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8"/>
  </p:notesMasterIdLst>
  <p:sldIdLst>
    <p:sldId id="313" r:id="rId3"/>
    <p:sldId id="308" r:id="rId4"/>
    <p:sldId id="375" r:id="rId5"/>
    <p:sldId id="376" r:id="rId6"/>
    <p:sldId id="378" r:id="rId7"/>
    <p:sldId id="379" r:id="rId8"/>
    <p:sldId id="381" r:id="rId9"/>
    <p:sldId id="382" r:id="rId10"/>
    <p:sldId id="384" r:id="rId11"/>
    <p:sldId id="652" r:id="rId12"/>
    <p:sldId id="653" r:id="rId13"/>
    <p:sldId id="659" r:id="rId14"/>
    <p:sldId id="654" r:id="rId15"/>
    <p:sldId id="655" r:id="rId16"/>
    <p:sldId id="656" r:id="rId17"/>
    <p:sldId id="665" r:id="rId18"/>
    <p:sldId id="669" r:id="rId19"/>
    <p:sldId id="670" r:id="rId20"/>
    <p:sldId id="683" r:id="rId21"/>
    <p:sldId id="675" r:id="rId22"/>
    <p:sldId id="676" r:id="rId23"/>
    <p:sldId id="679" r:id="rId24"/>
    <p:sldId id="680" r:id="rId25"/>
    <p:sldId id="684" r:id="rId26"/>
    <p:sldId id="681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ha" initials="th" lastIdx="2" clrIdx="0">
    <p:extLst>
      <p:ext uri="{19B8F6BF-5375-455C-9EA6-DF929625EA0E}">
        <p15:presenceInfo xmlns="" xmlns:p15="http://schemas.microsoft.com/office/powerpoint/2012/main" userId="thuy 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4" d="100"/>
          <a:sy n="34" d="100"/>
        </p:scale>
        <p:origin x="-702" y="-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am Khanh" userId="a4b127e740a5600e" providerId="LiveId" clId="{B9C49F47-F11A-4460-80AE-A78C83F500C2}"/>
    <pc:docChg chg="undo custSel addSld delSld modSld">
      <pc:chgData name="Nguyen Nam Khanh" userId="a4b127e740a5600e" providerId="LiveId" clId="{B9C49F47-F11A-4460-80AE-A78C83F500C2}" dt="2022-08-27T04:34:42.522" v="4657"/>
      <pc:docMkLst>
        <pc:docMk/>
      </pc:docMkLst>
      <pc:sldChg chg="addSp delSp modSp mod delAnim modAnim">
        <pc:chgData name="Nguyen Nam Khanh" userId="a4b127e740a5600e" providerId="LiveId" clId="{B9C49F47-F11A-4460-80AE-A78C83F500C2}" dt="2022-08-10T15:18:37.667" v="1494" actId="113"/>
        <pc:sldMkLst>
          <pc:docMk/>
          <pc:sldMk cId="967597998" sldId="308"/>
        </pc:sldMkLst>
        <pc:spChg chg="del">
          <ac:chgData name="Nguyen Nam Khanh" userId="a4b127e740a5600e" providerId="LiveId" clId="{B9C49F47-F11A-4460-80AE-A78C83F500C2}" dt="2022-08-10T15:03:49.378" v="54" actId="478"/>
          <ac:spMkLst>
            <pc:docMk/>
            <pc:sldMk cId="967597998" sldId="308"/>
            <ac:spMk id="2" creationId="{DD47D18A-E7B6-4653-A13F-EB15D40BA550}"/>
          </ac:spMkLst>
        </pc:spChg>
        <pc:spChg chg="mod">
          <ac:chgData name="Nguyen Nam Khanh" userId="a4b127e740a5600e" providerId="LiveId" clId="{B9C49F47-F11A-4460-80AE-A78C83F500C2}" dt="2022-08-10T15:18:37.667" v="1494" actId="113"/>
          <ac:spMkLst>
            <pc:docMk/>
            <pc:sldMk cId="967597998" sldId="308"/>
            <ac:spMk id="3" creationId="{00000000-0000-0000-0000-000000000000}"/>
          </ac:spMkLst>
        </pc:spChg>
        <pc:spChg chg="add del mod">
          <ac:chgData name="Nguyen Nam Khanh" userId="a4b127e740a5600e" providerId="LiveId" clId="{B9C49F47-F11A-4460-80AE-A78C83F500C2}" dt="2022-08-10T15:14:40.480" v="1382" actId="478"/>
          <ac:spMkLst>
            <pc:docMk/>
            <pc:sldMk cId="967597998" sldId="308"/>
            <ac:spMk id="4" creationId="{564C39CF-55FF-BC3C-8DCA-FDA18FEA5F4D}"/>
          </ac:spMkLst>
        </pc:spChg>
        <pc:spChg chg="del">
          <ac:chgData name="Nguyen Nam Khanh" userId="a4b127e740a5600e" providerId="LiveId" clId="{B9C49F47-F11A-4460-80AE-A78C83F500C2}" dt="2022-08-10T15:03:47.110" v="53" actId="478"/>
          <ac:spMkLst>
            <pc:docMk/>
            <pc:sldMk cId="967597998" sldId="308"/>
            <ac:spMk id="5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17:57.805" v="1491" actId="164"/>
          <ac:spMkLst>
            <pc:docMk/>
            <pc:sldMk cId="967597998" sldId="308"/>
            <ac:spMk id="6" creationId="{D8D821C7-61B3-8375-0B7C-05FA85619BB6}"/>
          </ac:spMkLst>
        </pc:spChg>
        <pc:spChg chg="add mod">
          <ac:chgData name="Nguyen Nam Khanh" userId="a4b127e740a5600e" providerId="LiveId" clId="{B9C49F47-F11A-4460-80AE-A78C83F500C2}" dt="2022-08-10T15:17:57.805" v="1491" actId="164"/>
          <ac:spMkLst>
            <pc:docMk/>
            <pc:sldMk cId="967597998" sldId="308"/>
            <ac:spMk id="7" creationId="{13FF8B10-819D-4DDC-4D29-37E3F6D7B327}"/>
          </ac:spMkLst>
        </pc:spChg>
        <pc:spChg chg="del">
          <ac:chgData name="Nguyen Nam Khanh" userId="a4b127e740a5600e" providerId="LiveId" clId="{B9C49F47-F11A-4460-80AE-A78C83F500C2}" dt="2022-08-10T15:03:41.488" v="51" actId="478"/>
          <ac:spMkLst>
            <pc:docMk/>
            <pc:sldMk cId="967597998" sldId="308"/>
            <ac:spMk id="8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0.077" v="58" actId="478"/>
          <ac:spMkLst>
            <pc:docMk/>
            <pc:sldMk cId="967597998" sldId="308"/>
            <ac:spMk id="26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1.593" v="59" actId="478"/>
          <ac:spMkLst>
            <pc:docMk/>
            <pc:sldMk cId="967597998" sldId="308"/>
            <ac:spMk id="27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3:51.673" v="55" actId="478"/>
          <ac:spMkLst>
            <pc:docMk/>
            <pc:sldMk cId="967597998" sldId="308"/>
            <ac:spMk id="3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4:59:34.855" v="50" actId="20577"/>
          <ac:spMkLst>
            <pc:docMk/>
            <pc:sldMk cId="967597998" sldId="308"/>
            <ac:spMk id="74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3.001" v="60" actId="478"/>
          <ac:spMkLst>
            <pc:docMk/>
            <pc:sldMk cId="967597998" sldId="308"/>
            <ac:spMk id="75" creationId="{59B81F2D-22BE-4EEC-AC56-06DD5BE72DD9}"/>
          </ac:spMkLst>
        </pc:spChg>
        <pc:spChg chg="del">
          <ac:chgData name="Nguyen Nam Khanh" userId="a4b127e740a5600e" providerId="LiveId" clId="{B9C49F47-F11A-4460-80AE-A78C83F500C2}" dt="2022-08-10T15:03:54.595" v="56" actId="478"/>
          <ac:spMkLst>
            <pc:docMk/>
            <pc:sldMk cId="967597998" sldId="308"/>
            <ac:spMk id="76" creationId="{3369427B-44A0-401C-8EEB-49304BD021F0}"/>
          </ac:spMkLst>
        </pc:spChg>
        <pc:spChg chg="del">
          <ac:chgData name="Nguyen Nam Khanh" userId="a4b127e740a5600e" providerId="LiveId" clId="{B9C49F47-F11A-4460-80AE-A78C83F500C2}" dt="2022-08-10T15:04:04.475" v="61" actId="478"/>
          <ac:spMkLst>
            <pc:docMk/>
            <pc:sldMk cId="967597998" sldId="308"/>
            <ac:spMk id="77" creationId="{8A7C21E9-1269-480C-9B3F-1E373BFEA350}"/>
          </ac:spMkLst>
        </pc:spChg>
        <pc:spChg chg="del">
          <ac:chgData name="Nguyen Nam Khanh" userId="a4b127e740a5600e" providerId="LiveId" clId="{B9C49F47-F11A-4460-80AE-A78C83F500C2}" dt="2022-08-10T15:03:44.131" v="52" actId="478"/>
          <ac:spMkLst>
            <pc:docMk/>
            <pc:sldMk cId="967597998" sldId="308"/>
            <ac:spMk id="7203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3:58.436" v="57" actId="478"/>
          <ac:spMkLst>
            <pc:docMk/>
            <pc:sldMk cId="967597998" sldId="308"/>
            <ac:spMk id="2970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9" creationId="{00000000-0000-0000-0000-000000000000}"/>
          </ac:grpSpMkLst>
        </pc:grpChg>
        <pc:grpChg chg="add mod">
          <ac:chgData name="Nguyen Nam Khanh" userId="a4b127e740a5600e" providerId="LiveId" clId="{B9C49F47-F11A-4460-80AE-A78C83F500C2}" dt="2022-08-10T15:17:57.805" v="1491" actId="164"/>
          <ac:grpSpMkLst>
            <pc:docMk/>
            <pc:sldMk cId="967597998" sldId="308"/>
            <ac:grpSpMk id="10" creationId="{11CC4F3C-300F-518F-170C-BC31F50C0E29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44" creationId="{00000000-0000-0000-0000-000000000000}"/>
          </ac:grpSpMkLst>
        </pc:grpChg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318915530" sldId="30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87277783" sldId="31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251871685" sldId="31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667555737" sldId="31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565747713" sldId="31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228100030" sldId="31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465922752" sldId="31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670911138" sldId="31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88544031" sldId="32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161307119" sldId="32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27291955" sldId="32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94344483" sldId="32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982520211" sldId="32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061322309" sldId="32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58644340" sldId="33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54807175" sldId="33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89252091" sldId="33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01193367" sldId="33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747567239" sldId="33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42926491" sldId="34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06977318" sldId="34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88769732" sldId="34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66798238" sldId="34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875091534" sldId="34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982151942" sldId="34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243111122" sldId="34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853849869" sldId="34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090660126" sldId="34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162776070" sldId="34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94698394" sldId="35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584332462" sldId="35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68294786" sldId="35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424174017" sldId="35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2832353" sldId="35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960368553" sldId="35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948433521" sldId="35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167332588" sldId="35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56929693" sldId="35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312393105" sldId="35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65594527" sldId="36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565589277" sldId="36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032296837" sldId="36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16730670" sldId="36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38796012" sldId="36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22618955" sldId="36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37539009" sldId="36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9244715" sldId="36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504447103" sldId="36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877023820" sldId="36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482749140" sldId="37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05710028" sldId="37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569018822" sldId="37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791642208" sldId="373"/>
        </pc:sldMkLst>
      </pc:sldChg>
      <pc:sldChg chg="delSp modSp add mod delAnim modAnim">
        <pc:chgData name="Nguyen Nam Khanh" userId="a4b127e740a5600e" providerId="LiveId" clId="{B9C49F47-F11A-4460-80AE-A78C83F500C2}" dt="2022-08-10T16:33:20.921" v="3693" actId="20577"/>
        <pc:sldMkLst>
          <pc:docMk/>
          <pc:sldMk cId="236738919" sldId="374"/>
        </pc:sldMkLst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31:09.244" v="2139" actId="255"/>
          <ac:spMkLst>
            <pc:docMk/>
            <pc:sldMk cId="236738919" sldId="374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1:05.095" v="1496" actId="20577"/>
          <ac:spMkLst>
            <pc:docMk/>
            <pc:sldMk cId="236738919" sldId="374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3:20.921" v="3693" actId="20577"/>
          <ac:spMkLst>
            <pc:docMk/>
            <pc:sldMk cId="236738919" sldId="374"/>
            <ac:spMk id="7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9" creationId="{00000000-0000-0000-0000-000000000000}"/>
          </ac:grpSpMkLst>
        </pc:grpChg>
        <pc:grpChg chg="del">
          <ac:chgData name="Nguyen Nam Khanh" userId="a4b127e740a5600e" providerId="LiveId" clId="{B9C49F47-F11A-4460-80AE-A78C83F500C2}" dt="2022-08-10T15:27:05.602" v="2055" actId="478"/>
          <ac:grpSpMkLst>
            <pc:docMk/>
            <pc:sldMk cId="236738919" sldId="374"/>
            <ac:grpSpMk id="10" creationId="{11CC4F3C-300F-518F-170C-BC31F50C0E29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44" creationId="{00000000-0000-0000-0000-000000000000}"/>
          </ac:grpSpMkLst>
        </pc:grpChg>
      </pc:sldChg>
      <pc:sldChg chg="addSp delSp modSp add mod modAnim">
        <pc:chgData name="Nguyen Nam Khanh" userId="a4b127e740a5600e" providerId="LiveId" clId="{B9C49F47-F11A-4460-80AE-A78C83F500C2}" dt="2022-08-10T15:42:14.510" v="2366"/>
        <pc:sldMkLst>
          <pc:docMk/>
          <pc:sldMk cId="3050555777" sldId="375"/>
        </pc:sldMkLst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5" creationId="{E7EAF454-BBF6-BC7F-741F-864BDCBFFA7E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6" creationId="{4C5B3CFD-8D1B-FD86-289A-424B75DC5ACE}"/>
          </ac:spMkLst>
        </pc:spChg>
        <pc:spChg chg="del mod">
          <ac:chgData name="Nguyen Nam Khanh" userId="a4b127e740a5600e" providerId="LiveId" clId="{B9C49F47-F11A-4460-80AE-A78C83F500C2}" dt="2022-08-10T15:33:42.555" v="2160" actId="478"/>
          <ac:spMkLst>
            <pc:docMk/>
            <pc:sldMk cId="3050555777" sldId="375"/>
            <ac:spMk id="8" creationId="{88D13F9F-D8FD-6955-5968-360A204C324C}"/>
          </ac:spMkLst>
        </pc:spChg>
        <pc:spChg chg="del mod">
          <ac:chgData name="Nguyen Nam Khanh" userId="a4b127e740a5600e" providerId="LiveId" clId="{B9C49F47-F11A-4460-80AE-A78C83F500C2}" dt="2022-08-10T15:33:38.063" v="2157" actId="478"/>
          <ac:spMkLst>
            <pc:docMk/>
            <pc:sldMk cId="3050555777" sldId="375"/>
            <ac:spMk id="10" creationId="{34337673-C72F-3553-6E82-C8B610C9B489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2" creationId="{9F4C7419-52AA-249C-7267-1EC84B359682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3" creationId="{7727ADCE-16AF-D983-2BD9-3456EF94793F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4" creationId="{92A90DA5-927D-79D2-66BA-86D7A1C504B8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5" creationId="{2FE5B4BB-CA3B-3841-F82F-76ADF84D0DA5}"/>
          </ac:spMkLst>
        </pc:spChg>
        <pc:spChg chg="del mod">
          <ac:chgData name="Nguyen Nam Khanh" userId="a4b127e740a5600e" providerId="LiveId" clId="{B9C49F47-F11A-4460-80AE-A78C83F500C2}" dt="2022-08-10T15:33:48.511" v="2163" actId="478"/>
          <ac:spMkLst>
            <pc:docMk/>
            <pc:sldMk cId="3050555777" sldId="375"/>
            <ac:spMk id="16" creationId="{7E147AC5-1BA6-CFD3-192D-0593A3CAF5C4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7" creationId="{26D91AD1-ECD0-1CE7-DA4D-315814576DB4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8" creationId="{DF01389A-8A14-64BA-D26B-BBBF54E8EE48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9" creationId="{48AF4742-DD5B-6307-E23F-FBF91C557F06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0" creationId="{5E7BD8B4-40E8-E7AD-ECCF-AD75ABF1E21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1" creationId="{94B66C11-CB03-E9FB-B104-3645E31053C6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2" creationId="{128E7C32-CFEB-E96F-DD48-DF8DC01AE3CF}"/>
          </ac:spMkLst>
        </pc:spChg>
        <pc:spChg chg="del mod">
          <ac:chgData name="Nguyen Nam Khanh" userId="a4b127e740a5600e" providerId="LiveId" clId="{B9C49F47-F11A-4460-80AE-A78C83F500C2}" dt="2022-08-10T15:33:46.486" v="2162" actId="478"/>
          <ac:spMkLst>
            <pc:docMk/>
            <pc:sldMk cId="3050555777" sldId="375"/>
            <ac:spMk id="23" creationId="{6518A7D9-5F97-0FDE-1AE9-D87A6F6FBEF3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4" creationId="{38D5AD51-1E97-1BE7-8117-41076C6F348E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5" creationId="{7B144165-C753-80E0-B739-69E75F1DC33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6" creationId="{9C1C929B-E094-E6A2-36D7-3F3FA115991B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7" creationId="{72979604-6FD9-98A2-5255-EED1616B682B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8" creationId="{932E66E3-FABC-F7AD-F4B9-D8A02313216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9" creationId="{F57DB061-59FB-1034-AABB-CBB6E23C7CFF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0" creationId="{7C72F76E-B073-584D-A8DE-43A9A28FC9B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1" creationId="{A702114B-F952-A966-5F2A-561242C47DC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2" creationId="{0BA50ADA-E18E-C372-40FD-98FC14EC1505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3" creationId="{E5A036AB-B2BA-80C3-508B-4D6543B06317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4" creationId="{0CC05DA3-2B03-BFFA-DEED-14E34A869BB0}"/>
          </ac:spMkLst>
        </pc:spChg>
        <pc:spChg chg="del 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5" creationId="{BEF70235-B378-34E4-B36F-8C118BFCD12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6" creationId="{2E1FDDF6-1817-857D-0366-1E6036524586}"/>
          </ac:spMkLst>
        </pc:spChg>
        <pc:spChg chg="add mod">
          <ac:chgData name="Nguyen Nam Khanh" userId="a4b127e740a5600e" providerId="LiveId" clId="{B9C49F47-F11A-4460-80AE-A78C83F500C2}" dt="2022-08-10T15:40:14.007" v="2330" actId="1038"/>
          <ac:spMkLst>
            <pc:docMk/>
            <pc:sldMk cId="3050555777" sldId="375"/>
            <ac:spMk id="38" creationId="{3ECD6577-26CE-670F-265B-C9BC43B8E0C7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1:26.650" v="2363" actId="1035"/>
          <ac:spMkLst>
            <pc:docMk/>
            <pc:sldMk cId="3050555777" sldId="375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1:21.563" v="2360" actId="1038"/>
          <ac:spMkLst>
            <pc:docMk/>
            <pc:sldMk cId="3050555777" sldId="375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9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40:41.052" v="2354" actId="20577"/>
          <ac:spMkLst>
            <pc:docMk/>
            <pc:sldMk cId="3050555777" sldId="375"/>
            <ac:spMk id="75" creationId="{1C2F195C-EBE9-92CF-10EC-99B448494D25}"/>
          </ac:spMkLst>
        </pc:spChg>
        <pc:spChg chg="add del mod">
          <ac:chgData name="Nguyen Nam Khanh" userId="a4b127e740a5600e" providerId="LiveId" clId="{B9C49F47-F11A-4460-80AE-A78C83F500C2}" dt="2022-08-10T15:39:58.331" v="2315" actId="478"/>
          <ac:spMkLst>
            <pc:docMk/>
            <pc:sldMk cId="3050555777" sldId="375"/>
            <ac:spMk id="77" creationId="{D23FF9D4-4185-0725-E54A-064EEA78FABE}"/>
          </ac:spMkLst>
        </pc:spChg>
        <pc:spChg chg="add mod">
          <ac:chgData name="Nguyen Nam Khanh" userId="a4b127e740a5600e" providerId="LiveId" clId="{B9C49F47-F11A-4460-80AE-A78C83F500C2}" dt="2022-08-10T15:40:33.299" v="2344" actId="255"/>
          <ac:spMkLst>
            <pc:docMk/>
            <pc:sldMk cId="3050555777" sldId="375"/>
            <ac:spMk id="78" creationId="{7C931D55-3A3F-E62C-2FF4-CC365C691E6A}"/>
          </ac:spMkLst>
        </pc:spChg>
        <pc:grpChg chg="add del mod">
          <ac:chgData name="Nguyen Nam Khanh" userId="a4b127e740a5600e" providerId="LiveId" clId="{B9C49F47-F11A-4460-80AE-A78C83F500C2}" dt="2022-08-10T15:33:49.616" v="2164" actId="478"/>
          <ac:grpSpMkLst>
            <pc:docMk/>
            <pc:sldMk cId="3050555777" sldId="375"/>
            <ac:grpSpMk id="2" creationId="{C48CEDFE-38EE-C2D5-6F9B-0B22106DA895}"/>
          </ac:grpSpMkLst>
        </pc:grpChg>
        <pc:grpChg chg="mod">
          <ac:chgData name="Nguyen Nam Khanh" userId="a4b127e740a5600e" providerId="LiveId" clId="{B9C49F47-F11A-4460-80AE-A78C83F500C2}" dt="2022-08-10T15:33:45.091" v="2161" actId="478"/>
          <ac:grpSpMkLst>
            <pc:docMk/>
            <pc:sldMk cId="3050555777" sldId="375"/>
            <ac:grpSpMk id="4" creationId="{3A25929D-1841-C805-5259-DA9AB68BE401}"/>
          </ac:grpSpMkLst>
        </pc:grpChg>
        <pc:grpChg chg="del mod">
          <ac:chgData name="Nguyen Nam Khanh" userId="a4b127e740a5600e" providerId="LiveId" clId="{B9C49F47-F11A-4460-80AE-A78C83F500C2}" dt="2022-08-10T15:33:42.555" v="2160" actId="478"/>
          <ac:grpSpMkLst>
            <pc:docMk/>
            <pc:sldMk cId="3050555777" sldId="375"/>
            <ac:grpSpMk id="7" creationId="{CBECFD0E-29D8-9158-A226-B2B1F48BEBC1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33:45.091" v="2161" actId="478"/>
          <ac:grpSpMkLst>
            <pc:docMk/>
            <pc:sldMk cId="3050555777" sldId="375"/>
            <ac:grpSpMk id="11" creationId="{0E4351E8-6FE9-B18A-4861-1B50277854AF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44" creationId="{00000000-0000-0000-0000-000000000000}"/>
          </ac:grpSpMkLst>
        </pc:grpChg>
      </pc:sldChg>
      <pc:sldChg chg="addSp modSp add mod modAnim">
        <pc:chgData name="Nguyen Nam Khanh" userId="a4b127e740a5600e" providerId="LiveId" clId="{B9C49F47-F11A-4460-80AE-A78C83F500C2}" dt="2022-08-10T16:05:15.075" v="2821"/>
        <pc:sldMkLst>
          <pc:docMk/>
          <pc:sldMk cId="3118752323" sldId="376"/>
        </pc:sldMkLst>
        <pc:spChg chg="mod">
          <ac:chgData name="Nguyen Nam Khanh" userId="a4b127e740a5600e" providerId="LiveId" clId="{B9C49F47-F11A-4460-80AE-A78C83F500C2}" dt="2022-08-10T15:51:36.224" v="2700" actId="6549"/>
          <ac:spMkLst>
            <pc:docMk/>
            <pc:sldMk cId="3118752323" sldId="376"/>
            <ac:spMk id="3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51:12.074" v="2693" actId="1035"/>
          <ac:spMkLst>
            <pc:docMk/>
            <pc:sldMk cId="3118752323" sldId="376"/>
            <ac:spMk id="4" creationId="{DAA01F7E-C8E3-A603-0747-FD73A4683DB8}"/>
          </ac:spMkLst>
        </pc:spChg>
        <pc:spChg chg="add mod">
          <ac:chgData name="Nguyen Nam Khanh" userId="a4b127e740a5600e" providerId="LiveId" clId="{B9C49F47-F11A-4460-80AE-A78C83F500C2}" dt="2022-08-10T16:04:52.122" v="2820" actId="1076"/>
          <ac:spMkLst>
            <pc:docMk/>
            <pc:sldMk cId="3118752323" sldId="376"/>
            <ac:spMk id="6" creationId="{FC77C8B2-4709-B425-A153-334162501EC5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51:06.525" v="2690" actId="1036"/>
          <ac:spMkLst>
            <pc:docMk/>
            <pc:sldMk cId="3118752323" sldId="376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44" creationId="{00000000-0000-0000-0000-000000000000}"/>
          </ac:grpSpMkLst>
        </pc:grpChg>
      </pc:sldChg>
      <pc:sldChg chg="add del">
        <pc:chgData name="Nguyen Nam Khanh" userId="a4b127e740a5600e" providerId="LiveId" clId="{B9C49F47-F11A-4460-80AE-A78C83F500C2}" dt="2022-08-10T16:06:59.528" v="2830" actId="47"/>
        <pc:sldMkLst>
          <pc:docMk/>
          <pc:sldMk cId="3560308231" sldId="377"/>
        </pc:sldMkLst>
      </pc:sldChg>
      <pc:sldChg chg="addSp delSp modSp add mod delAnim modAnim">
        <pc:chgData name="Nguyen Nam Khanh" userId="a4b127e740a5600e" providerId="LiveId" clId="{B9C49F47-F11A-4460-80AE-A78C83F500C2}" dt="2022-08-10T16:11:19.777" v="2928" actId="6549"/>
        <pc:sldMkLst>
          <pc:docMk/>
          <pc:sldMk cId="1847270515" sldId="378"/>
        </pc:sldMkLst>
        <pc:spChg chg="mod">
          <ac:chgData name="Nguyen Nam Khanh" userId="a4b127e740a5600e" providerId="LiveId" clId="{B9C49F47-F11A-4460-80AE-A78C83F500C2}" dt="2022-08-10T16:11:19.777" v="2928" actId="6549"/>
          <ac:spMkLst>
            <pc:docMk/>
            <pc:sldMk cId="1847270515" sldId="378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11:02.792" v="2927" actId="2711"/>
          <ac:spMkLst>
            <pc:docMk/>
            <pc:sldMk cId="1847270515" sldId="378"/>
            <ac:spMk id="4" creationId="{DAA01F7E-C8E3-A603-0747-FD73A4683DB8}"/>
          </ac:spMkLst>
        </pc:spChg>
        <pc:spChg chg="del">
          <ac:chgData name="Nguyen Nam Khanh" userId="a4b127e740a5600e" providerId="LiveId" clId="{B9C49F47-F11A-4460-80AE-A78C83F500C2}" dt="2022-08-10T16:08:51.045" v="2871" actId="478"/>
          <ac:spMkLst>
            <pc:docMk/>
            <pc:sldMk cId="1847270515" sldId="378"/>
            <ac:spMk id="6" creationId="{FC77C8B2-4709-B425-A153-334162501EC5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44" creationId="{00000000-0000-0000-0000-000000000000}"/>
          </ac:grpSpMkLst>
        </pc:grpChg>
        <pc:picChg chg="add mod">
          <ac:chgData name="Nguyen Nam Khanh" userId="a4b127e740a5600e" providerId="LiveId" clId="{B9C49F47-F11A-4460-80AE-A78C83F500C2}" dt="2022-08-10T16:10:48.676" v="2926" actId="1076"/>
          <ac:picMkLst>
            <pc:docMk/>
            <pc:sldMk cId="1847270515" sldId="378"/>
            <ac:picMk id="2" creationId="{56050A90-E711-A0A4-D450-A5B1D750586A}"/>
          </ac:picMkLst>
        </pc:picChg>
      </pc:sldChg>
      <pc:sldChg chg="addSp delSp modSp add mod modAnim">
        <pc:chgData name="Nguyen Nam Khanh" userId="a4b127e740a5600e" providerId="LiveId" clId="{B9C49F47-F11A-4460-80AE-A78C83F500C2}" dt="2022-08-10T16:24:16.293" v="3469" actId="14100"/>
        <pc:sldMkLst>
          <pc:docMk/>
          <pc:sldMk cId="1793559525" sldId="379"/>
        </pc:sldMkLst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4:07.328" v="3466" actId="1035"/>
          <ac:spMkLst>
            <pc:docMk/>
            <pc:sldMk cId="1793559525" sldId="379"/>
            <ac:spMk id="4" creationId="{DAA01F7E-C8E3-A603-0747-FD73A4683DB8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8" creationId="{2DC0681B-75ED-44A7-7D7F-9993F03A82FF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0" creationId="{0338029B-8227-C5A0-C077-482E21386FDF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1" creationId="{045CC11D-A6C5-2C5D-4C87-F257D8DB0574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2" creationId="{AA38788D-D26E-F742-3EB2-A78EE83247B7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6" creationId="{16D1FBE7-C246-96AA-A7B3-A49D77B9C79B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7" creationId="{12315867-1849-2358-489F-9E71CFB50B1B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8" creationId="{4190FF33-765E-4FD7-A0AD-91FE9FF183E4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9" creationId="{387881F5-207D-1D51-DDD6-C9795058FD5A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3" creationId="{976DB8E9-F3D6-4001-6354-5E21AC534C00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4" creationId="{705A0FD7-B078-3EC4-8247-C5C6EFC89630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5" creationId="{0821BF7C-24E0-7FD7-A3F6-C5092C1E17E4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6" creationId="{FF3B32B5-3EF6-FF33-F673-767AB4770FAD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0" creationId="{8E0CA16E-F860-4387-F73A-2D3CC28F3BC0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1" creationId="{3CF287BF-ADF4-630A-902B-631D95E81AE8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2" creationId="{3CA020AF-7213-C956-4CAC-AF7B1D58F373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3" creationId="{71EFD8B8-5658-9CA8-2FFF-33219C3E8BCE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37" creationId="{8A6A7E5D-F3AC-1AE8-F194-42532CC012BE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38" creationId="{84158FDB-A5D5-0573-EB9D-FCCE34884802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9" creationId="{00000000-0000-0000-0000-000000000000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70" creationId="{93F635F6-A8DA-9638-3AB5-4C6BB72114D5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75" creationId="{5182E060-F63B-7CAB-C00F-F39346892AEC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79" creationId="{4A016ECE-CA55-CD71-DBE7-1E87420602BE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0" creationId="{838BEA41-944E-B254-C956-9AF939BE5DB6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1" creationId="{FA7DDFD4-DF0A-FBDA-AD98-BDBA73154AE0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2" creationId="{BE24F4D7-0F6A-E28B-8EF5-D959B9C3EC8E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6" creationId="{A47E5877-AB33-A463-DE28-F1E910499117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7" creationId="{9C067610-2B0E-06F1-F8E1-961BB3B17B34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8" creationId="{93C72F21-04F7-7586-650C-7F647B40B184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9" creationId="{B993FF16-B086-B708-692F-73F6EACDD106}"/>
          </ac:spMkLst>
        </pc:s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44" creationId="{00000000-0000-0000-0000-000000000000}"/>
          </ac:grpSpMkLst>
        </pc:grp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5" creationId="{E031C9E0-FEA4-061B-F606-796D46F502AC}"/>
          </ac:graphicFrameMkLst>
        </pc:graphicFrame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6" creationId="{138ADBB6-9354-7812-5792-A591BF9B8CFB}"/>
          </ac:graphicFrameMkLst>
        </pc:graphicFrame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7" creationId="{C89859FC-BEF5-ECA7-BEC0-72062BA1B89C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3" creationId="{1241A0D9-843C-B1AC-651D-3BB3D9121EBC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4" creationId="{941B4F7C-5673-7187-208D-54D3324CBCF4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5" creationId="{118DCBE5-96F4-EF72-21D8-C9AAC3C6D7BC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0" creationId="{ACF31071-CFA0-F6B3-D532-F379CBFEAAB0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1" creationId="{AA8F47DD-0A58-766E-F5EB-5D4EC431E438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2" creationId="{A987A262-FD57-BF05-DEE7-C12042765078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7" creationId="{10A5EE2E-7989-5017-B269-F6938AF6C896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8" creationId="{93BF9EF3-49E7-AC1A-734B-D9F8BF5499F2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9" creationId="{CE8A856A-C7C1-17A1-7E35-A44270144502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4" creationId="{6B56B40F-98E5-E0DE-18E0-B9684CAABCCD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5" creationId="{67BA6289-9763-6D67-F666-DEDAE23EE290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6" creationId="{B3A27CD2-F83C-BEBE-E4E5-756CFECAB515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6" creationId="{45EC7333-F64A-7BBF-C965-8EF8FDBB9E39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7" creationId="{C559E3D0-0B88-8668-5F20-7A3337B5F75D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8" creationId="{951FD500-A83B-7E31-2C84-5340FD6BFD98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3" creationId="{6CBF9857-4327-A92E-F7B9-21E988FA77D5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4" creationId="{4A2C1506-830C-7056-8B9F-CD5693A91CFE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5" creationId="{5F02E2C4-8590-D7FC-112F-32BAEDFF9FD3}"/>
          </ac:graphicFrameMkLst>
        </pc:graphicFrameChg>
        <pc:picChg chg="del">
          <ac:chgData name="Nguyen Nam Khanh" userId="a4b127e740a5600e" providerId="LiveId" clId="{B9C49F47-F11A-4460-80AE-A78C83F500C2}" dt="2022-08-10T16:12:12.916" v="2933" actId="478"/>
          <ac:picMkLst>
            <pc:docMk/>
            <pc:sldMk cId="1793559525" sldId="379"/>
            <ac:picMk id="2" creationId="{56050A90-E711-A0A4-D450-A5B1D750586A}"/>
          </ac:picMkLst>
        </pc:picChg>
        <pc:picChg chg="add mod">
          <ac:chgData name="Nguyen Nam Khanh" userId="a4b127e740a5600e" providerId="LiveId" clId="{B9C49F47-F11A-4460-80AE-A78C83F500C2}" dt="2022-08-10T16:24:16.293" v="3469" actId="14100"/>
          <ac:picMkLst>
            <pc:docMk/>
            <pc:sldMk cId="1793559525" sldId="379"/>
            <ac:picMk id="90" creationId="{4FEDA112-5456-E48C-038E-A95F20CD4229}"/>
          </ac:picMkLst>
        </pc:picChg>
      </pc:sldChg>
      <pc:sldChg chg="addSp delSp modSp add mod delAnim modAnim">
        <pc:chgData name="Nguyen Nam Khanh" userId="a4b127e740a5600e" providerId="LiveId" clId="{B9C49F47-F11A-4460-80AE-A78C83F500C2}" dt="2022-08-10T16:29:00.808" v="3499" actId="22"/>
        <pc:sldMkLst>
          <pc:docMk/>
          <pc:sldMk cId="3680723952" sldId="380"/>
        </pc:sldMkLst>
        <pc:spChg chg="del mod">
          <ac:chgData name="Nguyen Nam Khanh" userId="a4b127e740a5600e" providerId="LiveId" clId="{B9C49F47-F11A-4460-80AE-A78C83F500C2}" dt="2022-08-10T16:27:09.061" v="3484"/>
          <ac:spMkLst>
            <pc:docMk/>
            <pc:sldMk cId="3680723952" sldId="380"/>
            <ac:spMk id="4" creationId="{DAA01F7E-C8E3-A603-0747-FD73A4683DB8}"/>
          </ac:spMkLst>
        </pc:spChg>
        <pc:spChg chg="add mod">
          <ac:chgData name="Nguyen Nam Khanh" userId="a4b127e740a5600e" providerId="LiveId" clId="{B9C49F47-F11A-4460-80AE-A78C83F500C2}" dt="2022-08-10T16:27:31.985" v="3493" actId="20577"/>
          <ac:spMkLst>
            <pc:docMk/>
            <pc:sldMk cId="3680723952" sldId="380"/>
            <ac:spMk id="5" creationId="{DB389517-7CB4-0E73-F15F-6A2372A1357B}"/>
          </ac:spMkLst>
        </pc:spChg>
        <pc:spChg chg="add mod">
          <ac:chgData name="Nguyen Nam Khanh" userId="a4b127e740a5600e" providerId="LiveId" clId="{B9C49F47-F11A-4460-80AE-A78C83F500C2}" dt="2022-08-10T16:28:03.685" v="3498" actId="255"/>
          <ac:spMkLst>
            <pc:docMk/>
            <pc:sldMk cId="3680723952" sldId="380"/>
            <ac:spMk id="7" creationId="{B3E251AC-7C7A-110C-C8C9-860ABBA26FCB}"/>
          </ac:spMkLst>
        </pc:spChg>
        <pc:spChg chg="mod">
          <ac:chgData name="Nguyen Nam Khanh" userId="a4b127e740a5600e" providerId="LiveId" clId="{B9C49F47-F11A-4460-80AE-A78C83F500C2}" dt="2022-08-10T16:24:43.504" v="3472" actId="20577"/>
          <ac:spMkLst>
            <pc:docMk/>
            <pc:sldMk cId="3680723952" sldId="380"/>
            <ac:spMk id="43" creationId="{00000000-0000-0000-0000-000000000000}"/>
          </ac:spMkLst>
        </pc:spChg>
        <pc:picChg chg="add mod">
          <ac:chgData name="Nguyen Nam Khanh" userId="a4b127e740a5600e" providerId="LiveId" clId="{B9C49F47-F11A-4460-80AE-A78C83F500C2}" dt="2022-08-10T16:27:38.559" v="3495" actId="14100"/>
          <ac:picMkLst>
            <pc:docMk/>
            <pc:sldMk cId="3680723952" sldId="380"/>
            <ac:picMk id="2" creationId="{6F671FA2-F61F-CBCB-3019-82E00443F2AD}"/>
          </ac:picMkLst>
        </pc:picChg>
        <pc:picChg chg="add">
          <ac:chgData name="Nguyen Nam Khanh" userId="a4b127e740a5600e" providerId="LiveId" clId="{B9C49F47-F11A-4460-80AE-A78C83F500C2}" dt="2022-08-10T16:29:00.808" v="3499" actId="22"/>
          <ac:picMkLst>
            <pc:docMk/>
            <pc:sldMk cId="3680723952" sldId="380"/>
            <ac:picMk id="10" creationId="{FDEE7AA6-DF11-64D8-5401-2B9027FD2BA8}"/>
          </ac:picMkLst>
        </pc:picChg>
        <pc:picChg chg="del">
          <ac:chgData name="Nguyen Nam Khanh" userId="a4b127e740a5600e" providerId="LiveId" clId="{B9C49F47-F11A-4460-80AE-A78C83F500C2}" dt="2022-08-10T16:24:47.040" v="3473" actId="478"/>
          <ac:picMkLst>
            <pc:docMk/>
            <pc:sldMk cId="3680723952" sldId="380"/>
            <ac:picMk id="90" creationId="{4FEDA112-5456-E48C-038E-A95F20CD4229}"/>
          </ac:picMkLst>
        </pc:picChg>
      </pc:sldChg>
      <pc:sldChg chg="delSp modSp add mod">
        <pc:chgData name="Nguyen Nam Khanh" userId="a4b127e740a5600e" providerId="LiveId" clId="{B9C49F47-F11A-4460-80AE-A78C83F500C2}" dt="2022-08-10T16:32:17.895" v="3632" actId="1076"/>
        <pc:sldMkLst>
          <pc:docMk/>
          <pc:sldMk cId="3858226070" sldId="381"/>
        </pc:sldMkLst>
        <pc:spChg chg="mod">
          <ac:chgData name="Nguyen Nam Khanh" userId="a4b127e740a5600e" providerId="LiveId" clId="{B9C49F47-F11A-4460-80AE-A78C83F500C2}" dt="2022-08-10T16:31:57.130" v="3631" actId="20577"/>
          <ac:spMkLst>
            <pc:docMk/>
            <pc:sldMk cId="3858226070" sldId="381"/>
            <ac:spMk id="7" creationId="{B3E251AC-7C7A-110C-C8C9-860ABBA26FCB}"/>
          </ac:spMkLst>
        </pc:spChg>
        <pc:spChg chg="mod">
          <ac:chgData name="Nguyen Nam Khanh" userId="a4b127e740a5600e" providerId="LiveId" clId="{B9C49F47-F11A-4460-80AE-A78C83F500C2}" dt="2022-08-10T16:29:08.574" v="3502" actId="20577"/>
          <ac:spMkLst>
            <pc:docMk/>
            <pc:sldMk cId="3858226070" sldId="381"/>
            <ac:spMk id="43" creationId="{00000000-0000-0000-0000-000000000000}"/>
          </ac:spMkLst>
        </pc:spChg>
        <pc:picChg chg="del">
          <ac:chgData name="Nguyen Nam Khanh" userId="a4b127e740a5600e" providerId="LiveId" clId="{B9C49F47-F11A-4460-80AE-A78C83F500C2}" dt="2022-08-10T16:29:11.022" v="3503" actId="478"/>
          <ac:picMkLst>
            <pc:docMk/>
            <pc:sldMk cId="3858226070" sldId="381"/>
            <ac:picMk id="2" creationId="{6F671FA2-F61F-CBCB-3019-82E00443F2AD}"/>
          </ac:picMkLst>
        </pc:picChg>
        <pc:picChg chg="mod">
          <ac:chgData name="Nguyen Nam Khanh" userId="a4b127e740a5600e" providerId="LiveId" clId="{B9C49F47-F11A-4460-80AE-A78C83F500C2}" dt="2022-08-10T16:32:17.895" v="3632" actId="1076"/>
          <ac:picMkLst>
            <pc:docMk/>
            <pc:sldMk cId="3858226070" sldId="381"/>
            <ac:picMk id="10" creationId="{FDEE7AA6-DF11-64D8-5401-2B9027FD2BA8}"/>
          </ac:picMkLst>
        </pc:picChg>
      </pc:sldChg>
      <pc:sldChg chg="addSp delSp modSp add mod modAnim">
        <pc:chgData name="Nguyen Nam Khanh" userId="a4b127e740a5600e" providerId="LiveId" clId="{B9C49F47-F11A-4460-80AE-A78C83F500C2}" dt="2022-08-11T15:36:41.382" v="3946"/>
        <pc:sldMkLst>
          <pc:docMk/>
          <pc:sldMk cId="3739417960" sldId="382"/>
        </pc:sldMkLst>
        <pc:spChg chg="add del mod">
          <ac:chgData name="Nguyen Nam Khanh" userId="a4b127e740a5600e" providerId="LiveId" clId="{B9C49F47-F11A-4460-80AE-A78C83F500C2}" dt="2022-08-11T15:32:42.096" v="3926" actId="20577"/>
          <ac:spMkLst>
            <pc:docMk/>
            <pc:sldMk cId="3739417960" sldId="382"/>
            <ac:spMk id="2" creationId="{9A6ACFD4-D8AA-3FF7-B1F1-D573D3A852E8}"/>
          </ac:spMkLst>
        </pc:spChg>
        <pc:spChg chg="mod topLvl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3" creationId="{00000000-0000-0000-0000-000000000000}"/>
          </ac:spMkLst>
        </pc:spChg>
        <pc:spChg chg="add del mod">
          <ac:chgData name="Nguyen Nam Khanh" userId="a4b127e740a5600e" providerId="LiveId" clId="{B9C49F47-F11A-4460-80AE-A78C83F500C2}" dt="2022-08-11T15:29:53.815" v="3795"/>
          <ac:spMkLst>
            <pc:docMk/>
            <pc:sldMk cId="3739417960" sldId="382"/>
            <ac:spMk id="4" creationId="{57E87235-DBAA-5C9D-7D19-57281564BD7A}"/>
          </ac:spMkLst>
        </pc:spChg>
        <pc:spChg chg="add del mod">
          <ac:chgData name="Nguyen Nam Khanh" userId="a4b127e740a5600e" providerId="LiveId" clId="{B9C49F47-F11A-4460-80AE-A78C83F500C2}" dt="2022-08-11T15:29:53.815" v="3795"/>
          <ac:spMkLst>
            <pc:docMk/>
            <pc:sldMk cId="3739417960" sldId="382"/>
            <ac:spMk id="6" creationId="{299B66AF-FD18-6122-8636-C9EED5CFA83B}"/>
          </ac:spMkLst>
        </pc:spChg>
        <pc:spChg chg="add mod">
          <ac:chgData name="Nguyen Nam Khanh" userId="a4b127e740a5600e" providerId="LiveId" clId="{B9C49F47-F11A-4460-80AE-A78C83F500C2}" dt="2022-08-11T15:30:09.743" v="3797" actId="1076"/>
          <ac:spMkLst>
            <pc:docMk/>
            <pc:sldMk cId="3739417960" sldId="382"/>
            <ac:spMk id="7" creationId="{C94AA6B4-6CAD-828E-5220-C2572085D8C1}"/>
          </ac:spMkLst>
        </pc:spChg>
        <pc:spChg chg="add del mod">
          <ac:chgData name="Nguyen Nam Khanh" userId="a4b127e740a5600e" providerId="LiveId" clId="{B9C49F47-F11A-4460-80AE-A78C83F500C2}" dt="2022-08-11T15:35:17.428" v="3936" actId="478"/>
          <ac:spMkLst>
            <pc:docMk/>
            <pc:sldMk cId="3739417960" sldId="382"/>
            <ac:spMk id="10" creationId="{B344B22E-9E07-EB74-F7A2-D67E6B04DF30}"/>
          </ac:spMkLst>
        </pc:spChg>
        <pc:spChg chg="add del mod">
          <ac:chgData name="Nguyen Nam Khanh" userId="a4b127e740a5600e" providerId="LiveId" clId="{B9C49F47-F11A-4460-80AE-A78C83F500C2}" dt="2022-08-11T15:31:07.993" v="3812" actId="1076"/>
          <ac:spMkLst>
            <pc:docMk/>
            <pc:sldMk cId="3739417960" sldId="382"/>
            <ac:spMk id="11" creationId="{6E56B620-490B-5951-A69A-B216D9AE5EDD}"/>
          </ac:spMkLst>
        </pc:spChg>
        <pc:spChg chg="add del mod">
          <ac:chgData name="Nguyen Nam Khanh" userId="a4b127e740a5600e" providerId="LiveId" clId="{B9C49F47-F11A-4460-80AE-A78C83F500C2}" dt="2022-08-11T15:31:07.993" v="3812" actId="1076"/>
          <ac:spMkLst>
            <pc:docMk/>
            <pc:sldMk cId="3739417960" sldId="382"/>
            <ac:spMk id="13" creationId="{4FEC08B4-35CA-CC1D-8D01-385D6BB8414C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4:02.621" v="3699" actId="1037"/>
          <ac:spMkLst>
            <pc:docMk/>
            <pc:sldMk cId="3739417960" sldId="382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4:22.095" v="3708" actId="20577"/>
          <ac:spMkLst>
            <pc:docMk/>
            <pc:sldMk cId="3739417960" sldId="382"/>
            <ac:spMk id="74" creationId="{00000000-0000-0000-0000-000000000000}"/>
          </ac:spMkLst>
        </pc:spChg>
        <pc:grpChg chg="del 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9" creationId="{00000000-0000-0000-0000-000000000000}"/>
          </ac:grpSpMkLst>
        </pc:grpChg>
        <pc:grpChg chg="mod topLvl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44" creationId="{00000000-0000-0000-0000-000000000000}"/>
          </ac:grpSpMkLst>
        </pc:grpChg>
        <pc:graphicFrameChg chg="add del mod">
          <ac:chgData name="Nguyen Nam Khanh" userId="a4b127e740a5600e" providerId="LiveId" clId="{B9C49F47-F11A-4460-80AE-A78C83F500C2}" dt="2022-08-11T15:29:53.815" v="3795"/>
          <ac:graphicFrameMkLst>
            <pc:docMk/>
            <pc:sldMk cId="3739417960" sldId="382"/>
            <ac:graphicFrameMk id="5" creationId="{62BC462C-2EBB-0E37-6DA0-6CFD63ADAC80}"/>
          </ac:graphicFrameMkLst>
        </pc:graphicFrameChg>
        <pc:graphicFrameChg chg="add mod">
          <ac:chgData name="Nguyen Nam Khanh" userId="a4b127e740a5600e" providerId="LiveId" clId="{B9C49F47-F11A-4460-80AE-A78C83F500C2}" dt="2022-08-11T15:30:09.743" v="3797" actId="1076"/>
          <ac:graphicFrameMkLst>
            <pc:docMk/>
            <pc:sldMk cId="3739417960" sldId="382"/>
            <ac:graphicFrameMk id="8" creationId="{23EDC59B-6849-4E1A-460A-ABF03F91A9AE}"/>
          </ac:graphicFrameMkLst>
        </pc:graphicFrameChg>
        <pc:graphicFrameChg chg="add del mod">
          <ac:chgData name="Nguyen Nam Khanh" userId="a4b127e740a5600e" providerId="LiveId" clId="{B9C49F47-F11A-4460-80AE-A78C83F500C2}" dt="2022-08-11T15:31:07.993" v="3812" actId="1076"/>
          <ac:graphicFrameMkLst>
            <pc:docMk/>
            <pc:sldMk cId="3739417960" sldId="382"/>
            <ac:graphicFrameMk id="12" creationId="{19548488-1128-84BC-CAEC-BFD4C9116DDF}"/>
          </ac:graphicFrameMkLst>
        </pc:graphicFrameChg>
      </pc:sldChg>
      <pc:sldChg chg="addSp delSp modSp add mod addAnim delAnim modAnim">
        <pc:chgData name="Nguyen Nam Khanh" userId="a4b127e740a5600e" providerId="LiveId" clId="{B9C49F47-F11A-4460-80AE-A78C83F500C2}" dt="2022-08-11T15:43:22.050" v="4217" actId="20577"/>
        <pc:sldMkLst>
          <pc:docMk/>
          <pc:sldMk cId="1967353081" sldId="383"/>
        </pc:sldMkLst>
        <pc:spChg chg="del">
          <ac:chgData name="Nguyen Nam Khanh" userId="a4b127e740a5600e" providerId="LiveId" clId="{B9C49F47-F11A-4460-80AE-A78C83F500C2}" dt="2022-08-11T15:37:01.823" v="3948" actId="478"/>
          <ac:spMkLst>
            <pc:docMk/>
            <pc:sldMk cId="1967353081" sldId="383"/>
            <ac:spMk id="2" creationId="{9A6ACFD4-D8AA-3FF7-B1F1-D573D3A852E8}"/>
          </ac:spMkLst>
        </pc:spChg>
        <pc:spChg chg="add del mod">
          <ac:chgData name="Nguyen Nam Khanh" userId="a4b127e740a5600e" providerId="LiveId" clId="{B9C49F47-F11A-4460-80AE-A78C83F500C2}" dt="2022-08-11T15:43:22.050" v="4217" actId="20577"/>
          <ac:spMkLst>
            <pc:docMk/>
            <pc:sldMk cId="1967353081" sldId="383"/>
            <ac:spMk id="3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" creationId="{4D76CA76-3CAC-3183-364A-517083A1C5FF}"/>
          </ac:spMkLst>
        </pc:spChg>
        <pc:spChg chg="add del mod">
          <ac:chgData name="Nguyen Nam Khanh" userId="a4b127e740a5600e" providerId="LiveId" clId="{B9C49F47-F11A-4460-80AE-A78C83F500C2}" dt="2022-08-11T15:38:08.325" v="3961" actId="478"/>
          <ac:spMkLst>
            <pc:docMk/>
            <pc:sldMk cId="1967353081" sldId="383"/>
            <ac:spMk id="6" creationId="{304C6613-C030-017A-4AE6-100482FB751C}"/>
          </ac:spMkLst>
        </pc:spChg>
        <pc:spChg chg="del mod">
          <ac:chgData name="Nguyen Nam Khanh" userId="a4b127e740a5600e" providerId="LiveId" clId="{B9C49F47-F11A-4460-80AE-A78C83F500C2}" dt="2022-08-11T15:37:55.499" v="3955" actId="478"/>
          <ac:spMkLst>
            <pc:docMk/>
            <pc:sldMk cId="1967353081" sldId="383"/>
            <ac:spMk id="7" creationId="{C94AA6B4-6CAD-828E-5220-C2572085D8C1}"/>
          </ac:spMkLst>
        </pc:spChg>
        <pc:spChg chg="add del mod">
          <ac:chgData name="Nguyen Nam Khanh" userId="a4b127e740a5600e" providerId="LiveId" clId="{B9C49F47-F11A-4460-80AE-A78C83F500C2}" dt="2022-08-11T15:40:23.153" v="4005" actId="478"/>
          <ac:spMkLst>
            <pc:docMk/>
            <pc:sldMk cId="1967353081" sldId="383"/>
            <ac:spMk id="9" creationId="{E9D0BA6D-2ADC-9F3A-4DD1-46A081C7EB2A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11" creationId="{6E56B620-490B-5951-A69A-B216D9AE5EDD}"/>
          </ac:spMkLst>
        </pc:spChg>
        <pc:spChg chg="del mod">
          <ac:chgData name="Nguyen Nam Khanh" userId="a4b127e740a5600e" providerId="LiveId" clId="{B9C49F47-F11A-4460-80AE-A78C83F500C2}" dt="2022-08-11T15:38:11.593" v="3963" actId="478"/>
          <ac:spMkLst>
            <pc:docMk/>
            <pc:sldMk cId="1967353081" sldId="383"/>
            <ac:spMk id="13" creationId="{4FEC08B4-35CA-CC1D-8D01-385D6BB8414C}"/>
          </ac:spMkLst>
        </pc:spChg>
        <pc:spChg chg="add del mod">
          <ac:chgData name="Nguyen Nam Khanh" userId="a4b127e740a5600e" providerId="LiveId" clId="{B9C49F47-F11A-4460-80AE-A78C83F500C2}" dt="2022-08-11T15:38:05.518" v="3959" actId="478"/>
          <ac:spMkLst>
            <pc:docMk/>
            <pc:sldMk cId="1967353081" sldId="383"/>
            <ac:spMk id="14" creationId="{7111D2F5-37BE-15F5-C978-828E13A92002}"/>
          </ac:spMkLst>
        </pc:spChg>
        <pc:spChg chg="add del mod">
          <ac:chgData name="Nguyen Nam Khanh" userId="a4b127e740a5600e" providerId="LiveId" clId="{B9C49F47-F11A-4460-80AE-A78C83F500C2}" dt="2022-08-11T15:38:16.214" v="3965" actId="478"/>
          <ac:spMkLst>
            <pc:docMk/>
            <pc:sldMk cId="1967353081" sldId="383"/>
            <ac:spMk id="15" creationId="{58D1467B-6BD4-22B4-EBEB-EB12A0D1BDC1}"/>
          </ac:spMkLst>
        </pc:spChg>
        <pc:spChg chg="add del mod">
          <ac:chgData name="Nguyen Nam Khanh" userId="a4b127e740a5600e" providerId="LiveId" clId="{B9C49F47-F11A-4460-80AE-A78C83F500C2}" dt="2022-08-11T15:38:02.432" v="3957" actId="478"/>
          <ac:spMkLst>
            <pc:docMk/>
            <pc:sldMk cId="1967353081" sldId="383"/>
            <ac:spMk id="17" creationId="{7121F446-746D-14DC-1E0E-AE4B8DB94170}"/>
          </ac:spMkLst>
        </pc:spChg>
        <pc:spChg chg="add mod">
          <ac:chgData name="Nguyen Nam Khanh" userId="a4b127e740a5600e" providerId="LiveId" clId="{B9C49F47-F11A-4460-80AE-A78C83F500C2}" dt="2022-08-11T15:39:29.409" v="3988" actId="1076"/>
          <ac:spMkLst>
            <pc:docMk/>
            <pc:sldMk cId="1967353081" sldId="383"/>
            <ac:spMk id="18" creationId="{CCE85BEB-D4BB-3BC4-D208-E67EFB4A595B}"/>
          </ac:spMkLst>
        </pc:spChg>
        <pc:spChg chg="add del mod">
          <ac:chgData name="Nguyen Nam Khanh" userId="a4b127e740a5600e" providerId="LiveId" clId="{B9C49F47-F11A-4460-80AE-A78C83F500C2}" dt="2022-08-11T15:40:15.147" v="4000" actId="478"/>
          <ac:spMkLst>
            <pc:docMk/>
            <pc:sldMk cId="1967353081" sldId="383"/>
            <ac:spMk id="20" creationId="{8967C08E-0C45-21FE-ECBD-5CB8A12B5670}"/>
          </ac:spMkLst>
        </pc:spChg>
        <pc:spChg chg="add del mod">
          <ac:chgData name="Nguyen Nam Khanh" userId="a4b127e740a5600e" providerId="LiveId" clId="{B9C49F47-F11A-4460-80AE-A78C83F500C2}" dt="2022-08-11T15:39:25.495" v="3982"/>
          <ac:spMkLst>
            <pc:docMk/>
            <pc:sldMk cId="1967353081" sldId="383"/>
            <ac:spMk id="21" creationId="{52459A01-CE30-6F7B-C589-28CCB4A20BCD}"/>
          </ac:spMkLst>
        </pc:spChg>
        <pc:spChg chg="add del mod">
          <ac:chgData name="Nguyen Nam Khanh" userId="a4b127e740a5600e" providerId="LiveId" clId="{B9C49F47-F11A-4460-80AE-A78C83F500C2}" dt="2022-08-11T15:39:25.495" v="3982"/>
          <ac:spMkLst>
            <pc:docMk/>
            <pc:sldMk cId="1967353081" sldId="383"/>
            <ac:spMk id="23" creationId="{B8872AC1-1E15-7266-D327-78BF39942162}"/>
          </ac:spMkLst>
        </pc:spChg>
        <pc:spChg chg="add del mod">
          <ac:chgData name="Nguyen Nam Khanh" userId="a4b127e740a5600e" providerId="LiveId" clId="{B9C49F47-F11A-4460-80AE-A78C83F500C2}" dt="2022-08-11T15:40:21.440" v="4004" actId="478"/>
          <ac:spMkLst>
            <pc:docMk/>
            <pc:sldMk cId="1967353081" sldId="383"/>
            <ac:spMk id="24" creationId="{742E1D04-3FBC-EC32-B9E6-D6217E851BB5}"/>
          </ac:spMkLst>
        </pc:spChg>
        <pc:spChg chg="add del mod">
          <ac:chgData name="Nguyen Nam Khanh" userId="a4b127e740a5600e" providerId="LiveId" clId="{B9C49F47-F11A-4460-80AE-A78C83F500C2}" dt="2022-08-11T15:40:13.008" v="3999" actId="478"/>
          <ac:spMkLst>
            <pc:docMk/>
            <pc:sldMk cId="1967353081" sldId="383"/>
            <ac:spMk id="26" creationId="{E23898F1-F2F0-BA40-2C72-2F7FF27CACD6}"/>
          </ac:spMkLst>
        </pc:spChg>
        <pc:spChg chg="add del mod">
          <ac:chgData name="Nguyen Nam Khanh" userId="a4b127e740a5600e" providerId="LiveId" clId="{B9C49F47-F11A-4460-80AE-A78C83F500C2}" dt="2022-08-11T15:40:18.787" v="4002" actId="478"/>
          <ac:spMkLst>
            <pc:docMk/>
            <pc:sldMk cId="1967353081" sldId="383"/>
            <ac:spMk id="27" creationId="{81D19E92-46C9-CA5C-B3FE-9D1A9BA24905}"/>
          </ac:spMkLst>
        </pc:spChg>
        <pc:spChg chg="add del mod">
          <ac:chgData name="Nguyen Nam Khanh" userId="a4b127e740a5600e" providerId="LiveId" clId="{B9C49F47-F11A-4460-80AE-A78C83F500C2}" dt="2022-08-11T15:40:09.782" v="3998" actId="478"/>
          <ac:spMkLst>
            <pc:docMk/>
            <pc:sldMk cId="1967353081" sldId="383"/>
            <ac:spMk id="29" creationId="{2BAB599B-97A9-097C-6AA9-D24E59B07901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44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8.190" v="3986" actId="14100"/>
          <ac:grpSpMkLst>
            <pc:docMk/>
            <pc:sldMk cId="1967353081" sldId="383"/>
            <ac:grpSpMk id="71" creationId="{00000000-0000-0000-0000-000000000000}"/>
          </ac:grpSpMkLst>
        </pc:grpChg>
        <pc:graphicFrameChg chg="add del">
          <ac:chgData name="Nguyen Nam Khanh" userId="a4b127e740a5600e" providerId="LiveId" clId="{B9C49F47-F11A-4460-80AE-A78C83F500C2}" dt="2022-08-11T15:38:18.155" v="3966" actId="478"/>
          <ac:graphicFrameMkLst>
            <pc:docMk/>
            <pc:sldMk cId="1967353081" sldId="383"/>
            <ac:graphicFrameMk id="5" creationId="{2BA8C4F4-7D30-A699-4260-BD4F4D315292}"/>
          </ac:graphicFrameMkLst>
        </pc:graphicFrameChg>
        <pc:graphicFrameChg chg="mod">
          <ac:chgData name="Nguyen Nam Khanh" userId="a4b127e740a5600e" providerId="LiveId" clId="{B9C49F47-F11A-4460-80AE-A78C83F500C2}" dt="2022-08-11T15:39:28.190" v="3986" actId="14100"/>
          <ac:graphicFrameMkLst>
            <pc:docMk/>
            <pc:sldMk cId="1967353081" sldId="383"/>
            <ac:graphicFrameMk id="8" creationId="{23EDC59B-6849-4E1A-460A-ABF03F91A9AE}"/>
          </ac:graphicFrameMkLst>
        </pc:graphicFrameChg>
        <pc:graphicFrameChg chg="add del mod">
          <ac:chgData name="Nguyen Nam Khanh" userId="a4b127e740a5600e" providerId="LiveId" clId="{B9C49F47-F11A-4460-80AE-A78C83F500C2}" dt="2022-08-11T15:38:14.307" v="3964" actId="478"/>
          <ac:graphicFrameMkLst>
            <pc:docMk/>
            <pc:sldMk cId="1967353081" sldId="383"/>
            <ac:graphicFrameMk id="10" creationId="{11E3B5EA-E483-624C-89EC-075CABD8AA70}"/>
          </ac:graphicFrameMkLst>
        </pc:graphicFrameChg>
        <pc:graphicFrameChg chg="mod">
          <ac:chgData name="Nguyen Nam Khanh" userId="a4b127e740a5600e" providerId="LiveId" clId="{B9C49F47-F11A-4460-80AE-A78C83F500C2}" dt="2022-08-11T15:39:28.190" v="3986" actId="14100"/>
          <ac:graphicFrameMkLst>
            <pc:docMk/>
            <pc:sldMk cId="1967353081" sldId="383"/>
            <ac:graphicFrameMk id="12" creationId="{19548488-1128-84BC-CAEC-BFD4C9116DDF}"/>
          </ac:graphicFrameMkLst>
        </pc:graphicFrameChg>
        <pc:graphicFrameChg chg="add del mod">
          <ac:chgData name="Nguyen Nam Khanh" userId="a4b127e740a5600e" providerId="LiveId" clId="{B9C49F47-F11A-4460-80AE-A78C83F500C2}" dt="2022-08-11T15:37:58.784" v="3956" actId="478"/>
          <ac:graphicFrameMkLst>
            <pc:docMk/>
            <pc:sldMk cId="1967353081" sldId="383"/>
            <ac:graphicFrameMk id="16" creationId="{4199F935-E3E0-A755-FB78-D52EB958C402}"/>
          </ac:graphicFrameMkLst>
        </pc:graphicFrameChg>
        <pc:graphicFrameChg chg="add del mod">
          <ac:chgData name="Nguyen Nam Khanh" userId="a4b127e740a5600e" providerId="LiveId" clId="{B9C49F47-F11A-4460-80AE-A78C83F500C2}" dt="2022-08-11T15:40:19.892" v="4003" actId="478"/>
          <ac:graphicFrameMkLst>
            <pc:docMk/>
            <pc:sldMk cId="1967353081" sldId="383"/>
            <ac:graphicFrameMk id="19" creationId="{B4855C90-9974-7600-BA22-F56A5AD9481F}"/>
          </ac:graphicFrameMkLst>
        </pc:graphicFrameChg>
        <pc:graphicFrameChg chg="add del mod">
          <ac:chgData name="Nguyen Nam Khanh" userId="a4b127e740a5600e" providerId="LiveId" clId="{B9C49F47-F11A-4460-80AE-A78C83F500C2}" dt="2022-08-11T15:39:25.495" v="3982"/>
          <ac:graphicFrameMkLst>
            <pc:docMk/>
            <pc:sldMk cId="1967353081" sldId="383"/>
            <ac:graphicFrameMk id="22" creationId="{DC600174-CA39-0B76-116C-C8066430D419}"/>
          </ac:graphicFrameMkLst>
        </pc:graphicFrameChg>
        <pc:graphicFrameChg chg="add del mod">
          <ac:chgData name="Nguyen Nam Khanh" userId="a4b127e740a5600e" providerId="LiveId" clId="{B9C49F47-F11A-4460-80AE-A78C83F500C2}" dt="2022-08-11T15:40:24.976" v="4006" actId="478"/>
          <ac:graphicFrameMkLst>
            <pc:docMk/>
            <pc:sldMk cId="1967353081" sldId="383"/>
            <ac:graphicFrameMk id="25" creationId="{76B10670-F1E2-5A55-6207-51484534CB51}"/>
          </ac:graphicFrameMkLst>
        </pc:graphicFrameChg>
        <pc:graphicFrameChg chg="add del mod">
          <ac:chgData name="Nguyen Nam Khanh" userId="a4b127e740a5600e" providerId="LiveId" clId="{B9C49F47-F11A-4460-80AE-A78C83F500C2}" dt="2022-08-11T15:40:17.931" v="4001" actId="478"/>
          <ac:graphicFrameMkLst>
            <pc:docMk/>
            <pc:sldMk cId="1967353081" sldId="383"/>
            <ac:graphicFrameMk id="28" creationId="{993CBACF-E901-6D3A-F43A-EEE199BAEA65}"/>
          </ac:graphicFrameMkLst>
        </pc:graphicFrameChg>
      </pc:sldChg>
      <pc:sldChg chg="modSp add mod modAnim">
        <pc:chgData name="Nguyen Nam Khanh" userId="a4b127e740a5600e" providerId="LiveId" clId="{B9C49F47-F11A-4460-80AE-A78C83F500C2}" dt="2022-08-11T15:53:10.004" v="4651" actId="20577"/>
        <pc:sldMkLst>
          <pc:docMk/>
          <pc:sldMk cId="500654968" sldId="384"/>
        </pc:sldMkLst>
        <pc:spChg chg="mod">
          <ac:chgData name="Nguyen Nam Khanh" userId="a4b127e740a5600e" providerId="LiveId" clId="{B9C49F47-F11A-4460-80AE-A78C83F500C2}" dt="2022-08-11T15:47:36.605" v="4334" actId="6549"/>
          <ac:spMkLst>
            <pc:docMk/>
            <pc:sldMk cId="500654968" sldId="384"/>
            <ac:spMk id="2" creationId="{9A6ACFD4-D8AA-3FF7-B1F1-D573D3A852E8}"/>
          </ac:spMkLst>
        </pc:spChg>
        <pc:spChg chg="mod">
          <ac:chgData name="Nguyen Nam Khanh" userId="a4b127e740a5600e" providerId="LiveId" clId="{B9C49F47-F11A-4460-80AE-A78C83F500C2}" dt="2022-08-11T15:46:53.736" v="4330" actId="20577"/>
          <ac:spMkLst>
            <pc:docMk/>
            <pc:sldMk cId="500654968" sldId="384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53:10.004" v="4651" actId="20577"/>
          <ac:spMkLst>
            <pc:docMk/>
            <pc:sldMk cId="500654968" sldId="384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44" creationId="{00000000-0000-0000-0000-000000000000}"/>
          </ac:grpSpMkLst>
        </pc:grpChg>
      </pc:sldChg>
      <pc:sldChg chg="delSp modSp add mod delAnim modAnim">
        <pc:chgData name="Nguyen Nam Khanh" userId="a4b127e740a5600e" providerId="LiveId" clId="{B9C49F47-F11A-4460-80AE-A78C83F500C2}" dt="2022-08-27T04:33:51.692" v="4655" actId="20577"/>
        <pc:sldMkLst>
          <pc:docMk/>
          <pc:sldMk cId="2950176633" sldId="385"/>
        </pc:sldMkLst>
        <pc:spChg chg="mod">
          <ac:chgData name="Nguyen Nam Khanh" userId="a4b127e740a5600e" providerId="LiveId" clId="{B9C49F47-F11A-4460-80AE-A78C83F500C2}" dt="2022-08-11T15:52:47.400" v="4649" actId="20577"/>
          <ac:spMkLst>
            <pc:docMk/>
            <pc:sldMk cId="2950176633" sldId="385"/>
            <ac:spMk id="2" creationId="{9A6ACFD4-D8AA-3FF7-B1F1-D573D3A852E8}"/>
          </ac:spMkLst>
        </pc:spChg>
        <pc:spChg chg="del">
          <ac:chgData name="Nguyen Nam Khanh" userId="a4b127e740a5600e" providerId="LiveId" clId="{B9C49F47-F11A-4460-80AE-A78C83F500C2}" dt="2022-08-11T15:47:51.838" v="4335" actId="478"/>
          <ac:spMkLst>
            <pc:docMk/>
            <pc:sldMk cId="2950176633" sldId="385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53:14.604" v="4653" actId="20577"/>
          <ac:spMkLst>
            <pc:docMk/>
            <pc:sldMk cId="2950176633" sldId="385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27T04:33:51.692" v="4655" actId="20577"/>
          <ac:spMkLst>
            <pc:docMk/>
            <pc:sldMk cId="2950176633" sldId="385"/>
            <ac:spMk id="73" creationId="{00000000-0000-0000-0000-000000000000}"/>
          </ac:spMkLst>
        </pc:spChg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221496926" sldId="652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3302542251" sldId="653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77376694" sldId="654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202762634" sldId="655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2355600110" sldId="656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052466751" sldId="657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3110855010" sldId="658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426661246" sldId="659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08719225" sldId="660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80417820" sldId="661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4251222738" sldId="662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726749406" sldId="663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1886214" sldId="664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96143097" sldId="665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784434645" sldId="666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258847872" sldId="667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330951651" sldId="668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847317548" sldId="669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679153963" sldId="670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260231826" sldId="671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441619987" sldId="672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877427146" sldId="673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99127194" sldId="674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518453297" sldId="675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586291940" sldId="676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839977614" sldId="677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068710909" sldId="678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422924035" sldId="679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956497181" sldId="680"/>
        </pc:sldMkLst>
      </pc:sldChg>
      <pc:sldMasterChg chg="delSldLayout">
        <pc:chgData name="Nguyen Nam Khanh" userId="a4b127e740a5600e" providerId="LiveId" clId="{B9C49F47-F11A-4460-80AE-A78C83F500C2}" dt="2022-08-11T10:42:23.893" v="3713" actId="47"/>
        <pc:sldMasterMkLst>
          <pc:docMk/>
          <pc:sldMasterMk cId="2333140210" sldId="2147483738"/>
        </pc:sldMasterMkLst>
        <pc:sldLayoutChg chg="del">
          <pc:chgData name="Nguyen Nam Khanh" userId="a4b127e740a5600e" providerId="LiveId" clId="{B9C49F47-F11A-4460-80AE-A78C83F500C2}" dt="2022-08-11T10:42:23.893" v="3713" actId="47"/>
          <pc:sldLayoutMkLst>
            <pc:docMk/>
            <pc:sldMasterMk cId="2333140210" sldId="2147483738"/>
            <pc:sldLayoutMk cId="4215683611" sldId="2147483750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3T18:42:45.954" idx="1">
    <p:pos x="6140" y="52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79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19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16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3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3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3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86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722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4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4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4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6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33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82" r:id="rId12"/>
    <p:sldLayoutId id="2147483783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19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85.png"/><Relationship Id="rId4" Type="http://schemas.openxmlformats.org/officeDocument/2006/relationships/image" Target="../media/image77.png"/><Relationship Id="rId9" Type="http://schemas.openxmlformats.org/officeDocument/2006/relationships/image" Target="../media/image12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9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9.png"/><Relationship Id="rId4" Type="http://schemas.openxmlformats.org/officeDocument/2006/relationships/image" Target="../media/image180.png"/><Relationship Id="rId9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comments" Target="../comments/comment1.xml"/><Relationship Id="rId5" Type="http://schemas.openxmlformats.org/officeDocument/2006/relationships/image" Target="../media/image240.png"/><Relationship Id="rId10" Type="http://schemas.openxmlformats.org/officeDocument/2006/relationships/image" Target="../media/image28.png"/><Relationship Id="rId4" Type="http://schemas.openxmlformats.org/officeDocument/2006/relationships/image" Target="../media/image230.png"/><Relationship Id="rId9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90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9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66.png"/><Relationship Id="rId10" Type="http://schemas.openxmlformats.org/officeDocument/2006/relationships/image" Target="../media/image23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9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19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420.png"/><Relationship Id="rId10" Type="http://schemas.openxmlformats.org/officeDocument/2006/relationships/image" Target="../media/image24.png"/><Relationship Id="rId4" Type="http://schemas.openxmlformats.org/officeDocument/2006/relationships/image" Target="../media/image107.png"/><Relationship Id="rId9" Type="http://schemas.openxmlformats.org/officeDocument/2006/relationships/image" Target="../media/image4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9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9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11" Type="http://schemas.openxmlformats.org/officeDocument/2006/relationships/image" Target="../media/image91.png"/><Relationship Id="rId10" Type="http://schemas.openxmlformats.org/officeDocument/2006/relationships/image" Target="../media/image27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0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4.png"/><Relationship Id="rId3" Type="http://schemas.openxmlformats.org/officeDocument/2006/relationships/image" Target="../media/image44.wm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image" Target="../media/image421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11.png"/><Relationship Id="rId4" Type="http://schemas.openxmlformats.org/officeDocument/2006/relationships/image" Target="../media/image241.png"/><Relationship Id="rId9" Type="http://schemas.openxmlformats.org/officeDocument/2006/relationships/image" Target="../media/image43.wmf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435410" y="239648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91725" y="2403411"/>
            <a:ext cx="13526830" cy="2371279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69424" y="2804220"/>
            <a:ext cx="1351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CHƯƠNG 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 THỨC LƯỢNG </a:t>
            </a:r>
          </a:p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TAM GIÁC. VECTƠ</a:t>
            </a:r>
            <a:endParaRPr lang="vi-VN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2BB491-3CD9-3C60-045D-070571AB6232}"/>
              </a:ext>
            </a:extLst>
          </p:cNvPr>
          <p:cNvSpPr txBox="1"/>
          <p:nvPr/>
        </p:nvSpPr>
        <p:spPr>
          <a:xfrm>
            <a:off x="13030200" y="5080043"/>
            <a:ext cx="952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CHƯƠNG IV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FE7D390-5196-C315-49B3-7D7064AC3C62}"/>
              </a:ext>
            </a:extLst>
          </p:cNvPr>
          <p:cNvSpPr/>
          <p:nvPr/>
        </p:nvSpPr>
        <p:spPr>
          <a:xfrm>
            <a:off x="11049061" y="4949983"/>
            <a:ext cx="1265030" cy="1042690"/>
          </a:xfrm>
          <a:prstGeom prst="ellipse">
            <a:avLst/>
          </a:prstGeom>
          <a:solidFill>
            <a:srgbClr val="EBFDFF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699201-9389-E58F-4091-76DB240D0AFF}"/>
              </a:ext>
            </a:extLst>
          </p:cNvPr>
          <p:cNvSpPr txBox="1"/>
          <p:nvPr/>
        </p:nvSpPr>
        <p:spPr>
          <a:xfrm>
            <a:off x="11292703" y="5117385"/>
            <a:ext cx="146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60093"/>
                </a:solidFill>
                <a:latin typeface="Britannic Bold" panose="020B0903060703020204" pitchFamily="34" charset="0"/>
              </a:rPr>
              <a:t>§6</a:t>
            </a: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</a:t>
              </a:r>
              <a:r>
                <a:rPr lang="en-US" sz="4800" b="1" dirty="0" smtClean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8059400" cy="1893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8059400" cy="1893724"/>
              </a:xfrm>
              <a:prstGeom prst="rect">
                <a:avLst/>
              </a:prstGeom>
              <a:blipFill>
                <a:blip r:embed="rId4"/>
                <a:stretch>
                  <a:fillRect l="-1620" t="-5806" b="-1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693915" y="7162800"/>
            <a:ext cx="9974085" cy="1708979"/>
            <a:chOff x="465315" y="7472981"/>
            <a:chExt cx="997408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666447" y="7472981"/>
              <a:ext cx="8772953" cy="1708979"/>
              <a:chOff x="1104051" y="7472981"/>
              <a:chExt cx="8772953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=""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104051" y="7472981"/>
                <a:ext cx="8772953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1841354" y="7974133"/>
                    <a:ext cx="8035650" cy="87921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354" y="7974133"/>
                    <a:ext cx="8035650" cy="8792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3889" b="-3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9597913"/>
            <a:ext cx="22922346" cy="3584687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997392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=""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=""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859000" y="5549700"/>
                    <a:ext cx="7503849" cy="8792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𝒃𝒄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59000" y="5549700"/>
                    <a:ext cx="7503849" cy="8792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3793" r="-2924" b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5029197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=""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=""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418007"/>
                    <a:ext cx="7550337" cy="8792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𝒂𝒄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418007"/>
                    <a:ext cx="7550337" cy="87921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3889" r="-2906" b="-381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74451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3194170" y="7201208"/>
            <a:ext cx="14237830" cy="1676401"/>
            <a:chOff x="13106400" y="7201208"/>
            <a:chExt cx="14237830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4249400" y="7201208"/>
              <a:ext cx="13094830" cy="1676401"/>
              <a:chOff x="13803770" y="7201208"/>
              <a:chExt cx="13094830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=""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=""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4554200" y="7646849"/>
                    <a:ext cx="12344400" cy="8875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4200" y="7646849"/>
                    <a:ext cx="12344400" cy="8875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5068" b="-356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=""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740597" y="76200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=""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=""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=""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=""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=""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=""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089416" y="571496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9735800" cy="2797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Trong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bất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kỳ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endParaRPr lang="en-US" sz="5000" b="1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9735800" cy="2797561"/>
              </a:xfrm>
              <a:prstGeom prst="rect">
                <a:avLst/>
              </a:prstGeom>
              <a:blipFill>
                <a:blip r:embed="rId4"/>
                <a:stretch>
                  <a:fillRect l="-1482" t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20600" y="5334000"/>
                <a:ext cx="3557493" cy="1421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334000"/>
                <a:ext cx="3557493" cy="1421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59400" y="5564313"/>
                <a:ext cx="4519819" cy="1293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5000" b="1" dirty="0"/>
                  <a:t>R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400" y="5564313"/>
                <a:ext cx="4519819" cy="1293687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934200"/>
            <a:ext cx="23836745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934200" y="5410200"/>
                <a:ext cx="3161315" cy="1553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410200"/>
                <a:ext cx="3161315" cy="1553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752600" y="5614028"/>
                <a:ext cx="3008837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en-US" sz="55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5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5000" b="1" dirty="0"/>
                  <a:t>.</a:t>
                </a:r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14028"/>
                <a:ext cx="3008837" cy="1221040"/>
              </a:xfrm>
              <a:prstGeom prst="rect">
                <a:avLst/>
              </a:prstGeom>
              <a:blipFill>
                <a:blip r:embed="rId9"/>
                <a:stretch>
                  <a:fillRect r="-8722"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3646BB-E909-C946-7D65-3914B0329D7F}"/>
              </a:ext>
            </a:extLst>
          </p:cNvPr>
          <p:cNvSpPr txBox="1"/>
          <p:nvPr/>
        </p:nvSpPr>
        <p:spPr>
          <a:xfrm>
            <a:off x="1576292" y="846709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sin,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3025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35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Google Shape;428;p3">
            <a:extLst>
              <a:ext uri="{FF2B5EF4-FFF2-40B4-BE49-F238E27FC236}">
                <a16:creationId xmlns="" xmlns:a16="http://schemas.microsoft.com/office/drawing/2014/main" id="{74797F5B-5F3F-4764-BCC5-DBFA04119D74}"/>
              </a:ext>
            </a:extLst>
          </p:cNvPr>
          <p:cNvSpPr/>
          <p:nvPr/>
        </p:nvSpPr>
        <p:spPr>
          <a:xfrm>
            <a:off x="13804770" y="4997392"/>
            <a:ext cx="9318482" cy="1676401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29;p3">
            <a:extLst>
              <a:ext uri="{FF2B5EF4-FFF2-40B4-BE49-F238E27FC236}">
                <a16:creationId xmlns="" xmlns:a16="http://schemas.microsoft.com/office/drawing/2014/main" id="{F79C2B07-4060-4992-913B-DE38EE000B15}"/>
              </a:ext>
            </a:extLst>
          </p:cNvPr>
          <p:cNvSpPr/>
          <p:nvPr/>
        </p:nvSpPr>
        <p:spPr>
          <a:xfrm>
            <a:off x="13182267" y="544061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30;p3">
            <a:extLst>
              <a:ext uri="{FF2B5EF4-FFF2-40B4-BE49-F238E27FC236}">
                <a16:creationId xmlns="" xmlns:a16="http://schemas.microsoft.com/office/drawing/2014/main" id="{6058F968-F57C-4765-BC5E-F1D09CF01EEF}"/>
              </a:ext>
            </a:extLst>
          </p:cNvPr>
          <p:cNvSpPr/>
          <p:nvPr/>
        </p:nvSpPr>
        <p:spPr>
          <a:xfrm>
            <a:off x="1260748" y="4937697"/>
            <a:ext cx="8616256" cy="167640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431;p3">
            <a:extLst>
              <a:ext uri="{FF2B5EF4-FFF2-40B4-BE49-F238E27FC236}">
                <a16:creationId xmlns="" xmlns:a16="http://schemas.microsoft.com/office/drawing/2014/main" id="{0B7C0B4D-0C42-4CD1-A8A4-CDD522B5D322}"/>
              </a:ext>
            </a:extLst>
          </p:cNvPr>
          <p:cNvSpPr/>
          <p:nvPr/>
        </p:nvSpPr>
        <p:spPr>
          <a:xfrm>
            <a:off x="654484" y="5283227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32;p3">
            <a:extLst>
              <a:ext uri="{FF2B5EF4-FFF2-40B4-BE49-F238E27FC236}">
                <a16:creationId xmlns="" xmlns:a16="http://schemas.microsoft.com/office/drawing/2014/main" id="{31050ECE-692D-42E5-B3FB-1B08850CFCF4}"/>
              </a:ext>
            </a:extLst>
          </p:cNvPr>
          <p:cNvSpPr/>
          <p:nvPr/>
        </p:nvSpPr>
        <p:spPr>
          <a:xfrm>
            <a:off x="1285447" y="7206422"/>
            <a:ext cx="8616257" cy="1578350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433;p3">
            <a:extLst>
              <a:ext uri="{FF2B5EF4-FFF2-40B4-BE49-F238E27FC236}">
                <a16:creationId xmlns="" xmlns:a16="http://schemas.microsoft.com/office/drawing/2014/main" id="{934BFE3D-70C6-4DCD-B56E-C608462937B9}"/>
              </a:ext>
            </a:extLst>
          </p:cNvPr>
          <p:cNvSpPr/>
          <p:nvPr/>
        </p:nvSpPr>
        <p:spPr>
          <a:xfrm>
            <a:off x="465315" y="762000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34;p3">
            <a:extLst>
              <a:ext uri="{FF2B5EF4-FFF2-40B4-BE49-F238E27FC236}">
                <a16:creationId xmlns="" xmlns:a16="http://schemas.microsoft.com/office/drawing/2014/main" id="{2A7AC451-0D77-460F-8ABF-EB1D99EE16BB}"/>
              </a:ext>
            </a:extLst>
          </p:cNvPr>
          <p:cNvSpPr/>
          <p:nvPr/>
        </p:nvSpPr>
        <p:spPr>
          <a:xfrm>
            <a:off x="13803770" y="7201208"/>
            <a:ext cx="9318481" cy="158356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5;p3">
            <a:extLst>
              <a:ext uri="{FF2B5EF4-FFF2-40B4-BE49-F238E27FC236}">
                <a16:creationId xmlns="" xmlns:a16="http://schemas.microsoft.com/office/drawing/2014/main" id="{49EC03BA-E928-4A70-9D9A-D426DECC71E5}"/>
              </a:ext>
            </a:extLst>
          </p:cNvPr>
          <p:cNvSpPr/>
          <p:nvPr/>
        </p:nvSpPr>
        <p:spPr>
          <a:xfrm>
            <a:off x="13197507" y="7682513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3">
            <a:extLst>
              <a:ext uri="{FF2B5EF4-FFF2-40B4-BE49-F238E27FC236}">
                <a16:creationId xmlns=""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678226" y="526035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8059400" cy="1806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bất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kỳ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nửa</a:t>
                </a:r>
                <a:r>
                  <a:rPr lang="en-US" sz="5000" b="1" dirty="0"/>
                  <a:t> chu vi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. Diện </a:t>
                </a:r>
                <a:r>
                  <a:rPr lang="en-US" sz="5000" b="1" dirty="0" err="1"/>
                  <a:t>tích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8059400" cy="1806007"/>
              </a:xfrm>
              <a:prstGeom prst="rect">
                <a:avLst/>
              </a:prstGeom>
              <a:blipFill>
                <a:blip r:embed="rId4"/>
                <a:stretch>
                  <a:fillRect l="-1620" t="-4730" r="-1282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841354" y="7620000"/>
                <a:ext cx="803565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54" y="7620000"/>
                <a:ext cx="803565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9597913"/>
            <a:ext cx="22922346" cy="3584687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14859000" y="5334000"/>
                <a:ext cx="7112525" cy="893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5334000"/>
                <a:ext cx="7112525" cy="893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5418007"/>
                <a:ext cx="7453964" cy="893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8007"/>
                <a:ext cx="7453964" cy="893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74451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Hê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rông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720EA006-D4BF-233A-DC4B-B051F564971C}"/>
                  </a:ext>
                </a:extLst>
              </p:cNvPr>
              <p:cNvSpPr txBox="1"/>
              <p:nvPr/>
            </p:nvSpPr>
            <p:spPr>
              <a:xfrm>
                <a:off x="12290810" y="7764783"/>
                <a:ext cx="12344400" cy="902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indent="-8953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42074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0EA006-D4BF-233A-DC4B-B051F5649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10" y="7764783"/>
                <a:ext cx="12344400" cy="9029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50" grpId="0"/>
      <p:bldP spid="51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 smtClean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 TRẮC NGHIỆM  </a:t>
              </a: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=""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=""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=""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=""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=""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=""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37251" y="57294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có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5000" b="1" dirty="0"/>
                  <a:t>  và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Số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𝑩𝑨𝑪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nhận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trị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nào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trong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các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trị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dưới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đây</a:t>
                </a:r>
                <a:r>
                  <a:rPr lang="fr-FR" sz="5000" b="1" dirty="0"/>
                  <a:t>?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989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2991845" cy="91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2991845" cy="918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614028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614028"/>
                <a:ext cx="1270348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7526000" cy="3774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0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D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7526000" cy="3774623"/>
              </a:xfrm>
              <a:prstGeom prst="rect">
                <a:avLst/>
              </a:prstGeom>
              <a:blipFill>
                <a:blip r:embed="rId8"/>
                <a:stretch>
                  <a:fillRect b="-8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590781" y="5708007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781" y="5708007"/>
                <a:ext cx="1270348" cy="768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6FBB722F-9776-1103-7133-4FDF5512D285}"/>
                  </a:ext>
                </a:extLst>
              </p:cNvPr>
              <p:cNvSpPr/>
              <p:nvPr/>
            </p:nvSpPr>
            <p:spPr>
              <a:xfrm>
                <a:off x="6987871" y="5734030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871" y="5734030"/>
                <a:ext cx="1270348" cy="768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=""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=""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=""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=""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=""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=""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486400" y="56388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886200" y="3760328"/>
                <a:ext cx="20040600" cy="88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Cho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Tính </a:t>
                </a:r>
                <a:r>
                  <a:rPr lang="en-US" sz="5000" b="1" dirty="0" err="1"/>
                  <a:t>độ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dài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cạnh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60328"/>
                <a:ext cx="20040600" cy="887872"/>
              </a:xfrm>
              <a:prstGeom prst="rect">
                <a:avLst/>
              </a:prstGeom>
              <a:blipFill>
                <a:blip r:embed="rId4"/>
                <a:stretch>
                  <a:fillRect l="-1460" t="-13014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638269" cy="764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638269" cy="764889"/>
              </a:xfrm>
              <a:prstGeom prst="rect">
                <a:avLst/>
              </a:prstGeom>
              <a:blipFill>
                <a:blip r:embed="rId5"/>
                <a:stretch>
                  <a:fillRect t="-16000" r="-14179" b="-3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614028"/>
                <a:ext cx="1249154" cy="82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614028"/>
                <a:ext cx="1249154" cy="827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4267200" y="7467600"/>
                <a:ext cx="16383000" cy="3825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Áp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lý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cosin</a:t>
                </a:r>
                <a:r>
                  <a:rPr lang="en-US" sz="5000" b="1" dirty="0"/>
                  <a:t>  </a:t>
                </a:r>
                <a:r>
                  <a:rPr lang="en-US" sz="5000" b="1" dirty="0" err="1"/>
                  <a:t>tacó</a:t>
                </a:r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000" b="1"/>
                        <m:t>cos</m:t>
                      </m:r>
                      <m:r>
                        <m:rPr>
                          <m:nor/>
                        </m:rPr>
                        <a:rPr lang="en-US" sz="5000" b="1"/>
                        <m:t>6</m:t>
                      </m:r>
                      <m:sSup>
                        <m:sSup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000" b="1" dirty="0"/>
                  <a:t>.    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B.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467600"/>
                <a:ext cx="16383000" cy="3825919"/>
              </a:xfrm>
              <a:prstGeom prst="rect">
                <a:avLst/>
              </a:prstGeom>
              <a:blipFill>
                <a:blip r:embed="rId8"/>
                <a:stretch>
                  <a:fillRect l="-1786" t="-1274" b="-7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1369156" cy="827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1369156" cy="827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7227783" y="5678851"/>
                <a:ext cx="1249154" cy="82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83" y="5678851"/>
                <a:ext cx="1249154" cy="827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7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=""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=""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=""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=""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=""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=""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33400" y="55626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495800" y="3092067"/>
                <a:ext cx="20040600" cy="1937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Tính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092067"/>
                <a:ext cx="20040600" cy="1937133"/>
              </a:xfrm>
              <a:prstGeom prst="rect">
                <a:avLst/>
              </a:prstGeom>
              <a:blipFill>
                <a:blip r:embed="rId4"/>
                <a:stretch>
                  <a:fillRect l="-1460" t="-3145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2005229" cy="98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2005229" cy="981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15200" y="5410200"/>
                <a:ext cx="1369156" cy="148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410200"/>
                <a:ext cx="1369156" cy="148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1486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1486497"/>
              </a:xfrm>
              <a:prstGeom prst="rect">
                <a:avLst/>
              </a:prstGeom>
              <a:blipFill>
                <a:blip r:embed="rId8"/>
                <a:stretch>
                  <a:fillRect r="-15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2887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Ta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5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5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000" b="1" dirty="0"/>
                  <a:t>.  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A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2887585"/>
              </a:xfrm>
              <a:prstGeom prst="rect">
                <a:avLst/>
              </a:prstGeom>
              <a:blipFill>
                <a:blip r:embed="rId9"/>
                <a:stretch>
                  <a:fillRect l="-1786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2382704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en-US" b="1" dirty="0"/>
                  <a:t>	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2382704" cy="8184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6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=""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6324600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=""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=""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=""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=""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=""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32968" y="681452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981200"/>
            <a:ext cx="24085904" cy="3908990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en-US" sz="4600" b="1" dirty="0" smtClean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7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819400"/>
                <a:ext cx="22425295" cy="259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</a:t>
                </a:r>
                <a:r>
                  <a:rPr lang="nl-NL" sz="5000" b="1" dirty="0"/>
                  <a:t>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50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5000" b="1" dirty="0"/>
                  <a:t>.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bao </a:t>
                </a:r>
                <a:r>
                  <a:rPr lang="en-US" sz="5000" b="1" dirty="0" err="1"/>
                  <a:t>nhiêu</a:t>
                </a:r>
                <a:r>
                  <a:rPr lang="vi-VN" sz="5000" b="1" dirty="0"/>
                  <a:t> vectơ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vi-VN" sz="5000" b="1" dirty="0"/>
                  <a:t>, có điểm đầu và </a:t>
                </a:r>
                <a:r>
                  <a:rPr lang="en-US" sz="5000" b="1" dirty="0" err="1"/>
                  <a:t>điểm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cuối là các điểm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,​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đồng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thời</a:t>
                </a:r>
                <a:r>
                  <a:rPr lang="vi-VN" sz="5000" b="1" dirty="0"/>
                  <a:t>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5000" b="1" dirty="0"/>
                  <a:t>?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819400"/>
                <a:ext cx="22425295" cy="2592505"/>
              </a:xfrm>
              <a:prstGeom prst="rect">
                <a:avLst/>
              </a:prstGeom>
              <a:blipFill>
                <a:blip r:embed="rId4"/>
                <a:stretch>
                  <a:fillRect l="-1305" t="-6588" b="-1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6860797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6860797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6864856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/>
              <a:t>3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7924800"/>
            <a:ext cx="23836745" cy="4756734"/>
            <a:chOff x="48567" y="4381500"/>
            <a:chExt cx="24079792" cy="5146817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453075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6788656"/>
                <a:ext cx="75533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6788656"/>
                <a:ext cx="755335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185781" y="6713407"/>
                <a:ext cx="813043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81" y="6713407"/>
                <a:ext cx="813043" cy="938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1746469" y="9455416"/>
                <a:ext cx="16230600" cy="2102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𝑩𝑷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𝑷𝑨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 err="1">
                    <a:solidFill>
                      <a:srgbClr val="FF0000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solidFill>
                      <a:srgbClr val="FF0000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69" y="9455416"/>
                <a:ext cx="16230600" cy="2102242"/>
              </a:xfrm>
              <a:prstGeom prst="rect">
                <a:avLst/>
              </a:prstGeom>
              <a:blipFill>
                <a:blip r:embed="rId9"/>
                <a:stretch>
                  <a:fillRect l="-1802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7C4A146-C014-AEBE-ED74-0A7C45E9E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3493" y="8643257"/>
            <a:ext cx="5154707" cy="38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35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=""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44958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=""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=""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=""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=""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=""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496274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76400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8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495800" y="2286000"/>
                <a:ext cx="20040600" cy="1005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Cho ba điểm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5000" b="1" dirty="0"/>
                  <a:t> phân biệt. Khi đó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86000"/>
                <a:ext cx="20040600" cy="1005083"/>
              </a:xfrm>
              <a:prstGeom prst="rect">
                <a:avLst/>
              </a:prstGeom>
              <a:blipFill>
                <a:blip r:embed="rId4"/>
                <a:stretch>
                  <a:fillRect l="-1460" t="-1818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830800" y="4909379"/>
                <a:ext cx="1835439" cy="1123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0" y="4909379"/>
                <a:ext cx="1835439" cy="1123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010400" y="4863580"/>
                <a:ext cx="755335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863580"/>
                <a:ext cx="755335" cy="9601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4756979"/>
                <a:ext cx="1249154" cy="957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756979"/>
                <a:ext cx="1249154" cy="9573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4423679-DA75-4326-BF45-2E2791F253A6}"/>
              </a:ext>
            </a:extLst>
          </p:cNvPr>
          <p:cNvSpPr txBox="1"/>
          <p:nvPr/>
        </p:nvSpPr>
        <p:spPr>
          <a:xfrm>
            <a:off x="1981200" y="8229600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>
                <a:solidFill>
                  <a:srgbClr val="FF0000"/>
                </a:solidFill>
              </a:rPr>
              <a:t>Chọn</a:t>
            </a:r>
            <a:r>
              <a:rPr lang="en-US" sz="5000" b="1" dirty="0">
                <a:solidFill>
                  <a:srgbClr val="FF0000"/>
                </a:solidFill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015980"/>
                <a:ext cx="1194558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015980"/>
                <a:ext cx="1194558" cy="9601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3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9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2362200"/>
                <a:ext cx="180594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và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vi-VN" sz="5000" b="1" dirty="0"/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. Khẳng định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 </a:t>
                </a:r>
                <a:r>
                  <a:rPr lang="en-US" sz="5000" b="1" dirty="0" err="1"/>
                  <a:t>sai</a:t>
                </a:r>
                <a:r>
                  <a:rPr lang="vi-VN" sz="5000" b="1" dirty="0"/>
                  <a:t>?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62200"/>
                <a:ext cx="18059400" cy="1631216"/>
              </a:xfrm>
              <a:prstGeom prst="rect">
                <a:avLst/>
              </a:prstGeom>
              <a:blipFill>
                <a:blip r:embed="rId4"/>
                <a:stretch>
                  <a:fillRect l="-1620" t="-10487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465315" y="6204858"/>
            <a:ext cx="9974085" cy="1708979"/>
            <a:chOff x="465315" y="7472981"/>
            <a:chExt cx="997408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184550" y="7472981"/>
              <a:ext cx="9254850" cy="1708979"/>
              <a:chOff x="622154" y="7472981"/>
              <a:chExt cx="9254850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=""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260748" y="7472981"/>
                <a:ext cx="8616256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622154" y="7976003"/>
                    <a:ext cx="8035650" cy="96366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vi-VN" sz="5000" b="1"/>
                            <m:t>.	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54" y="7976003"/>
                    <a:ext cx="8035650" cy="9636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7848600"/>
            <a:ext cx="22922346" cy="5846160"/>
            <a:chOff x="48567" y="4502380"/>
            <a:chExt cx="22926491" cy="9692123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5"/>
              <a:ext cx="22621096" cy="919693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191000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=""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=""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4390946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4390946" cy="9601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4222805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=""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=""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5032147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𝑮𝑴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𝑨𝑮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vi-VN" sz="5000" b="1"/>
                            <m:t>.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5032147" cy="960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324100" y="953335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2006943" y="6172200"/>
            <a:ext cx="12344400" cy="1676401"/>
            <a:chOff x="11963400" y="7201208"/>
            <a:chExt cx="12344400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1963400" y="7201208"/>
              <a:ext cx="12344400" cy="1676401"/>
              <a:chOff x="11517770" y="7201208"/>
              <a:chExt cx="12344400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=""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=""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1517770" y="7682513"/>
                    <a:ext cx="12344400" cy="112351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17770" y="7682513"/>
                    <a:ext cx="12344400" cy="112351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=""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489057" y="671648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6246F6-65C2-7982-AED5-DEEB20D9F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93694" y="8446049"/>
            <a:ext cx="6303760" cy="48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2BB491-3CD9-3C60-045D-070571AB6232}"/>
              </a:ext>
            </a:extLst>
          </p:cNvPr>
          <p:cNvSpPr txBox="1"/>
          <p:nvPr/>
        </p:nvSpPr>
        <p:spPr>
          <a:xfrm>
            <a:off x="554182" y="1801091"/>
            <a:ext cx="18648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IV-VẬN DỤNG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86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9" y="2926881"/>
            <a:ext cx="22699730" cy="5853910"/>
            <a:chOff x="721799" y="1593550"/>
            <a:chExt cx="22602713" cy="757301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7368102"/>
              <a:chOff x="1268078" y="3405486"/>
              <a:chExt cx="22602713" cy="7368102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1"/>
                <a:ext cx="22338431" cy="719418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682990" y="1593550"/>
                  <a:ext cx="19448133" cy="7573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buổi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trước</a:t>
                  </a:r>
                  <a:r>
                    <a:rPr lang="en-US" sz="5200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lớp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5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nhiệm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vụ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1, 2: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tư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tắt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về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kỳ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2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đến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200" i="1">
                              <a:solidFill>
                                <a:srgbClr val="000000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18</m:t>
                          </m:r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5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giác</a:t>
                  </a:r>
                  <a:endParaRPr lang="en-US" sz="5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3, </a:t>
                  </a:r>
                  <a:r>
                    <a:rPr lang="en-US" sz="52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4,5: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tư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tắt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về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2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0" y="1593550"/>
                  <a:ext cx="19448133" cy="757301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354" r="-1248" b="-36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LÝ THUYẾT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1CC4F3C-300F-518F-170C-BC31F50C0E29}"/>
              </a:ext>
            </a:extLst>
          </p:cNvPr>
          <p:cNvGrpSpPr/>
          <p:nvPr/>
        </p:nvGrpSpPr>
        <p:grpSpPr>
          <a:xfrm>
            <a:off x="1034669" y="9067800"/>
            <a:ext cx="22434314" cy="4007385"/>
            <a:chOff x="1034669" y="9067800"/>
            <a:chExt cx="22434314" cy="4007385"/>
          </a:xfrm>
        </p:grpSpPr>
        <p:sp>
          <p:nvSpPr>
            <p:cNvPr id="6" name="Rounded Rectangle 39">
              <a:extLst>
                <a:ext uri="{FF2B5EF4-FFF2-40B4-BE49-F238E27FC236}">
                  <a16:creationId xmlns="" xmlns:a16="http://schemas.microsoft.com/office/drawing/2014/main" id="{D8D821C7-61B3-8375-0B7C-05FA85619BB6}"/>
                </a:ext>
              </a:extLst>
            </p:cNvPr>
            <p:cNvSpPr/>
            <p:nvPr/>
          </p:nvSpPr>
          <p:spPr>
            <a:xfrm>
              <a:off x="1034669" y="9067800"/>
              <a:ext cx="22434314" cy="4007385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3FF8B10-819D-4DDC-4D29-37E3F6D7B327}"/>
                </a:ext>
              </a:extLst>
            </p:cNvPr>
            <p:cNvSpPr txBox="1"/>
            <p:nvPr/>
          </p:nvSpPr>
          <p:spPr>
            <a:xfrm>
              <a:off x="1933574" y="9144000"/>
              <a:ext cx="20774025" cy="335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6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Sau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xin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mời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52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dõi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bổ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sung.</a:t>
              </a:r>
              <a:endParaRPr lang="vi-VN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=""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5073066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=""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=""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=""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=""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01210"/>
            <a:ext cx="24085904" cy="3428451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113031"/>
              <a:chOff x="923003" y="3917552"/>
              <a:chExt cx="3942102" cy="1113031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974256"/>
                <a:chOff x="2028795" y="4418277"/>
                <a:chExt cx="3503060" cy="97425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912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 smtClean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en-US" sz="4600" b="1" dirty="0" smtClean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10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</a:t>
                </a:r>
                <a:r>
                  <a:rPr lang="vi-VN" sz="5000" b="1" dirty="0"/>
                  <a:t>Cho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5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5000" b="1" i="1"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5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không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phương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tác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một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vật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biết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50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5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>
                        <a:latin typeface="Cambria Math"/>
                      </a:rPr>
                      <m:t>=</m:t>
                    </m:r>
                    <m:r>
                      <a:rPr lang="vi-VN" sz="5000" b="1" i="1">
                        <a:latin typeface="Cambria Math"/>
                      </a:rPr>
                      <m:t>𝟑𝟎</m:t>
                    </m:r>
                    <m:r>
                      <a:rPr lang="vi-VN" sz="5000" b="1" i="1">
                        <a:latin typeface="Cambria Math"/>
                      </a:rPr>
                      <m:t>𝑵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50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5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>
                        <a:latin typeface="Cambria Math"/>
                      </a:rPr>
                      <m:t>=</m:t>
                    </m:r>
                    <m:r>
                      <a:rPr lang="vi-VN" sz="5000" b="1" i="1">
                        <a:latin typeface="Cambria Math"/>
                      </a:rPr>
                      <m:t>𝟖𝟎</m:t>
                    </m:r>
                    <m:r>
                      <a:rPr lang="vi-VN" sz="5000" b="1" i="1">
                        <a:latin typeface="Cambria Math"/>
                      </a:rPr>
                      <m:t>𝑵</m:t>
                    </m:r>
                  </m:oMath>
                </a14:m>
                <a:r>
                  <a:rPr lang="vi-VN" sz="5000" b="1" dirty="0"/>
                  <a:t>. Cường độ lực tổng hợp của hai lực </a:t>
                </a:r>
                <a:r>
                  <a:rPr lang="en-US" sz="5000" b="1" dirty="0" err="1"/>
                  <a:t>đã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cho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không thể </a:t>
                </a:r>
                <a:r>
                  <a:rPr lang="en-US" sz="5000" b="1" dirty="0" err="1"/>
                  <a:t>nhận</a:t>
                </a:r>
                <a:r>
                  <a:rPr lang="vi-VN" sz="5000" b="1" dirty="0"/>
                  <a:t> giá trị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đây?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  <a:blipFill>
                <a:blip r:embed="rId4"/>
                <a:stretch>
                  <a:fillRect l="-1305" t="-2703" b="-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5613322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>
                <a:solidFill>
                  <a:schemeClr val="bg1"/>
                </a:solidFill>
              </a:rPr>
              <a:t>60N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673266"/>
            <a:ext cx="23836745" cy="7042733"/>
            <a:chOff x="48567" y="4381500"/>
            <a:chExt cx="24079792" cy="7620283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00421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185781" y="5461873"/>
            <a:ext cx="1495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609600" y="7543800"/>
                <a:ext cx="21737853" cy="4848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800" b="1" dirty="0"/>
                  <a:t>Dựng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8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/>
                          </a:rPr>
                          <m:t>𝑶𝑨</m:t>
                        </m:r>
                      </m:e>
                    </m:acc>
                    <m:r>
                      <a:rPr lang="vi-VN" sz="4800" b="1" i="1">
                        <a:latin typeface="Cambria Math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8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:r>
                  <a:rPr lang="vi-VN" sz="4800" b="1" dirty="0"/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8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8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vi-VN" sz="4800" b="1" dirty="0"/>
                  <a:t> ( với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/>
                      </a:rPr>
                      <m:t>𝑪</m:t>
                    </m:r>
                  </m:oMath>
                </a14:m>
                <a:r>
                  <a:rPr lang="vi-VN" sz="4800" b="1" dirty="0"/>
                  <a:t> là đỉnh thứ tư của hình bình hành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𝑶𝑨𝑪𝑩</m:t>
                    </m:r>
                  </m:oMath>
                </a14:m>
                <a:r>
                  <a:rPr lang="vi-VN" sz="4800" b="1" dirty="0"/>
                  <a:t>).</a:t>
                </a:r>
                <a:endParaRPr lang="en-US" sz="4800" b="1" dirty="0"/>
              </a:p>
              <a:p>
                <a:r>
                  <a:rPr lang="vi-VN" sz="4800" b="1" dirty="0"/>
                  <a:t>Ta có: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vi-VN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vi-VN" sz="48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800" b="1" dirty="0"/>
                  <a:t> </a:t>
                </a:r>
                <a:r>
                  <a:rPr lang="en-US" sz="4800" b="1" dirty="0" err="1"/>
                  <a:t>là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cạnh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vi-VN" sz="4800" b="1" dirty="0"/>
                  <a:t> một </a:t>
                </a:r>
                <a:endParaRPr lang="en-US" sz="4800" b="1" dirty="0"/>
              </a:p>
              <a:p>
                <a:r>
                  <a:rPr lang="vi-VN" sz="4800" b="1" dirty="0"/>
                  <a:t>tam giác nên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b="1" i="1"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vi-VN" sz="48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  <m:r>
                          <a:rPr lang="vi-VN" sz="4800" b="1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b="1" i="1"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vi-VN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vi-VN" sz="4800" b="1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8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>
                        <a:latin typeface="Cambria Math"/>
                      </a:rPr>
                      <m:t>≤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vi-VN" sz="4800" b="1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14:m>
                  <m:oMath xmlns:m="http://schemas.openxmlformats.org/officeDocument/2006/math">
                    <m:r>
                      <a:rPr lang="vi-VN" sz="4800" b="1" i="1">
                        <a:latin typeface="Cambria Math"/>
                      </a:rPr>
                      <m:t>⇒</m:t>
                    </m:r>
                    <m:r>
                      <a:rPr lang="vi-VN" sz="4800" b="1" i="1">
                        <a:latin typeface="Cambria Math"/>
                      </a:rPr>
                      <m:t>𝟓𝟎</m:t>
                    </m:r>
                    <m:r>
                      <a:rPr lang="vi-VN" sz="4800" b="1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8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>
                        <a:latin typeface="Cambria Math"/>
                      </a:rPr>
                      <m:t>≤</m:t>
                    </m:r>
                    <m:r>
                      <a:rPr lang="vi-VN" sz="4800" b="1" i="1">
                        <a:latin typeface="Cambria Math"/>
                      </a:rPr>
                      <m:t>𝟏𝟏𝟎</m:t>
                    </m:r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3800"/>
                <a:ext cx="21737853" cy="4848315"/>
              </a:xfrm>
              <a:prstGeom prst="rect">
                <a:avLst/>
              </a:prstGeom>
              <a:blipFill>
                <a:blip r:embed="rId8"/>
                <a:stretch>
                  <a:fillRect l="-1262" t="-1384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4ECCA4-1A1D-CD6B-E959-45BDD97A9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9146235"/>
            <a:ext cx="8778119" cy="464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=""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5073066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=""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=""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=""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=""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=""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=""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=""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=""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=""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960297" y="5474484"/>
            <a:ext cx="1088203" cy="110035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=""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=""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=""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=""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01210"/>
            <a:ext cx="24085904" cy="3428451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113033"/>
              <a:chOff x="923003" y="3917552"/>
              <a:chExt cx="3942102" cy="1113033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974258"/>
                <a:chOff x="2028795" y="4418277"/>
                <a:chExt cx="3503060" cy="974258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912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en-US" sz="4600" b="1" dirty="0" smtClean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10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</a:t>
                </a:r>
                <a:r>
                  <a:rPr lang="vi-VN" sz="5000" b="1" dirty="0"/>
                  <a:t>Cho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5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5000" b="1" i="1"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5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không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phương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tác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một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vật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biết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50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5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>
                        <a:latin typeface="Cambria Math"/>
                      </a:rPr>
                      <m:t>=</m:t>
                    </m:r>
                    <m:r>
                      <a:rPr lang="vi-VN" sz="5000" b="1" i="1">
                        <a:latin typeface="Cambria Math"/>
                      </a:rPr>
                      <m:t>𝟑𝟎</m:t>
                    </m:r>
                    <m:r>
                      <a:rPr lang="vi-VN" sz="5000" b="1" i="1">
                        <a:latin typeface="Cambria Math"/>
                      </a:rPr>
                      <m:t>𝑵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50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5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>
                        <a:latin typeface="Cambria Math"/>
                      </a:rPr>
                      <m:t>=</m:t>
                    </m:r>
                    <m:r>
                      <a:rPr lang="vi-VN" sz="5000" b="1" i="1">
                        <a:latin typeface="Cambria Math"/>
                      </a:rPr>
                      <m:t>𝟖𝟎</m:t>
                    </m:r>
                    <m:r>
                      <a:rPr lang="vi-VN" sz="5000" b="1" i="1">
                        <a:latin typeface="Cambria Math"/>
                      </a:rPr>
                      <m:t>𝑵</m:t>
                    </m:r>
                  </m:oMath>
                </a14:m>
                <a:r>
                  <a:rPr lang="vi-VN" sz="5000" b="1" dirty="0"/>
                  <a:t>. Cường độ lực tổng hợp của hai lực </a:t>
                </a:r>
                <a:r>
                  <a:rPr lang="en-US" sz="5000" b="1" dirty="0" err="1"/>
                  <a:t>đã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cho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không thể </a:t>
                </a:r>
                <a:r>
                  <a:rPr lang="en-US" sz="5000" b="1" dirty="0" err="1"/>
                  <a:t>nhận</a:t>
                </a:r>
                <a:r>
                  <a:rPr lang="vi-VN" sz="5000" b="1" dirty="0"/>
                  <a:t> giá trị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đây?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  <a:blipFill>
                <a:blip r:embed="rId4"/>
                <a:stretch>
                  <a:fillRect l="-1305" t="-2703" b="-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5613322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>
                <a:solidFill>
                  <a:schemeClr val="bg1"/>
                </a:solidFill>
              </a:rPr>
              <a:t>60N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=""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673266"/>
            <a:ext cx="23836745" cy="7042733"/>
            <a:chOff x="48567" y="4381500"/>
            <a:chExt cx="24079792" cy="7620283"/>
          </a:xfrm>
        </p:grpSpPr>
        <p:sp>
          <p:nvSpPr>
            <p:cNvPr id="37" name="Google Shape;422;p3">
              <a:extLst>
                <a:ext uri="{FF2B5EF4-FFF2-40B4-BE49-F238E27FC236}">
                  <a16:creationId xmlns=""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00421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=""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=""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=""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=""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185781" y="5461873"/>
            <a:ext cx="1495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609600" y="7543800"/>
                <a:ext cx="21737853" cy="5267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50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5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50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50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5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>
                        <a:latin typeface="Cambria Math"/>
                      </a:rPr>
                      <m:t>=</m:t>
                    </m:r>
                    <m:r>
                      <a:rPr lang="vi-VN" sz="5000" b="1" i="1">
                        <a:latin typeface="Cambria Math"/>
                      </a:rPr>
                      <m:t>𝟏𝟏𝟎</m:t>
                    </m:r>
                  </m:oMath>
                </a14:m>
                <a:r>
                  <a:rPr lang="vi-VN" sz="5000" b="1" dirty="0"/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5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5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 cùng hướng,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50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5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50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50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5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>
                        <a:latin typeface="Cambria Math"/>
                      </a:rPr>
                      <m:t>=</m:t>
                    </m:r>
                    <m:r>
                      <a:rPr lang="vi-VN" sz="5000" b="1" i="1">
                        <a:latin typeface="Cambria Math"/>
                      </a:rPr>
                      <m:t>𝟓𝟎</m:t>
                    </m:r>
                  </m:oMath>
                </a14:m>
                <a:r>
                  <a:rPr lang="vi-VN" sz="5000" b="1" dirty="0"/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5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5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 ngược hướng ( không thỏa mãn do bài ra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5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5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50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vi-VN" sz="5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không cùng phương)</a:t>
                </a:r>
                <a:endParaRPr lang="en-US" sz="5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/>
                        </a:rPr>
                        <m:t>⇒</m:t>
                      </m:r>
                      <m:r>
                        <a:rPr lang="vi-VN" sz="5000" b="1" i="1">
                          <a:latin typeface="Cambria Math"/>
                        </a:rPr>
                        <m:t>𝟓𝟎</m:t>
                      </m:r>
                      <m:r>
                        <a:rPr lang="vi-VN" sz="5000" b="1" i="1">
                          <a:latin typeface="Cambria Math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5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50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vi-VN" sz="50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5000" b="1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5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50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vi-VN" sz="50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vi-VN" sz="5000" b="1" i="1">
                          <a:latin typeface="Cambria Math"/>
                        </a:rPr>
                        <m:t>&lt;</m:t>
                      </m:r>
                      <m:r>
                        <a:rPr lang="vi-VN" sz="5000" b="1" i="1">
                          <a:latin typeface="Cambria Math"/>
                        </a:rPr>
                        <m:t>𝟏𝟏𝟎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endParaRPr lang="en-US" sz="5000" b="1" dirty="0"/>
              </a:p>
              <a:p>
                <a:r>
                  <a:rPr lang="vi-VN" sz="5000" b="1" dirty="0"/>
                  <a:t>Vậy cường độ lực tổng hợp của hai lực </a:t>
                </a:r>
                <a:endParaRPr lang="en-US" sz="5000" b="1" dirty="0"/>
              </a:p>
              <a:p>
                <a:r>
                  <a:rPr lang="vi-VN" sz="5000" b="1" dirty="0"/>
                  <a:t>không thể là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/>
                      </a:rPr>
                      <m:t>𝟏𝟏𝟎</m:t>
                    </m:r>
                    <m:r>
                      <a:rPr lang="vi-VN" sz="5000" b="1" i="1">
                        <a:latin typeface="Cambria Math"/>
                      </a:rPr>
                      <m:t>𝑵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B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3800"/>
                <a:ext cx="21737853" cy="5267724"/>
              </a:xfrm>
              <a:prstGeom prst="rect">
                <a:avLst/>
              </a:prstGeom>
              <a:blipFill>
                <a:blip r:embed="rId8"/>
                <a:stretch>
                  <a:fillRect l="-1346" t="-104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4ECCA4-1A1D-CD6B-E959-45BDD97A9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9146235"/>
            <a:ext cx="8778119" cy="464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2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CC85A6D-E92A-4796-A915-F225CDFD98D5}"/>
              </a:ext>
            </a:extLst>
          </p:cNvPr>
          <p:cNvGrpSpPr/>
          <p:nvPr/>
        </p:nvGrpSpPr>
        <p:grpSpPr>
          <a:xfrm>
            <a:off x="168056" y="2430885"/>
            <a:ext cx="16327160" cy="2829144"/>
            <a:chOff x="628303" y="2503174"/>
            <a:chExt cx="14858237" cy="2829470"/>
          </a:xfrm>
        </p:grpSpPr>
        <p:sp>
          <p:nvSpPr>
            <p:cNvPr id="50" name="Rounded Rectangle 44">
              <a:extLst>
                <a:ext uri="{FF2B5EF4-FFF2-40B4-BE49-F238E27FC236}">
                  <a16:creationId xmlns="" xmlns:a16="http://schemas.microsoft.com/office/drawing/2014/main" id="{40136AF2-42EE-4A01-B05F-D563BA844A3D}"/>
                </a:ext>
              </a:extLst>
            </p:cNvPr>
            <p:cNvSpPr/>
            <p:nvPr/>
          </p:nvSpPr>
          <p:spPr>
            <a:xfrm>
              <a:off x="8335522" y="2503174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entagon 217087">
              <a:extLst>
                <a:ext uri="{FF2B5EF4-FFF2-40B4-BE49-F238E27FC236}">
                  <a16:creationId xmlns="" xmlns:a16="http://schemas.microsoft.com/office/drawing/2014/main" id="{CF69836B-EE2C-47C2-A235-62C6B849CED4}"/>
                </a:ext>
              </a:extLst>
            </p:cNvPr>
            <p:cNvSpPr/>
            <p:nvPr/>
          </p:nvSpPr>
          <p:spPr>
            <a:xfrm>
              <a:off x="628303" y="3235347"/>
              <a:ext cx="4140109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8D8BDEC-FBED-4CA3-8DB1-593D4C399835}"/>
                </a:ext>
              </a:extLst>
            </p:cNvPr>
            <p:cNvSpPr txBox="1"/>
            <p:nvPr/>
          </p:nvSpPr>
          <p:spPr>
            <a:xfrm>
              <a:off x="883566" y="3630629"/>
              <a:ext cx="4317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CÔSIN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3">
                  <a:extLst>
                    <a:ext uri="{FF2B5EF4-FFF2-40B4-BE49-F238E27FC236}">
                      <a16:creationId xmlns="" xmlns:a16="http://schemas.microsoft.com/office/drawing/2014/main" id="{CEFEFC28-CCC8-4334-8CC9-5355D3E9390F}"/>
                    </a:ext>
                  </a:extLst>
                </p:cNvPr>
                <p:cNvSpPr txBox="1"/>
                <p:nvPr/>
              </p:nvSpPr>
              <p:spPr bwMode="auto">
                <a:xfrm>
                  <a:off x="8879810" y="2740635"/>
                  <a:ext cx="6311901" cy="23876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  <m:oMath xmlns:m="http://schemas.openxmlformats.org/officeDocument/2006/math"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cosB</m:t>
                        </m:r>
                      </m:oMath>
                      <m:oMath xmlns:m="http://schemas.openxmlformats.org/officeDocument/2006/math"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cosC</m:t>
                        </m:r>
                      </m:oMath>
                    </m:oMathPara>
                  </a14:m>
                  <a:endParaRPr lang="vi-V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3">
                  <a:extLst>
                    <a:ext uri="{FF2B5EF4-FFF2-40B4-BE49-F238E27FC236}">
                      <a16:creationId xmlns:a16="http://schemas.microsoft.com/office/drawing/2014/main" id="{CEFEFC28-CCC8-4334-8CC9-5355D3E939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79810" y="2740635"/>
                  <a:ext cx="6311901" cy="23876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E70AFE2D-00BE-4FA8-83DA-52EDD29B87B7}"/>
              </a:ext>
            </a:extLst>
          </p:cNvPr>
          <p:cNvGrpSpPr/>
          <p:nvPr/>
        </p:nvGrpSpPr>
        <p:grpSpPr>
          <a:xfrm>
            <a:off x="202549" y="5435342"/>
            <a:ext cx="23885803" cy="2142848"/>
            <a:chOff x="-1057" y="5223606"/>
            <a:chExt cx="21255261" cy="2143096"/>
          </a:xfrm>
        </p:grpSpPr>
        <p:grpSp>
          <p:nvGrpSpPr>
            <p:cNvPr id="64" name="Group 32">
              <a:extLst>
                <a:ext uri="{FF2B5EF4-FFF2-40B4-BE49-F238E27FC236}">
                  <a16:creationId xmlns="" xmlns:a16="http://schemas.microsoft.com/office/drawing/2014/main" id="{7CF4A140-CC04-4604-A395-74690667BE02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67" name="Rounded Rectangle 48">
                <a:extLst>
                  <a:ext uri="{FF2B5EF4-FFF2-40B4-BE49-F238E27FC236}">
                    <a16:creationId xmlns="" xmlns:a16="http://schemas.microsoft.com/office/drawing/2014/main" id="{7686512F-6DB7-4398-9F59-F9F57781BF31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47">
                <a:extLst>
                  <a:ext uri="{FF2B5EF4-FFF2-40B4-BE49-F238E27FC236}">
                    <a16:creationId xmlns="" xmlns:a16="http://schemas.microsoft.com/office/drawing/2014/main" id="{3FD22F68-0361-4616-A9D9-64A87F18F242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46">
                <a:extLst>
                  <a:ext uri="{FF2B5EF4-FFF2-40B4-BE49-F238E27FC236}">
                    <a16:creationId xmlns="" xmlns:a16="http://schemas.microsoft.com/office/drawing/2014/main" id="{E0E239F9-20DB-4182-9221-BE63B25B8DD5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bject 4">
                    <a:extLst>
                      <a:ext uri="{FF2B5EF4-FFF2-40B4-BE49-F238E27FC236}">
                        <a16:creationId xmlns="" xmlns:a16="http://schemas.microsoft.com/office/drawing/2014/main" id="{AD56F77C-21F4-40CF-8B33-AD3C88415BA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osA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den>
                          </m:f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70" name="Object 4">
                    <a:extLst>
                      <a:ext uri="{FF2B5EF4-FFF2-40B4-BE49-F238E27FC236}">
                        <a16:creationId xmlns:a16="http://schemas.microsoft.com/office/drawing/2014/main" id="{AD56F77C-21F4-40CF-8B33-AD3C88415B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Object 5">
                    <a:extLst>
                      <a:ext uri="{FF2B5EF4-FFF2-40B4-BE49-F238E27FC236}">
                        <a16:creationId xmlns="" xmlns:a16="http://schemas.microsoft.com/office/drawing/2014/main" id="{4DB67A6D-94B7-45C2-BA5C-5901E2D2221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osB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den>
                          </m:f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vi-VN"/>
                  </a:p>
                </p:txBody>
              </p:sp>
            </mc:Choice>
            <mc:Fallback xmlns="">
              <p:sp>
                <p:nvSpPr>
                  <p:cNvPr id="71" name="Object 5">
                    <a:extLst>
                      <a:ext uri="{FF2B5EF4-FFF2-40B4-BE49-F238E27FC236}">
                        <a16:creationId xmlns:a16="http://schemas.microsoft.com/office/drawing/2014/main" id="{4DB67A6D-94B7-45C2-BA5C-5901E2D222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Object 6">
                    <a:extLst>
                      <a:ext uri="{FF2B5EF4-FFF2-40B4-BE49-F238E27FC236}">
                        <a16:creationId xmlns="" xmlns:a16="http://schemas.microsoft.com/office/drawing/2014/main" id="{04521959-1800-45A2-B6FF-3EECD416125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den>
                          </m:f>
                        </m:oMath>
                      </m:oMathPara>
                    </a14:m>
                    <a:endParaRPr lang="vi-VN"/>
                  </a:p>
                </p:txBody>
              </p:sp>
            </mc:Choice>
            <mc:Fallback xmlns="">
              <p:sp>
                <p:nvSpPr>
                  <p:cNvPr id="72" name="Object 6">
                    <a:extLst>
                      <a:ext uri="{FF2B5EF4-FFF2-40B4-BE49-F238E27FC236}">
                        <a16:creationId xmlns:a16="http://schemas.microsoft.com/office/drawing/2014/main" id="{04521959-1800-45A2-B6FF-3EECD41612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Pentagon 56">
              <a:extLst>
                <a:ext uri="{FF2B5EF4-FFF2-40B4-BE49-F238E27FC236}">
                  <a16:creationId xmlns="" xmlns:a16="http://schemas.microsoft.com/office/drawing/2014/main" id="{AE6B8CC3-9A1E-48A3-9C99-032867121156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B944924-5BE3-4577-9860-15DB9E66660F}"/>
                </a:ext>
              </a:extLst>
            </p:cNvPr>
            <p:cNvSpPr txBox="1"/>
            <p:nvPr/>
          </p:nvSpPr>
          <p:spPr>
            <a:xfrm>
              <a:off x="887538" y="6006892"/>
              <a:ext cx="2829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pic>
        <p:nvPicPr>
          <p:cNvPr id="73" name="Picture 14">
            <a:extLst>
              <a:ext uri="{FF2B5EF4-FFF2-40B4-BE49-F238E27FC236}">
                <a16:creationId xmlns="" xmlns:a16="http://schemas.microsoft.com/office/drawing/2014/main" id="{A1BF7F35-6C62-4C0E-AD2A-A777B231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1187" y="1262772"/>
            <a:ext cx="5878170" cy="39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FEDC591A-697B-4D32-8DAE-8757BC68F1D9}"/>
              </a:ext>
            </a:extLst>
          </p:cNvPr>
          <p:cNvGrpSpPr/>
          <p:nvPr/>
        </p:nvGrpSpPr>
        <p:grpSpPr>
          <a:xfrm>
            <a:off x="96056" y="8382000"/>
            <a:ext cx="18805415" cy="3240652"/>
            <a:chOff x="95450" y="10410230"/>
            <a:chExt cx="18807592" cy="3241027"/>
          </a:xfrm>
        </p:grpSpPr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AD2674F1-2D09-4AE7-9B0D-89644DEE5A77}"/>
                </a:ext>
              </a:extLst>
            </p:cNvPr>
            <p:cNvGrpSpPr/>
            <p:nvPr/>
          </p:nvGrpSpPr>
          <p:grpSpPr>
            <a:xfrm>
              <a:off x="95450" y="10410230"/>
              <a:ext cx="18807592" cy="3241027"/>
              <a:chOff x="883566" y="2387200"/>
              <a:chExt cx="19009644" cy="36184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7" name="Rounded Rectangle 61">
                <a:extLst>
                  <a:ext uri="{FF2B5EF4-FFF2-40B4-BE49-F238E27FC236}">
                    <a16:creationId xmlns="" xmlns:a16="http://schemas.microsoft.com/office/drawing/2014/main" id="{668AB3C9-C888-4033-93AC-84AAED7EB099}"/>
                  </a:ext>
                </a:extLst>
              </p:cNvPr>
              <p:cNvSpPr/>
              <p:nvPr/>
            </p:nvSpPr>
            <p:spPr>
              <a:xfrm>
                <a:off x="5200921" y="2387200"/>
                <a:ext cx="14692289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entagon 62">
                <a:extLst>
                  <a:ext uri="{FF2B5EF4-FFF2-40B4-BE49-F238E27FC236}">
                    <a16:creationId xmlns="" xmlns:a16="http://schemas.microsoft.com/office/drawing/2014/main" id="{DFFDB945-D87B-44C6-BA43-74BA74652CC1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C196E4C7-76C2-49C8-895A-577BDD98E084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3754278" cy="7903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SIN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Object 2">
                    <a:extLst>
                      <a:ext uri="{FF2B5EF4-FFF2-40B4-BE49-F238E27FC236}">
                        <a16:creationId xmlns="" xmlns:a16="http://schemas.microsoft.com/office/drawing/2014/main" id="{B7804D13-F126-4720-BF73-41AFA351B55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718946" y="2591282"/>
                    <a:ext cx="9568559" cy="193784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vi-V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Object 2">
                    <a:extLst>
                      <a:ext uri="{FF2B5EF4-FFF2-40B4-BE49-F238E27FC236}">
                        <a16:creationId xmlns:a16="http://schemas.microsoft.com/office/drawing/2014/main" id="{B7804D13-F126-4720-BF73-41AFA351B5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718946" y="2591282"/>
                    <a:ext cx="9568559" cy="193784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="" xmlns:a16="http://schemas.microsoft.com/office/drawing/2014/main" id="{9FC7B351-80D2-4ADF-BAF5-E11C1DBEBA2F}"/>
                    </a:ext>
                  </a:extLst>
                </p:cNvPr>
                <p:cNvSpPr txBox="1"/>
                <p:nvPr/>
              </p:nvSpPr>
              <p:spPr>
                <a:xfrm>
                  <a:off x="7149566" y="12545004"/>
                  <a:ext cx="963294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𝑹</m:t>
                      </m:r>
                    </m:oMath>
                  </a14:m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ngoại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tiếp</a:t>
                  </a:r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FC7B351-80D2-4ADF-BAF5-E11C1DBEB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566" y="12545004"/>
                  <a:ext cx="9632945" cy="707886"/>
                </a:xfrm>
                <a:prstGeom prst="rect">
                  <a:avLst/>
                </a:prstGeom>
                <a:blipFill>
                  <a:blip r:embed="rId12"/>
                  <a:stretch>
                    <a:fillRect t="-16379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666C0E23-03B0-406B-8C2D-74002FD132CF}"/>
              </a:ext>
            </a:extLst>
          </p:cNvPr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82" name="Freeform 71">
              <a:extLst>
                <a:ext uri="{FF2B5EF4-FFF2-40B4-BE49-F238E27FC236}">
                  <a16:creationId xmlns="" xmlns:a16="http://schemas.microsoft.com/office/drawing/2014/main" id="{FDFF875E-F55D-46A7-8876-D2C75D8DB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2">
              <a:extLst>
                <a:ext uri="{FF2B5EF4-FFF2-40B4-BE49-F238E27FC236}">
                  <a16:creationId xmlns="" xmlns:a16="http://schemas.microsoft.com/office/drawing/2014/main" id="{4467E1EB-551F-442A-A577-ABFA1B3FB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3">
              <a:extLst>
                <a:ext uri="{FF2B5EF4-FFF2-40B4-BE49-F238E27FC236}">
                  <a16:creationId xmlns="" xmlns:a16="http://schemas.microsoft.com/office/drawing/2014/main" id="{9655E1B2-4766-4507-8F85-046E46DA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4">
              <a:extLst>
                <a:ext uri="{FF2B5EF4-FFF2-40B4-BE49-F238E27FC236}">
                  <a16:creationId xmlns="" xmlns:a16="http://schemas.microsoft.com/office/drawing/2014/main" id="{46C4AB13-6D95-445D-A82E-5A807C7A2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5">
              <a:extLst>
                <a:ext uri="{FF2B5EF4-FFF2-40B4-BE49-F238E27FC236}">
                  <a16:creationId xmlns="" xmlns:a16="http://schemas.microsoft.com/office/drawing/2014/main" id="{196672BE-2D0D-4460-AD0F-591F55AB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6">
              <a:extLst>
                <a:ext uri="{FF2B5EF4-FFF2-40B4-BE49-F238E27FC236}">
                  <a16:creationId xmlns="" xmlns:a16="http://schemas.microsoft.com/office/drawing/2014/main" id="{433FC167-F110-4707-8300-A4E6011F4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7">
              <a:extLst>
                <a:ext uri="{FF2B5EF4-FFF2-40B4-BE49-F238E27FC236}">
                  <a16:creationId xmlns="" xmlns:a16="http://schemas.microsoft.com/office/drawing/2014/main" id="{C7A8CEC0-36EA-4E21-8919-5768B9894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>
              <a:extLst>
                <a:ext uri="{FF2B5EF4-FFF2-40B4-BE49-F238E27FC236}">
                  <a16:creationId xmlns="" xmlns:a16="http://schemas.microsoft.com/office/drawing/2014/main" id="{332EA788-07AB-4799-A56A-7CF02B767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>
              <a:extLst>
                <a:ext uri="{FF2B5EF4-FFF2-40B4-BE49-F238E27FC236}">
                  <a16:creationId xmlns="" xmlns:a16="http://schemas.microsoft.com/office/drawing/2014/main" id="{8E626FB6-8DE8-4C76-8129-663B0E569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>
              <a:extLst>
                <a:ext uri="{FF2B5EF4-FFF2-40B4-BE49-F238E27FC236}">
                  <a16:creationId xmlns="" xmlns:a16="http://schemas.microsoft.com/office/drawing/2014/main" id="{952F6FE0-E2CD-4082-9217-D072EC1E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>
              <a:extLst>
                <a:ext uri="{FF2B5EF4-FFF2-40B4-BE49-F238E27FC236}">
                  <a16:creationId xmlns="" xmlns:a16="http://schemas.microsoft.com/office/drawing/2014/main" id="{852358C5-2758-4920-9529-9F63D66A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>
              <a:extLst>
                <a:ext uri="{FF2B5EF4-FFF2-40B4-BE49-F238E27FC236}">
                  <a16:creationId xmlns="" xmlns:a16="http://schemas.microsoft.com/office/drawing/2014/main" id="{3D4C05BB-08BC-4BBA-8CC1-30581B3E3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>
              <a:extLst>
                <a:ext uri="{FF2B5EF4-FFF2-40B4-BE49-F238E27FC236}">
                  <a16:creationId xmlns="" xmlns:a16="http://schemas.microsoft.com/office/drawing/2014/main" id="{AD3FDB8A-1DE5-4C93-BDE4-977C1D51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4">
              <a:extLst>
                <a:ext uri="{FF2B5EF4-FFF2-40B4-BE49-F238E27FC236}">
                  <a16:creationId xmlns="" xmlns:a16="http://schemas.microsoft.com/office/drawing/2014/main" id="{5BD7EFF3-ECFE-49E1-8AC7-57CA012F4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5">
              <a:extLst>
                <a:ext uri="{FF2B5EF4-FFF2-40B4-BE49-F238E27FC236}">
                  <a16:creationId xmlns="" xmlns:a16="http://schemas.microsoft.com/office/drawing/2014/main" id="{A761AE7C-2DFC-4A97-936C-E74BC087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6">
              <a:extLst>
                <a:ext uri="{FF2B5EF4-FFF2-40B4-BE49-F238E27FC236}">
                  <a16:creationId xmlns="" xmlns:a16="http://schemas.microsoft.com/office/drawing/2014/main" id="{7999F028-00DF-49FE-B797-A39E6CFD4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7">
              <a:extLst>
                <a:ext uri="{FF2B5EF4-FFF2-40B4-BE49-F238E27FC236}">
                  <a16:creationId xmlns="" xmlns:a16="http://schemas.microsoft.com/office/drawing/2014/main" id="{5098C4CA-4D96-4E30-B221-616B4F79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>
              <a:extLst>
                <a:ext uri="{FF2B5EF4-FFF2-40B4-BE49-F238E27FC236}">
                  <a16:creationId xmlns="" xmlns:a16="http://schemas.microsoft.com/office/drawing/2014/main" id="{54173DB1-1158-44EF-AB75-5B62BDA3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9">
              <a:extLst>
                <a:ext uri="{FF2B5EF4-FFF2-40B4-BE49-F238E27FC236}">
                  <a16:creationId xmlns="" xmlns:a16="http://schemas.microsoft.com/office/drawing/2014/main" id="{F28FC736-C2EF-4E19-939F-8C321BD5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">
              <a:extLst>
                <a:ext uri="{FF2B5EF4-FFF2-40B4-BE49-F238E27FC236}">
                  <a16:creationId xmlns="" xmlns:a16="http://schemas.microsoft.com/office/drawing/2014/main" id="{C5FB8B0F-98E1-4E7B-9ED6-0F7B19E2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1">
              <a:extLst>
                <a:ext uri="{FF2B5EF4-FFF2-40B4-BE49-F238E27FC236}">
                  <a16:creationId xmlns="" xmlns:a16="http://schemas.microsoft.com/office/drawing/2014/main" id="{B6B70422-2B76-46F6-B529-FE0F3EE2A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2">
              <a:extLst>
                <a:ext uri="{FF2B5EF4-FFF2-40B4-BE49-F238E27FC236}">
                  <a16:creationId xmlns="" xmlns:a16="http://schemas.microsoft.com/office/drawing/2014/main" id="{1EF63F6F-229F-4F22-8FA7-9DB2CBCDE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3">
              <a:extLst>
                <a:ext uri="{FF2B5EF4-FFF2-40B4-BE49-F238E27FC236}">
                  <a16:creationId xmlns="" xmlns:a16="http://schemas.microsoft.com/office/drawing/2014/main" id="{A0DE7D29-804F-421D-BBF3-B3A5BADDD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="" xmlns:a16="http://schemas.microsoft.com/office/drawing/2014/main" id="{A4938371-CF96-4072-84B7-1B8B29642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5">
              <a:extLst>
                <a:ext uri="{FF2B5EF4-FFF2-40B4-BE49-F238E27FC236}">
                  <a16:creationId xmlns="" xmlns:a16="http://schemas.microsoft.com/office/drawing/2014/main" id="{2654453C-C32D-4349-8B04-B89744E0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6">
              <a:extLst>
                <a:ext uri="{FF2B5EF4-FFF2-40B4-BE49-F238E27FC236}">
                  <a16:creationId xmlns="" xmlns:a16="http://schemas.microsoft.com/office/drawing/2014/main" id="{459A3D45-3155-4C8D-9BF6-71E5B2E1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7">
              <a:extLst>
                <a:ext uri="{FF2B5EF4-FFF2-40B4-BE49-F238E27FC236}">
                  <a16:creationId xmlns="" xmlns:a16="http://schemas.microsoft.com/office/drawing/2014/main" id="{CA0C7EA1-1BA7-4440-A385-9038C5D0C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8">
              <a:extLst>
                <a:ext uri="{FF2B5EF4-FFF2-40B4-BE49-F238E27FC236}">
                  <a16:creationId xmlns="" xmlns:a16="http://schemas.microsoft.com/office/drawing/2014/main" id="{D607B29E-ACE8-41C6-B74F-80666E7C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6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14"/>
    </mc:Choice>
    <mc:Fallback xmlns="">
      <p:transition spd="slow" advTm="63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026" y="234030"/>
            <a:ext cx="0" cy="115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013" y="234030"/>
            <a:ext cx="0" cy="115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297887" y="6891350"/>
            <a:ext cx="7605586" cy="1151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0018" y="4031310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000" dirty="0">
              <a:solidFill>
                <a:schemeClr val="bg1"/>
              </a:solidFill>
              <a:latin typeface="Toham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823711" y="8178968"/>
                <a:ext cx="6007655" cy="165646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711" y="8178968"/>
                <a:ext cx="6007655" cy="16564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649266" y="10780372"/>
                <a:ext cx="10494679" cy="17704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>
                          <a:solidFill>
                            <a:schemeClr val="bg1"/>
                          </a:solidFill>
                          <a:latin typeface="Tohama"/>
                        </a:rPr>
                        <m:t> 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266" y="10780372"/>
                <a:ext cx="10494679" cy="17704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5736B7CB-D1BA-4199-AB48-78B53807F80E}"/>
                  </a:ext>
                </a:extLst>
              </p:cNvPr>
              <p:cNvSpPr/>
              <p:nvPr/>
            </p:nvSpPr>
            <p:spPr>
              <a:xfrm>
                <a:off x="15059125" y="12673771"/>
                <a:ext cx="5767926" cy="861774"/>
              </a:xfrm>
              <a:prstGeom prst="rect">
                <a:avLst/>
              </a:prstGeom>
              <a:ln>
                <a:solidFill>
                  <a:srgbClr val="D30317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ê−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dirty="0">
                  <a:solidFill>
                    <a:schemeClr val="tx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125" y="12673771"/>
                <a:ext cx="576792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C361E16-0C38-457E-AE7B-4FF1CE94BB2A}"/>
              </a:ext>
            </a:extLst>
          </p:cNvPr>
          <p:cNvCxnSpPr>
            <a:cxnSpLocks/>
          </p:cNvCxnSpPr>
          <p:nvPr/>
        </p:nvCxnSpPr>
        <p:spPr>
          <a:xfrm flipV="1">
            <a:off x="8082952" y="2960841"/>
            <a:ext cx="5248782" cy="4478502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211A6CC6-1CD4-4251-A9ED-706F3B044041}"/>
                  </a:ext>
                </a:extLst>
              </p:cNvPr>
              <p:cNvSpPr/>
              <p:nvPr/>
            </p:nvSpPr>
            <p:spPr>
              <a:xfrm>
                <a:off x="13554257" y="2033547"/>
                <a:ext cx="10494679" cy="1656468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11A6CC6-1CD4-4251-A9ED-706F3B0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257" y="2033547"/>
                <a:ext cx="10494679" cy="165646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5AB0F333-8F39-4DB1-86EE-E306D73BEB1E}"/>
                  </a:ext>
                </a:extLst>
              </p:cNvPr>
              <p:cNvSpPr/>
              <p:nvPr/>
            </p:nvSpPr>
            <p:spPr>
              <a:xfrm>
                <a:off x="13652156" y="4049537"/>
                <a:ext cx="10494679" cy="1656468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  <a:p>
                <a:pPr algn="ctr"/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AB0F333-8F39-4DB1-86EE-E306D73BE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156" y="4049537"/>
                <a:ext cx="10494679" cy="165646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E93408D9-230A-4576-991F-82C5EF3F46E7}"/>
                  </a:ext>
                </a:extLst>
              </p:cNvPr>
              <p:cNvSpPr/>
              <p:nvPr/>
            </p:nvSpPr>
            <p:spPr>
              <a:xfrm>
                <a:off x="13690690" y="6201020"/>
                <a:ext cx="3550392" cy="13139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3408D9-230A-4576-991F-82C5EF3F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690" y="6201020"/>
                <a:ext cx="3550392" cy="131396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A77D6A23-1D4D-41BE-9E62-7C2907492EB2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8082952" y="4877771"/>
            <a:ext cx="5569204" cy="2561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6EA372D-3F55-4E69-AA1C-416B73D50D2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307586" y="6858000"/>
            <a:ext cx="5383104" cy="431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C08F41B-BBF9-4F88-B384-C15F6EFA3E5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082951" y="7439344"/>
            <a:ext cx="5740760" cy="1567858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DE08BDF9-B7D2-44AB-A051-AA0EA3742B1C}"/>
              </a:ext>
            </a:extLst>
          </p:cNvPr>
          <p:cNvCxnSpPr>
            <a:cxnSpLocks/>
          </p:cNvCxnSpPr>
          <p:nvPr/>
        </p:nvCxnSpPr>
        <p:spPr>
          <a:xfrm>
            <a:off x="8082951" y="7439344"/>
            <a:ext cx="5471305" cy="4226257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273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64"/>
    </mc:Choice>
    <mc:Fallback xmlns="">
      <p:transition spd="slow" advTm="54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8" grpId="0" animBg="1"/>
      <p:bldP spid="4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C91E81-285C-4F21-BD02-2BB035A9FE1D}"/>
              </a:ext>
            </a:extLst>
          </p:cNvPr>
          <p:cNvSpPr/>
          <p:nvPr/>
        </p:nvSpPr>
        <p:spPr>
          <a:xfrm>
            <a:off x="84137" y="140494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2868"/>
            <a:ext cx="22127747" cy="113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8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D8D1C719-3DD6-D484-8F91-3AE68A47FD0A}"/>
              </a:ext>
            </a:extLst>
          </p:cNvPr>
          <p:cNvSpPr/>
          <p:nvPr/>
        </p:nvSpPr>
        <p:spPr>
          <a:xfrm>
            <a:off x="12158874" y="8774003"/>
            <a:ext cx="5120981" cy="1931307"/>
          </a:xfrm>
          <a:custGeom>
            <a:avLst/>
            <a:gdLst>
              <a:gd name="connsiteX0" fmla="*/ 160801 w 6519382"/>
              <a:gd name="connsiteY0" fmla="*/ 619258 h 1900930"/>
              <a:gd name="connsiteX1" fmla="*/ 4218451 w 6519382"/>
              <a:gd name="connsiteY1" fmla="*/ 1876558 h 1900930"/>
              <a:gd name="connsiteX2" fmla="*/ 6247276 w 6519382"/>
              <a:gd name="connsiteY2" fmla="*/ 1447933 h 1900930"/>
              <a:gd name="connsiteX3" fmla="*/ 6304426 w 6519382"/>
              <a:gd name="connsiteY3" fmla="*/ 1419358 h 1900930"/>
              <a:gd name="connsiteX4" fmla="*/ 4447051 w 6519382"/>
              <a:gd name="connsiteY4" fmla="*/ 1333633 h 1900930"/>
              <a:gd name="connsiteX5" fmla="*/ 1761001 w 6519382"/>
              <a:gd name="connsiteY5" fmla="*/ 104908 h 1900930"/>
              <a:gd name="connsiteX6" fmla="*/ 1560976 w 6519382"/>
              <a:gd name="connsiteY6" fmla="*/ 76333 h 1900930"/>
              <a:gd name="connsiteX7" fmla="*/ 760876 w 6519382"/>
              <a:gd name="connsiteY7" fmla="*/ 190633 h 1900930"/>
              <a:gd name="connsiteX8" fmla="*/ 75076 w 6519382"/>
              <a:gd name="connsiteY8" fmla="*/ 619258 h 1900930"/>
              <a:gd name="connsiteX9" fmla="*/ 17926 w 6519382"/>
              <a:gd name="connsiteY9" fmla="*/ 590683 h 190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9382" h="1900930">
                <a:moveTo>
                  <a:pt x="160801" y="619258"/>
                </a:moveTo>
                <a:cubicBezTo>
                  <a:pt x="1682420" y="1178852"/>
                  <a:pt x="3204039" y="1738446"/>
                  <a:pt x="4218451" y="1876558"/>
                </a:cubicBezTo>
                <a:cubicBezTo>
                  <a:pt x="5232864" y="2014671"/>
                  <a:pt x="5899614" y="1524133"/>
                  <a:pt x="6247276" y="1447933"/>
                </a:cubicBezTo>
                <a:cubicBezTo>
                  <a:pt x="6594939" y="1371733"/>
                  <a:pt x="6604463" y="1438408"/>
                  <a:pt x="6304426" y="1419358"/>
                </a:cubicBezTo>
                <a:cubicBezTo>
                  <a:pt x="6004389" y="1400308"/>
                  <a:pt x="5204289" y="1552708"/>
                  <a:pt x="4447051" y="1333633"/>
                </a:cubicBezTo>
                <a:cubicBezTo>
                  <a:pt x="3689813" y="1114558"/>
                  <a:pt x="2242014" y="314458"/>
                  <a:pt x="1761001" y="104908"/>
                </a:cubicBezTo>
                <a:cubicBezTo>
                  <a:pt x="1279989" y="-104642"/>
                  <a:pt x="1727663" y="62046"/>
                  <a:pt x="1560976" y="76333"/>
                </a:cubicBezTo>
                <a:cubicBezTo>
                  <a:pt x="1394289" y="90620"/>
                  <a:pt x="1008526" y="100146"/>
                  <a:pt x="760876" y="190633"/>
                </a:cubicBezTo>
                <a:cubicBezTo>
                  <a:pt x="513226" y="281120"/>
                  <a:pt x="198901" y="552583"/>
                  <a:pt x="75076" y="619258"/>
                </a:cubicBezTo>
                <a:cubicBezTo>
                  <a:pt x="-48749" y="685933"/>
                  <a:pt x="17926" y="590683"/>
                  <a:pt x="17926" y="590683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 cmpd="sng">
                <a:solidFill>
                  <a:srgbClr val="FFFF00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2AD58A40-E6E9-6E82-4EC1-E11064F71B32}"/>
              </a:ext>
            </a:extLst>
          </p:cNvPr>
          <p:cNvSpPr/>
          <p:nvPr/>
        </p:nvSpPr>
        <p:spPr>
          <a:xfrm>
            <a:off x="2284653" y="7361557"/>
            <a:ext cx="5638800" cy="2023293"/>
          </a:xfrm>
          <a:custGeom>
            <a:avLst/>
            <a:gdLst>
              <a:gd name="connsiteX0" fmla="*/ 5416777 w 5577119"/>
              <a:gd name="connsiteY0" fmla="*/ 72533 h 1881693"/>
              <a:gd name="connsiteX1" fmla="*/ 1987777 w 5577119"/>
              <a:gd name="connsiteY1" fmla="*/ 186833 h 1881693"/>
              <a:gd name="connsiteX2" fmla="*/ 787627 w 5577119"/>
              <a:gd name="connsiteY2" fmla="*/ 758333 h 1881693"/>
              <a:gd name="connsiteX3" fmla="*/ 73252 w 5577119"/>
              <a:gd name="connsiteY3" fmla="*/ 1758458 h 1881693"/>
              <a:gd name="connsiteX4" fmla="*/ 158977 w 5577119"/>
              <a:gd name="connsiteY4" fmla="*/ 1758458 h 1881693"/>
              <a:gd name="connsiteX5" fmla="*/ 1273402 w 5577119"/>
              <a:gd name="connsiteY5" fmla="*/ 786908 h 1881693"/>
              <a:gd name="connsiteX6" fmla="*/ 5073877 w 5577119"/>
              <a:gd name="connsiteY6" fmla="*/ 1186958 h 1881693"/>
              <a:gd name="connsiteX7" fmla="*/ 5016727 w 5577119"/>
              <a:gd name="connsiteY7" fmla="*/ 1215533 h 1881693"/>
              <a:gd name="connsiteX8" fmla="*/ 5416777 w 5577119"/>
              <a:gd name="connsiteY8" fmla="*/ 72533 h 18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7119" h="1881693">
                <a:moveTo>
                  <a:pt x="5416777" y="72533"/>
                </a:moveTo>
                <a:cubicBezTo>
                  <a:pt x="4911952" y="-98917"/>
                  <a:pt x="2759302" y="72533"/>
                  <a:pt x="1987777" y="186833"/>
                </a:cubicBezTo>
                <a:cubicBezTo>
                  <a:pt x="1216252" y="301133"/>
                  <a:pt x="1106714" y="496396"/>
                  <a:pt x="787627" y="758333"/>
                </a:cubicBezTo>
                <a:cubicBezTo>
                  <a:pt x="468540" y="1020270"/>
                  <a:pt x="178027" y="1591771"/>
                  <a:pt x="73252" y="1758458"/>
                </a:cubicBezTo>
                <a:cubicBezTo>
                  <a:pt x="-31523" y="1925145"/>
                  <a:pt x="-41048" y="1920383"/>
                  <a:pt x="158977" y="1758458"/>
                </a:cubicBezTo>
                <a:cubicBezTo>
                  <a:pt x="359002" y="1596533"/>
                  <a:pt x="454252" y="882158"/>
                  <a:pt x="1273402" y="786908"/>
                </a:cubicBezTo>
                <a:cubicBezTo>
                  <a:pt x="2092552" y="691658"/>
                  <a:pt x="4449989" y="1115521"/>
                  <a:pt x="5073877" y="1186958"/>
                </a:cubicBezTo>
                <a:cubicBezTo>
                  <a:pt x="5697765" y="1258396"/>
                  <a:pt x="4954814" y="1406033"/>
                  <a:pt x="5016727" y="1215533"/>
                </a:cubicBezTo>
                <a:cubicBezTo>
                  <a:pt x="5078639" y="1025033"/>
                  <a:pt x="5921602" y="243983"/>
                  <a:pt x="5416777" y="72533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16F02922-9C76-A562-3E81-7FB90D406096}"/>
              </a:ext>
            </a:extLst>
          </p:cNvPr>
          <p:cNvSpPr/>
          <p:nvPr/>
        </p:nvSpPr>
        <p:spPr>
          <a:xfrm>
            <a:off x="12382273" y="3011372"/>
            <a:ext cx="4250557" cy="2317399"/>
          </a:xfrm>
          <a:custGeom>
            <a:avLst/>
            <a:gdLst>
              <a:gd name="connsiteX0" fmla="*/ 0 w 5869736"/>
              <a:gd name="connsiteY0" fmla="*/ 1942855 h 2688352"/>
              <a:gd name="connsiteX1" fmla="*/ 2857500 w 5869736"/>
              <a:gd name="connsiteY1" fmla="*/ 171205 h 2688352"/>
              <a:gd name="connsiteX2" fmla="*/ 5857875 w 5869736"/>
              <a:gd name="connsiteY2" fmla="*/ 85480 h 2688352"/>
              <a:gd name="connsiteX3" fmla="*/ 3829050 w 5869736"/>
              <a:gd name="connsiteY3" fmla="*/ 314080 h 2688352"/>
              <a:gd name="connsiteX4" fmla="*/ 1943100 w 5869736"/>
              <a:gd name="connsiteY4" fmla="*/ 2514355 h 2688352"/>
              <a:gd name="connsiteX5" fmla="*/ 1943100 w 5869736"/>
              <a:gd name="connsiteY5" fmla="*/ 2542930 h 2688352"/>
              <a:gd name="connsiteX6" fmla="*/ 1914525 w 5869736"/>
              <a:gd name="connsiteY6" fmla="*/ 2485780 h 2688352"/>
              <a:gd name="connsiteX7" fmla="*/ 1857375 w 5869736"/>
              <a:gd name="connsiteY7" fmla="*/ 2485780 h 2688352"/>
              <a:gd name="connsiteX8" fmla="*/ 1857375 w 5869736"/>
              <a:gd name="connsiteY8" fmla="*/ 2542930 h 2688352"/>
              <a:gd name="connsiteX9" fmla="*/ 1943100 w 5869736"/>
              <a:gd name="connsiteY9" fmla="*/ 2485780 h 268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9736" h="2688352">
                <a:moveTo>
                  <a:pt x="0" y="1942855"/>
                </a:moveTo>
                <a:cubicBezTo>
                  <a:pt x="940594" y="1211811"/>
                  <a:pt x="1881188" y="480767"/>
                  <a:pt x="2857500" y="171205"/>
                </a:cubicBezTo>
                <a:cubicBezTo>
                  <a:pt x="3833812" y="-138357"/>
                  <a:pt x="5695950" y="61668"/>
                  <a:pt x="5857875" y="85480"/>
                </a:cubicBezTo>
                <a:cubicBezTo>
                  <a:pt x="6019800" y="109292"/>
                  <a:pt x="4481512" y="-90732"/>
                  <a:pt x="3829050" y="314080"/>
                </a:cubicBezTo>
                <a:cubicBezTo>
                  <a:pt x="3176588" y="718892"/>
                  <a:pt x="2257425" y="2142880"/>
                  <a:pt x="1943100" y="2514355"/>
                </a:cubicBezTo>
                <a:cubicBezTo>
                  <a:pt x="1628775" y="2885830"/>
                  <a:pt x="1947862" y="2547692"/>
                  <a:pt x="1943100" y="2542930"/>
                </a:cubicBezTo>
                <a:cubicBezTo>
                  <a:pt x="1938338" y="2538168"/>
                  <a:pt x="1914525" y="2485780"/>
                  <a:pt x="1914525" y="2485780"/>
                </a:cubicBezTo>
                <a:cubicBezTo>
                  <a:pt x="1900238" y="2476255"/>
                  <a:pt x="1857375" y="2485780"/>
                  <a:pt x="1857375" y="2485780"/>
                </a:cubicBezTo>
                <a:cubicBezTo>
                  <a:pt x="1847850" y="2495305"/>
                  <a:pt x="1843088" y="2542930"/>
                  <a:pt x="1857375" y="2542930"/>
                </a:cubicBezTo>
                <a:cubicBezTo>
                  <a:pt x="1871662" y="2542930"/>
                  <a:pt x="1943100" y="2485780"/>
                  <a:pt x="1943100" y="248578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E513B31-3AA8-E39C-F7AE-BBE3D32B7B43}"/>
              </a:ext>
            </a:extLst>
          </p:cNvPr>
          <p:cNvGrpSpPr/>
          <p:nvPr/>
        </p:nvGrpSpPr>
        <p:grpSpPr>
          <a:xfrm>
            <a:off x="6520074" y="3726680"/>
            <a:ext cx="8903491" cy="6105525"/>
            <a:chOff x="6520074" y="3726680"/>
            <a:chExt cx="8903491" cy="6105525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251036B-0D37-E013-132C-A59AFA3ACB69}"/>
                </a:ext>
              </a:extLst>
            </p:cNvPr>
            <p:cNvSpPr/>
            <p:nvPr/>
          </p:nvSpPr>
          <p:spPr>
            <a:xfrm>
              <a:off x="6520074" y="3726680"/>
              <a:ext cx="8903491" cy="6105525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ADCBCE9-2499-47C1-8C12-DB1B7BBED2D7}"/>
                </a:ext>
              </a:extLst>
            </p:cNvPr>
            <p:cNvSpPr/>
            <p:nvPr/>
          </p:nvSpPr>
          <p:spPr>
            <a:xfrm>
              <a:off x="6616263" y="3943635"/>
              <a:ext cx="8510375" cy="5513491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90B50255-38E6-82CF-6056-4AB9BC7C60EF}"/>
                </a:ext>
              </a:extLst>
            </p:cNvPr>
            <p:cNvSpPr/>
            <p:nvPr/>
          </p:nvSpPr>
          <p:spPr>
            <a:xfrm>
              <a:off x="8081986" y="5650898"/>
              <a:ext cx="5638800" cy="2362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F15AE5F-DAE6-95A1-3C16-47F48ABC4D71}"/>
              </a:ext>
            </a:extLst>
          </p:cNvPr>
          <p:cNvSpPr/>
          <p:nvPr/>
        </p:nvSpPr>
        <p:spPr>
          <a:xfrm rot="20254110">
            <a:off x="12442966" y="2540502"/>
            <a:ext cx="3352800" cy="7775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8B144F3-A4E1-E6BB-8CBD-82B53299E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63" y="2142052"/>
            <a:ext cx="1342828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8D535883-130A-2DFE-4913-A90FE490A466}"/>
              </a:ext>
            </a:extLst>
          </p:cNvPr>
          <p:cNvCxnSpPr>
            <a:cxnSpLocks/>
            <a:stCxn id="70" idx="3"/>
            <a:endCxn id="70" idx="3"/>
          </p:cNvCxnSpPr>
          <p:nvPr/>
        </p:nvCxnSpPr>
        <p:spPr>
          <a:xfrm>
            <a:off x="18259691" y="263735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5D7C1D4F-6E5F-1AEF-C5EA-3DDE4C7A67E1}"/>
              </a:ext>
            </a:extLst>
          </p:cNvPr>
          <p:cNvSpPr/>
          <p:nvPr/>
        </p:nvSpPr>
        <p:spPr>
          <a:xfrm rot="1478231">
            <a:off x="13976581" y="9005386"/>
            <a:ext cx="3810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Left Brace 98">
            <a:extLst>
              <a:ext uri="{FF2B5EF4-FFF2-40B4-BE49-F238E27FC236}">
                <a16:creationId xmlns="" xmlns:a16="http://schemas.microsoft.com/office/drawing/2014/main" id="{4BDEE401-486C-9095-ADF5-2512D617349C}"/>
              </a:ext>
            </a:extLst>
          </p:cNvPr>
          <p:cNvSpPr/>
          <p:nvPr/>
        </p:nvSpPr>
        <p:spPr>
          <a:xfrm>
            <a:off x="18058170" y="1764452"/>
            <a:ext cx="1198355" cy="2302723"/>
          </a:xfrm>
          <a:prstGeom prst="leftBrac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B5E7D90-844C-0EFC-22AA-69870683EFAA}"/>
                  </a:ext>
                </a:extLst>
              </p:cNvPr>
              <p:cNvSpPr/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&lt;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B5E7D90-844C-0EFC-22AA-69870683E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blipFill>
                <a:blip r:embed="rId4"/>
                <a:stretch>
                  <a:fillRect l="-2367" r="-3550" b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3" name="Object 102">
            <a:extLst>
              <a:ext uri="{FF2B5EF4-FFF2-40B4-BE49-F238E27FC236}">
                <a16:creationId xmlns="" xmlns:a16="http://schemas.microsoft.com/office/drawing/2014/main" id="{0DBA9F48-AA73-57FA-A66A-8672B52A4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45746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="" xmlns:a16="http://schemas.microsoft.com/office/drawing/2014/main" id="{D985F220-F18A-71DA-24E8-44943763F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00749"/>
              </p:ext>
            </p:extLst>
          </p:nvPr>
        </p:nvGraphicFramePr>
        <p:xfrm>
          <a:off x="4787900" y="2374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900" y="2374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="" xmlns:a16="http://schemas.microsoft.com/office/drawing/2014/main" id="{40F34C4C-320B-E753-3762-ADAB434B3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07495"/>
              </p:ext>
            </p:extLst>
          </p:nvPr>
        </p:nvGraphicFramePr>
        <p:xfrm>
          <a:off x="15102692" y="4455316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8" imgW="114120" imgH="228600" progId="Equation.DSMT4">
                  <p:embed/>
                </p:oleObj>
              </mc:Choice>
              <mc:Fallback>
                <p:oleObj name="Equation" r:id="rId8" imgW="114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02692" y="4455316"/>
                        <a:ext cx="114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1A6D8C30-829A-6900-8E56-BA72299CB5D2}"/>
                  </a:ext>
                </a:extLst>
              </p:cNvPr>
              <p:cNvSpPr/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dài bằng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𝒌</m:t>
                        </m:r>
                      </m:e>
                    </m:d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</m:oMath>
                </a14:m>
                <a:r>
                  <a:rPr lang="en-US" sz="4000" b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A6D8C30-829A-6900-8E56-BA72299CB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Connector: Curved 120">
            <a:extLst>
              <a:ext uri="{FF2B5EF4-FFF2-40B4-BE49-F238E27FC236}">
                <a16:creationId xmlns="" xmlns:a16="http://schemas.microsoft.com/office/drawing/2014/main" id="{C6A1D6C9-DF4A-3A37-9F25-EAE2090804BF}"/>
              </a:ext>
            </a:extLst>
          </p:cNvPr>
          <p:cNvCxnSpPr>
            <a:cxnSpLocks/>
          </p:cNvCxnSpPr>
          <p:nvPr/>
        </p:nvCxnSpPr>
        <p:spPr>
          <a:xfrm>
            <a:off x="17268712" y="3011372"/>
            <a:ext cx="2132286" cy="201435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3ACF609D-7712-AA3A-C26A-E65B31C3A99B}"/>
                  </a:ext>
                </a:extLst>
              </p:cNvPr>
              <p:cNvSpPr/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ACF609D-7712-AA3A-C26A-E65B31C3A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: Rounded Corners 127">
                <a:extLst>
                  <a:ext uri="{FF2B5EF4-FFF2-40B4-BE49-F238E27FC236}">
                    <a16:creationId xmlns="" xmlns:a16="http://schemas.microsoft.com/office/drawing/2014/main" id="{87BBCF19-8D3A-D73F-40EB-B5C5FC0A0D8F}"/>
                  </a:ext>
                </a:extLst>
              </p:cNvPr>
              <p:cNvSpPr/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40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0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(−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vi-VN" sz="4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87BBCF19-8D3A-D73F-40EB-B5C5FC0A0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BD4DAAED-0C93-120B-D035-F6675E9C62F0}"/>
              </a:ext>
            </a:extLst>
          </p:cNvPr>
          <p:cNvSpPr/>
          <p:nvPr/>
        </p:nvSpPr>
        <p:spPr>
          <a:xfrm>
            <a:off x="2991630" y="5904606"/>
            <a:ext cx="3392394" cy="2023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A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ACFAAB39-785C-7BF5-58FD-F1C08D9E941F}"/>
                  </a:ext>
                </a:extLst>
              </p:cNvPr>
              <p:cNvSpPr/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fr-FR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CFAAB39-785C-7BF5-58FD-F1C08D9E9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blipFill>
                <a:blip r:embed="rId13"/>
                <a:stretch>
                  <a:fillRect t="-8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FBFA7C76-E695-0EEF-5FE3-0B6C0DA20EE9}"/>
                  </a:ext>
                </a:extLst>
              </p:cNvPr>
              <p:cNvSpPr/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BFA7C76-E695-0EEF-5FE3-0B6C0DA20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blipFill>
                <a:blip r:embed="rId14"/>
                <a:stretch>
                  <a:fillRect b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2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2" grpId="0" animBg="1"/>
      <p:bldP spid="60" grpId="0" animBg="1"/>
      <p:bldP spid="67" grpId="0"/>
      <p:bldP spid="90" grpId="0"/>
      <p:bldP spid="99" grpId="0" animBg="1"/>
      <p:bldP spid="100" grpId="0"/>
      <p:bldP spid="110" grpId="0"/>
      <p:bldP spid="124" grpId="0"/>
      <p:bldP spid="128" grpId="0" animBg="1"/>
      <p:bldP spid="129" grpId="0"/>
      <p:bldP spid="130" grpId="0"/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23861" y="2932978"/>
            <a:ext cx="22802939" cy="10232464"/>
            <a:chOff x="540880" y="1603075"/>
            <a:chExt cx="22705481" cy="8034988"/>
          </a:xfrm>
        </p:grpSpPr>
        <p:grpSp>
          <p:nvGrpSpPr>
            <p:cNvPr id="39" name="Group 54"/>
            <p:cNvGrpSpPr/>
            <p:nvPr/>
          </p:nvGrpSpPr>
          <p:grpSpPr>
            <a:xfrm>
              <a:off x="540880" y="1603075"/>
              <a:ext cx="22338431" cy="8034988"/>
              <a:chOff x="1087159" y="3405486"/>
              <a:chExt cx="22338431" cy="8034988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87159" y="3581027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38" cy="1287033"/>
                <a:chOff x="1311958" y="3405486"/>
                <a:chExt cx="4394038" cy="12870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506829" y="2121486"/>
                  <a:ext cx="765012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381670" y="3586841"/>
                  <a:ext cx="2562143" cy="1105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51078" y="2972935"/>
                  <a:ext cx="22095283" cy="3264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cosin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:</a:t>
                  </a:r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sz="4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37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37</m:t>
                          </m:r>
                        </m:e>
                      </m:rad>
                    </m:oMath>
                  </a14:m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37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endParaRPr lang="vi-VN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078" y="2972935"/>
                  <a:ext cx="22095283" cy="3264542"/>
                </a:xfrm>
                <a:prstGeom prst="rect">
                  <a:avLst/>
                </a:prstGeom>
                <a:blipFill>
                  <a:blip r:embed="rId3"/>
                  <a:stretch>
                    <a:fillRect l="-1126" t="-29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3ECD6577-26CE-670F-265B-C9BC43B8E0C7}"/>
                  </a:ext>
                </a:extLst>
              </p:cNvPr>
              <p:cNvSpPr txBox="1"/>
              <p:nvPr/>
            </p:nvSpPr>
            <p:spPr>
              <a:xfrm>
                <a:off x="1664157" y="8077200"/>
                <a:ext cx="21348243" cy="1455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marR="0" indent="-7429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 startAt="2"/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Bán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US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120</m:t>
                            </m:r>
                          </m:e>
                          <m:sup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111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CD6577-26CE-670F-265B-C9BC43B8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57" y="8077200"/>
                <a:ext cx="21348243" cy="1455655"/>
              </a:xfrm>
              <a:prstGeom prst="rect">
                <a:avLst/>
              </a:prstGeom>
              <a:blipFill>
                <a:blip r:embed="rId4"/>
                <a:stretch>
                  <a:fillRect l="-1057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1C2F195C-EBE9-92CF-10EC-99B448494D25}"/>
                  </a:ext>
                </a:extLst>
              </p:cNvPr>
              <p:cNvSpPr txBox="1"/>
              <p:nvPr/>
            </p:nvSpPr>
            <p:spPr>
              <a:xfrm>
                <a:off x="1550796" y="9705030"/>
                <a:ext cx="18566004" cy="1115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c)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sin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2F195C-EBE9-92CF-10EC-99B448494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6" y="9705030"/>
                <a:ext cx="18566004" cy="1115370"/>
              </a:xfrm>
              <a:prstGeom prst="rect">
                <a:avLst/>
              </a:prstGeom>
              <a:blipFill>
                <a:blip r:embed="rId5"/>
                <a:stretch>
                  <a:fillRect l="-558" b="-1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7C931D55-3A3F-E62C-2FF4-CC365C691E6A}"/>
                  </a:ext>
                </a:extLst>
              </p:cNvPr>
              <p:cNvSpPr txBox="1"/>
              <p:nvPr/>
            </p:nvSpPr>
            <p:spPr>
              <a:xfrm>
                <a:off x="1550796" y="10948750"/>
                <a:ext cx="18566004" cy="1467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d)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rad>
                      </m:den>
                    </m:f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111</m:t>
                            </m:r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rad>
                      </m:num>
                      <m:den>
                        <m:r>
                          <a:rPr lang="en-US" sz="5000">
                            <a:latin typeface="Cambria Math" panose="02040503050406030204" pitchFamily="18" charset="0"/>
                          </a:rPr>
                          <m:t>37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931D55-3A3F-E62C-2FF4-CC365C691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6" y="10948750"/>
                <a:ext cx="18566004" cy="1467068"/>
              </a:xfrm>
              <a:prstGeom prst="rect">
                <a:avLst/>
              </a:prstGeom>
              <a:blipFill>
                <a:blip r:embed="rId6"/>
                <a:stretch>
                  <a:fillRect l="-558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55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5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8" y="2938755"/>
            <a:ext cx="23471701" cy="1001524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1126685"/>
              <a:chOff x="1311958" y="3405486"/>
              <a:chExt cx="4394042" cy="1126685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494161" y="3649033"/>
                <a:ext cx="2562143" cy="883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1447684" y="4343400"/>
                <a:ext cx="21935745" cy="6021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8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lnSpc>
                    <a:spcPct val="128000"/>
                  </a:lnSpc>
                </a:pPr>
                <a:r>
                  <a:rPr lang="en-US" dirty="0" smtClean="0">
                    <a:latin typeface="Cambria Math" panose="02040503050406030204" pitchFamily="18" charset="0"/>
                  </a:rPr>
                  <a:t>     =</a:t>
                </a:r>
                <a:r>
                  <a:rPr lang="en-US" dirty="0" smtClean="0"/>
                  <a:t> 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4" y="4343400"/>
                <a:ext cx="21935745" cy="6021520"/>
              </a:xfrm>
              <a:prstGeom prst="rect">
                <a:avLst/>
              </a:prstGeom>
              <a:blipFill rotWithShape="1">
                <a:blip r:embed="rId3"/>
                <a:stretch>
                  <a:fillRect t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C77C8B2-4709-B425-A153-334162501EC5}"/>
                  </a:ext>
                </a:extLst>
              </p:cNvPr>
              <p:cNvSpPr txBox="1"/>
              <p:nvPr/>
            </p:nvSpPr>
            <p:spPr>
              <a:xfrm>
                <a:off x="1670401" y="8763001"/>
                <a:ext cx="18813531" cy="3847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𝑐𝑜𝑡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/>
                  <a:t> 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5400" dirty="0"/>
                      <m:t> 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m:rPr>
                        <m:nor/>
                      </m:rPr>
                      <a:rPr lang="en-US" sz="5400" dirty="0"/>
                      <m:t> 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77C8B2-4709-B425-A153-334162501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01" y="8763001"/>
                <a:ext cx="18813531" cy="3847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752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015245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67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1447684" y="4343400"/>
                <a:ext cx="21935745" cy="7297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Áp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định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lý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cosin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5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func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−3,</m:t>
                        </m:r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2.2.2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161</m:t>
                        </m:r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800</m:t>
                        </m:r>
                      </m:den>
                    </m:f>
                  </m:oMath>
                </a14:m>
                <a:r>
                  <a:rPr lang="en-US" sz="5000" dirty="0"/>
                  <a:t/>
                </a:r>
                <a:br>
                  <a:rPr lang="en-US" sz="5000" dirty="0"/>
                </a:b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≈10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:r>
                  <a:rPr lang="en-US" sz="4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600" i="1">
                        <a:latin typeface="Cambria Math" panose="02040503050406030204" pitchFamily="18" charset="0"/>
                      </a:rPr>
                      <m:t>≈10</m:t>
                    </m:r>
                    <m:sSup>
                      <m:sSupPr>
                        <m:ctrlPr>
                          <a:rPr lang="en-US" sz="4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5000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4" y="4343400"/>
                <a:ext cx="21935745" cy="7297254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6050A90-E711-A0A4-D450-A5B1D7505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048" y="6019800"/>
            <a:ext cx="6565268" cy="537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27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67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2219655" y="3048000"/>
                <a:ext cx="21935745" cy="20047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lượt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CA, CB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định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lý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sin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𝐶𝐵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𝐵𝐴𝐶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𝐵𝐴𝐶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1200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1075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89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𝐶𝐴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1200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878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46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878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46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1075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89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sz="5000" b="0" i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55" y="3048000"/>
                <a:ext cx="21935745" cy="20047219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4FEDA112-5456-E48C-038E-A95F20CD4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7035" y="9480194"/>
            <a:ext cx="6456365" cy="42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9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29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B3E251AC-7C7A-110C-C8C9-860ABBA26FCB}"/>
                  </a:ext>
                </a:extLst>
              </p:cNvPr>
              <p:cNvSpPr txBox="1"/>
              <p:nvPr/>
            </p:nvSpPr>
            <p:spPr>
              <a:xfrm>
                <a:off x="1442851" y="4939658"/>
                <a:ext cx="14964513" cy="10691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𝑀𝑂𝑁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Theo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Cosin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𝑂𝑁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0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𝑀𝑂𝑁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r>
                  <a:rPr lang="en-US" sz="5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5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5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50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200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500</m:t>
                    </m:r>
                    <m:func>
                      <m:func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5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290000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100000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5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290000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100000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656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82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R="0" lvl="0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657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51" y="4939658"/>
                <a:ext cx="14964513" cy="10691260"/>
              </a:xfrm>
              <a:prstGeom prst="rect">
                <a:avLst/>
              </a:prstGeom>
              <a:blipFill>
                <a:blip r:embed="rId3"/>
                <a:stretch>
                  <a:fillRect l="-1956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EE7AA6-DF11-64D8-5401-2B9027FD2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047" y="6858000"/>
            <a:ext cx="7269120" cy="48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2607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743200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1135543"/>
              <a:chOff x="1311958" y="3405486"/>
              <a:chExt cx="4394042" cy="113554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883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4555794"/>
                <a:ext cx="19531610" cy="638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d>
                      <m:d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</m:t>
                    </m:r>
                  </m:oMath>
                </a14:m>
                <a:endParaRPr lang="en-US" sz="5000" b="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𝑉𝑇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4555794"/>
                <a:ext cx="19531610" cy="6380700"/>
              </a:xfrm>
              <a:prstGeom prst="rect">
                <a:avLst/>
              </a:prstGeom>
              <a:blipFill>
                <a:blip r:embed="rId4"/>
                <a:stretch>
                  <a:fillRect l="-1498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VỀ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211386" y="7696200"/>
                <a:ext cx="19531610" cy="885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𝐼𝑁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d>
                      <m:d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sz="5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𝑉𝑇</m:t>
                      </m:r>
                      <m:d>
                        <m:dPr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𝐼𝑁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𝑀𝐼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𝐼𝑁</m:t>
                          </m:r>
                        </m:e>
                      </m:acc>
                      <m:r>
                        <a:rPr lang="en-US" sz="5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</m:t>
                      </m:r>
                    </m:oMath>
                  </m:oMathPara>
                </a14:m>
                <a:endParaRPr lang="en-US" sz="5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6" y="7696200"/>
                <a:ext cx="19531610" cy="8851077"/>
              </a:xfrm>
              <a:prstGeom prst="rect">
                <a:avLst/>
              </a:prstGeom>
              <a:blipFill>
                <a:blip r:embed="rId5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32368"/>
              </p:ext>
            </p:extLst>
          </p:nvPr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8486"/>
              </p:ext>
            </p:extLst>
          </p:nvPr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8" imgW="126780" imgH="164814" progId="Equation.DSMT4">
                  <p:embed/>
                </p:oleObj>
              </mc:Choice>
              <mc:Fallback>
                <p:oleObj name="Equation" r:id="rId8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17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09600" y="2707117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52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3886200"/>
                <a:ext cx="19531610" cy="1798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a) 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tắc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  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3886200"/>
                <a:ext cx="19531610" cy="1798506"/>
              </a:xfrm>
              <a:prstGeom prst="rect">
                <a:avLst/>
              </a:prstGeom>
              <a:blipFill>
                <a:blip r:embed="rId4"/>
                <a:stretch>
                  <a:fillRect l="-780" t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514600" y="4953000"/>
                <a:ext cx="20497800" cy="633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vô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hướng</a:t>
                </a: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+)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𝐵𝐴𝐷</m:t>
                            </m:r>
                          </m:e>
                        </m:acc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=4.6.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sSup>
                      <m:sSupPr>
                        <m:ctrlPr>
                          <a:rPr lang="en-US" sz="5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=4.6.</m:t>
                    </m:r>
                    <m:f>
                      <m:fPr>
                        <m:ctrlPr>
                          <a:rPr lang="en-US" sz="5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)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5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+12=28</m:t>
                    </m:r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) 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5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5000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953000"/>
                <a:ext cx="20497800" cy="6337441"/>
              </a:xfrm>
              <a:prstGeom prst="rect">
                <a:avLst/>
              </a:prstGeom>
              <a:blipFill>
                <a:blip r:embed="rId5"/>
                <a:stretch>
                  <a:fillRect l="-1428" t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8" imgW="126780" imgH="164814" progId="Equation.DSMT4">
                  <p:embed/>
                </p:oleObj>
              </mc:Choice>
              <mc:Fallback>
                <p:oleObj name="Equation" r:id="rId8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4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1|8.3|21.8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13.9|1.8|6.8|1.3|6.3|1.3|7.4|1.2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2919</TotalTime>
  <Words>3008</Words>
  <Application>Microsoft Office PowerPoint</Application>
  <PresentationFormat>Custom</PresentationFormat>
  <Paragraphs>366</Paragraphs>
  <Slides>25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Administrator</cp:lastModifiedBy>
  <cp:revision>277</cp:revision>
  <dcterms:created xsi:type="dcterms:W3CDTF">2013-08-31T11:42:51Z</dcterms:created>
  <dcterms:modified xsi:type="dcterms:W3CDTF">2023-12-12T02:04:06Z</dcterms:modified>
</cp:coreProperties>
</file>