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metadata" ContentType="application/binary"/>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09" r:id="rId2"/>
    <p:sldMasterId id="2147483697" r:id="rId3"/>
    <p:sldMasterId id="2147483685" r:id="rId4"/>
    <p:sldMasterId id="2147483673" r:id="rId5"/>
    <p:sldMasterId id="2147483661" r:id="rId6"/>
  </p:sldMasterIdLst>
  <p:notesMasterIdLst>
    <p:notesMasterId r:id="rId34"/>
  </p:notesMasterIdLst>
  <p:sldIdLst>
    <p:sldId id="285" r:id="rId7"/>
    <p:sldId id="283" r:id="rId8"/>
    <p:sldId id="256" r:id="rId9"/>
    <p:sldId id="286" r:id="rId10"/>
    <p:sldId id="290" r:id="rId11"/>
    <p:sldId id="262" r:id="rId12"/>
    <p:sldId id="269" r:id="rId13"/>
    <p:sldId id="259" r:id="rId14"/>
    <p:sldId id="266" r:id="rId15"/>
    <p:sldId id="265" r:id="rId16"/>
    <p:sldId id="267" r:id="rId17"/>
    <p:sldId id="268" r:id="rId18"/>
    <p:sldId id="276" r:id="rId19"/>
    <p:sldId id="288" r:id="rId20"/>
    <p:sldId id="278" r:id="rId21"/>
    <p:sldId id="291" r:id="rId22"/>
    <p:sldId id="289" r:id="rId23"/>
    <p:sldId id="279" r:id="rId24"/>
    <p:sldId id="281" r:id="rId25"/>
    <p:sldId id="298" r:id="rId26"/>
    <p:sldId id="295" r:id="rId27"/>
    <p:sldId id="296" r:id="rId28"/>
    <p:sldId id="297" r:id="rId29"/>
    <p:sldId id="299" r:id="rId30"/>
    <p:sldId id="300" r:id="rId31"/>
    <p:sldId id="302" r:id="rId32"/>
    <p:sldId id="301" r:id="rId33"/>
  </p:sldIdLst>
  <p:sldSz cx="24385588" cy="13717588"/>
  <p:notesSz cx="6797675" cy="9928225"/>
  <p:embeddedFontLst>
    <p:embeddedFont>
      <p:font typeface="Cambria" pitchFamily="18" charset="0"/>
      <p:regular r:id="rId35"/>
      <p:bold r:id="rId36"/>
      <p:italic r:id="rId37"/>
      <p:boldItalic r:id="rId38"/>
    </p:embeddedFont>
    <p:embeddedFont>
      <p:font typeface="Calibri" pitchFamily="34" charset="0"/>
      <p:regular r:id="rId39"/>
      <p:bold r:id="rId40"/>
      <p:italic r:id="rId41"/>
      <p:boldItalic r:id="rId42"/>
    </p:embeddedFont>
    <p:embeddedFont>
      <p:font typeface="Tahoma" pitchFamily="34" charset="0"/>
      <p:regular r:id="rId43"/>
      <p:bold r:id="rId44"/>
    </p:embeddedFont>
    <p:embeddedFont>
      <p:font typeface="Questrial" charset="0"/>
      <p:regular r:id="rId45"/>
    </p:embeddedFont>
    <p:embeddedFont>
      <p:font typeface="#9Slide04 SFU Belle" charset="0"/>
      <p:regular r:id="rId46"/>
    </p:embeddedFont>
    <p:embeddedFont>
      <p:font typeface="#9Slide03 BoosterNextFYBlack" charset="0"/>
      <p:regular r:id="rId47"/>
    </p:embeddedFont>
    <p:embeddedFont>
      <p:font typeface="SimSun" pitchFamily="2" charset="-122"/>
      <p:regular r:id="rId48"/>
    </p:embeddedFont>
    <p:embeddedFont>
      <p:font typeface="Calibri Light"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1">
          <p15:clr>
            <a:srgbClr val="A4A3A4"/>
          </p15:clr>
        </p15:guide>
        <p15:guide id="2" pos="7681">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55A11"/>
    <a:srgbClr val="106FC6"/>
    <a:srgbClr val="B1D7F9"/>
    <a:srgbClr val="5BABF3"/>
    <a:srgbClr val="C1EDFF"/>
    <a:srgbClr val="97E1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35" d="100"/>
          <a:sy n="35" d="100"/>
        </p:scale>
        <p:origin x="-108" y="-96"/>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0CE109-D0CB-413B-8A35-2A31179700FB}" type="doc">
      <dgm:prSet loTypeId="urn:microsoft.com/office/officeart/2005/8/layout/hProcess10#1" loCatId="process" qsTypeId="urn:microsoft.com/office/officeart/2005/8/quickstyle/simple1" qsCatId="simple" csTypeId="urn:microsoft.com/office/officeart/2005/8/colors/accent1_2" csCatId="accent1" phldr="1"/>
      <dgm:spPr/>
      <dgm:t>
        <a:bodyPr/>
        <a:lstStyle/>
        <a:p>
          <a:endParaRPr lang="en-US"/>
        </a:p>
      </dgm:t>
    </dgm:pt>
    <dgm:pt modelId="{E75D097C-215E-485C-B653-82014D0A5243}">
      <dgm:prSet phldrT="[Text]" custT="1"/>
      <dgm:spPr/>
      <dgm:t>
        <a:bodyPr/>
        <a:lstStyle/>
        <a:p>
          <a:r>
            <a:rPr lang="en-US" sz="2600" dirty="0" smtClean="0"/>
            <a:t>2</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Hòa</a:t>
          </a:r>
          <a:r>
            <a:rPr lang="en-US" sz="3200" dirty="0" smtClean="0">
              <a:latin typeface="Times New Roman" pitchFamily="18" charset="0"/>
              <a:cs typeface="Times New Roman" pitchFamily="18" charset="0"/>
            </a:rPr>
            <a:t> tan </a:t>
          </a:r>
          <a:r>
            <a:rPr lang="en-US" sz="3200" dirty="0" err="1" smtClean="0">
              <a:latin typeface="Times New Roman" pitchFamily="18" charset="0"/>
              <a:cs typeface="Times New Roman" pitchFamily="18" charset="0"/>
            </a:rPr>
            <a:t>hỗn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rắn</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nhiệt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môi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tạo</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dịch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bão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hòa</a:t>
          </a:r>
          <a:endParaRPr lang="en-US" sz="3200" dirty="0">
            <a:latin typeface="Times New Roman" pitchFamily="18" charset="0"/>
            <a:cs typeface="Times New Roman" pitchFamily="18" charset="0"/>
          </a:endParaRPr>
        </a:p>
      </dgm:t>
    </dgm:pt>
    <dgm:pt modelId="{6D2571B5-BC03-4EF3-A5C3-16C8E3AB9738}" type="parTrans" cxnId="{C652DA17-94CA-4234-BC62-C241CC75DD26}">
      <dgm:prSet/>
      <dgm:spPr/>
      <dgm:t>
        <a:bodyPr/>
        <a:lstStyle/>
        <a:p>
          <a:endParaRPr lang="en-US"/>
        </a:p>
      </dgm:t>
    </dgm:pt>
    <dgm:pt modelId="{2AA1190F-67E2-41FF-B2C7-7723A5ACD88E}" type="sibTrans" cxnId="{C652DA17-94CA-4234-BC62-C241CC75DD26}">
      <dgm:prSet/>
      <dgm:spPr/>
      <dgm:t>
        <a:bodyPr/>
        <a:lstStyle/>
        <a:p>
          <a:endParaRPr lang="en-US"/>
        </a:p>
      </dgm:t>
    </dgm:pt>
    <dgm:pt modelId="{F76395C9-4D0E-44A5-A78B-D4F6222B4EDF}">
      <dgm:prSet phldrT="[Text]" custT="1"/>
      <dgm:spPr/>
      <dgm:t>
        <a:bodyPr/>
        <a:lstStyle/>
        <a:p>
          <a:r>
            <a:rPr lang="en-US" sz="3200" dirty="0" smtClean="0"/>
            <a:t>1. </a:t>
          </a:r>
          <a:r>
            <a:rPr lang="en-US" sz="3200" dirty="0" smtClean="0"/>
            <a:t>Lọc nóng để loại bỏ phần chất rắn không tan</a:t>
          </a:r>
          <a:r>
            <a:rPr lang="en-US" sz="2600" dirty="0" smtClean="0"/>
            <a:t>.</a:t>
          </a:r>
          <a:endParaRPr lang="en-US" sz="2600" dirty="0"/>
        </a:p>
      </dgm:t>
    </dgm:pt>
    <dgm:pt modelId="{4C6FE231-76B5-46C4-951B-73063F3F9649}" type="parTrans" cxnId="{13D46B27-FC86-4F4F-872B-D84A89EE17B9}">
      <dgm:prSet/>
      <dgm:spPr/>
      <dgm:t>
        <a:bodyPr/>
        <a:lstStyle/>
        <a:p>
          <a:endParaRPr lang="en-US"/>
        </a:p>
      </dgm:t>
    </dgm:pt>
    <dgm:pt modelId="{1331695E-FE1A-4F0D-9C20-FCAB63F9B196}" type="sibTrans" cxnId="{13D46B27-FC86-4F4F-872B-D84A89EE17B9}">
      <dgm:prSet/>
      <dgm:spPr/>
      <dgm:t>
        <a:bodyPr/>
        <a:lstStyle/>
        <a:p>
          <a:endParaRPr lang="en-US"/>
        </a:p>
      </dgm:t>
    </dgm:pt>
    <dgm:pt modelId="{9CDF1013-32F0-42CC-9915-7CD5D25286EB}">
      <dgm:prSet custT="1"/>
      <dgm:spPr/>
      <dgm:t>
        <a:bodyPr/>
        <a:lstStyle/>
        <a:p>
          <a:r>
            <a:rPr lang="en-US" sz="3200" dirty="0" smtClean="0">
              <a:latin typeface="Times New Roman" pitchFamily="18" charset="0"/>
              <a:cs typeface="Times New Roman" pitchFamily="18" charset="0"/>
            </a:rPr>
            <a:t>3. Để nguội phần dung dịch lọc.</a:t>
          </a:r>
          <a:endParaRPr lang="en-US" sz="3200" dirty="0">
            <a:latin typeface="Times New Roman" pitchFamily="18" charset="0"/>
            <a:cs typeface="Times New Roman" pitchFamily="18" charset="0"/>
          </a:endParaRPr>
        </a:p>
      </dgm:t>
    </dgm:pt>
    <dgm:pt modelId="{44CECC4C-EB0D-4F13-B46E-859CF7D1D5A9}" type="parTrans" cxnId="{4BF817B0-772C-420F-A185-C47492AFC282}">
      <dgm:prSet/>
      <dgm:spPr/>
      <dgm:t>
        <a:bodyPr/>
        <a:lstStyle/>
        <a:p>
          <a:endParaRPr lang="en-US"/>
        </a:p>
      </dgm:t>
    </dgm:pt>
    <dgm:pt modelId="{188375D2-532E-4DC5-84FA-54D58D77B19B}" type="sibTrans" cxnId="{4BF817B0-772C-420F-A185-C47492AFC282}">
      <dgm:prSet/>
      <dgm:spPr/>
      <dgm:t>
        <a:bodyPr/>
        <a:lstStyle/>
        <a:p>
          <a:endParaRPr lang="en-US"/>
        </a:p>
      </dgm:t>
    </dgm:pt>
    <dgm:pt modelId="{0DB38471-9D01-40DC-92A0-E3D928FB8EA9}">
      <dgm:prSet phldrT="[Text]" custT="1"/>
      <dgm:spPr/>
      <dgm:t>
        <a:bodyPr/>
        <a:lstStyle/>
        <a:p>
          <a:r>
            <a:rPr lang="en-US" sz="3600" dirty="0" smtClean="0">
              <a:latin typeface="Times New Roman" pitchFamily="18" charset="0"/>
              <a:cs typeface="Times New Roman" pitchFamily="18" charset="0"/>
            </a:rPr>
            <a:t>4. Lọc lấy chất rắn kết tinh.</a:t>
          </a:r>
          <a:endParaRPr lang="en-US" sz="3600" dirty="0">
            <a:latin typeface="Times New Roman" pitchFamily="18" charset="0"/>
            <a:cs typeface="Times New Roman" pitchFamily="18" charset="0"/>
          </a:endParaRPr>
        </a:p>
      </dgm:t>
    </dgm:pt>
    <dgm:pt modelId="{E3ED0A34-5F3F-4B16-820E-173B97666171}" type="sibTrans" cxnId="{40D6453B-508F-4E48-BE7C-71120FF3AD85}">
      <dgm:prSet/>
      <dgm:spPr/>
      <dgm:t>
        <a:bodyPr/>
        <a:lstStyle/>
        <a:p>
          <a:endParaRPr lang="en-US"/>
        </a:p>
      </dgm:t>
    </dgm:pt>
    <dgm:pt modelId="{FEF43A22-8054-4CFF-9E70-4CB2F82B11A0}" type="parTrans" cxnId="{40D6453B-508F-4E48-BE7C-71120FF3AD85}">
      <dgm:prSet/>
      <dgm:spPr/>
      <dgm:t>
        <a:bodyPr/>
        <a:lstStyle/>
        <a:p>
          <a:endParaRPr lang="en-US"/>
        </a:p>
      </dgm:t>
    </dgm:pt>
    <dgm:pt modelId="{A8003F2D-6984-4C82-BE76-CDD29FF7D095}" type="pres">
      <dgm:prSet presAssocID="{E00CE109-D0CB-413B-8A35-2A31179700FB}" presName="Name0" presStyleCnt="0">
        <dgm:presLayoutVars>
          <dgm:dir/>
          <dgm:resizeHandles val="exact"/>
        </dgm:presLayoutVars>
      </dgm:prSet>
      <dgm:spPr/>
      <dgm:t>
        <a:bodyPr/>
        <a:lstStyle/>
        <a:p>
          <a:endParaRPr lang="en-US"/>
        </a:p>
      </dgm:t>
    </dgm:pt>
    <dgm:pt modelId="{BBB59BD5-6266-4C72-8A16-9EE7D144CE8B}" type="pres">
      <dgm:prSet presAssocID="{E75D097C-215E-485C-B653-82014D0A5243}" presName="composite" presStyleCnt="0"/>
      <dgm:spPr/>
    </dgm:pt>
    <dgm:pt modelId="{9ED7030E-105B-4523-A797-B7D122D12F57}" type="pres">
      <dgm:prSet presAssocID="{E75D097C-215E-485C-B653-82014D0A5243}" presName="imagSh" presStyleLbl="bgImgPlace1" presStyleIdx="0" presStyleCnt="4" custLinFactX="43783" custLinFactNeighborX="100000" custLinFactNeighborY="-66331"/>
      <dgm:spPr>
        <a:blipFill>
          <a:blip xmlns:r="http://schemas.openxmlformats.org/officeDocument/2006/relationships" r:embed="rId1">
            <a:extLst>
              <a:ext uri="{28A0092B-C50C-407E-A947-70E740481C1C}">
                <a14:useLocalDpi xmlns:a14="http://schemas.microsoft.com/office/drawing/2010/main" xmlns="" val="0"/>
              </a:ext>
            </a:extLst>
          </a:blip>
          <a:srcRect/>
          <a:stretch>
            <a:fillRect t="-5000" b="-5000"/>
          </a:stretch>
        </a:blipFill>
      </dgm:spPr>
    </dgm:pt>
    <dgm:pt modelId="{519F57BA-F9FB-484B-AD3C-875E2E39A064}" type="pres">
      <dgm:prSet presAssocID="{E75D097C-215E-485C-B653-82014D0A5243}" presName="txNode" presStyleLbl="node1" presStyleIdx="0" presStyleCnt="4" custScaleX="111469" custScaleY="45323" custLinFactX="25019" custLinFactNeighborX="100000" custLinFactNeighborY="-40242">
        <dgm:presLayoutVars>
          <dgm:bulletEnabled val="1"/>
        </dgm:presLayoutVars>
      </dgm:prSet>
      <dgm:spPr/>
      <dgm:t>
        <a:bodyPr/>
        <a:lstStyle/>
        <a:p>
          <a:endParaRPr lang="en-US"/>
        </a:p>
      </dgm:t>
    </dgm:pt>
    <dgm:pt modelId="{09B1D4E3-4353-4627-8C32-6D7DD1B388C0}" type="pres">
      <dgm:prSet presAssocID="{2AA1190F-67E2-41FF-B2C7-7723A5ACD88E}" presName="sibTrans" presStyleLbl="sibTrans2D1" presStyleIdx="0" presStyleCnt="3" custScaleX="26326" custScaleY="112155" custLinFactY="200000" custLinFactNeighborX="-7098" custLinFactNeighborY="203810"/>
      <dgm:spPr/>
      <dgm:t>
        <a:bodyPr/>
        <a:lstStyle/>
        <a:p>
          <a:endParaRPr lang="en-US"/>
        </a:p>
      </dgm:t>
    </dgm:pt>
    <dgm:pt modelId="{891FBBFB-F4EE-4CAD-BF50-933F773B9B1A}" type="pres">
      <dgm:prSet presAssocID="{2AA1190F-67E2-41FF-B2C7-7723A5ACD88E}" presName="connTx" presStyleLbl="sibTrans2D1" presStyleIdx="0" presStyleCnt="3"/>
      <dgm:spPr/>
      <dgm:t>
        <a:bodyPr/>
        <a:lstStyle/>
        <a:p>
          <a:endParaRPr lang="en-US"/>
        </a:p>
      </dgm:t>
    </dgm:pt>
    <dgm:pt modelId="{38599C34-AFB0-4EDD-B898-B7463DFA37F5}" type="pres">
      <dgm:prSet presAssocID="{F76395C9-4D0E-44A5-A78B-D4F6222B4EDF}" presName="composite" presStyleCnt="0"/>
      <dgm:spPr/>
    </dgm:pt>
    <dgm:pt modelId="{B7E822D0-52D5-4E7A-B912-7E3DAAEB6CA3}" type="pres">
      <dgm:prSet presAssocID="{F76395C9-4D0E-44A5-A78B-D4F6222B4EDF}" presName="imagSh" presStyleLbl="bgImgPlace1" presStyleIdx="1" presStyleCnt="4" custScaleX="91477" custScaleY="105923" custLinFactX="-43824" custLinFactNeighborX="-100000" custLinFactNeighborY="-67778"/>
      <dgm:spPr>
        <a:blipFill>
          <a:blip xmlns:r="http://schemas.openxmlformats.org/officeDocument/2006/relationships" r:embed="rId2">
            <a:extLst>
              <a:ext uri="{28A0092B-C50C-407E-A947-70E740481C1C}">
                <a14:useLocalDpi xmlns:a14="http://schemas.microsoft.com/office/drawing/2010/main" xmlns="" val="0"/>
              </a:ext>
            </a:extLst>
          </a:blip>
          <a:srcRect/>
          <a:stretch>
            <a:fillRect t="-12000" b="-12000"/>
          </a:stretch>
        </a:blipFill>
      </dgm:spPr>
    </dgm:pt>
    <dgm:pt modelId="{04F804F0-1778-4FA6-8FD2-2E711AC3BFAA}" type="pres">
      <dgm:prSet presAssocID="{F76395C9-4D0E-44A5-A78B-D4F6222B4EDF}" presName="txNode" presStyleLbl="node1" presStyleIdx="1" presStyleCnt="4" custScaleY="32031" custLinFactX="-62115" custLinFactNeighborX="-100000" custLinFactNeighborY="-40011">
        <dgm:presLayoutVars>
          <dgm:bulletEnabled val="1"/>
        </dgm:presLayoutVars>
      </dgm:prSet>
      <dgm:spPr/>
      <dgm:t>
        <a:bodyPr/>
        <a:lstStyle/>
        <a:p>
          <a:endParaRPr lang="en-US"/>
        </a:p>
      </dgm:t>
    </dgm:pt>
    <dgm:pt modelId="{24F73FD2-485D-432B-943F-CD3CA744EB63}" type="pres">
      <dgm:prSet presAssocID="{1331695E-FE1A-4F0D-9C20-FCAB63F9B196}" presName="sibTrans" presStyleLbl="sibTrans2D1" presStyleIdx="1" presStyleCnt="3" custFlipVert="1" custFlipHor="1" custScaleX="147660" custScaleY="20203" custLinFactX="200000" custLinFactY="-130144" custLinFactNeighborX="254691" custLinFactNeighborY="-200000"/>
      <dgm:spPr/>
      <dgm:t>
        <a:bodyPr/>
        <a:lstStyle/>
        <a:p>
          <a:endParaRPr lang="en-US"/>
        </a:p>
      </dgm:t>
    </dgm:pt>
    <dgm:pt modelId="{A6F00989-38A5-4F86-83AD-3995D5C8B064}" type="pres">
      <dgm:prSet presAssocID="{1331695E-FE1A-4F0D-9C20-FCAB63F9B196}" presName="connTx" presStyleLbl="sibTrans2D1" presStyleIdx="1" presStyleCnt="3"/>
      <dgm:spPr/>
      <dgm:t>
        <a:bodyPr/>
        <a:lstStyle/>
        <a:p>
          <a:endParaRPr lang="en-US"/>
        </a:p>
      </dgm:t>
    </dgm:pt>
    <dgm:pt modelId="{BCB30E51-ECCA-4D30-94D7-39E11C05D655}" type="pres">
      <dgm:prSet presAssocID="{9CDF1013-32F0-42CC-9915-7CD5D25286EB}" presName="composite" presStyleCnt="0"/>
      <dgm:spPr/>
    </dgm:pt>
    <dgm:pt modelId="{C28E8BF8-07E3-4767-9A01-60D99A095BF5}" type="pres">
      <dgm:prSet presAssocID="{9CDF1013-32F0-42CC-9915-7CD5D25286EB}" presName="imagSh" presStyleLbl="bgImgPlace1" presStyleIdx="2" presStyleCnt="4" custScaleX="78349" custScaleY="90302" custLinFactNeighborX="4442" custLinFactNeighborY="-60174"/>
      <dgm:spPr>
        <a:blipFill>
          <a:blip xmlns:r="http://schemas.openxmlformats.org/officeDocument/2006/relationships" r:embed="rId3">
            <a:extLst>
              <a:ext uri="{28A0092B-C50C-407E-A947-70E740481C1C}">
                <a14:useLocalDpi xmlns:a14="http://schemas.microsoft.com/office/drawing/2010/main" xmlns="" val="0"/>
              </a:ext>
            </a:extLst>
          </a:blip>
          <a:srcRect/>
          <a:stretch>
            <a:fillRect t="-14000" b="-14000"/>
          </a:stretch>
        </a:blipFill>
      </dgm:spPr>
    </dgm:pt>
    <dgm:pt modelId="{4070FB79-697B-4C57-971A-7A1C90AF17B0}" type="pres">
      <dgm:prSet presAssocID="{9CDF1013-32F0-42CC-9915-7CD5D25286EB}" presName="txNode" presStyleLbl="node1" presStyleIdx="2" presStyleCnt="4" custScaleY="45525" custLinFactNeighborX="-23520" custLinFactNeighborY="-47872">
        <dgm:presLayoutVars>
          <dgm:bulletEnabled val="1"/>
        </dgm:presLayoutVars>
      </dgm:prSet>
      <dgm:spPr/>
      <dgm:t>
        <a:bodyPr/>
        <a:lstStyle/>
        <a:p>
          <a:endParaRPr lang="en-US"/>
        </a:p>
      </dgm:t>
    </dgm:pt>
    <dgm:pt modelId="{22929252-9BD7-4C5C-883F-B414D34B17EC}" type="pres">
      <dgm:prSet presAssocID="{188375D2-532E-4DC5-84FA-54D58D77B19B}" presName="sibTrans" presStyleLbl="sibTrans2D1" presStyleIdx="2" presStyleCnt="3" custLinFactX="473693" custLinFactY="300000" custLinFactNeighborX="500000" custLinFactNeighborY="327169"/>
      <dgm:spPr/>
      <dgm:t>
        <a:bodyPr/>
        <a:lstStyle/>
        <a:p>
          <a:endParaRPr lang="en-US"/>
        </a:p>
      </dgm:t>
    </dgm:pt>
    <dgm:pt modelId="{B8FBD21E-8A32-43A0-BF8E-3684243E2039}" type="pres">
      <dgm:prSet presAssocID="{188375D2-532E-4DC5-84FA-54D58D77B19B}" presName="connTx" presStyleLbl="sibTrans2D1" presStyleIdx="2" presStyleCnt="3"/>
      <dgm:spPr/>
      <dgm:t>
        <a:bodyPr/>
        <a:lstStyle/>
        <a:p>
          <a:endParaRPr lang="en-US"/>
        </a:p>
      </dgm:t>
    </dgm:pt>
    <dgm:pt modelId="{4FDB62C1-D764-43B9-AD1C-9E52C27D7FA0}" type="pres">
      <dgm:prSet presAssocID="{0DB38471-9D01-40DC-92A0-E3D928FB8EA9}" presName="composite" presStyleCnt="0"/>
      <dgm:spPr/>
    </dgm:pt>
    <dgm:pt modelId="{77895723-5B2A-4F43-8276-4048A8A4A626}" type="pres">
      <dgm:prSet presAssocID="{0DB38471-9D01-40DC-92A0-E3D928FB8EA9}" presName="imagSh" presStyleLbl="bgImgPlace1" presStyleIdx="3" presStyleCnt="4" custLinFactNeighborX="-9726" custLinFactNeighborY="-70779"/>
      <dgm:spPr>
        <a:blipFill>
          <a:blip xmlns:r="http://schemas.openxmlformats.org/officeDocument/2006/relationships" r:embed="rId4">
            <a:extLst>
              <a:ext uri="{28A0092B-C50C-407E-A947-70E740481C1C}">
                <a14:useLocalDpi xmlns:a14="http://schemas.microsoft.com/office/drawing/2010/main" xmlns="" val="0"/>
              </a:ext>
            </a:extLst>
          </a:blip>
          <a:srcRect/>
          <a:stretch>
            <a:fillRect t="-25000" b="-25000"/>
          </a:stretch>
        </a:blipFill>
      </dgm:spPr>
    </dgm:pt>
    <dgm:pt modelId="{5E453676-F2C2-41E5-AFBB-2DC69B5EE3B9}" type="pres">
      <dgm:prSet presAssocID="{0DB38471-9D01-40DC-92A0-E3D928FB8EA9}" presName="txNode" presStyleLbl="node1" presStyleIdx="3" presStyleCnt="4" custScaleX="104079" custScaleY="48403" custLinFactNeighborX="-38144" custLinFactNeighborY="-44558">
        <dgm:presLayoutVars>
          <dgm:bulletEnabled val="1"/>
        </dgm:presLayoutVars>
      </dgm:prSet>
      <dgm:spPr/>
      <dgm:t>
        <a:bodyPr/>
        <a:lstStyle/>
        <a:p>
          <a:endParaRPr lang="en-US"/>
        </a:p>
      </dgm:t>
    </dgm:pt>
  </dgm:ptLst>
  <dgm:cxnLst>
    <dgm:cxn modelId="{C652DA17-94CA-4234-BC62-C241CC75DD26}" srcId="{E00CE109-D0CB-413B-8A35-2A31179700FB}" destId="{E75D097C-215E-485C-B653-82014D0A5243}" srcOrd="0" destOrd="0" parTransId="{6D2571B5-BC03-4EF3-A5C3-16C8E3AB9738}" sibTransId="{2AA1190F-67E2-41FF-B2C7-7723A5ACD88E}"/>
    <dgm:cxn modelId="{4BF817B0-772C-420F-A185-C47492AFC282}" srcId="{E00CE109-D0CB-413B-8A35-2A31179700FB}" destId="{9CDF1013-32F0-42CC-9915-7CD5D25286EB}" srcOrd="2" destOrd="0" parTransId="{44CECC4C-EB0D-4F13-B46E-859CF7D1D5A9}" sibTransId="{188375D2-532E-4DC5-84FA-54D58D77B19B}"/>
    <dgm:cxn modelId="{C680CA5F-D12D-4A05-8CA5-E5DB2ECC3613}" type="presOf" srcId="{0DB38471-9D01-40DC-92A0-E3D928FB8EA9}" destId="{5E453676-F2C2-41E5-AFBB-2DC69B5EE3B9}" srcOrd="0" destOrd="0" presId="urn:microsoft.com/office/officeart/2005/8/layout/hProcess10#1"/>
    <dgm:cxn modelId="{93014301-9232-4F99-A108-B2149A81C057}" type="presOf" srcId="{2AA1190F-67E2-41FF-B2C7-7723A5ACD88E}" destId="{891FBBFB-F4EE-4CAD-BF50-933F773B9B1A}" srcOrd="1" destOrd="0" presId="urn:microsoft.com/office/officeart/2005/8/layout/hProcess10#1"/>
    <dgm:cxn modelId="{40D6453B-508F-4E48-BE7C-71120FF3AD85}" srcId="{E00CE109-D0CB-413B-8A35-2A31179700FB}" destId="{0DB38471-9D01-40DC-92A0-E3D928FB8EA9}" srcOrd="3" destOrd="0" parTransId="{FEF43A22-8054-4CFF-9E70-4CB2F82B11A0}" sibTransId="{E3ED0A34-5F3F-4B16-820E-173B97666171}"/>
    <dgm:cxn modelId="{1B90DF82-1244-4783-AA35-133F8FE03B9F}" type="presOf" srcId="{E00CE109-D0CB-413B-8A35-2A31179700FB}" destId="{A8003F2D-6984-4C82-BE76-CDD29FF7D095}" srcOrd="0" destOrd="0" presId="urn:microsoft.com/office/officeart/2005/8/layout/hProcess10#1"/>
    <dgm:cxn modelId="{79A5E26A-5520-49AF-B1CC-95C484D91846}" type="presOf" srcId="{F76395C9-4D0E-44A5-A78B-D4F6222B4EDF}" destId="{04F804F0-1778-4FA6-8FD2-2E711AC3BFAA}" srcOrd="0" destOrd="0" presId="urn:microsoft.com/office/officeart/2005/8/layout/hProcess10#1"/>
    <dgm:cxn modelId="{9F6D3875-22A4-48E3-8B8B-AFA282ED29E9}" type="presOf" srcId="{2AA1190F-67E2-41FF-B2C7-7723A5ACD88E}" destId="{09B1D4E3-4353-4627-8C32-6D7DD1B388C0}" srcOrd="0" destOrd="0" presId="urn:microsoft.com/office/officeart/2005/8/layout/hProcess10#1"/>
    <dgm:cxn modelId="{8697CCA7-6AF7-4F37-BCF0-3AC182EAA639}" type="presOf" srcId="{188375D2-532E-4DC5-84FA-54D58D77B19B}" destId="{22929252-9BD7-4C5C-883F-B414D34B17EC}" srcOrd="0" destOrd="0" presId="urn:microsoft.com/office/officeart/2005/8/layout/hProcess10#1"/>
    <dgm:cxn modelId="{13D46B27-FC86-4F4F-872B-D84A89EE17B9}" srcId="{E00CE109-D0CB-413B-8A35-2A31179700FB}" destId="{F76395C9-4D0E-44A5-A78B-D4F6222B4EDF}" srcOrd="1" destOrd="0" parTransId="{4C6FE231-76B5-46C4-951B-73063F3F9649}" sibTransId="{1331695E-FE1A-4F0D-9C20-FCAB63F9B196}"/>
    <dgm:cxn modelId="{75B455AB-D954-4813-9C82-CC5BB240415A}" type="presOf" srcId="{1331695E-FE1A-4F0D-9C20-FCAB63F9B196}" destId="{A6F00989-38A5-4F86-83AD-3995D5C8B064}" srcOrd="1" destOrd="0" presId="urn:microsoft.com/office/officeart/2005/8/layout/hProcess10#1"/>
    <dgm:cxn modelId="{CE3162C8-6DE2-422B-B7EA-7E0F163F1E2F}" type="presOf" srcId="{9CDF1013-32F0-42CC-9915-7CD5D25286EB}" destId="{4070FB79-697B-4C57-971A-7A1C90AF17B0}" srcOrd="0" destOrd="0" presId="urn:microsoft.com/office/officeart/2005/8/layout/hProcess10#1"/>
    <dgm:cxn modelId="{3E63D393-0838-45C4-A5D9-E27B355858BE}" type="presOf" srcId="{188375D2-532E-4DC5-84FA-54D58D77B19B}" destId="{B8FBD21E-8A32-43A0-BF8E-3684243E2039}" srcOrd="1" destOrd="0" presId="urn:microsoft.com/office/officeart/2005/8/layout/hProcess10#1"/>
    <dgm:cxn modelId="{AB707189-2DCB-4C2D-B5C1-D5CBEFC60BAE}" type="presOf" srcId="{1331695E-FE1A-4F0D-9C20-FCAB63F9B196}" destId="{24F73FD2-485D-432B-943F-CD3CA744EB63}" srcOrd="0" destOrd="0" presId="urn:microsoft.com/office/officeart/2005/8/layout/hProcess10#1"/>
    <dgm:cxn modelId="{7216898B-C649-4617-A364-F71C1BC57034}" type="presOf" srcId="{E75D097C-215E-485C-B653-82014D0A5243}" destId="{519F57BA-F9FB-484B-AD3C-875E2E39A064}" srcOrd="0" destOrd="0" presId="urn:microsoft.com/office/officeart/2005/8/layout/hProcess10#1"/>
    <dgm:cxn modelId="{823242E2-AEE9-44F0-B3E6-D4097EA1C96A}" type="presParOf" srcId="{A8003F2D-6984-4C82-BE76-CDD29FF7D095}" destId="{BBB59BD5-6266-4C72-8A16-9EE7D144CE8B}" srcOrd="0" destOrd="0" presId="urn:microsoft.com/office/officeart/2005/8/layout/hProcess10#1"/>
    <dgm:cxn modelId="{5DD5600C-E585-40EF-A404-19D3CF13C859}" type="presParOf" srcId="{BBB59BD5-6266-4C72-8A16-9EE7D144CE8B}" destId="{9ED7030E-105B-4523-A797-B7D122D12F57}" srcOrd="0" destOrd="0" presId="urn:microsoft.com/office/officeart/2005/8/layout/hProcess10#1"/>
    <dgm:cxn modelId="{6C673702-2819-4071-AA77-E1D5EA445460}" type="presParOf" srcId="{BBB59BD5-6266-4C72-8A16-9EE7D144CE8B}" destId="{519F57BA-F9FB-484B-AD3C-875E2E39A064}" srcOrd="1" destOrd="0" presId="urn:microsoft.com/office/officeart/2005/8/layout/hProcess10#1"/>
    <dgm:cxn modelId="{AC4A00C2-0BD4-4A3F-97FB-EA15E5AE8A34}" type="presParOf" srcId="{A8003F2D-6984-4C82-BE76-CDD29FF7D095}" destId="{09B1D4E3-4353-4627-8C32-6D7DD1B388C0}" srcOrd="1" destOrd="0" presId="urn:microsoft.com/office/officeart/2005/8/layout/hProcess10#1"/>
    <dgm:cxn modelId="{FA46E065-385C-4182-89FA-550EF5A3C502}" type="presParOf" srcId="{09B1D4E3-4353-4627-8C32-6D7DD1B388C0}" destId="{891FBBFB-F4EE-4CAD-BF50-933F773B9B1A}" srcOrd="0" destOrd="0" presId="urn:microsoft.com/office/officeart/2005/8/layout/hProcess10#1"/>
    <dgm:cxn modelId="{F2E8C4B4-111A-47FE-B740-9F83D402E305}" type="presParOf" srcId="{A8003F2D-6984-4C82-BE76-CDD29FF7D095}" destId="{38599C34-AFB0-4EDD-B898-B7463DFA37F5}" srcOrd="2" destOrd="0" presId="urn:microsoft.com/office/officeart/2005/8/layout/hProcess10#1"/>
    <dgm:cxn modelId="{6622667D-82A6-4F68-BD14-A373DFF419D1}" type="presParOf" srcId="{38599C34-AFB0-4EDD-B898-B7463DFA37F5}" destId="{B7E822D0-52D5-4E7A-B912-7E3DAAEB6CA3}" srcOrd="0" destOrd="0" presId="urn:microsoft.com/office/officeart/2005/8/layout/hProcess10#1"/>
    <dgm:cxn modelId="{272BA493-3646-44D1-9DAF-A7FB27A68A5F}" type="presParOf" srcId="{38599C34-AFB0-4EDD-B898-B7463DFA37F5}" destId="{04F804F0-1778-4FA6-8FD2-2E711AC3BFAA}" srcOrd="1" destOrd="0" presId="urn:microsoft.com/office/officeart/2005/8/layout/hProcess10#1"/>
    <dgm:cxn modelId="{6C9B2857-8B30-46CB-913E-C4E10454642E}" type="presParOf" srcId="{A8003F2D-6984-4C82-BE76-CDD29FF7D095}" destId="{24F73FD2-485D-432B-943F-CD3CA744EB63}" srcOrd="3" destOrd="0" presId="urn:microsoft.com/office/officeart/2005/8/layout/hProcess10#1"/>
    <dgm:cxn modelId="{86DA6EFB-33BC-4024-B7B9-A1B2B951D729}" type="presParOf" srcId="{24F73FD2-485D-432B-943F-CD3CA744EB63}" destId="{A6F00989-38A5-4F86-83AD-3995D5C8B064}" srcOrd="0" destOrd="0" presId="urn:microsoft.com/office/officeart/2005/8/layout/hProcess10#1"/>
    <dgm:cxn modelId="{E10FC48A-7375-475E-BD66-3B32BCF31D37}" type="presParOf" srcId="{A8003F2D-6984-4C82-BE76-CDD29FF7D095}" destId="{BCB30E51-ECCA-4D30-94D7-39E11C05D655}" srcOrd="4" destOrd="0" presId="urn:microsoft.com/office/officeart/2005/8/layout/hProcess10#1"/>
    <dgm:cxn modelId="{CC485BB8-FA92-45F8-A1A5-06DCF4EBE3A6}" type="presParOf" srcId="{BCB30E51-ECCA-4D30-94D7-39E11C05D655}" destId="{C28E8BF8-07E3-4767-9A01-60D99A095BF5}" srcOrd="0" destOrd="0" presId="urn:microsoft.com/office/officeart/2005/8/layout/hProcess10#1"/>
    <dgm:cxn modelId="{1A164093-FAF9-49B7-9F9F-83C9B1C6E69E}" type="presParOf" srcId="{BCB30E51-ECCA-4D30-94D7-39E11C05D655}" destId="{4070FB79-697B-4C57-971A-7A1C90AF17B0}" srcOrd="1" destOrd="0" presId="urn:microsoft.com/office/officeart/2005/8/layout/hProcess10#1"/>
    <dgm:cxn modelId="{75D18B92-9852-4686-B64B-B407834EF9CC}" type="presParOf" srcId="{A8003F2D-6984-4C82-BE76-CDD29FF7D095}" destId="{22929252-9BD7-4C5C-883F-B414D34B17EC}" srcOrd="5" destOrd="0" presId="urn:microsoft.com/office/officeart/2005/8/layout/hProcess10#1"/>
    <dgm:cxn modelId="{FDF642A8-6B42-4379-835D-914416BD8B14}" type="presParOf" srcId="{22929252-9BD7-4C5C-883F-B414D34B17EC}" destId="{B8FBD21E-8A32-43A0-BF8E-3684243E2039}" srcOrd="0" destOrd="0" presId="urn:microsoft.com/office/officeart/2005/8/layout/hProcess10#1"/>
    <dgm:cxn modelId="{7B6DA8AD-FF28-48EB-BEFA-6708E891A8D9}" type="presParOf" srcId="{A8003F2D-6984-4C82-BE76-CDD29FF7D095}" destId="{4FDB62C1-D764-43B9-AD1C-9E52C27D7FA0}" srcOrd="6" destOrd="0" presId="urn:microsoft.com/office/officeart/2005/8/layout/hProcess10#1"/>
    <dgm:cxn modelId="{9E2FB92A-DAD2-4D0D-8956-0DDF81E2D375}" type="presParOf" srcId="{4FDB62C1-D764-43B9-AD1C-9E52C27D7FA0}" destId="{77895723-5B2A-4F43-8276-4048A8A4A626}" srcOrd="0" destOrd="0" presId="urn:microsoft.com/office/officeart/2005/8/layout/hProcess10#1"/>
    <dgm:cxn modelId="{45C39A3C-529A-4E37-806F-BB73049EADB2}" type="presParOf" srcId="{4FDB62C1-D764-43B9-AD1C-9E52C27D7FA0}" destId="{5E453676-F2C2-41E5-AFBB-2DC69B5EE3B9}" srcOrd="1" destOrd="0" presId="urn:microsoft.com/office/officeart/2005/8/layout/hProcess10#1"/>
  </dgm:cxnLst>
  <dgm:bg/>
  <dgm:whole/>
</dgm:dataModel>
</file>

<file path=ppt/diagrams/layout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ed75ccf_0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5ed75ccf_022: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ed75ccf_0134:notes"/>
          <p:cNvSpPr>
            <a:spLocks noGrp="1" noRot="1" noChangeAspect="1"/>
          </p:cNvSpPr>
          <p:nvPr>
            <p:ph type="sldImg" idx="2"/>
          </p:nvPr>
        </p:nvSpPr>
        <p:spPr>
          <a:xfrm>
            <a:off x="377649" y="744617"/>
            <a:ext cx="6042378" cy="3723084"/>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ed75ccf_013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abf1dbd179_0_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abf1dbd179_0_1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77649" y="744617"/>
            <a:ext cx="6042378" cy="3723084"/>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4086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2864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68821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09587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079901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58695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da085fb6_582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da085fb6_582_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563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61890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80"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2"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2"/>
            <a:ext cx="14631353" cy="113360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5"/>
          <p:cNvSpPr>
            <a:spLocks noGrp="1"/>
          </p:cNvSpPr>
          <p:nvPr>
            <p:ph type="pic" idx="2"/>
          </p:nvPr>
        </p:nvSpPr>
        <p:spPr>
          <a:xfrm>
            <a:off x="4779746" y="1225692"/>
            <a:ext cx="14631353" cy="8230553"/>
          </a:xfrm>
          <a:prstGeom prst="rect">
            <a:avLst/>
          </a:prstGeom>
          <a:noFill/>
          <a:ln>
            <a:noFill/>
          </a:ln>
        </p:spPr>
        <p:txBody>
          <a:bodyPr spcFirstLastPara="1" wrap="square" lIns="91425" tIns="45700" rIns="91425" bIns="45700" anchor="t" anchorCtr="0">
            <a:noAutofit/>
          </a:bodyPr>
          <a:lstStyle>
            <a:lvl1pPr marR="0" lvl="0" algn="l" rtl="0">
              <a:spcBef>
                <a:spcPts val="1520"/>
              </a:spcBef>
              <a:spcAft>
                <a:spcPts val="0"/>
              </a:spcAft>
              <a:buClr>
                <a:schemeClr val="dk1"/>
              </a:buClr>
              <a:buSzPts val="7600"/>
              <a:buFont typeface="Arial"/>
              <a:buNone/>
              <a:defRPr sz="7600" b="0" i="0" u="none" strike="noStrike" cap="none">
                <a:solidFill>
                  <a:schemeClr val="dk1"/>
                </a:solidFill>
                <a:latin typeface="Calibri"/>
                <a:ea typeface="Calibri"/>
                <a:cs typeface="Calibri"/>
                <a:sym typeface="Calibri"/>
              </a:defRPr>
            </a:lvl1pPr>
            <a:lvl2pPr marR="0" lvl="1" algn="l" rtl="0">
              <a:spcBef>
                <a:spcPts val="134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40"/>
              </a:spcBef>
              <a:spcAft>
                <a:spcPts val="0"/>
              </a:spcAft>
              <a:buClr>
                <a:schemeClr val="dk1"/>
              </a:buClr>
              <a:buSzPts val="5700"/>
              <a:buFont typeface="Arial"/>
              <a:buNone/>
              <a:defRPr sz="57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19"/>
            <a:ext cx="14631353" cy="160991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26"/>
          <p:cNvSpPr txBox="1">
            <a:spLocks noGrp="1"/>
          </p:cNvSpPr>
          <p:nvPr>
            <p:ph type="body" idx="1"/>
          </p:nvPr>
        </p:nvSpPr>
        <p:spPr>
          <a:xfrm rot="5400000">
            <a:off x="7666308" y="-3246255"/>
            <a:ext cx="9052974" cy="21947029"/>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7" y="5488993"/>
            <a:ext cx="23411985" cy="1463135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7"/>
          <p:cNvSpPr txBox="1">
            <a:spLocks noGrp="1"/>
          </p:cNvSpPr>
          <p:nvPr>
            <p:ph type="body" idx="1"/>
          </p:nvPr>
        </p:nvSpPr>
        <p:spPr>
          <a:xfrm rot="5400000">
            <a:off x="13291352" y="-8941263"/>
            <a:ext cx="23411985" cy="43491866"/>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2096537" y="821748"/>
            <a:ext cx="20192515" cy="1873817"/>
          </a:xfrm>
          <a:prstGeom prst="rect">
            <a:avLst/>
          </a:prstGeom>
        </p:spPr>
        <p:txBody>
          <a:bodyPr spcFirstLastPara="1" wrap="square" lIns="243812" tIns="243812" rIns="243812" bIns="243812"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2096537" y="3364923"/>
            <a:ext cx="20192515" cy="9530703"/>
          </a:xfrm>
          <a:prstGeom prst="rect">
            <a:avLst/>
          </a:prstGeom>
        </p:spPr>
        <p:txBody>
          <a:bodyPr spcFirstLastPara="1" wrap="square" lIns="243812" tIns="243812" rIns="243812" bIns="243812" anchor="t" anchorCtr="0">
            <a:noAutofit/>
          </a:bodyPr>
          <a:lstStyle>
            <a:lvl1pPr marL="1219261" lvl="0" indent="-1016051">
              <a:spcBef>
                <a:spcPts val="1600"/>
              </a:spcBef>
              <a:spcAft>
                <a:spcPts val="0"/>
              </a:spcAft>
              <a:buSzPts val="2400"/>
              <a:buChar char="◎"/>
              <a:defRPr sz="6400"/>
            </a:lvl1pPr>
            <a:lvl2pPr marL="2438522" lvl="1" indent="-1016051">
              <a:spcBef>
                <a:spcPts val="0"/>
              </a:spcBef>
              <a:spcAft>
                <a:spcPts val="0"/>
              </a:spcAft>
              <a:buSzPts val="2400"/>
              <a:buChar char="○"/>
              <a:defRPr/>
            </a:lvl2pPr>
            <a:lvl3pPr marL="3657783" lvl="2" indent="-1016051">
              <a:spcBef>
                <a:spcPts val="0"/>
              </a:spcBef>
              <a:spcAft>
                <a:spcPts val="0"/>
              </a:spcAft>
              <a:buSzPts val="2400"/>
              <a:buChar char="◉"/>
              <a:defRPr/>
            </a:lvl3pPr>
            <a:lvl4pPr marL="4877044" lvl="3" indent="-1016051">
              <a:spcBef>
                <a:spcPts val="0"/>
              </a:spcBef>
              <a:spcAft>
                <a:spcPts val="0"/>
              </a:spcAft>
              <a:buSzPts val="2400"/>
              <a:buChar char="●"/>
              <a:defRPr sz="6400"/>
            </a:lvl4pPr>
            <a:lvl5pPr marL="6096305" lvl="4" indent="-1016051">
              <a:spcBef>
                <a:spcPts val="0"/>
              </a:spcBef>
              <a:spcAft>
                <a:spcPts val="0"/>
              </a:spcAft>
              <a:buSzPts val="2400"/>
              <a:buChar char="○"/>
              <a:defRPr sz="6400"/>
            </a:lvl5pPr>
            <a:lvl6pPr marL="7315566" lvl="5" indent="-1016051">
              <a:spcBef>
                <a:spcPts val="0"/>
              </a:spcBef>
              <a:spcAft>
                <a:spcPts val="0"/>
              </a:spcAft>
              <a:buSzPts val="2400"/>
              <a:buChar char="■"/>
              <a:defRPr sz="6400"/>
            </a:lvl6pPr>
            <a:lvl7pPr marL="8534827" lvl="6" indent="-1016051">
              <a:spcBef>
                <a:spcPts val="0"/>
              </a:spcBef>
              <a:spcAft>
                <a:spcPts val="0"/>
              </a:spcAft>
              <a:buSzPts val="2400"/>
              <a:buChar char="●"/>
              <a:defRPr sz="6400"/>
            </a:lvl7pPr>
            <a:lvl8pPr marL="9754088" lvl="7" indent="-1016051">
              <a:spcBef>
                <a:spcPts val="0"/>
              </a:spcBef>
              <a:spcAft>
                <a:spcPts val="0"/>
              </a:spcAft>
              <a:buSzPts val="2400"/>
              <a:buChar char="○"/>
              <a:defRPr sz="6400"/>
            </a:lvl8pPr>
            <a:lvl9pPr marL="10973349" lvl="8" indent="-1016051">
              <a:spcBef>
                <a:spcPts val="0"/>
              </a:spcBef>
              <a:spcAft>
                <a:spcPts val="0"/>
              </a:spcAft>
              <a:buSzPts val="2400"/>
              <a:buChar char="■"/>
              <a:defRPr sz="6400"/>
            </a:lvl9pPr>
          </a:lstStyle>
          <a:p>
            <a:endParaRPr/>
          </a:p>
        </p:txBody>
      </p:sp>
      <p:sp>
        <p:nvSpPr>
          <p:cNvPr id="43" name="Google Shape;43;p5"/>
          <p:cNvSpPr txBox="1">
            <a:spLocks noGrp="1"/>
          </p:cNvSpPr>
          <p:nvPr>
            <p:ph type="sldNum" idx="12"/>
          </p:nvPr>
        </p:nvSpPr>
        <p:spPr>
          <a:xfrm>
            <a:off x="22413150" y="12667736"/>
            <a:ext cx="1463295" cy="1049722"/>
          </a:xfrm>
          <a:prstGeom prst="rect">
            <a:avLst/>
          </a:prstGeom>
        </p:spPr>
        <p:txBody>
          <a:bodyPr spcFirstLastPara="1" wrap="square" lIns="243812" tIns="243812" rIns="243812" bIns="243812"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34122" y="5312215"/>
            <a:ext cx="15487409" cy="3093158"/>
          </a:xfrm>
          <a:prstGeom prst="rect">
            <a:avLst/>
          </a:prstGeom>
        </p:spPr>
        <p:txBody>
          <a:bodyPr spcFirstLastPara="1" wrap="square" lIns="243812" tIns="243812" rIns="243812" bIns="243812" anchor="ctr" anchorCtr="0">
            <a:noAutofit/>
          </a:bodyPr>
          <a:lstStyle>
            <a:lvl1pPr lvl="0">
              <a:spcBef>
                <a:spcPts val="0"/>
              </a:spcBef>
              <a:spcAft>
                <a:spcPts val="0"/>
              </a:spcAft>
              <a:buSzPts val="5800"/>
              <a:buNone/>
              <a:defRPr sz="15500" b="1"/>
            </a:lvl1pPr>
            <a:lvl2pPr lvl="1">
              <a:spcBef>
                <a:spcPts val="0"/>
              </a:spcBef>
              <a:spcAft>
                <a:spcPts val="0"/>
              </a:spcAft>
              <a:buSzPts val="5800"/>
              <a:buNone/>
              <a:defRPr sz="15500" b="1"/>
            </a:lvl2pPr>
            <a:lvl3pPr lvl="2">
              <a:spcBef>
                <a:spcPts val="0"/>
              </a:spcBef>
              <a:spcAft>
                <a:spcPts val="0"/>
              </a:spcAft>
              <a:buSzPts val="5800"/>
              <a:buNone/>
              <a:defRPr sz="15500" b="1"/>
            </a:lvl3pPr>
            <a:lvl4pPr lvl="3">
              <a:spcBef>
                <a:spcPts val="0"/>
              </a:spcBef>
              <a:spcAft>
                <a:spcPts val="0"/>
              </a:spcAft>
              <a:buSzPts val="5800"/>
              <a:buNone/>
              <a:defRPr sz="15500" b="1"/>
            </a:lvl4pPr>
            <a:lvl5pPr lvl="4">
              <a:spcBef>
                <a:spcPts val="0"/>
              </a:spcBef>
              <a:spcAft>
                <a:spcPts val="0"/>
              </a:spcAft>
              <a:buSzPts val="5800"/>
              <a:buNone/>
              <a:defRPr sz="15500" b="1"/>
            </a:lvl5pPr>
            <a:lvl6pPr lvl="5">
              <a:spcBef>
                <a:spcPts val="0"/>
              </a:spcBef>
              <a:spcAft>
                <a:spcPts val="0"/>
              </a:spcAft>
              <a:buSzPts val="5800"/>
              <a:buNone/>
              <a:defRPr sz="15500" b="1"/>
            </a:lvl6pPr>
            <a:lvl7pPr lvl="6">
              <a:spcBef>
                <a:spcPts val="0"/>
              </a:spcBef>
              <a:spcAft>
                <a:spcPts val="0"/>
              </a:spcAft>
              <a:buSzPts val="5800"/>
              <a:buNone/>
              <a:defRPr sz="15500" b="1"/>
            </a:lvl7pPr>
            <a:lvl8pPr lvl="7">
              <a:spcBef>
                <a:spcPts val="0"/>
              </a:spcBef>
              <a:spcAft>
                <a:spcPts val="0"/>
              </a:spcAft>
              <a:buSzPts val="5800"/>
              <a:buNone/>
              <a:defRPr sz="15500" b="1"/>
            </a:lvl8pPr>
            <a:lvl9pPr lvl="8">
              <a:spcBef>
                <a:spcPts val="0"/>
              </a:spcBef>
              <a:spcAft>
                <a:spcPts val="0"/>
              </a:spcAft>
              <a:buSzPts val="5800"/>
              <a:buNone/>
              <a:defRPr sz="15500" b="1"/>
            </a:lvl9pPr>
          </a:lstStyle>
          <a:p>
            <a:endParaRPr/>
          </a:p>
        </p:txBody>
      </p:sp>
      <p:sp>
        <p:nvSpPr>
          <p:cNvPr id="11" name="Google Shape;11;p2"/>
          <p:cNvSpPr/>
          <p:nvPr/>
        </p:nvSpPr>
        <p:spPr>
          <a:xfrm>
            <a:off x="19568023" y="12348293"/>
            <a:ext cx="256817" cy="25603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2" name="Google Shape;12;p2"/>
          <p:cNvSpPr/>
          <p:nvPr/>
        </p:nvSpPr>
        <p:spPr>
          <a:xfrm>
            <a:off x="20775334" y="11154360"/>
            <a:ext cx="256817" cy="25603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3" name="Google Shape;13;p2"/>
          <p:cNvSpPr/>
          <p:nvPr/>
        </p:nvSpPr>
        <p:spPr>
          <a:xfrm>
            <a:off x="23716886" y="8889957"/>
            <a:ext cx="153610" cy="153618"/>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4" name="Google Shape;14;p2"/>
          <p:cNvSpPr/>
          <p:nvPr/>
        </p:nvSpPr>
        <p:spPr>
          <a:xfrm>
            <a:off x="23391662" y="13131587"/>
            <a:ext cx="256817" cy="25603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5" name="Google Shape;15;p2"/>
          <p:cNvSpPr/>
          <p:nvPr/>
        </p:nvSpPr>
        <p:spPr>
          <a:xfrm>
            <a:off x="6363790" y="1355181"/>
            <a:ext cx="256817" cy="25603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6" name="Google Shape;16;p2"/>
          <p:cNvSpPr/>
          <p:nvPr/>
        </p:nvSpPr>
        <p:spPr>
          <a:xfrm>
            <a:off x="1278643" y="7211448"/>
            <a:ext cx="256817" cy="25603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7" name="Google Shape;17;p2"/>
          <p:cNvSpPr/>
          <p:nvPr/>
        </p:nvSpPr>
        <p:spPr>
          <a:xfrm>
            <a:off x="697485" y="1715124"/>
            <a:ext cx="256817" cy="25603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8" name="Google Shape;18;p2"/>
          <p:cNvSpPr/>
          <p:nvPr/>
        </p:nvSpPr>
        <p:spPr>
          <a:xfrm>
            <a:off x="1352715" y="2882635"/>
            <a:ext cx="513633" cy="512859"/>
          </a:xfrm>
          <a:prstGeom prst="ellipse">
            <a:avLst/>
          </a:prstGeom>
          <a:no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19" name="Google Shape;19;p2"/>
          <p:cNvSpPr/>
          <p:nvPr/>
        </p:nvSpPr>
        <p:spPr>
          <a:xfrm>
            <a:off x="22172161" y="9668645"/>
            <a:ext cx="384825" cy="384044"/>
          </a:xfrm>
          <a:prstGeom prst="ellipse">
            <a:avLst/>
          </a:prstGeom>
          <a:no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20" name="Google Shape;20;p2"/>
          <p:cNvSpPr/>
          <p:nvPr/>
        </p:nvSpPr>
        <p:spPr>
          <a:xfrm>
            <a:off x="23689164" y="11165989"/>
            <a:ext cx="384825" cy="384044"/>
          </a:xfrm>
          <a:prstGeom prst="ellipse">
            <a:avLst/>
          </a:prstGeom>
          <a:no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21" name="Google Shape;21;p2"/>
          <p:cNvSpPr/>
          <p:nvPr/>
        </p:nvSpPr>
        <p:spPr>
          <a:xfrm>
            <a:off x="422195" y="4257983"/>
            <a:ext cx="153610" cy="153618"/>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22" name="Google Shape;22;p2"/>
          <p:cNvSpPr/>
          <p:nvPr/>
        </p:nvSpPr>
        <p:spPr>
          <a:xfrm>
            <a:off x="3724197" y="603878"/>
            <a:ext cx="513633" cy="512859"/>
          </a:xfrm>
          <a:prstGeom prst="ellipse">
            <a:avLst/>
          </a:prstGeom>
          <a:no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23" name="Google Shape;23;p2"/>
          <p:cNvSpPr/>
          <p:nvPr/>
        </p:nvSpPr>
        <p:spPr>
          <a:xfrm>
            <a:off x="1646753" y="5335535"/>
            <a:ext cx="153610" cy="153618"/>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24" name="Google Shape;24;p2"/>
          <p:cNvSpPr/>
          <p:nvPr/>
        </p:nvSpPr>
        <p:spPr>
          <a:xfrm>
            <a:off x="9134656" y="1034466"/>
            <a:ext cx="153610" cy="153618"/>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
        <p:nvSpPr>
          <p:cNvPr id="25" name="Google Shape;25;p2"/>
          <p:cNvSpPr/>
          <p:nvPr/>
        </p:nvSpPr>
        <p:spPr>
          <a:xfrm>
            <a:off x="21372136" y="12181533"/>
            <a:ext cx="513633" cy="512859"/>
          </a:xfrm>
          <a:prstGeom prst="ellipse">
            <a:avLst/>
          </a:prstGeom>
          <a:noFill/>
          <a:ln w="19050" cap="flat" cmpd="sng">
            <a:solidFill>
              <a:schemeClr val="accent1"/>
            </a:solidFill>
            <a:prstDash val="solid"/>
            <a:round/>
            <a:headEnd type="none" w="sm" len="sm"/>
            <a:tailEnd type="none" w="sm" len="sm"/>
          </a:ln>
        </p:spPr>
        <p:txBody>
          <a:bodyPr spcFirstLastPara="1" wrap="square" lIns="243812" tIns="243812" rIns="243812" bIns="243812"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4123002" y="4679992"/>
            <a:ext cx="15554613" cy="3093158"/>
          </a:xfrm>
          <a:prstGeom prst="rect">
            <a:avLst/>
          </a:prstGeom>
        </p:spPr>
        <p:txBody>
          <a:bodyPr spcFirstLastPara="1" wrap="square" lIns="243812" tIns="243812" rIns="243812" bIns="243812" anchor="b" anchorCtr="0">
            <a:noAutofit/>
          </a:bodyPr>
          <a:lstStyle>
            <a:lvl1pPr lvl="0" rtl="0">
              <a:spcBef>
                <a:spcPts val="0"/>
              </a:spcBef>
              <a:spcAft>
                <a:spcPts val="0"/>
              </a:spcAft>
              <a:buSzPts val="4400"/>
              <a:buNone/>
              <a:defRPr sz="11700" b="1"/>
            </a:lvl1pPr>
            <a:lvl2pPr lvl="1" rtl="0">
              <a:spcBef>
                <a:spcPts val="0"/>
              </a:spcBef>
              <a:spcAft>
                <a:spcPts val="0"/>
              </a:spcAft>
              <a:buSzPts val="4400"/>
              <a:buNone/>
              <a:defRPr sz="11700" b="1"/>
            </a:lvl2pPr>
            <a:lvl3pPr lvl="2" rtl="0">
              <a:spcBef>
                <a:spcPts val="0"/>
              </a:spcBef>
              <a:spcAft>
                <a:spcPts val="0"/>
              </a:spcAft>
              <a:buSzPts val="4400"/>
              <a:buNone/>
              <a:defRPr sz="11700" b="1"/>
            </a:lvl3pPr>
            <a:lvl4pPr lvl="3" rtl="0">
              <a:spcBef>
                <a:spcPts val="0"/>
              </a:spcBef>
              <a:spcAft>
                <a:spcPts val="0"/>
              </a:spcAft>
              <a:buSzPts val="4400"/>
              <a:buNone/>
              <a:defRPr sz="11700" b="1"/>
            </a:lvl4pPr>
            <a:lvl5pPr lvl="4" rtl="0">
              <a:spcBef>
                <a:spcPts val="0"/>
              </a:spcBef>
              <a:spcAft>
                <a:spcPts val="0"/>
              </a:spcAft>
              <a:buSzPts val="4400"/>
              <a:buNone/>
              <a:defRPr sz="11700" b="1"/>
            </a:lvl5pPr>
            <a:lvl6pPr lvl="5" rtl="0">
              <a:spcBef>
                <a:spcPts val="0"/>
              </a:spcBef>
              <a:spcAft>
                <a:spcPts val="0"/>
              </a:spcAft>
              <a:buSzPts val="4400"/>
              <a:buNone/>
              <a:defRPr sz="11700" b="1"/>
            </a:lvl6pPr>
            <a:lvl7pPr lvl="6" rtl="0">
              <a:spcBef>
                <a:spcPts val="0"/>
              </a:spcBef>
              <a:spcAft>
                <a:spcPts val="0"/>
              </a:spcAft>
              <a:buSzPts val="4400"/>
              <a:buNone/>
              <a:defRPr sz="11700" b="1"/>
            </a:lvl7pPr>
            <a:lvl8pPr lvl="7" rtl="0">
              <a:spcBef>
                <a:spcPts val="0"/>
              </a:spcBef>
              <a:spcAft>
                <a:spcPts val="0"/>
              </a:spcAft>
              <a:buSzPts val="4400"/>
              <a:buNone/>
              <a:defRPr sz="11700" b="1"/>
            </a:lvl8pPr>
            <a:lvl9pPr lvl="8" rtl="0">
              <a:spcBef>
                <a:spcPts val="0"/>
              </a:spcBef>
              <a:spcAft>
                <a:spcPts val="0"/>
              </a:spcAft>
              <a:buSzPts val="4400"/>
              <a:buNone/>
              <a:defRPr sz="11700" b="1"/>
            </a:lvl9pPr>
          </a:lstStyle>
          <a:p>
            <a:endParaRPr/>
          </a:p>
        </p:txBody>
      </p:sp>
      <p:sp>
        <p:nvSpPr>
          <p:cNvPr id="28" name="Google Shape;28;p3"/>
          <p:cNvSpPr txBox="1">
            <a:spLocks noGrp="1"/>
          </p:cNvSpPr>
          <p:nvPr>
            <p:ph type="subTitle" idx="1"/>
          </p:nvPr>
        </p:nvSpPr>
        <p:spPr>
          <a:xfrm>
            <a:off x="4123002" y="8031626"/>
            <a:ext cx="15554613" cy="2093042"/>
          </a:xfrm>
          <a:prstGeom prst="rect">
            <a:avLst/>
          </a:prstGeom>
        </p:spPr>
        <p:txBody>
          <a:bodyPr spcFirstLastPara="1" wrap="square" lIns="243812" tIns="243812" rIns="243812" bIns="243812"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8000">
                <a:solidFill>
                  <a:schemeClr val="accent3"/>
                </a:solidFill>
              </a:defRPr>
            </a:lvl2pPr>
            <a:lvl3pPr lvl="2" rtl="0">
              <a:spcBef>
                <a:spcPts val="0"/>
              </a:spcBef>
              <a:spcAft>
                <a:spcPts val="0"/>
              </a:spcAft>
              <a:buClr>
                <a:schemeClr val="accent3"/>
              </a:buClr>
              <a:buSzPts val="3000"/>
              <a:buNone/>
              <a:defRPr sz="8000">
                <a:solidFill>
                  <a:schemeClr val="accent3"/>
                </a:solidFill>
              </a:defRPr>
            </a:lvl3pPr>
            <a:lvl4pPr lvl="3" rtl="0">
              <a:spcBef>
                <a:spcPts val="0"/>
              </a:spcBef>
              <a:spcAft>
                <a:spcPts val="0"/>
              </a:spcAft>
              <a:buClr>
                <a:schemeClr val="accent3"/>
              </a:buClr>
              <a:buSzPts val="3000"/>
              <a:buNone/>
              <a:defRPr sz="8000">
                <a:solidFill>
                  <a:schemeClr val="accent3"/>
                </a:solidFill>
              </a:defRPr>
            </a:lvl4pPr>
            <a:lvl5pPr lvl="4" rtl="0">
              <a:spcBef>
                <a:spcPts val="0"/>
              </a:spcBef>
              <a:spcAft>
                <a:spcPts val="0"/>
              </a:spcAft>
              <a:buClr>
                <a:schemeClr val="accent3"/>
              </a:buClr>
              <a:buSzPts val="3000"/>
              <a:buNone/>
              <a:defRPr sz="8000">
                <a:solidFill>
                  <a:schemeClr val="accent3"/>
                </a:solidFill>
              </a:defRPr>
            </a:lvl5pPr>
            <a:lvl6pPr lvl="5" rtl="0">
              <a:spcBef>
                <a:spcPts val="0"/>
              </a:spcBef>
              <a:spcAft>
                <a:spcPts val="0"/>
              </a:spcAft>
              <a:buClr>
                <a:schemeClr val="accent3"/>
              </a:buClr>
              <a:buSzPts val="3000"/>
              <a:buNone/>
              <a:defRPr sz="8000">
                <a:solidFill>
                  <a:schemeClr val="accent3"/>
                </a:solidFill>
              </a:defRPr>
            </a:lvl6pPr>
            <a:lvl7pPr lvl="6" rtl="0">
              <a:spcBef>
                <a:spcPts val="0"/>
              </a:spcBef>
              <a:spcAft>
                <a:spcPts val="0"/>
              </a:spcAft>
              <a:buClr>
                <a:schemeClr val="accent3"/>
              </a:buClr>
              <a:buSzPts val="3000"/>
              <a:buNone/>
              <a:defRPr sz="8000">
                <a:solidFill>
                  <a:schemeClr val="accent3"/>
                </a:solidFill>
              </a:defRPr>
            </a:lvl7pPr>
            <a:lvl8pPr lvl="7" rtl="0">
              <a:spcBef>
                <a:spcPts val="0"/>
              </a:spcBef>
              <a:spcAft>
                <a:spcPts val="0"/>
              </a:spcAft>
              <a:buClr>
                <a:schemeClr val="accent3"/>
              </a:buClr>
              <a:buSzPts val="3000"/>
              <a:buNone/>
              <a:defRPr sz="8000">
                <a:solidFill>
                  <a:schemeClr val="accent3"/>
                </a:solidFill>
              </a:defRPr>
            </a:lvl8pPr>
            <a:lvl9pPr lvl="8" rtl="0">
              <a:spcBef>
                <a:spcPts val="0"/>
              </a:spcBef>
              <a:spcAft>
                <a:spcPts val="0"/>
              </a:spcAft>
              <a:buClr>
                <a:schemeClr val="accent3"/>
              </a:buClr>
              <a:buSzPts val="3000"/>
              <a:buNone/>
              <a:defRPr sz="8000">
                <a:solidFill>
                  <a:schemeClr val="accent3"/>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9588" cy="4776788"/>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295505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16420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2788" cy="5707063"/>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290201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676400" y="3651250"/>
            <a:ext cx="10439400"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2268200" y="3651250"/>
            <a:ext cx="10440988"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169445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2788" cy="265112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679575" y="5010150"/>
            <a:ext cx="103155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12345988" y="5010150"/>
            <a:ext cx="103663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228664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311231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756859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1944136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330385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1950847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1388" y="730250"/>
            <a:ext cx="5257800" cy="1162526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676400" y="730250"/>
            <a:ext cx="15622588" cy="116252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97FB7B7-E101-4AC4-8CBB-E34232FB4C22}"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3496126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9588" cy="4776788"/>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2038898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186234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2788" cy="5707063"/>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107351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8919" y="4261345"/>
            <a:ext cx="20727749" cy="294039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8"/>
          <p:cNvSpPr txBox="1">
            <a:spLocks noGrp="1"/>
          </p:cNvSpPr>
          <p:nvPr>
            <p:ph type="subTitle" idx="1"/>
          </p:nvPr>
        </p:nvSpPr>
        <p:spPr>
          <a:xfrm>
            <a:off x="3657838" y="7773300"/>
            <a:ext cx="17069911" cy="3505606"/>
          </a:xfrm>
          <a:prstGeom prst="rect">
            <a:avLst/>
          </a:prstGeom>
          <a:noFill/>
          <a:ln>
            <a:noFill/>
          </a:ln>
        </p:spPr>
        <p:txBody>
          <a:bodyPr spcFirstLastPara="1" wrap="square" lIns="91425" tIns="45700" rIns="91425" bIns="45700" anchor="t" anchorCtr="0">
            <a:noAutofit/>
          </a:bodyPr>
          <a:lstStyle>
            <a:lvl1pPr marR="0" lvl="0" algn="ctr" rtl="0">
              <a:spcBef>
                <a:spcPts val="1520"/>
              </a:spcBef>
              <a:spcAft>
                <a:spcPts val="0"/>
              </a:spcAft>
              <a:buClr>
                <a:srgbClr val="888888"/>
              </a:buClr>
              <a:buSzPts val="7600"/>
              <a:buFont typeface="Arial"/>
              <a:buNone/>
              <a:defRPr sz="7600" b="0" i="0" u="none" strike="noStrike" cap="none">
                <a:solidFill>
                  <a:srgbClr val="888888"/>
                </a:solidFill>
                <a:latin typeface="Calibri"/>
                <a:ea typeface="Calibri"/>
                <a:cs typeface="Calibri"/>
                <a:sym typeface="Calibri"/>
              </a:defRPr>
            </a:lvl1pPr>
            <a:lvl2pPr marR="0" lvl="1" algn="ctr" rtl="0">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2pPr>
            <a:lvl3pPr marR="0" lvl="2" algn="ctr" rtl="0">
              <a:spcBef>
                <a:spcPts val="1140"/>
              </a:spcBef>
              <a:spcAft>
                <a:spcPts val="0"/>
              </a:spcAft>
              <a:buClr>
                <a:srgbClr val="888888"/>
              </a:buClr>
              <a:buSzPts val="5700"/>
              <a:buFont typeface="Arial"/>
              <a:buNone/>
              <a:defRPr sz="5700"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676400" y="3651250"/>
            <a:ext cx="10439400"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2268200" y="3651250"/>
            <a:ext cx="10440988"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1240044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2788" cy="265112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679575" y="5010150"/>
            <a:ext cx="103155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12345988" y="5010150"/>
            <a:ext cx="103663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1454699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3839157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3887240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36713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3700209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740531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1388" y="730250"/>
            <a:ext cx="5257800" cy="1162526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676400" y="730250"/>
            <a:ext cx="15622588" cy="116252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27A4576-0990-41A2-8F6A-3DE25FF332B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3991107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9588" cy="4776788"/>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2664617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284686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19"/>
          <p:cNvSpPr txBox="1">
            <a:spLocks noGrp="1"/>
          </p:cNvSpPr>
          <p:nvPr>
            <p:ph type="body" idx="1"/>
          </p:nvPr>
        </p:nvSpPr>
        <p:spPr>
          <a:xfrm>
            <a:off x="1219280" y="3200772"/>
            <a:ext cx="21947029" cy="9052974"/>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2788" cy="5707063"/>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2199606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676400" y="3651250"/>
            <a:ext cx="10439400"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2268200" y="3651250"/>
            <a:ext cx="10440988"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2752875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2788" cy="265112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679575" y="5010150"/>
            <a:ext cx="103155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12345988" y="5010150"/>
            <a:ext cx="103663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2333815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1280985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3735279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4276220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2100245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89042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1388" y="730250"/>
            <a:ext cx="5257800" cy="1162526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676400" y="730250"/>
            <a:ext cx="15622588" cy="116252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E6E1A0C-992A-4B53-BD50-4585FBC283DE}"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1610332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9588" cy="4776788"/>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2798378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2"/>
            <a:ext cx="20727749" cy="27244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9500"/>
              <a:buFont typeface="Calibri"/>
              <a:buNone/>
              <a:defRPr sz="9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20"/>
          <p:cNvSpPr txBox="1">
            <a:spLocks noGrp="1"/>
          </p:cNvSpPr>
          <p:nvPr>
            <p:ph type="body" idx="1"/>
          </p:nvPr>
        </p:nvSpPr>
        <p:spPr>
          <a:xfrm>
            <a:off x="1926293" y="5814100"/>
            <a:ext cx="20727749" cy="3000721"/>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00" marR="0" lvl="1" indent="-228600" algn="l" rtl="0">
              <a:spcBef>
                <a:spcPts val="86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1600" marR="0" lvl="2" indent="-228600" algn="l" rtl="0">
              <a:spcBef>
                <a:spcPts val="760"/>
              </a:spcBef>
              <a:spcAft>
                <a:spcPts val="0"/>
              </a:spcAft>
              <a:buClr>
                <a:srgbClr val="888888"/>
              </a:buClr>
              <a:buSzPts val="3800"/>
              <a:buFont typeface="Arial"/>
              <a:buNone/>
              <a:defRPr sz="3800" b="0" i="0" u="none" strike="noStrike" cap="none">
                <a:solidFill>
                  <a:srgbClr val="888888"/>
                </a:solidFill>
                <a:latin typeface="Calibri"/>
                <a:ea typeface="Calibri"/>
                <a:cs typeface="Calibri"/>
                <a:sym typeface="Calibri"/>
              </a:defRPr>
            </a:lvl3pPr>
            <a:lvl4pPr marL="1828800" marR="0" lvl="3"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4pPr>
            <a:lvl5pPr marL="2286000" marR="0" lvl="4"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5pPr>
            <a:lvl6pPr marL="2743200" marR="0" lvl="5"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6pPr>
            <a:lvl7pPr marL="3200400" marR="0" lvl="6"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7pPr>
            <a:lvl8pPr marL="3657600" marR="0" lvl="7"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8pPr>
            <a:lvl9pPr marL="4114800" marR="0" lvl="8"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4236040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2788" cy="5707063"/>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3324209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676400" y="3651250"/>
            <a:ext cx="10439400"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2268200" y="3651250"/>
            <a:ext cx="10440988"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3330610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2788" cy="265112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679575" y="5010150"/>
            <a:ext cx="103155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12345988" y="5010150"/>
            <a:ext cx="103663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2896435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3262564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1460084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672231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36526218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11892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1388" y="730250"/>
            <a:ext cx="5257800" cy="1162526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676400" y="730250"/>
            <a:ext cx="15622588" cy="116252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262F8C2-8764-4C88-AE0F-73B628F18A13}"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18877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21"/>
          <p:cNvSpPr txBox="1">
            <a:spLocks noGrp="1"/>
          </p:cNvSpPr>
          <p:nvPr>
            <p:ph type="body" idx="1"/>
          </p:nvPr>
        </p:nvSpPr>
        <p:spPr>
          <a:xfrm>
            <a:off x="3251412" y="6401542"/>
            <a:ext cx="29059493"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42"/>
            <a:ext cx="29063727"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9588" cy="4776788"/>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3838493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1006613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2788" cy="5707063"/>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882950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676400" y="3651250"/>
            <a:ext cx="10439400"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2268200" y="3651250"/>
            <a:ext cx="10440988" cy="87042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855767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2788" cy="265112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679575" y="5010150"/>
            <a:ext cx="103155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12345988" y="5010150"/>
            <a:ext cx="10366375" cy="7370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3446304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609878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3719384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377858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33971233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297600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2"/>
          <p:cNvSpPr txBox="1">
            <a:spLocks noGrp="1"/>
          </p:cNvSpPr>
          <p:nvPr>
            <p:ph type="body" idx="1"/>
          </p:nvPr>
        </p:nvSpPr>
        <p:spPr>
          <a:xfrm>
            <a:off x="1219280" y="3070582"/>
            <a:ext cx="10774536"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4"/>
            <a:ext cx="10774536"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41" y="3070582"/>
            <a:ext cx="10778769"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41" y="4350254"/>
            <a:ext cx="10778769"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1388" y="730250"/>
            <a:ext cx="5257800" cy="1162526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676400" y="730250"/>
            <a:ext cx="15622588" cy="116252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8C378B0-6049-4E0A-8EE8-E4902518B3A7}" type="datetimeFigureOut">
              <a:rPr lang="vi-VN" smtClean="0"/>
              <a:pPr/>
              <a:t>24/11/2024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427417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1" y="546163"/>
            <a:ext cx="8022690" cy="232436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24"/>
          <p:cNvSpPr txBox="1">
            <a:spLocks noGrp="1"/>
          </p:cNvSpPr>
          <p:nvPr>
            <p:ph type="body" idx="1"/>
          </p:nvPr>
        </p:nvSpPr>
        <p:spPr>
          <a:xfrm>
            <a:off x="9534088" y="546164"/>
            <a:ext cx="13632221" cy="11707581"/>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1" y="2870533"/>
            <a:ext cx="8022690" cy="93832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8">
            <a:alphaModFix/>
            <a:extLst>
              <a:ext uri="{BEBA8EAE-BF5A-486C-A8C5-ECC9F3942E4B}">
                <a14:imgProps xmlns:a14="http://schemas.microsoft.com/office/drawing/2010/main" xmlns="">
                  <a14:imgLayer r:embed="rId19">
                    <a14:imgEffect>
                      <a14:colorTemperature colorTemp="4700"/>
                    </a14:imgEffect>
                  </a14:imgLayer>
                </a14:imgProps>
              </a:ext>
            </a:extLst>
          </a:blip>
          <a:srcRect l="7943" b="-4419"/>
          <a:stretch/>
        </p:blipFill>
        <p:spPr>
          <a:xfrm>
            <a:off x="1909482" y="46608"/>
            <a:ext cx="22476106" cy="2293180"/>
          </a:xfrm>
          <a:prstGeom prst="rect">
            <a:avLst/>
          </a:prstGeom>
          <a:noFill/>
          <a:ln>
            <a:noFill/>
          </a:ln>
        </p:spPr>
      </p:pic>
      <p:sp>
        <p:nvSpPr>
          <p:cNvPr id="11" name="Google Shape;11;p15"/>
          <p:cNvSpPr txBox="1"/>
          <p:nvPr/>
        </p:nvSpPr>
        <p:spPr>
          <a:xfrm>
            <a:off x="6605652" y="430364"/>
            <a:ext cx="16495888"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smtClean="0">
                <a:solidFill>
                  <a:schemeClr val="lt1"/>
                </a:solidFill>
                <a:latin typeface="Tahoma"/>
                <a:ea typeface="Tahoma"/>
                <a:cs typeface="Tahoma"/>
                <a:sym typeface="Tahoma"/>
              </a:rPr>
              <a:t>PHƯƠNG</a:t>
            </a:r>
            <a:r>
              <a:rPr lang="en-US" sz="5400" b="1" i="0" u="none" strike="noStrike" cap="none" baseline="0" dirty="0" smtClean="0">
                <a:solidFill>
                  <a:schemeClr val="lt1"/>
                </a:solidFill>
                <a:latin typeface="Tahoma"/>
                <a:ea typeface="Tahoma"/>
                <a:cs typeface="Tahoma"/>
                <a:sym typeface="Tahoma"/>
              </a:rPr>
              <a:t> PHÁP TÁCH BIỆT VÀ TINH CHẾ </a:t>
            </a:r>
          </a:p>
          <a:p>
            <a:pPr marL="0" marR="0" lvl="0" indent="0" algn="ctr" rtl="0">
              <a:spcBef>
                <a:spcPts val="0"/>
              </a:spcBef>
              <a:spcAft>
                <a:spcPts val="0"/>
              </a:spcAft>
              <a:buNone/>
            </a:pPr>
            <a:r>
              <a:rPr lang="en-US" sz="5400" b="1" i="0" u="none" strike="noStrike" cap="none" baseline="0" dirty="0" smtClean="0">
                <a:solidFill>
                  <a:schemeClr val="lt1"/>
                </a:solidFill>
                <a:latin typeface="Tahoma"/>
                <a:ea typeface="Tahoma"/>
                <a:cs typeface="Tahoma"/>
                <a:sym typeface="Tahoma"/>
              </a:rPr>
              <a:t>CHẤT HƯU CƠ </a:t>
            </a:r>
            <a:endParaRPr sz="54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1907377" y="401533"/>
            <a:ext cx="3639613"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Questrial"/>
                <a:ea typeface="Questrial"/>
                <a:cs typeface="Questrial"/>
                <a:sym typeface="Questrial"/>
              </a:rPr>
              <a:t>Chương </a:t>
            </a:r>
            <a:r>
              <a:rPr lang="en-US" sz="3600" b="1" i="0" u="none" strike="noStrike" cap="none" baseline="0" dirty="0" smtClean="0">
                <a:solidFill>
                  <a:srgbClr val="000000"/>
                </a:solidFill>
                <a:latin typeface="Arial"/>
                <a:ea typeface="Questrial"/>
                <a:cs typeface="Arial"/>
                <a:sym typeface="Arial"/>
              </a:rPr>
              <a:t> </a:t>
            </a:r>
          </a:p>
          <a:p>
            <a:pPr marL="0" marR="0" lvl="0" indent="0" algn="ctr" rtl="0">
              <a:spcBef>
                <a:spcPts val="0"/>
              </a:spcBef>
              <a:spcAft>
                <a:spcPts val="0"/>
              </a:spcAft>
              <a:buNone/>
            </a:pPr>
            <a:r>
              <a:rPr lang="en-US" sz="3600" b="1" i="0" u="none" strike="noStrike" cap="none" baseline="0" dirty="0" smtClean="0">
                <a:solidFill>
                  <a:srgbClr val="000000"/>
                </a:solidFill>
                <a:latin typeface="Arial"/>
                <a:ea typeface="Questrial"/>
                <a:cs typeface="Arial"/>
                <a:sym typeface="Arial"/>
              </a:rPr>
              <a:t>3</a:t>
            </a:r>
            <a:endParaRPr lang="en-US" sz="3600" b="1" i="0" u="none" strike="noStrike" cap="none" dirty="0" smtClean="0">
              <a:solidFill>
                <a:schemeClr val="lt1"/>
              </a:solidFill>
              <a:latin typeface="Questrial"/>
              <a:ea typeface="Questrial"/>
              <a:cs typeface="Questrial"/>
              <a:sym typeface="Questrial"/>
            </a:endParaRPr>
          </a:p>
        </p:txBody>
      </p:sp>
      <p:sp>
        <p:nvSpPr>
          <p:cNvPr id="13" name="Google Shape;13;p15"/>
          <p:cNvSpPr txBox="1"/>
          <p:nvPr/>
        </p:nvSpPr>
        <p:spPr>
          <a:xfrm>
            <a:off x="2132321" y="121456"/>
            <a:ext cx="873957" cy="1480365"/>
          </a:xfrm>
          <a:prstGeom prst="rect">
            <a:avLst/>
          </a:prstGeom>
          <a:noFill/>
          <a:ln>
            <a:noFill/>
          </a:ln>
        </p:spPr>
        <p:txBody>
          <a:bodyPr spcFirstLastPara="1" wrap="square" lIns="91425" tIns="45700" rIns="91425" bIns="45700" anchor="t" anchorCtr="0">
            <a:spAutoFit/>
          </a:bodyPr>
          <a:lstStyle/>
          <a:p>
            <a:pPr marL="0" marR="0" lvl="0" indent="0" algn="ctr" rtl="0">
              <a:lnSpc>
                <a:spcPct val="160714"/>
              </a:lnSpc>
              <a:spcBef>
                <a:spcPts val="0"/>
              </a:spcBef>
              <a:spcAft>
                <a:spcPts val="0"/>
              </a:spcAft>
              <a:buNone/>
            </a:pPr>
            <a:r>
              <a:rPr lang="en-US" sz="2800" b="1" i="0" u="none" strike="noStrike" cap="none">
                <a:solidFill>
                  <a:schemeClr val="lt1"/>
                </a:solidFill>
                <a:latin typeface="Questrial"/>
                <a:ea typeface="Questrial"/>
                <a:cs typeface="Questrial"/>
                <a:sym typeface="Questrial"/>
              </a:rPr>
              <a:t>LỚP</a:t>
            </a:r>
            <a:endParaRPr b="1"/>
          </a:p>
          <a:p>
            <a:pPr marL="0" marR="0" lvl="0" indent="0" algn="ctr" rtl="0">
              <a:lnSpc>
                <a:spcPct val="93750"/>
              </a:lnSpc>
              <a:spcBef>
                <a:spcPts val="0"/>
              </a:spcBef>
              <a:spcAft>
                <a:spcPts val="0"/>
              </a:spcAft>
              <a:buNone/>
            </a:pPr>
            <a:r>
              <a:rPr lang="en-US" sz="4800" b="1" i="0" u="none" strike="noStrike" cap="none">
                <a:solidFill>
                  <a:schemeClr val="lt1"/>
                </a:solidFill>
                <a:latin typeface="Questrial"/>
                <a:ea typeface="Questrial"/>
                <a:cs typeface="Questrial"/>
                <a:sym typeface="Questrial"/>
              </a:rPr>
              <a:t>11</a:t>
            </a:r>
            <a:endParaRPr sz="4800" b="1" i="0" u="none" strike="noStrike" cap="none">
              <a:solidFill>
                <a:schemeClr val="lt1"/>
              </a:solidFill>
              <a:latin typeface="Questrial"/>
              <a:ea typeface="Questrial"/>
              <a:cs typeface="Questrial"/>
              <a:sym typeface="Questrial"/>
            </a:endParaRPr>
          </a:p>
        </p:txBody>
      </p:sp>
      <p:sp>
        <p:nvSpPr>
          <p:cNvPr id="14" name="Google Shape;14;p15"/>
          <p:cNvSpPr txBox="1"/>
          <p:nvPr/>
        </p:nvSpPr>
        <p:spPr>
          <a:xfrm rot="10800000" flipV="1">
            <a:off x="3839995" y="448401"/>
            <a:ext cx="341399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Questrial"/>
                <a:ea typeface="Questrial"/>
                <a:cs typeface="Questrial"/>
                <a:sym typeface="Questrial"/>
              </a:rPr>
              <a:t>BÀI </a:t>
            </a:r>
            <a:r>
              <a:rPr lang="en-US" sz="3600" b="1" i="0" u="none" strike="noStrike" cap="none" baseline="0" dirty="0" smtClean="0">
                <a:solidFill>
                  <a:schemeClr val="lt1"/>
                </a:solidFill>
                <a:latin typeface="Questrial"/>
                <a:ea typeface="Questrial"/>
                <a:cs typeface="Questrial"/>
                <a:sym typeface="Questrial"/>
              </a:rPr>
              <a:t> 9</a:t>
            </a:r>
            <a:endParaRPr sz="36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20">
            <a:alphaModFix/>
          </a:blip>
          <a:srcRect/>
          <a:stretch/>
        </p:blipFill>
        <p:spPr>
          <a:xfrm>
            <a:off x="33363147" y="0"/>
            <a:ext cx="24387047" cy="13717882"/>
          </a:xfrm>
          <a:prstGeom prst="rect">
            <a:avLst/>
          </a:prstGeom>
          <a:noFill/>
          <a:ln>
            <a:noFill/>
          </a:ln>
        </p:spPr>
      </p:pic>
      <p:pic>
        <p:nvPicPr>
          <p:cNvPr id="1026" name="Picture 2" descr="Nhà">
            <a:extLst>
              <a:ext uri="{FF2B5EF4-FFF2-40B4-BE49-F238E27FC236}">
                <a16:creationId xmlns:a16="http://schemas.microsoft.com/office/drawing/2014/main" xmlns="" id="{258E3CC1-FC5B-F1EC-77BA-8C025B5E8141}"/>
              </a:ext>
            </a:extLst>
          </p:cNvPr>
          <p:cNvPicPr>
            <a:picLocks noChangeAspect="1" noChangeArrowheads="1"/>
          </p:cNvPicPr>
          <p:nvPr userDrawn="1"/>
        </p:nvPicPr>
        <p:blipFill>
          <a:blip r:embed="rId21">
            <a:alphaModFix amt="35000"/>
            <a:extLst>
              <a:ext uri="{28A0092B-C50C-407E-A947-70E740481C1C}">
                <a14:useLocalDpi xmlns:a14="http://schemas.microsoft.com/office/drawing/2010/main" xmlns="" val="0"/>
              </a:ext>
            </a:extLst>
          </a:blip>
          <a:srcRect/>
          <a:stretch>
            <a:fillRect/>
          </a:stretch>
        </p:blipFill>
        <p:spPr bwMode="auto">
          <a:xfrm>
            <a:off x="372017" y="13066326"/>
            <a:ext cx="3520608" cy="62575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xmlns="" id="{B652FE73-5F5E-7C96-7C0C-C56EB06F3E8A}"/>
              </a:ext>
            </a:extLst>
          </p:cNvPr>
          <p:cNvPicPr>
            <a:picLocks noChangeAspect="1"/>
          </p:cNvPicPr>
          <p:nvPr userDrawn="1"/>
        </p:nvPicPr>
        <p:blipFill>
          <a:blip r:embed="rId22"/>
          <a:stretch>
            <a:fillRect/>
          </a:stretch>
        </p:blipFill>
        <p:spPr>
          <a:xfrm>
            <a:off x="709717" y="25513"/>
            <a:ext cx="1173602" cy="14920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1" r:id="rId13"/>
    <p:sldLayoutId id="2147483722" r:id="rId14"/>
    <p:sldLayoutId id="214748372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4345" userDrawn="1">
          <p15:clr>
            <a:srgbClr val="F26B43"/>
          </p15:clr>
        </p15:guide>
        <p15:guide id="2"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F97FB7B7-E101-4AC4-8CBB-E34232FB4C22}" type="datetimeFigureOut">
              <a:rPr lang="vi-VN" smtClean="0"/>
              <a:pPr/>
              <a:t>24/11/2024</a:t>
            </a:fld>
            <a:endParaRPr lang="vi-VN"/>
          </a:p>
        </p:txBody>
      </p:sp>
      <p:sp>
        <p:nvSpPr>
          <p:cNvPr id="5" name="Footer Placeholder 4"/>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1C7160-307D-4573-9435-E71762E17EDC}" type="slidenum">
              <a:rPr lang="vi-VN" smtClean="0"/>
              <a:pPr/>
              <a:t>‹#›</a:t>
            </a:fld>
            <a:endParaRPr lang="vi-VN"/>
          </a:p>
        </p:txBody>
      </p:sp>
    </p:spTree>
    <p:extLst>
      <p:ext uri="{BB962C8B-B14F-4D97-AF65-F5344CB8AC3E}">
        <p14:creationId xmlns:p14="http://schemas.microsoft.com/office/powerpoint/2010/main" xmlns="" val="21533010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A27A4576-0990-41A2-8F6A-3DE25FF332B3}" type="datetimeFigureOut">
              <a:rPr lang="vi-VN" smtClean="0"/>
              <a:pPr/>
              <a:t>24/11/2024</a:t>
            </a:fld>
            <a:endParaRPr lang="vi-VN"/>
          </a:p>
        </p:txBody>
      </p:sp>
      <p:sp>
        <p:nvSpPr>
          <p:cNvPr id="5" name="Footer Placeholder 4"/>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4512802-9A7E-481A-BCC0-2F325B7631E2}" type="slidenum">
              <a:rPr lang="vi-VN" smtClean="0"/>
              <a:pPr/>
              <a:t>‹#›</a:t>
            </a:fld>
            <a:endParaRPr lang="vi-VN"/>
          </a:p>
        </p:txBody>
      </p:sp>
    </p:spTree>
    <p:extLst>
      <p:ext uri="{BB962C8B-B14F-4D97-AF65-F5344CB8AC3E}">
        <p14:creationId xmlns:p14="http://schemas.microsoft.com/office/powerpoint/2010/main" xmlns="" val="276639801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0E6E1A0C-992A-4B53-BD50-4585FBC283DE}" type="datetimeFigureOut">
              <a:rPr lang="vi-VN" smtClean="0"/>
              <a:pPr/>
              <a:t>24/11/2024</a:t>
            </a:fld>
            <a:endParaRPr lang="vi-VN"/>
          </a:p>
        </p:txBody>
      </p:sp>
      <p:sp>
        <p:nvSpPr>
          <p:cNvPr id="5" name="Footer Placeholder 4"/>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25D573DA-51B8-4020-9890-DAB0D68E95CA}" type="slidenum">
              <a:rPr lang="vi-VN" smtClean="0"/>
              <a:pPr/>
              <a:t>‹#›</a:t>
            </a:fld>
            <a:endParaRPr lang="vi-VN"/>
          </a:p>
        </p:txBody>
      </p:sp>
    </p:spTree>
    <p:extLst>
      <p:ext uri="{BB962C8B-B14F-4D97-AF65-F5344CB8AC3E}">
        <p14:creationId xmlns:p14="http://schemas.microsoft.com/office/powerpoint/2010/main" xmlns="" val="14616807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F262F8C2-8764-4C88-AE0F-73B628F18A13}" type="datetimeFigureOut">
              <a:rPr lang="vi-VN" smtClean="0"/>
              <a:pPr/>
              <a:t>24/11/2024</a:t>
            </a:fld>
            <a:endParaRPr lang="vi-VN"/>
          </a:p>
        </p:txBody>
      </p:sp>
      <p:sp>
        <p:nvSpPr>
          <p:cNvPr id="5" name="Footer Placeholder 4"/>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A9CB02C-9C39-41EC-8C2C-DE7CB8795EB1}" type="slidenum">
              <a:rPr lang="vi-VN" smtClean="0"/>
              <a:pPr/>
              <a:t>‹#›</a:t>
            </a:fld>
            <a:endParaRPr lang="vi-VN"/>
          </a:p>
        </p:txBody>
      </p:sp>
    </p:spTree>
    <p:extLst>
      <p:ext uri="{BB962C8B-B14F-4D97-AF65-F5344CB8AC3E}">
        <p14:creationId xmlns:p14="http://schemas.microsoft.com/office/powerpoint/2010/main" xmlns="" val="7629353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E8C378B0-6049-4E0A-8EE8-E4902518B3A7}" type="datetimeFigureOut">
              <a:rPr lang="vi-VN" smtClean="0"/>
              <a:pPr/>
              <a:t>24/11/2024</a:t>
            </a:fld>
            <a:endParaRPr lang="vi-VN"/>
          </a:p>
        </p:txBody>
      </p:sp>
      <p:sp>
        <p:nvSpPr>
          <p:cNvPr id="5" name="Footer Placeholder 4"/>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573380A0-9A8F-4F20-BBB6-E4911B216C2C}" type="slidenum">
              <a:rPr lang="vi-VN" smtClean="0"/>
              <a:pPr/>
              <a:t>‹#›</a:t>
            </a:fld>
            <a:endParaRPr lang="vi-VN"/>
          </a:p>
        </p:txBody>
      </p:sp>
    </p:spTree>
    <p:extLst>
      <p:ext uri="{BB962C8B-B14F-4D97-AF65-F5344CB8AC3E}">
        <p14:creationId xmlns:p14="http://schemas.microsoft.com/office/powerpoint/2010/main" xmlns="" val="1442943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svg"/><Relationship Id="rId10" Type="http://schemas.openxmlformats.org/officeDocument/2006/relationships/image" Target="../media/image12.png"/><Relationship Id="rId9" Type="http://schemas.openxmlformats.org/officeDocument/2006/relationships/image" Target="../media/image11.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media" Target="../media/media1.mp3"/><Relationship Id="rId7" Type="http://schemas.microsoft.com/office/2007/relationships/media" Target="../media/media4.mp3"/><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3.mp3"/><Relationship Id="rId5" Type="http://schemas.microsoft.com/office/2007/relationships/media" Target="../media/media2.mp3"/><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microsoft.com/office/2007/relationships/media" Target="../media/media1.mp3"/><Relationship Id="rId7" Type="http://schemas.microsoft.com/office/2007/relationships/media" Target="../media/media4.mp3"/><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3.mp3"/><Relationship Id="rId5" Type="http://schemas.microsoft.com/office/2007/relationships/media" Target="../media/media2.mp3"/><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media" Target="../media/media1.mp3"/><Relationship Id="rId7" Type="http://schemas.microsoft.com/office/2007/relationships/media" Target="../media/media4.mp3"/><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3.mp3"/><Relationship Id="rId5" Type="http://schemas.microsoft.com/office/2007/relationships/media" Target="../media/media2.mp3"/><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8.svg"/><Relationship Id="rId5" Type="http://schemas.openxmlformats.org/officeDocument/2006/relationships/image" Target="../media/image49.png"/><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0.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0"/>
            <a:ext cx="24385587" cy="2393576"/>
          </a:xfrm>
          <a:prstGeom prst="rect">
            <a:avLst/>
          </a:prstGeom>
          <a:solidFill>
            <a:srgbClr val="106FC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 xmlns:a16="http://schemas.microsoft.com/office/drawing/2014/main" id="{3DE9B464-E7D5-4CAB-9097-723995DB4958}"/>
              </a:ext>
            </a:extLst>
          </p:cNvPr>
          <p:cNvSpPr/>
          <p:nvPr/>
        </p:nvSpPr>
        <p:spPr>
          <a:xfrm>
            <a:off x="1506071" y="0"/>
            <a:ext cx="21542188" cy="472494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dirty="0">
              <a:latin typeface="Times New Roman" panose="02020603050405020304" pitchFamily="18" charset="0"/>
            </a:endParaRPr>
          </a:p>
        </p:txBody>
      </p:sp>
      <p:sp>
        <p:nvSpPr>
          <p:cNvPr id="11" name="AutoShape 4">
            <a:extLst>
              <a:ext uri="{FF2B5EF4-FFF2-40B4-BE49-F238E27FC236}">
                <a16:creationId xmlns="" xmlns:a16="http://schemas.microsoft.com/office/drawing/2014/main" id="{62D7C775-38E2-4C80-AA58-67981A55E3F9}"/>
              </a:ext>
            </a:extLst>
          </p:cNvPr>
          <p:cNvSpPr/>
          <p:nvPr/>
        </p:nvSpPr>
        <p:spPr>
          <a:xfrm>
            <a:off x="1043490" y="9002786"/>
            <a:ext cx="21168555" cy="0"/>
          </a:xfrm>
          <a:prstGeom prst="line">
            <a:avLst/>
          </a:prstGeom>
          <a:ln w="38100" cap="flat">
            <a:solidFill>
              <a:srgbClr val="726753"/>
            </a:solidFill>
            <a:prstDash val="solid"/>
            <a:headEnd type="none" w="sm" len="sm"/>
            <a:tailEnd type="none" w="sm" len="sm"/>
          </a:ln>
        </p:spPr>
        <p:txBody>
          <a:bodyPr lIns="182889" tIns="91445" rIns="182889" bIns="91445"/>
          <a:lstStyle/>
          <a:p>
            <a:endParaRPr lang="en-US" dirty="0">
              <a:latin typeface="Times New Roman" panose="02020603050405020304" pitchFamily="18" charset="0"/>
            </a:endParaRPr>
          </a:p>
        </p:txBody>
      </p:sp>
      <p:sp>
        <p:nvSpPr>
          <p:cNvPr id="12" name="AutoShape 4">
            <a:extLst>
              <a:ext uri="{FF2B5EF4-FFF2-40B4-BE49-F238E27FC236}">
                <a16:creationId xmlns="" xmlns:a16="http://schemas.microsoft.com/office/drawing/2014/main" id="{00EE78D4-B12B-40B2-83C1-82EDFAFDE6FF}"/>
              </a:ext>
            </a:extLst>
          </p:cNvPr>
          <p:cNvSpPr/>
          <p:nvPr/>
        </p:nvSpPr>
        <p:spPr>
          <a:xfrm>
            <a:off x="1043490" y="12145926"/>
            <a:ext cx="21168555" cy="0"/>
          </a:xfrm>
          <a:prstGeom prst="line">
            <a:avLst/>
          </a:prstGeom>
          <a:ln w="38100" cap="flat">
            <a:solidFill>
              <a:srgbClr val="726753"/>
            </a:solidFill>
            <a:prstDash val="solid"/>
            <a:headEnd type="none" w="sm" len="sm"/>
            <a:tailEnd type="none" w="sm" len="sm"/>
          </a:ln>
        </p:spPr>
        <p:txBody>
          <a:bodyPr lIns="182889" tIns="91445" rIns="182889" bIns="91445"/>
          <a:lstStyle/>
          <a:p>
            <a:endParaRPr lang="en-US" dirty="0">
              <a:latin typeface="Times New Roman" panose="02020603050405020304" pitchFamily="18" charset="0"/>
            </a:endParaRPr>
          </a:p>
        </p:txBody>
      </p:sp>
      <p:sp>
        <p:nvSpPr>
          <p:cNvPr id="6" name="Google Shape;265;p38">
            <a:extLst>
              <a:ext uri="{FF2B5EF4-FFF2-40B4-BE49-F238E27FC236}">
                <a16:creationId xmlns="" xmlns:a16="http://schemas.microsoft.com/office/drawing/2014/main" id="{F2AA123C-765E-4E70-9387-C177667C5B98}"/>
              </a:ext>
            </a:extLst>
          </p:cNvPr>
          <p:cNvSpPr txBox="1">
            <a:spLocks/>
          </p:cNvSpPr>
          <p:nvPr/>
        </p:nvSpPr>
        <p:spPr>
          <a:xfrm>
            <a:off x="6985455" y="4882963"/>
            <a:ext cx="9144596" cy="1122530"/>
          </a:xfrm>
          <a:prstGeom prst="rect">
            <a:avLst/>
          </a:prstGeom>
        </p:spPr>
        <p:txBody>
          <a:bodyPr spcFirstLastPara="1" wrap="square" lIns="121905" tIns="121905" rIns="121905" bIns="12190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4300" b="1" dirty="0">
              <a:solidFill>
                <a:srgbClr val="C00000"/>
              </a:solidFill>
              <a:latin typeface="Times New Roman" panose="02020603050405020304" pitchFamily="18" charset="0"/>
              <a:cs typeface="#9Slide04 Taviraj ExtraBold" pitchFamily="2" charset="-34"/>
            </a:endParaRPr>
          </a:p>
        </p:txBody>
      </p:sp>
      <p:sp>
        <p:nvSpPr>
          <p:cNvPr id="8" name="TextBox 7">
            <a:extLst>
              <a:ext uri="{FF2B5EF4-FFF2-40B4-BE49-F238E27FC236}">
                <a16:creationId xmlns="" xmlns:a16="http://schemas.microsoft.com/office/drawing/2014/main" id="{B725C538-011D-490D-BE5B-40B94FD33176}"/>
              </a:ext>
            </a:extLst>
          </p:cNvPr>
          <p:cNvSpPr txBox="1"/>
          <p:nvPr/>
        </p:nvSpPr>
        <p:spPr>
          <a:xfrm>
            <a:off x="4509526" y="9028540"/>
            <a:ext cx="16663485" cy="4016494"/>
          </a:xfrm>
          <a:prstGeom prst="rect">
            <a:avLst/>
          </a:prstGeom>
          <a:noFill/>
          <a:ln>
            <a:noFill/>
          </a:ln>
        </p:spPr>
        <p:txBody>
          <a:bodyPr wrap="square" lIns="182889" tIns="91445" rIns="182889" bIns="91445">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US" sz="8300" dirty="0" smtClean="0">
                <a:solidFill>
                  <a:srgbClr val="C00000"/>
                </a:solidFill>
                <a:latin typeface="Times New Roman" pitchFamily="18" charset="0"/>
                <a:cs typeface="Times New Roman" pitchFamily="18" charset="0"/>
              </a:rPr>
              <a:t>MÔN HỌC : HÓA </a:t>
            </a:r>
            <a:r>
              <a:rPr lang="en-US" sz="8300" dirty="0" smtClean="0">
                <a:solidFill>
                  <a:srgbClr val="C00000"/>
                </a:solidFill>
                <a:latin typeface="Times New Roman" pitchFamily="18" charset="0"/>
                <a:cs typeface="Times New Roman" pitchFamily="18" charset="0"/>
              </a:rPr>
              <a:t>HỌC</a:t>
            </a:r>
          </a:p>
          <a:p>
            <a:r>
              <a:rPr lang="en-US" sz="8300" dirty="0" smtClean="0">
                <a:solidFill>
                  <a:srgbClr val="00B050"/>
                </a:solidFill>
                <a:latin typeface="Times New Roman" pitchFamily="18" charset="0"/>
                <a:cs typeface="Times New Roman" pitchFamily="18" charset="0"/>
              </a:rPr>
              <a:t>GV</a:t>
            </a:r>
            <a:r>
              <a:rPr lang="en-US" sz="8300" dirty="0" smtClean="0">
                <a:solidFill>
                  <a:srgbClr val="00B050"/>
                </a:solidFill>
                <a:latin typeface="Times New Roman" pitchFamily="18" charset="0"/>
                <a:cs typeface="Times New Roman" pitchFamily="18" charset="0"/>
              </a:rPr>
              <a:t>: </a:t>
            </a:r>
            <a:r>
              <a:rPr lang="en-US" sz="5300" dirty="0" smtClean="0">
                <a:solidFill>
                  <a:srgbClr val="2639C8"/>
                </a:solidFill>
                <a:latin typeface="Times New Roman" pitchFamily="18" charset="0"/>
                <a:cs typeface="Times New Roman" pitchFamily="18" charset="0"/>
              </a:rPr>
              <a:t>NGUYỄN THỊ NGỌC PHƯỢNG</a:t>
            </a:r>
          </a:p>
          <a:p>
            <a:endParaRPr lang="en-US" sz="83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80B10A64-C2C3-4446-8711-9AA6DE9B5769}"/>
              </a:ext>
            </a:extLst>
          </p:cNvPr>
          <p:cNvSpPr/>
          <p:nvPr/>
        </p:nvSpPr>
        <p:spPr>
          <a:xfrm>
            <a:off x="6060518" y="8687807"/>
            <a:ext cx="12802434" cy="331684"/>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dirty="0">
              <a:latin typeface="Times New Roman" panose="02020603050405020304" pitchFamily="18" charset="0"/>
            </a:endParaRPr>
          </a:p>
        </p:txBody>
      </p:sp>
      <p:sp>
        <p:nvSpPr>
          <p:cNvPr id="17" name="Rectangle 16">
            <a:extLst>
              <a:ext uri="{FF2B5EF4-FFF2-40B4-BE49-F238E27FC236}">
                <a16:creationId xmlns="" xmlns:a16="http://schemas.microsoft.com/office/drawing/2014/main" id="{BE37510C-7B25-4BE1-A5A8-9D729F45A525}"/>
              </a:ext>
            </a:extLst>
          </p:cNvPr>
          <p:cNvSpPr/>
          <p:nvPr/>
        </p:nvSpPr>
        <p:spPr>
          <a:xfrm>
            <a:off x="5920078" y="11826045"/>
            <a:ext cx="12802434" cy="331684"/>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dirty="0">
              <a:latin typeface="Times New Roman" panose="02020603050405020304" pitchFamily="18" charset="0"/>
            </a:endParaRPr>
          </a:p>
        </p:txBody>
      </p:sp>
      <p:sp>
        <p:nvSpPr>
          <p:cNvPr id="18" name="TextBox 17">
            <a:extLst>
              <a:ext uri="{FF2B5EF4-FFF2-40B4-BE49-F238E27FC236}">
                <a16:creationId xmlns="" xmlns:a16="http://schemas.microsoft.com/office/drawing/2014/main" id="{69DE3957-CB45-49EA-8374-8C6BC209D135}"/>
              </a:ext>
            </a:extLst>
          </p:cNvPr>
          <p:cNvSpPr txBox="1"/>
          <p:nvPr/>
        </p:nvSpPr>
        <p:spPr>
          <a:xfrm>
            <a:off x="3200400" y="833717"/>
            <a:ext cx="16962543" cy="5601544"/>
          </a:xfrm>
          <a:prstGeom prst="rect">
            <a:avLst/>
          </a:prstGeom>
          <a:noFill/>
        </p:spPr>
        <p:txBody>
          <a:bodyPr wrap="square" lIns="182889" tIns="91445" rIns="182889" bIns="91445">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800" spc="0" dirty="0">
                <a:solidFill>
                  <a:schemeClr val="bg1"/>
                </a:solidFill>
                <a:latin typeface="Times New Roman" panose="02020603050405020304" pitchFamily="18" charset="0"/>
              </a:rPr>
              <a:t>CHÀO </a:t>
            </a:r>
            <a:r>
              <a:rPr lang="en-GB" sz="8800" spc="0" dirty="0" smtClean="0">
                <a:solidFill>
                  <a:schemeClr val="bg1"/>
                </a:solidFill>
                <a:latin typeface="Times New Roman" panose="02020603050405020304" pitchFamily="18" charset="0"/>
              </a:rPr>
              <a:t>MỪNG CÁC EM THAM GIA </a:t>
            </a:r>
            <a:r>
              <a:rPr lang="en-GB" sz="8800" spc="0" dirty="0" err="1" smtClean="0">
                <a:solidFill>
                  <a:schemeClr val="bg1"/>
                </a:solidFill>
                <a:latin typeface="Times New Roman" panose="02020603050405020304" pitchFamily="18" charset="0"/>
              </a:rPr>
              <a:t>TiẾT</a:t>
            </a:r>
            <a:r>
              <a:rPr lang="en-GB" sz="8800" spc="0" dirty="0" smtClean="0">
                <a:solidFill>
                  <a:schemeClr val="bg1"/>
                </a:solidFill>
                <a:latin typeface="Times New Roman" panose="02020603050405020304" pitchFamily="18" charset="0"/>
              </a:rPr>
              <a:t> HỌC TẠI THƯ </a:t>
            </a:r>
            <a:r>
              <a:rPr lang="en-GB" sz="8800" spc="0" dirty="0" err="1" smtClean="0">
                <a:solidFill>
                  <a:schemeClr val="bg1"/>
                </a:solidFill>
                <a:latin typeface="Times New Roman" panose="02020603050405020304" pitchFamily="18" charset="0"/>
              </a:rPr>
              <a:t>ViỆN</a:t>
            </a:r>
            <a:r>
              <a:rPr lang="en-GB" sz="8800" spc="0" dirty="0" smtClean="0">
                <a:solidFill>
                  <a:schemeClr val="bg1"/>
                </a:solidFill>
                <a:latin typeface="Times New Roman" panose="02020603050405020304" pitchFamily="18" charset="0"/>
              </a:rPr>
              <a:t>- LỚP 11A5</a:t>
            </a:r>
          </a:p>
          <a:p>
            <a:r>
              <a:rPr lang="en-GB" sz="8800" spc="0" dirty="0" smtClean="0">
                <a:solidFill>
                  <a:schemeClr val="bg1"/>
                </a:solidFill>
                <a:latin typeface="Times New Roman" panose="02020603050405020304" pitchFamily="18" charset="0"/>
              </a:rPr>
              <a:t> –LỚP 10A1</a:t>
            </a:r>
            <a:endParaRPr lang="en-GB" sz="8800" spc="0" dirty="0">
              <a:solidFill>
                <a:schemeClr val="bg1"/>
              </a:solidFill>
              <a:latin typeface="Times New Roman" panose="02020603050405020304" pitchFamily="18" charset="0"/>
            </a:endParaRPr>
          </a:p>
        </p:txBody>
      </p:sp>
      <p:sp>
        <p:nvSpPr>
          <p:cNvPr id="7" name="Oval 6">
            <a:extLst>
              <a:ext uri="{FF2B5EF4-FFF2-40B4-BE49-F238E27FC236}">
                <a16:creationId xmlns="" xmlns:a16="http://schemas.microsoft.com/office/drawing/2014/main" id="{FFAA700E-DC6F-458C-845F-FDDB1E8652A9}"/>
              </a:ext>
            </a:extLst>
          </p:cNvPr>
          <p:cNvSpPr/>
          <p:nvPr/>
        </p:nvSpPr>
        <p:spPr>
          <a:xfrm>
            <a:off x="9347809" y="4706471"/>
            <a:ext cx="4448873" cy="418455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dirty="0">
              <a:latin typeface="Times New Roman" panose="02020603050405020304" pitchFamily="18" charset="0"/>
            </a:endParaRPr>
          </a:p>
        </p:txBody>
      </p:sp>
      <p:pic>
        <p:nvPicPr>
          <p:cNvPr id="20" name="Picture 2" descr="Download and share Aesthetic Leaves Transparent Background, Cartoon. Seach  more similar FREE transparent … | Watercolor leaves, Watercolor art,  Watercolor paintings">
            <a:extLst>
              <a:ext uri="{FF2B5EF4-FFF2-40B4-BE49-F238E27FC236}">
                <a16:creationId xmlns="" xmlns:a16="http://schemas.microsoft.com/office/drawing/2014/main" id="{C5E104ED-E5B4-4C71-A554-FC67CC82DC8E}"/>
              </a:ext>
            </a:extLst>
          </p:cNvPr>
          <p:cNvPicPr>
            <a:picLocks noChangeAspect="1" noChangeArrowheads="1"/>
          </p:cNvPicPr>
          <p:nvPr/>
        </p:nvPicPr>
        <p:blipFill>
          <a:blip r:embed="rId2" cstate="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 xmlns:a14="http://schemas.microsoft.com/office/drawing/2010/main" val="0"/>
              </a:ext>
            </a:extLst>
          </a:blip>
          <a:srcRect/>
          <a:stretch>
            <a:fillRect/>
          </a:stretch>
        </p:blipFill>
        <p:spPr bwMode="auto">
          <a:xfrm>
            <a:off x="0" y="3350484"/>
            <a:ext cx="5926615" cy="1079741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Download and share Aesthetic Leaves Transparent Background, Cartoon. Seach  more similar FREE transparent … | Watercolor leaves, Watercolor art,  Watercolor paintings">
            <a:extLst>
              <a:ext uri="{FF2B5EF4-FFF2-40B4-BE49-F238E27FC236}">
                <a16:creationId xmlns="" xmlns:a16="http://schemas.microsoft.com/office/drawing/2014/main" id="{88D46774-EF6C-40FA-87B4-C1055C02E33F}"/>
              </a:ext>
            </a:extLst>
          </p:cNvPr>
          <p:cNvPicPr>
            <a:picLocks noChangeAspect="1" noChangeArrowheads="1"/>
          </p:cNvPicPr>
          <p:nvPr/>
        </p:nvPicPr>
        <p:blipFill>
          <a:blip r:embed="rId2" cstate="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 xmlns:a14="http://schemas.microsoft.com/office/drawing/2010/main" val="0"/>
              </a:ext>
            </a:extLst>
          </a:blip>
          <a:srcRect/>
          <a:stretch>
            <a:fillRect/>
          </a:stretch>
        </p:blipFill>
        <p:spPr bwMode="auto">
          <a:xfrm flipH="1">
            <a:off x="19406864" y="2920178"/>
            <a:ext cx="4978724" cy="1079741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9" name="Picture 18"/>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9565977" y="4894728"/>
            <a:ext cx="4064265" cy="3684495"/>
          </a:xfrm>
          <a:prstGeom prst="rect">
            <a:avLst/>
          </a:prstGeom>
        </p:spPr>
      </p:pic>
    </p:spTree>
    <p:extLst>
      <p:ext uri="{BB962C8B-B14F-4D97-AF65-F5344CB8AC3E}">
        <p14:creationId xmlns="" xmlns:p14="http://schemas.microsoft.com/office/powerpoint/2010/main" val="1884100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53" name="Group 1">
            <a:extLst>
              <a:ext uri="{FF2B5EF4-FFF2-40B4-BE49-F238E27FC236}">
                <a16:creationId xmlns:a16="http://schemas.microsoft.com/office/drawing/2014/main" xmlns="" id="{2C69E716-EF34-8C4B-BB20-977BAF7C5DC0}"/>
              </a:ext>
            </a:extLst>
          </p:cNvPr>
          <p:cNvGrpSpPr/>
          <p:nvPr/>
        </p:nvGrpSpPr>
        <p:grpSpPr>
          <a:xfrm>
            <a:off x="1643993" y="4908318"/>
            <a:ext cx="11362879" cy="8173075"/>
            <a:chOff x="101699" y="2237391"/>
            <a:chExt cx="6012886" cy="4325500"/>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247183" y="2237391"/>
              <a:ext cx="5867402" cy="902633"/>
              <a:chOff x="5537206" y="1704231"/>
              <a:chExt cx="5847509" cy="839126"/>
            </a:xfrm>
          </p:grpSpPr>
          <p:sp>
            <p:nvSpPr>
              <p:cNvPr id="259" name="Rectangle 51">
                <a:extLst>
                  <a:ext uri="{FF2B5EF4-FFF2-40B4-BE49-F238E27FC236}">
                    <a16:creationId xmlns:a16="http://schemas.microsoft.com/office/drawing/2014/main" xmlns="" id="{0142A39C-F31B-4525-DBEE-473992CB42DF}"/>
                  </a:ext>
                </a:extLst>
              </p:cNvPr>
              <p:cNvSpPr/>
              <p:nvPr/>
            </p:nvSpPr>
            <p:spPr>
              <a:xfrm>
                <a:off x="5827750" y="1704231"/>
                <a:ext cx="5556965"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6078650" y="1892223"/>
                <a:ext cx="4617163" cy="651134"/>
              </a:xfrm>
              <a:prstGeom prst="rect">
                <a:avLst/>
              </a:prstGeom>
              <a:noFill/>
            </p:spPr>
            <p:txBody>
              <a:bodyPr wrap="square" rtlCol="0">
                <a:spAutoFit/>
              </a:bodyPr>
              <a:lstStyle>
                <a:defPPr>
                  <a:defRPr lang="vi-VN"/>
                </a:defPPr>
                <a:lvl1pPr>
                  <a:defRPr sz="3200" i="1">
                    <a:solidFill>
                      <a:schemeClr val="bg1"/>
                    </a:solidFill>
                  </a:defRPr>
                </a:lvl1pPr>
              </a:lstStyle>
              <a:p>
                <a:pPr algn="ctr" defTabSz="2177060">
                  <a:buClrTx/>
                  <a:defRPr/>
                </a:pPr>
                <a:r>
                  <a:rPr lang="nl-NL" sz="4000" b="1" i="0" dirty="0">
                    <a:latin typeface="Times New Roman" pitchFamily="18" charset="0"/>
                    <a:cs typeface="Times New Roman" pitchFamily="18" charset="0"/>
                  </a:rPr>
                  <a:t>Nhiệt độ sôi các chất khác nhau </a:t>
                </a:r>
                <a:endParaRPr lang="vi-VN" sz="4000" b="1" i="0" dirty="0">
                  <a:latin typeface="Times New Roman" pitchFamily="18" charset="0"/>
                  <a:cs typeface="Times New Roman" pitchFamily="18" charset="0"/>
                </a:endParaRPr>
              </a:p>
              <a:p>
                <a:pPr marL="0" marR="0" lvl="0" indent="0" algn="ctr" defTabSz="217706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246748" y="3321199"/>
              <a:ext cx="5867837" cy="801888"/>
              <a:chOff x="2630740" y="2711778"/>
              <a:chExt cx="5847943"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2921285" y="2711778"/>
                <a:ext cx="555739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2630740" y="2818741"/>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3465550" y="2921282"/>
                <a:ext cx="4868927" cy="348281"/>
              </a:xfrm>
              <a:prstGeom prst="rect">
                <a:avLst/>
              </a:prstGeom>
              <a:noFill/>
            </p:spPr>
            <p:txBody>
              <a:bodyPr wrap="square" rtlCol="0">
                <a:spAutoFit/>
              </a:bodyPr>
              <a:lstStyle>
                <a:defPPr>
                  <a:defRPr lang="vi-VN"/>
                </a:defPPr>
                <a:lvl1pPr>
                  <a:defRPr sz="3200" i="1">
                    <a:solidFill>
                      <a:schemeClr val="bg1"/>
                    </a:solidFill>
                  </a:defRPr>
                </a:lvl1pPr>
              </a:lstStyle>
              <a:p>
                <a:pPr lvl="0"/>
                <a:r>
                  <a:rPr lang="nl-NL" sz="4000" b="1" i="0" dirty="0">
                    <a:latin typeface="Times New Roman" pitchFamily="18" charset="0"/>
                    <a:cs typeface="Times New Roman" pitchFamily="18" charset="0"/>
                  </a:rPr>
                  <a:t>Độ tan của các chất khác nhau </a:t>
                </a:r>
                <a:endParaRPr lang="vi-VN" sz="4000" b="1" i="0" dirty="0">
                  <a:latin typeface="Times New Roman" pitchFamily="18" charset="0"/>
                  <a:cs typeface="Times New Roman" pitchFamily="18"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63929" y="4481667"/>
              <a:ext cx="5950655" cy="801889"/>
              <a:chOff x="-357833" y="3790594"/>
              <a:chExt cx="5930481"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67288" y="3790594"/>
                <a:ext cx="563993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357833" y="389755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120998" y="3989609"/>
                <a:ext cx="3670346" cy="408851"/>
              </a:xfrm>
              <a:prstGeom prst="rect">
                <a:avLst/>
              </a:prstGeom>
              <a:noFill/>
            </p:spPr>
            <p:txBody>
              <a:bodyPr wrap="square" rtlCol="0">
                <a:spAutoFit/>
              </a:bodyPr>
              <a:lstStyle>
                <a:defPPr>
                  <a:defRPr lang="vi-VN"/>
                </a:defPPr>
                <a:lvl1pPr>
                  <a:defRPr sz="3200" i="1">
                    <a:solidFill>
                      <a:schemeClr val="bg1"/>
                    </a:solidFill>
                  </a:defRPr>
                </a:lvl1pP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101699" y="5642142"/>
              <a:ext cx="6012884" cy="920749"/>
              <a:chOff x="-3325886" y="4869412"/>
              <a:chExt cx="5992499" cy="855964"/>
            </a:xfrm>
          </p:grpSpPr>
          <p:sp>
            <p:nvSpPr>
              <p:cNvPr id="58" name="Rectangle 59">
                <a:extLst>
                  <a:ext uri="{FF2B5EF4-FFF2-40B4-BE49-F238E27FC236}">
                    <a16:creationId xmlns:a16="http://schemas.microsoft.com/office/drawing/2014/main" xmlns="" id="{858BB183-9700-382C-438C-460288C678C2}"/>
                  </a:ext>
                </a:extLst>
              </p:cNvPr>
              <p:cNvSpPr/>
              <p:nvPr/>
            </p:nvSpPr>
            <p:spPr>
              <a:xfrm>
                <a:off x="-3035342" y="4869412"/>
                <a:ext cx="5701955"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3325886" y="497637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xmlns="" Requires="a14">
              <p:sp>
                <p:nvSpPr>
                  <p:cNvPr id="60" name="TextBox 61">
                    <a:extLst>
                      <a:ext uri="{FF2B5EF4-FFF2-40B4-BE49-F238E27FC236}">
                        <a16:creationId xmlns:a16="http://schemas.microsoft.com/office/drawing/2014/main" id="{4DFD408E-6A9A-A4DD-BCD5-C821B53A4850}"/>
                      </a:ext>
                    </a:extLst>
                  </p:cNvPr>
                  <p:cNvSpPr txBox="1"/>
                  <p:nvPr/>
                </p:nvSpPr>
                <p:spPr>
                  <a:xfrm>
                    <a:off x="-2946394" y="5058912"/>
                    <a:ext cx="5347289" cy="666464"/>
                  </a:xfrm>
                  <a:prstGeom prst="rect">
                    <a:avLst/>
                  </a:prstGeom>
                  <a:noFill/>
                </p:spPr>
                <p:txBody>
                  <a:bodyPr wrap="square" rtlCol="0">
                    <a:spAutoFit/>
                  </a:bodyPr>
                  <a:lstStyle>
                    <a:defPPr>
                      <a:defRPr lang="vi-VN"/>
                    </a:defPPr>
                    <a:lvl1pPr>
                      <a:defRPr sz="3200" i="1">
                        <a:solidFill>
                          <a:schemeClr val="bg1"/>
                        </a:solidFill>
                      </a:defRPr>
                    </a:lvl1pPr>
                  </a:lstStyle>
                  <a:p>
                    <a:pPr algn="ctr" defTabSz="2177060">
                      <a:buClrTx/>
                      <a:defRPr/>
                    </a:pPr>
                    <a14:m>
                      <m:oMathPara xmlns:m="http://schemas.openxmlformats.org/officeDocument/2006/math">
                        <m:oMathParaPr>
                          <m:jc m:val="centerGroup"/>
                        </m:oMathParaPr>
                        <m:oMath xmlns:m="http://schemas.openxmlformats.org/officeDocument/2006/math">
                          <m:r>
                            <m:rPr>
                              <m:nor/>
                            </m:rPr>
                            <a:rPr lang="nl-NL" sz="4000" b="1" i="0"/>
                            <m:t>S</m:t>
                          </m:r>
                          <m:r>
                            <m:rPr>
                              <m:nor/>
                            </m:rPr>
                            <a:rPr lang="nl-NL" sz="4000" b="1" i="0"/>
                            <m:t>ự </m:t>
                          </m:r>
                          <m:r>
                            <m:rPr>
                              <m:nor/>
                            </m:rPr>
                            <a:rPr lang="nl-NL" sz="4000" b="1" i="0"/>
                            <m:t>kh</m:t>
                          </m:r>
                          <m:r>
                            <m:rPr>
                              <m:nor/>
                            </m:rPr>
                            <a:rPr lang="nl-NL" sz="4000" b="1" i="0"/>
                            <m:t>á</m:t>
                          </m:r>
                          <m:r>
                            <m:rPr>
                              <m:nor/>
                            </m:rPr>
                            <a:rPr lang="nl-NL" sz="4000" b="1" i="0"/>
                            <m:t>c</m:t>
                          </m:r>
                          <m:r>
                            <m:rPr>
                              <m:nor/>
                            </m:rPr>
                            <a:rPr lang="nl-NL" sz="4000" b="1" i="0"/>
                            <m:t> </m:t>
                          </m:r>
                          <m:r>
                            <m:rPr>
                              <m:nor/>
                            </m:rPr>
                            <a:rPr lang="nl-NL" sz="4000" b="1" i="0"/>
                            <m:t>nhau</m:t>
                          </m:r>
                          <m:r>
                            <m:rPr>
                              <m:nor/>
                            </m:rPr>
                            <a:rPr lang="nl-NL" sz="4000" b="1" i="0"/>
                            <m:t> </m:t>
                          </m:r>
                          <m:r>
                            <m:rPr>
                              <m:nor/>
                            </m:rPr>
                            <a:rPr lang="nl-NL" sz="4000" b="1" i="0"/>
                            <m:t>v</m:t>
                          </m:r>
                          <m:r>
                            <m:rPr>
                              <m:nor/>
                            </m:rPr>
                            <a:rPr lang="nl-NL" sz="4000" b="1" i="0"/>
                            <m:t>ề </m:t>
                          </m:r>
                          <m:r>
                            <m:rPr>
                              <m:nor/>
                            </m:rPr>
                            <a:rPr lang="nl-NL" sz="4000" b="1" i="0"/>
                            <m:t>s</m:t>
                          </m:r>
                          <m:r>
                            <m:rPr>
                              <m:nor/>
                            </m:rPr>
                            <a:rPr lang="nl-NL" sz="4000" b="1" i="0"/>
                            <m:t>ự </m:t>
                          </m:r>
                          <m:r>
                            <m:rPr>
                              <m:nor/>
                            </m:rPr>
                            <a:rPr lang="nl-NL" sz="4000" b="1" i="0"/>
                            <m:t>h</m:t>
                          </m:r>
                          <m:r>
                            <m:rPr>
                              <m:nor/>
                            </m:rPr>
                            <a:rPr lang="nl-NL" sz="4000" b="1" i="0"/>
                            <m:t>ấ</m:t>
                          </m:r>
                          <m:r>
                            <m:rPr>
                              <m:nor/>
                            </m:rPr>
                            <a:rPr lang="nl-NL" sz="4000" b="1" i="0"/>
                            <m:t>p</m:t>
                          </m:r>
                          <m:r>
                            <m:rPr>
                              <m:nor/>
                            </m:rPr>
                            <a:rPr lang="nl-NL" sz="4000" b="1" i="0"/>
                            <m:t> </m:t>
                          </m:r>
                          <m:r>
                            <m:rPr>
                              <m:nor/>
                            </m:rPr>
                            <a:rPr lang="nl-NL" sz="4000" b="1" i="0"/>
                            <m:t>ph</m:t>
                          </m:r>
                          <m:r>
                            <m:rPr>
                              <m:nor/>
                            </m:rPr>
                            <a:rPr lang="nl-NL" sz="4000" b="1" i="0"/>
                            <m:t>ụ </m:t>
                          </m:r>
                          <m:r>
                            <m:rPr>
                              <m:nor/>
                            </m:rPr>
                            <a:rPr lang="nl-NL" sz="4000" b="1" i="0"/>
                            <m:t>c</m:t>
                          </m:r>
                          <m:r>
                            <m:rPr>
                              <m:nor/>
                            </m:rPr>
                            <a:rPr lang="nl-NL" sz="4000" b="1" i="0"/>
                            <m:t>á</m:t>
                          </m:r>
                          <m:r>
                            <m:rPr>
                              <m:nor/>
                            </m:rPr>
                            <a:rPr lang="nl-NL" sz="4000" b="1" i="0"/>
                            <m:t>c</m:t>
                          </m:r>
                          <m:r>
                            <m:rPr>
                              <m:nor/>
                            </m:rPr>
                            <a:rPr lang="nl-NL" sz="4000" b="1" i="0"/>
                            <m:t> </m:t>
                          </m:r>
                          <m:r>
                            <m:rPr>
                              <m:nor/>
                            </m:rPr>
                            <a:rPr lang="nl-NL" sz="4000" b="1" i="0"/>
                            <m:t>ch</m:t>
                          </m:r>
                          <m:r>
                            <m:rPr>
                              <m:nor/>
                            </m:rPr>
                            <a:rPr lang="nl-NL" sz="4000" b="1" i="0"/>
                            <m:t>ấ</m:t>
                          </m:r>
                          <m:r>
                            <m:rPr>
                              <m:nor/>
                            </m:rPr>
                            <a:rPr lang="nl-NL" sz="4000" b="1" i="0"/>
                            <m:t>t</m:t>
                          </m:r>
                        </m:oMath>
                      </m:oMathPara>
                    </a14:m>
                    <a:endParaRPr lang="vi-VN" sz="4000" b="1" i="0" dirty="0"/>
                  </a:p>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p:sp>
                <p:nvSpPr>
                  <p:cNvPr id="60" name="TextBox 61">
                    <a:extLst>
                      <a:ext uri="{FF2B5EF4-FFF2-40B4-BE49-F238E27FC236}">
                        <a16:creationId xmlns:a16="http://schemas.microsoft.com/office/drawing/2014/main" xmlns="" xmlns:a14="http://schemas.microsoft.com/office/drawing/2010/main" id="{4DFD408E-6A9A-A4DD-BCD5-C821B53A4850}"/>
                      </a:ext>
                    </a:extLst>
                  </p:cNvPr>
                  <p:cNvSpPr txBox="1">
                    <a:spLocks noRot="1" noChangeAspect="1" noMove="1" noResize="1" noEditPoints="1" noAdjustHandles="1" noChangeArrowheads="1" noChangeShapeType="1" noTextEdit="1"/>
                  </p:cNvSpPr>
                  <p:nvPr/>
                </p:nvSpPr>
                <p:spPr>
                  <a:xfrm>
                    <a:off x="-2946394" y="5058912"/>
                    <a:ext cx="5347289" cy="666464"/>
                  </a:xfrm>
                  <a:prstGeom prst="rect">
                    <a:avLst/>
                  </a:prstGeom>
                  <a:blipFill>
                    <a:blip r:embed="rId3"/>
                    <a:stretch>
                      <a:fillRect/>
                    </a:stretch>
                  </a:blipFill>
                </p:spPr>
                <p:txBody>
                  <a:bodyPr/>
                  <a:lstStyle/>
                  <a:p>
                    <a:r>
                      <a:rPr lang="vi-VN">
                        <a:noFill/>
                      </a:rPr>
                      <a:t> </a:t>
                    </a:r>
                  </a:p>
                </p:txBody>
              </p:sp>
            </mc:Fallback>
          </mc:AlternateContent>
        </p:grpSp>
      </p:grpSp>
      <p:sp>
        <p:nvSpPr>
          <p:cNvPr id="262" name="Oval 49">
            <a:extLst>
              <a:ext uri="{FF2B5EF4-FFF2-40B4-BE49-F238E27FC236}">
                <a16:creationId xmlns:a16="http://schemas.microsoft.com/office/drawing/2014/main" xmlns="" id="{891E4DE8-704B-39F9-984C-2F7D8B0A34D3}"/>
              </a:ext>
            </a:extLst>
          </p:cNvPr>
          <p:cNvSpPr/>
          <p:nvPr/>
        </p:nvSpPr>
        <p:spPr>
          <a:xfrm>
            <a:off x="1761592" y="9335150"/>
            <a:ext cx="1024847"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250773" y="2519993"/>
            <a:ext cx="23825350"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7" y="1763895"/>
                  <a:ext cx="1866469"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Câu </a:t>
                  </a:r>
                  <a:r>
                    <a:rPr kumimoji="0" lang="en-US" sz="4800" b="1" i="0" u="none" strike="noStrike" kern="1200" cap="none" spc="0" normalizeH="0" baseline="0" noProof="0" dirty="0" smtClean="0">
                      <a:ln>
                        <a:noFill/>
                      </a:ln>
                      <a:solidFill>
                        <a:prstClr val="white"/>
                      </a:solidFill>
                      <a:effectLst/>
                      <a:uLnTx/>
                      <a:uFillTx/>
                      <a:latin typeface="Tahoma" pitchFamily="34" charset="0"/>
                      <a:ea typeface="+mn-ea"/>
                      <a:cs typeface="Tahoma" pitchFamily="34" charset="0"/>
                    </a:rPr>
                    <a:t>3</a:t>
                  </a:r>
                  <a:endPar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endParaRPr>
                </a:p>
              </p:txBody>
            </p:sp>
          </p:grpSp>
        </p:grpSp>
        <mc:AlternateContent xmlns:mc="http://schemas.openxmlformats.org/markup-compatibility/2006">
          <mc:Choice xmlns:a14="http://schemas.microsoft.com/office/drawing/2010/main" xmlns=""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716315" y="2142237"/>
                  <a:ext cx="16401058" cy="97240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l" defTabSz="2177278">
                    <a:spcBef>
                      <a:spcPct val="50000"/>
                    </a:spcBef>
                    <a:buClrTx/>
                    <a:buNone/>
                    <a:defRPr/>
                  </a:pPr>
                  <a14:m>
                    <m:oMathPara xmlns:m="http://schemas.openxmlformats.org/officeDocument/2006/math">
                      <m:oMathParaPr>
                        <m:jc m:val="centerGroup"/>
                      </m:oMathParaPr>
                      <m:oMath xmlns:m="http://schemas.openxmlformats.org/officeDocument/2006/math">
                        <m:r>
                          <m:rPr>
                            <m:nor/>
                          </m:rPr>
                          <a:rPr lang="nl-NL" sz="4800" b="1">
                            <a:latin typeface="#9Slide03 BoosterNextFYBlack" panose="02000A03000000020004" pitchFamily="2" charset="-93"/>
                          </a:rPr>
                          <m:t>Trong</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k</m:t>
                        </m:r>
                        <m:r>
                          <m:rPr>
                            <m:nor/>
                          </m:rPr>
                          <a:rPr lang="nl-NL" sz="4800" b="1">
                            <a:latin typeface="#9Slide03 BoosterNextFYBlack" panose="02000A03000000020004" pitchFamily="2" charset="-93"/>
                          </a:rPr>
                          <m:t>ĩ </m:t>
                        </m:r>
                        <m:r>
                          <m:rPr>
                            <m:nor/>
                          </m:rPr>
                          <a:rPr lang="nl-NL" sz="4800" b="1">
                            <a:latin typeface="#9Slide03 BoosterNextFYBlack" panose="02000A03000000020004" pitchFamily="2" charset="-93"/>
                          </a:rPr>
                          <m:t>thu</m:t>
                        </m:r>
                        <m:r>
                          <m:rPr>
                            <m:nor/>
                          </m:rPr>
                          <a:rPr lang="nl-NL" sz="4800" b="1">
                            <a:latin typeface="#9Slide03 BoosterNextFYBlack" panose="02000A03000000020004" pitchFamily="2" charset="-93"/>
                          </a:rPr>
                          <m:t>ậ</m:t>
                        </m:r>
                        <m:r>
                          <m:rPr>
                            <m:nor/>
                          </m:rPr>
                          <a:rPr lang="nl-NL" sz="4800" b="1">
                            <a:latin typeface="#9Slide03 BoosterNextFYBlack" panose="02000A03000000020004" pitchFamily="2" charset="-93"/>
                          </a:rPr>
                          <m:t>t</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chi</m:t>
                        </m:r>
                        <m:r>
                          <m:rPr>
                            <m:nor/>
                          </m:rPr>
                          <a:rPr lang="nl-NL" sz="4800" b="1">
                            <a:latin typeface="#9Slide03 BoosterNextFYBlack" panose="02000A03000000020004" pitchFamily="2" charset="-93"/>
                          </a:rPr>
                          <m:t>ế</m:t>
                        </m:r>
                        <m:r>
                          <m:rPr>
                            <m:nor/>
                          </m:rPr>
                          <a:rPr lang="nl-NL" sz="4800" b="1">
                            <a:latin typeface="#9Slide03 BoosterNextFYBlack" panose="02000A03000000020004" pitchFamily="2" charset="-93"/>
                          </a:rPr>
                          <m:t>t</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ch</m:t>
                        </m:r>
                        <m:r>
                          <m:rPr>
                            <m:nor/>
                          </m:rPr>
                          <a:rPr lang="nl-NL" sz="4800" b="1">
                            <a:latin typeface="#9Slide03 BoosterNextFYBlack" panose="02000A03000000020004" pitchFamily="2" charset="-93"/>
                          </a:rPr>
                          <m:t>ấ</m:t>
                        </m:r>
                        <m:r>
                          <m:rPr>
                            <m:nor/>
                          </m:rPr>
                          <a:rPr lang="nl-NL" sz="4800" b="1">
                            <a:latin typeface="#9Slide03 BoosterNextFYBlack" panose="02000A03000000020004" pitchFamily="2" charset="-93"/>
                          </a:rPr>
                          <m:t>t</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l</m:t>
                        </m:r>
                        <m:r>
                          <m:rPr>
                            <m:nor/>
                          </m:rPr>
                          <a:rPr lang="nl-NL" sz="4800" b="1">
                            <a:latin typeface="#9Slide03 BoosterNextFYBlack" panose="02000A03000000020004" pitchFamily="2" charset="-93"/>
                          </a:rPr>
                          <m:t>ỏ</m:t>
                        </m:r>
                        <m:r>
                          <m:rPr>
                            <m:nor/>
                          </m:rPr>
                          <a:rPr lang="nl-NL" sz="4800" b="1">
                            <a:latin typeface="#9Slide03 BoosterNextFYBlack" panose="02000A03000000020004" pitchFamily="2" charset="-93"/>
                          </a:rPr>
                          <m:t>ng</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v</m:t>
                        </m:r>
                        <m:r>
                          <m:rPr>
                            <m:nor/>
                          </m:rPr>
                          <a:rPr lang="nl-NL" sz="4800" b="1">
                            <a:latin typeface="#9Slide03 BoosterNextFYBlack" panose="02000A03000000020004" pitchFamily="2" charset="-93"/>
                          </a:rPr>
                          <m:t>ớ</m:t>
                        </m:r>
                        <m:r>
                          <m:rPr>
                            <m:nor/>
                          </m:rPr>
                          <a:rPr lang="nl-NL" sz="4800" b="1">
                            <a:latin typeface="#9Slide03 BoosterNextFYBlack" panose="02000A03000000020004" pitchFamily="2" charset="-93"/>
                          </a:rPr>
                          <m:t>i</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ch</m:t>
                        </m:r>
                        <m:r>
                          <m:rPr>
                            <m:nor/>
                          </m:rPr>
                          <a:rPr lang="nl-NL" sz="4800" b="1">
                            <a:latin typeface="#9Slide03 BoosterNextFYBlack" panose="02000A03000000020004" pitchFamily="2" charset="-93"/>
                          </a:rPr>
                          <m:t>ấ</m:t>
                        </m:r>
                        <m:r>
                          <m:rPr>
                            <m:nor/>
                          </m:rPr>
                          <a:rPr lang="nl-NL" sz="4800" b="1">
                            <a:latin typeface="#9Slide03 BoosterNextFYBlack" panose="02000A03000000020004" pitchFamily="2" charset="-93"/>
                          </a:rPr>
                          <m:t>t</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l</m:t>
                        </m:r>
                        <m:r>
                          <m:rPr>
                            <m:nor/>
                          </m:rPr>
                          <a:rPr lang="nl-NL" sz="4800" b="1">
                            <a:latin typeface="#9Slide03 BoosterNextFYBlack" panose="02000A03000000020004" pitchFamily="2" charset="-93"/>
                          </a:rPr>
                          <m:t>ỏ</m:t>
                        </m:r>
                        <m:r>
                          <m:rPr>
                            <m:nor/>
                          </m:rPr>
                          <a:rPr lang="nl-NL" sz="4800" b="1">
                            <a:latin typeface="#9Slide03 BoosterNextFYBlack" panose="02000A03000000020004" pitchFamily="2" charset="-93"/>
                          </a:rPr>
                          <m:t>ng</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l</m:t>
                        </m:r>
                        <m:r>
                          <m:rPr>
                            <m:nor/>
                          </m:rPr>
                          <a:rPr lang="nl-NL" sz="4800" b="1">
                            <a:latin typeface="#9Slide03 BoosterNextFYBlack" panose="02000A03000000020004" pitchFamily="2" charset="-93"/>
                          </a:rPr>
                          <m:t>à </m:t>
                        </m:r>
                        <m:r>
                          <m:rPr>
                            <m:nor/>
                          </m:rPr>
                          <a:rPr lang="nl-NL" sz="4800" b="1">
                            <a:latin typeface="#9Slide03 BoosterNextFYBlack" panose="02000A03000000020004" pitchFamily="2" charset="-93"/>
                          </a:rPr>
                          <m:t>d</m:t>
                        </m:r>
                        <m:r>
                          <m:rPr>
                            <m:nor/>
                          </m:rPr>
                          <a:rPr lang="nl-NL" sz="4800" b="1">
                            <a:latin typeface="#9Slide03 BoosterNextFYBlack" panose="02000A03000000020004" pitchFamily="2" charset="-93"/>
                          </a:rPr>
                          <m:t>ự</m:t>
                        </m:r>
                        <m:r>
                          <m:rPr>
                            <m:nor/>
                          </m:rPr>
                          <a:rPr lang="nl-NL" sz="4800" b="1">
                            <a:latin typeface="#9Slide03 BoosterNextFYBlack" panose="02000A03000000020004" pitchFamily="2" charset="-93"/>
                          </a:rPr>
                          <m:t>a</m:t>
                        </m:r>
                        <m:r>
                          <m:rPr>
                            <m:nor/>
                          </m:rPr>
                          <a:rPr lang="nl-NL" sz="4800" b="1">
                            <a:latin typeface="#9Slide03 BoosterNextFYBlack" panose="02000A03000000020004" pitchFamily="2" charset="-93"/>
                          </a:rPr>
                          <m:t> </m:t>
                        </m:r>
                        <m:r>
                          <m:rPr>
                            <m:nor/>
                          </m:rPr>
                          <a:rPr lang="nl-NL" sz="4800" b="1">
                            <a:latin typeface="#9Slide03 BoosterNextFYBlack" panose="02000A03000000020004" pitchFamily="2" charset="-93"/>
                          </a:rPr>
                          <m:t>v</m:t>
                        </m:r>
                        <m:r>
                          <m:rPr>
                            <m:nor/>
                          </m:rPr>
                          <a:rPr lang="nl-NL" sz="4800" b="1">
                            <a:latin typeface="#9Slide03 BoosterNextFYBlack" panose="02000A03000000020004" pitchFamily="2" charset="-93"/>
                          </a:rPr>
                          <m:t>à</m:t>
                        </m:r>
                        <m:r>
                          <m:rPr>
                            <m:nor/>
                          </m:rPr>
                          <a:rPr lang="nl-NL" sz="4800" b="1">
                            <a:latin typeface="#9Slide03 BoosterNextFYBlack" panose="02000A03000000020004" pitchFamily="2" charset="-93"/>
                          </a:rPr>
                          <m:t>o</m:t>
                        </m:r>
                        <m:r>
                          <m:rPr>
                            <m:nor/>
                          </m:rPr>
                          <a:rPr kumimoji="0" lang="en-US" altLang="vi-VN" sz="4800" b="1" i="0" u="none" strike="noStrike" kern="1200" cap="none" spc="0" normalizeH="0" baseline="0" noProof="0" dirty="0" smtClean="0">
                            <a:ln>
                              <a:noFill/>
                            </a:ln>
                            <a:solidFill>
                              <a:prstClr val="black"/>
                            </a:solidFill>
                            <a:effectLst/>
                            <a:uLnTx/>
                            <a:uFillTx/>
                            <a:latin typeface="#9Slide03 BoosterNextFYBlack" panose="02000A03000000020004" pitchFamily="2" charset="-93"/>
                            <a:ea typeface="Tahoma" panose="020B0604030504040204" pitchFamily="34" charset="0"/>
                            <a:cs typeface="Tahoma" panose="020B0604030504040204" pitchFamily="34" charset="0"/>
                          </a:rPr>
                          <m:t>.</m:t>
                        </m:r>
                      </m:oMath>
                    </m:oMathPara>
                  </a14:m>
                  <a:endParaRPr kumimoji="0" lang="en-US" altLang="vi-VN" sz="4800" b="1" i="0" u="none" strike="noStrike" kern="1200" cap="none" spc="0" normalizeH="0" baseline="0" noProof="0" dirty="0">
                    <a:ln>
                      <a:noFill/>
                    </a:ln>
                    <a:solidFill>
                      <a:prstClr val="black"/>
                    </a:solidFill>
                    <a:effectLst/>
                    <a:uLnTx/>
                    <a:uFillTx/>
                    <a:latin typeface="#9Slide03 BoosterNextFYBlack" panose="02000A03000000020004" pitchFamily="2" charset="-93"/>
                    <a:ea typeface="+mn-ea"/>
                    <a:cs typeface="+mn-cs"/>
                  </a:endParaRPr>
                </a:p>
              </p:txBody>
            </p:sp>
          </mc:Choice>
          <mc:Fallback>
            <p:sp>
              <p:nvSpPr>
                <p:cNvPr id="265" name="Text Box 5">
                  <a:extLst>
                    <a:ext uri="{FF2B5EF4-FFF2-40B4-BE49-F238E27FC236}">
                      <a16:creationId xmlns:a16="http://schemas.microsoft.com/office/drawing/2014/main" xmlns="" xmlns:a14="http://schemas.microsoft.com/office/drawing/2010/main" id="{0CE78A64-B2F6-ED1E-BAE0-B92E926AD0E1}"/>
                    </a:ext>
                  </a:extLst>
                </p:cNvPr>
                <p:cNvSpPr txBox="1">
                  <a:spLocks noRot="1" noChangeAspect="1" noMove="1" noResize="1" noEditPoints="1" noAdjustHandles="1" noChangeArrowheads="1" noChangeShapeType="1" noTextEdit="1"/>
                </p:cNvSpPr>
                <p:nvPr/>
              </p:nvSpPr>
              <p:spPr bwMode="auto">
                <a:xfrm>
                  <a:off x="3716315" y="2142237"/>
                  <a:ext cx="16401058" cy="972406"/>
                </a:xfrm>
                <a:prstGeom prst="rect">
                  <a:avLst/>
                </a:prstGeom>
                <a:blipFill>
                  <a:blip r:embed="rId4"/>
                  <a:stretch>
                    <a:fillRect/>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r>
                    <a:rPr lang="vi-VN">
                      <a:noFill/>
                    </a:rPr>
                    <a:t> </a:t>
                  </a:r>
                </a:p>
              </p:txBody>
            </p:sp>
          </mc:Fallback>
        </mc:AlternateContent>
      </p:grpSp>
      <p:sp>
        <p:nvSpPr>
          <p:cNvPr id="4" name="Rectangle 3"/>
          <p:cNvSpPr/>
          <p:nvPr/>
        </p:nvSpPr>
        <p:spPr>
          <a:xfrm>
            <a:off x="3150641" y="9432509"/>
            <a:ext cx="10213251" cy="1015663"/>
          </a:xfrm>
          <a:prstGeom prst="rect">
            <a:avLst/>
          </a:prstGeom>
        </p:spPr>
        <p:txBody>
          <a:bodyPr wrap="square">
            <a:spAutoFit/>
          </a:bodyPr>
          <a:lstStyle/>
          <a:p>
            <a:pPr lvl="0" algn="just">
              <a:lnSpc>
                <a:spcPct val="150000"/>
              </a:lnSpc>
            </a:pPr>
            <a:r>
              <a:rPr lang="nl-NL" sz="4000" b="1" dirty="0">
                <a:solidFill>
                  <a:schemeClr val="bg1"/>
                </a:solidFill>
                <a:latin typeface="Times New Roman" pitchFamily="18" charset="0"/>
                <a:ea typeface="Calibri" panose="020F0502020204030204" pitchFamily="34" charset="0"/>
                <a:cs typeface="Times New Roman" pitchFamily="18" charset="0"/>
              </a:rPr>
              <a:t>Khả năng tan của các chất trong nhau </a:t>
            </a:r>
            <a:endParaRPr lang="vi-VN" sz="4000" b="1" dirty="0">
              <a:solidFill>
                <a:schemeClr val="bg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xmlns="" val="2701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2"/>
                                        </p:tgtEl>
                                        <p:attrNameLst>
                                          <p:attrName>style.visibility</p:attrName>
                                        </p:attrNameLst>
                                      </p:cBhvr>
                                      <p:to>
                                        <p:strVal val="visible"/>
                                      </p:to>
                                    </p:set>
                                    <p:animEffect transition="in" filter="wipe(left)">
                                      <p:cBhvr>
                                        <p:cTn id="1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50773" y="2519993"/>
            <a:ext cx="23825350" cy="2799360"/>
            <a:chOff x="534987" y="1647866"/>
            <a:chExt cx="23017949" cy="3711931"/>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1"/>
              <a:ext cx="22797286" cy="3638906"/>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217926"/>
              <a:chOff x="534987" y="1647866"/>
              <a:chExt cx="3223234" cy="1217926"/>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7" y="1763896"/>
                <a:ext cx="1866469" cy="110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Câu </a:t>
                </a:r>
                <a:r>
                  <a:rPr lang="en-US" sz="4800" b="1" kern="1200" dirty="0">
                    <a:solidFill>
                      <a:prstClr val="white"/>
                    </a:solidFill>
                    <a:latin typeface="Tahoma" pitchFamily="34" charset="0"/>
                    <a:ea typeface="+mn-ea"/>
                    <a:cs typeface="Tahoma" pitchFamily="34" charset="0"/>
                  </a:rPr>
                  <a:t>4</a:t>
                </a:r>
                <a:endPar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endParaRPr>
              </a:p>
            </p:txBody>
          </p:sp>
        </p:grpSp>
      </p:grpSp>
      <p:sp>
        <p:nvSpPr>
          <p:cNvPr id="2" name="Rectangle 2"/>
          <p:cNvSpPr>
            <a:spLocks noChangeArrowheads="1"/>
          </p:cNvSpPr>
          <p:nvPr/>
        </p:nvSpPr>
        <p:spPr bwMode="auto">
          <a:xfrm>
            <a:off x="0" y="0"/>
            <a:ext cx="243855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smtClean="0">
                <a:ln>
                  <a:noFill/>
                </a:ln>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Kết tinh là một trong những phương pháp phổ biến để tách biệt và tinh chế hợp chất hữu cơ. Hình bên mô tả các bước tiến hành kết tinh:</a:t>
            </a:r>
            <a:endParaRPr kumimoji="0" lang="vi-VN" altLang="vi-VN" sz="1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smtClean="0">
              <a:ln>
                <a:noFill/>
              </a:ln>
              <a:solidFill>
                <a:schemeClr val="tx1"/>
              </a:solidFill>
              <a:effectLst/>
              <a:latin typeface="Arial" panose="020B0604020202020204" pitchFamily="34" charset="0"/>
            </a:endParaRPr>
          </a:p>
        </p:txBody>
      </p:sp>
      <p:sp>
        <p:nvSpPr>
          <p:cNvPr id="3" name="Rectangle 3"/>
          <p:cNvSpPr>
            <a:spLocks noChangeArrowheads="1"/>
          </p:cNvSpPr>
          <p:nvPr/>
        </p:nvSpPr>
        <p:spPr bwMode="auto">
          <a:xfrm>
            <a:off x="0" y="2209800"/>
            <a:ext cx="24385588"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5"/>
          <p:cNvSpPr>
            <a:spLocks noChangeArrowheads="1"/>
          </p:cNvSpPr>
          <p:nvPr/>
        </p:nvSpPr>
        <p:spPr bwMode="auto">
          <a:xfrm>
            <a:off x="8282608" y="7630587"/>
            <a:ext cx="2343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dirty="0" smtClean="0">
                <a:ln>
                  <a:noFill/>
                </a:ln>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t>
            </a:r>
            <a:endParaRPr kumimoji="0" lang="vi-VN" altLang="vi-VN"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8282608" y="9904174"/>
            <a:ext cx="24385588"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5"/>
          <p:cNvSpPr/>
          <p:nvPr/>
        </p:nvSpPr>
        <p:spPr>
          <a:xfrm>
            <a:off x="2110000" y="3400579"/>
            <a:ext cx="20721459" cy="1774845"/>
          </a:xfrm>
          <a:prstGeom prst="rect">
            <a:avLst/>
          </a:prstGeom>
        </p:spPr>
        <p:txBody>
          <a:bodyPr wrap="square">
            <a:spAutoFit/>
          </a:bodyPr>
          <a:lstStyle/>
          <a:p>
            <a:pPr algn="just">
              <a:lnSpc>
                <a:spcPts val="1620"/>
              </a:lnSpc>
            </a:pPr>
            <a:endParaRPr lang="vi-VN" sz="3600" kern="1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4800" dirty="0"/>
              <a:t>Để tạo ra  các sản phẩm như tinh dầu cam, tinh dầu bưởi… người ta đã dùng phương pháp nào?</a:t>
            </a:r>
          </a:p>
        </p:txBody>
      </p:sp>
      <p:grpSp>
        <p:nvGrpSpPr>
          <p:cNvPr id="41" name="Group 1">
            <a:extLst>
              <a:ext uri="{FF2B5EF4-FFF2-40B4-BE49-F238E27FC236}">
                <a16:creationId xmlns:a16="http://schemas.microsoft.com/office/drawing/2014/main" xmlns="" id="{2C69E716-EF34-8C4B-BB20-977BAF7C5DC0}"/>
              </a:ext>
            </a:extLst>
          </p:cNvPr>
          <p:cNvGrpSpPr/>
          <p:nvPr/>
        </p:nvGrpSpPr>
        <p:grpSpPr>
          <a:xfrm>
            <a:off x="1643993" y="5748156"/>
            <a:ext cx="14129407" cy="7564380"/>
            <a:chOff x="101699" y="2237391"/>
            <a:chExt cx="7476847" cy="4461839"/>
          </a:xfrm>
        </p:grpSpPr>
        <p:grpSp>
          <p:nvGrpSpPr>
            <p:cNvPr id="42" name="Group 50">
              <a:extLst>
                <a:ext uri="{FF2B5EF4-FFF2-40B4-BE49-F238E27FC236}">
                  <a16:creationId xmlns:a16="http://schemas.microsoft.com/office/drawing/2014/main" xmlns="" id="{EFEB930C-77FB-5562-B961-FAFAF5944BC4}"/>
                </a:ext>
              </a:extLst>
            </p:cNvPr>
            <p:cNvGrpSpPr/>
            <p:nvPr/>
          </p:nvGrpSpPr>
          <p:grpSpPr>
            <a:xfrm>
              <a:off x="247183" y="2237391"/>
              <a:ext cx="7331361" cy="1055465"/>
              <a:chOff x="5537206" y="1704231"/>
              <a:chExt cx="7306505" cy="981205"/>
            </a:xfrm>
          </p:grpSpPr>
          <p:sp>
            <p:nvSpPr>
              <p:cNvPr id="66" name="Rectangle 51">
                <a:extLst>
                  <a:ext uri="{FF2B5EF4-FFF2-40B4-BE49-F238E27FC236}">
                    <a16:creationId xmlns:a16="http://schemas.microsoft.com/office/drawing/2014/main" xmlns="" id="{0142A39C-F31B-4525-DBEE-473992CB42DF}"/>
                  </a:ext>
                </a:extLst>
              </p:cNvPr>
              <p:cNvSpPr/>
              <p:nvPr/>
            </p:nvSpPr>
            <p:spPr>
              <a:xfrm>
                <a:off x="5827750" y="1704231"/>
                <a:ext cx="701596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67" name="Oval 52">
                <a:extLst>
                  <a:ext uri="{FF2B5EF4-FFF2-40B4-BE49-F238E27FC236}">
                    <a16:creationId xmlns:a16="http://schemas.microsoft.com/office/drawing/2014/main" xmlns=""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TextBox 53">
                <a:extLst>
                  <a:ext uri="{FF2B5EF4-FFF2-40B4-BE49-F238E27FC236}">
                    <a16:creationId xmlns:a16="http://schemas.microsoft.com/office/drawing/2014/main" xmlns="" id="{B4E74AE4-8346-065B-9265-27E9693B98ED}"/>
                  </a:ext>
                </a:extLst>
              </p:cNvPr>
              <p:cNvSpPr txBox="1"/>
              <p:nvPr/>
            </p:nvSpPr>
            <p:spPr>
              <a:xfrm>
                <a:off x="6078650" y="1892223"/>
                <a:ext cx="4617163" cy="793213"/>
              </a:xfrm>
              <a:prstGeom prst="rect">
                <a:avLst/>
              </a:prstGeom>
              <a:noFill/>
            </p:spPr>
            <p:txBody>
              <a:bodyPr wrap="square" rtlCol="0">
                <a:spAutoFit/>
              </a:bodyPr>
              <a:lstStyle>
                <a:defPPr>
                  <a:defRPr lang="vi-VN"/>
                </a:defPPr>
                <a:lvl1pPr>
                  <a:defRPr sz="3200" i="1">
                    <a:solidFill>
                      <a:schemeClr val="bg1"/>
                    </a:solidFill>
                  </a:defRPr>
                </a:lvl1pPr>
              </a:lstStyle>
              <a:p>
                <a:pPr algn="ctr" defTabSz="2177060">
                  <a:buClrTx/>
                  <a:defRPr/>
                </a:pPr>
                <a:r>
                  <a:rPr lang="en-US" sz="4800" b="1" i="0" dirty="0" smtClean="0">
                    <a:latin typeface="Tahoma" panose="020B0604030504040204" pitchFamily="34" charset="0"/>
                    <a:ea typeface="Tahoma" panose="020B0604030504040204" pitchFamily="34" charset="0"/>
                    <a:cs typeface="Tahoma" panose="020B0604030504040204" pitchFamily="34" charset="0"/>
                  </a:rPr>
                  <a:t>Phương pháp chiết</a:t>
                </a:r>
                <a:endParaRPr lang="vi-VN" sz="4800" b="1" i="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217706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5EF6D73A-9E3C-AFDB-0239-F9E7ED65BE8A}"/>
                </a:ext>
              </a:extLst>
            </p:cNvPr>
            <p:cNvGrpSpPr/>
            <p:nvPr/>
          </p:nvGrpSpPr>
          <p:grpSpPr>
            <a:xfrm>
              <a:off x="246748" y="3321199"/>
              <a:ext cx="7331797" cy="801888"/>
              <a:chOff x="2630740" y="2711778"/>
              <a:chExt cx="7306940" cy="745468"/>
            </a:xfrm>
          </p:grpSpPr>
          <p:sp>
            <p:nvSpPr>
              <p:cNvPr id="52" name="Rectangle 55">
                <a:extLst>
                  <a:ext uri="{FF2B5EF4-FFF2-40B4-BE49-F238E27FC236}">
                    <a16:creationId xmlns:a16="http://schemas.microsoft.com/office/drawing/2014/main" xmlns="" id="{FF959755-E133-FE71-E1C7-4B3BA1BC6AED}"/>
                  </a:ext>
                </a:extLst>
              </p:cNvPr>
              <p:cNvSpPr/>
              <p:nvPr/>
            </p:nvSpPr>
            <p:spPr>
              <a:xfrm>
                <a:off x="2921285" y="2711778"/>
                <a:ext cx="7016395"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64" name="Oval 56">
                <a:extLst>
                  <a:ext uri="{FF2B5EF4-FFF2-40B4-BE49-F238E27FC236}">
                    <a16:creationId xmlns:a16="http://schemas.microsoft.com/office/drawing/2014/main" xmlns="" id="{C0363CC1-7F6C-7E56-E134-1D234DC70FD9}"/>
                  </a:ext>
                </a:extLst>
              </p:cNvPr>
              <p:cNvSpPr/>
              <p:nvPr/>
            </p:nvSpPr>
            <p:spPr>
              <a:xfrm>
                <a:off x="2630740" y="2818741"/>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57">
                <a:extLst>
                  <a:ext uri="{FF2B5EF4-FFF2-40B4-BE49-F238E27FC236}">
                    <a16:creationId xmlns:a16="http://schemas.microsoft.com/office/drawing/2014/main" xmlns="" id="{0E04AD19-1B8B-EBF9-EE45-9867FCC8B7F7}"/>
                  </a:ext>
                </a:extLst>
              </p:cNvPr>
              <p:cNvSpPr txBox="1"/>
              <p:nvPr/>
            </p:nvSpPr>
            <p:spPr>
              <a:xfrm>
                <a:off x="3465550" y="2921282"/>
                <a:ext cx="4868927" cy="455675"/>
              </a:xfrm>
              <a:prstGeom prst="rect">
                <a:avLst/>
              </a:prstGeom>
              <a:noFill/>
            </p:spPr>
            <p:txBody>
              <a:bodyPr wrap="square" rtlCol="0">
                <a:spAutoFit/>
              </a:bodyPr>
              <a:lstStyle>
                <a:defPPr>
                  <a:defRPr lang="vi-VN"/>
                </a:defPPr>
                <a:lvl1pPr>
                  <a:defRPr sz="3200" i="1">
                    <a:solidFill>
                      <a:schemeClr val="bg1"/>
                    </a:solidFill>
                  </a:defRPr>
                </a:lvl1pPr>
              </a:lstStyle>
              <a:p>
                <a:pPr lvl="0"/>
                <a:r>
                  <a:rPr lang="nl-NL" sz="4800" b="1" i="0" dirty="0" smtClean="0">
                    <a:latin typeface="Tahoma" panose="020B0604030504040204" pitchFamily="34" charset="0"/>
                    <a:ea typeface="Tahoma" panose="020B0604030504040204" pitchFamily="34" charset="0"/>
                    <a:cs typeface="Tahoma" panose="020B0604030504040204" pitchFamily="34" charset="0"/>
                  </a:rPr>
                  <a:t>Phương pháp kết tinh</a:t>
                </a:r>
                <a:endParaRPr lang="vi-VN" sz="4800" b="1" i="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3">
              <a:extLst>
                <a:ext uri="{FF2B5EF4-FFF2-40B4-BE49-F238E27FC236}">
                  <a16:creationId xmlns:a16="http://schemas.microsoft.com/office/drawing/2014/main" xmlns="" id="{CF23B054-DF48-39BF-9EDE-56B2CF1B7F5C}"/>
                </a:ext>
              </a:extLst>
            </p:cNvPr>
            <p:cNvGrpSpPr/>
            <p:nvPr/>
          </p:nvGrpSpPr>
          <p:grpSpPr>
            <a:xfrm>
              <a:off x="163929" y="4481667"/>
              <a:ext cx="7414617" cy="801889"/>
              <a:chOff x="-357833" y="3790594"/>
              <a:chExt cx="7389480" cy="745468"/>
            </a:xfrm>
          </p:grpSpPr>
          <p:sp>
            <p:nvSpPr>
              <p:cNvPr id="49" name="Rectangle 45">
                <a:extLst>
                  <a:ext uri="{FF2B5EF4-FFF2-40B4-BE49-F238E27FC236}">
                    <a16:creationId xmlns:a16="http://schemas.microsoft.com/office/drawing/2014/main" xmlns="" id="{0C377D84-C468-2881-D511-7FFA9904A78A}"/>
                  </a:ext>
                </a:extLst>
              </p:cNvPr>
              <p:cNvSpPr/>
              <p:nvPr/>
            </p:nvSpPr>
            <p:spPr>
              <a:xfrm>
                <a:off x="-67288" y="3790594"/>
                <a:ext cx="7098935"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50" name="Oval 46">
                <a:extLst>
                  <a:ext uri="{FF2B5EF4-FFF2-40B4-BE49-F238E27FC236}">
                    <a16:creationId xmlns:a16="http://schemas.microsoft.com/office/drawing/2014/main" xmlns="" id="{84C7C448-F332-F28D-0098-E96FCA975070}"/>
                  </a:ext>
                </a:extLst>
              </p:cNvPr>
              <p:cNvSpPr/>
              <p:nvPr/>
            </p:nvSpPr>
            <p:spPr>
              <a:xfrm>
                <a:off x="-357833" y="389755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47">
                <a:extLst>
                  <a:ext uri="{FF2B5EF4-FFF2-40B4-BE49-F238E27FC236}">
                    <a16:creationId xmlns:a16="http://schemas.microsoft.com/office/drawing/2014/main" xmlns="" id="{CA2F99A4-4C00-DC7E-83DB-480F313F0378}"/>
                  </a:ext>
                </a:extLst>
              </p:cNvPr>
              <p:cNvSpPr txBox="1"/>
              <p:nvPr/>
            </p:nvSpPr>
            <p:spPr>
              <a:xfrm>
                <a:off x="120997" y="3989609"/>
                <a:ext cx="5885907" cy="455674"/>
              </a:xfrm>
              <a:prstGeom prst="rect">
                <a:avLst/>
              </a:prstGeom>
              <a:noFill/>
            </p:spPr>
            <p:txBody>
              <a:bodyPr wrap="square" rtlCol="0">
                <a:spAutoFit/>
              </a:bodyPr>
              <a:lstStyle>
                <a:defPPr>
                  <a:defRPr lang="vi-VN"/>
                </a:defPPr>
                <a:lvl1pPr>
                  <a:defRPr sz="3200" i="1">
                    <a:solidFill>
                      <a:schemeClr val="bg1"/>
                    </a:solidFill>
                  </a:defRPr>
                </a:lvl1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Phươn</a:t>
                </a:r>
                <a:r>
                  <a:rPr lang="en-US" sz="4800" b="1" i="0" kern="1200" dirty="0" smtClean="0">
                    <a:solidFill>
                      <a:prstClr val="white"/>
                    </a:solidFill>
                    <a:latin typeface="Tahoma" panose="020B0604030504040204" pitchFamily="34" charset="0"/>
                    <a:ea typeface="Tahoma" panose="020B0604030504040204" pitchFamily="34" charset="0"/>
                    <a:cs typeface="Tahoma" panose="020B0604030504040204" pitchFamily="34" charset="0"/>
                  </a:rPr>
                  <a:t>g pháp chưng cất và chiết</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45" name="Group 58">
              <a:extLst>
                <a:ext uri="{FF2B5EF4-FFF2-40B4-BE49-F238E27FC236}">
                  <a16:creationId xmlns:a16="http://schemas.microsoft.com/office/drawing/2014/main" xmlns="" id="{C75660C5-1795-45E7-2459-CDF6F0A3AC00}"/>
                </a:ext>
              </a:extLst>
            </p:cNvPr>
            <p:cNvGrpSpPr/>
            <p:nvPr/>
          </p:nvGrpSpPr>
          <p:grpSpPr>
            <a:xfrm>
              <a:off x="101699" y="5642142"/>
              <a:ext cx="7476845" cy="1057088"/>
              <a:chOff x="-3325886" y="4869412"/>
              <a:chExt cx="7451497" cy="982710"/>
            </a:xfrm>
          </p:grpSpPr>
          <p:sp>
            <p:nvSpPr>
              <p:cNvPr id="46" name="Rectangle 59">
                <a:extLst>
                  <a:ext uri="{FF2B5EF4-FFF2-40B4-BE49-F238E27FC236}">
                    <a16:creationId xmlns:a16="http://schemas.microsoft.com/office/drawing/2014/main" xmlns="" id="{858BB183-9700-382C-438C-460288C678C2}"/>
                  </a:ext>
                </a:extLst>
              </p:cNvPr>
              <p:cNvSpPr/>
              <p:nvPr/>
            </p:nvSpPr>
            <p:spPr>
              <a:xfrm>
                <a:off x="-3035342" y="4869412"/>
                <a:ext cx="7160953"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47" name="Oval 60">
                <a:extLst>
                  <a:ext uri="{FF2B5EF4-FFF2-40B4-BE49-F238E27FC236}">
                    <a16:creationId xmlns:a16="http://schemas.microsoft.com/office/drawing/2014/main" xmlns="" id="{2BD16B99-D6A9-0455-38D3-7C63D9743A38}"/>
                  </a:ext>
                </a:extLst>
              </p:cNvPr>
              <p:cNvSpPr/>
              <p:nvPr/>
            </p:nvSpPr>
            <p:spPr>
              <a:xfrm>
                <a:off x="-3325886" y="497637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extBox 61">
                <a:extLst>
                  <a:ext uri="{FF2B5EF4-FFF2-40B4-BE49-F238E27FC236}">
                    <a16:creationId xmlns:a16="http://schemas.microsoft.com/office/drawing/2014/main" xmlns="" id="{4DFD408E-6A9A-A4DD-BCD5-C821B53A4850}"/>
                  </a:ext>
                </a:extLst>
              </p:cNvPr>
              <p:cNvSpPr txBox="1"/>
              <p:nvPr/>
            </p:nvSpPr>
            <p:spPr>
              <a:xfrm>
                <a:off x="-2946394" y="5058912"/>
                <a:ext cx="6911263" cy="793210"/>
              </a:xfrm>
              <a:prstGeom prst="rect">
                <a:avLst/>
              </a:prstGeom>
              <a:noFill/>
            </p:spPr>
            <p:txBody>
              <a:bodyPr wrap="square" rtlCol="0">
                <a:spAutoFit/>
              </a:bodyPr>
              <a:lstStyle>
                <a:defPPr>
                  <a:defRPr lang="vi-VN"/>
                </a:defPPr>
                <a:lvl1pPr>
                  <a:defRPr sz="3200" i="1">
                    <a:solidFill>
                      <a:schemeClr val="bg1"/>
                    </a:solidFill>
                  </a:defRPr>
                </a:lvl1pPr>
              </a:lstStyle>
              <a:p>
                <a:pPr algn="ctr" defTabSz="2177060">
                  <a:buClrTx/>
                  <a:defRPr/>
                </a:pPr>
                <a:r>
                  <a:rPr lang="en-US" sz="4800" b="1" i="0" dirty="0" smtClean="0">
                    <a:latin typeface="Tahoma" panose="020B0604030504040204" pitchFamily="34" charset="0"/>
                    <a:ea typeface="Tahoma" panose="020B0604030504040204" pitchFamily="34" charset="0"/>
                    <a:cs typeface="Tahoma" panose="020B0604030504040204" pitchFamily="34" charset="0"/>
                  </a:rPr>
                  <a:t>Phương pháp chưng cất và kết tinh</a:t>
                </a:r>
                <a:endParaRPr lang="vi-VN" sz="4800" b="1" i="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800095" y="9760380"/>
            <a:ext cx="1024847"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lang="en-US" sz="4800" b="1" kern="1200" dirty="0">
                <a:solidFill>
                  <a:prstClr val="white"/>
                </a:solidFill>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8545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wipe(left)">
                                      <p:cBhvr>
                                        <p:cTn id="1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53" name="Group 1">
            <a:extLst>
              <a:ext uri="{FF2B5EF4-FFF2-40B4-BE49-F238E27FC236}">
                <a16:creationId xmlns:a16="http://schemas.microsoft.com/office/drawing/2014/main" xmlns="" id="{2C69E716-EF34-8C4B-BB20-977BAF7C5DC0}"/>
              </a:ext>
            </a:extLst>
          </p:cNvPr>
          <p:cNvGrpSpPr/>
          <p:nvPr/>
        </p:nvGrpSpPr>
        <p:grpSpPr>
          <a:xfrm>
            <a:off x="972210" y="10805692"/>
            <a:ext cx="20489295" cy="1515188"/>
            <a:chOff x="247182" y="2237392"/>
            <a:chExt cx="10785933" cy="801895"/>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xmlns=""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lvl="0" algn="ctr" defTabSz="2177060">
                  <a:buClrTx/>
                  <a:defRPr/>
                </a:pPr>
                <a:r>
                  <a:rPr lang="vi-VN" i="0" dirty="0"/>
                  <a:t>1,2,3,4</a:t>
                </a:r>
                <a:r>
                  <a:rPr kumimoji="0" lang="fr-FR" sz="4800" b="1" i="0"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800" b="1" i="0"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5827319" y="1903244"/>
                <a:ext cx="1741151" cy="287710"/>
              </a:xfrm>
              <a:prstGeom prst="rect">
                <a:avLst/>
              </a:prstGeom>
              <a:noFill/>
            </p:spPr>
            <p:txBody>
              <a:bodyPr wrap="square" rtlCol="0">
                <a:spAutoFit/>
              </a:bodyPr>
              <a:lstStyle>
                <a:defPPr>
                  <a:defRPr lang="vi-VN"/>
                </a:defPPr>
                <a:lvl1pPr>
                  <a:defRPr sz="3200" i="1">
                    <a:solidFill>
                      <a:schemeClr val="bg1"/>
                    </a:solidFill>
                  </a:defRPr>
                </a:lvl1pPr>
              </a:lstStyle>
              <a:p>
                <a:pPr lvl="0" algn="ctr" defTabSz="2177060">
                  <a:buClrTx/>
                  <a:defRPr/>
                </a:pPr>
                <a:r>
                  <a:rPr lang="vi-VN" i="0" dirty="0"/>
                  <a:t>4,3,2,1</a:t>
                </a:r>
                <a:r>
                  <a:rPr lang="vi-VN" dirty="0"/>
                  <a:t> </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6016038" y="1903245"/>
                <a:ext cx="1490412" cy="287710"/>
              </a:xfrm>
              <a:prstGeom prst="rect">
                <a:avLst/>
              </a:prstGeom>
              <a:noFill/>
            </p:spPr>
            <p:txBody>
              <a:bodyPr wrap="square" rtlCol="0">
                <a:spAutoFit/>
              </a:bodyPr>
              <a:lstStyle>
                <a:defPPr>
                  <a:defRPr lang="vi-VN"/>
                </a:defPPr>
                <a:lvl1pPr>
                  <a:defRPr sz="3200" i="1">
                    <a:solidFill>
                      <a:schemeClr val="bg1"/>
                    </a:solidFill>
                  </a:defRPr>
                </a:lvl1pPr>
              </a:lstStyle>
              <a:p>
                <a:pPr lvl="0" algn="ctr" defTabSz="2177060">
                  <a:buClrTx/>
                  <a:defRPr/>
                </a:pPr>
                <a:r>
                  <a:rPr lang="vi-VN" i="0" dirty="0"/>
                  <a:t>2,1,3,4</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xmlns=""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xmlns="" Requires="a14">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287710"/>
                  </a:xfrm>
                  <a:prstGeom prst="rect">
                    <a:avLst/>
                  </a:prstGeom>
                  <a:noFill/>
                </p:spPr>
                <p:txBody>
                  <a:bodyPr wrap="square" rtlCol="0">
                    <a:spAutoFit/>
                  </a:bodyPr>
                  <a:lstStyle>
                    <a:defPPr>
                      <a:defRPr lang="vi-VN"/>
                    </a:defPPr>
                    <a:lvl1pPr>
                      <a:defRPr sz="3200" i="1">
                        <a:solidFill>
                          <a:schemeClr val="bg1"/>
                        </a:solidFill>
                      </a:defRPr>
                    </a:lvl1pPr>
                  </a:lstStyle>
                  <a:p>
                    <a:pPr lvl="0" algn="ctr" defTabSz="2177060">
                      <a:buClrTx/>
                      <a:defRPr/>
                    </a:pPr>
                    <a14:m>
                      <m:oMathPara xmlns:m="http://schemas.openxmlformats.org/officeDocument/2006/math">
                        <m:oMathParaPr>
                          <m:jc m:val="centerGroup"/>
                        </m:oMathParaPr>
                        <m:oMath xmlns:m="http://schemas.openxmlformats.org/officeDocument/2006/math">
                          <m:r>
                            <m:rPr>
                              <m:nor/>
                            </m:rPr>
                            <a:rPr lang="vi-VN" i="0"/>
                            <m:t>1,2,4,3</m:t>
                          </m:r>
                        </m:oMath>
                      </m:oMathPara>
                    </a14:m>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p:sp>
                <p:nvSpPr>
                  <p:cNvPr id="60" name="TextBox 61">
                    <a:extLst>
                      <a:ext uri="{FF2B5EF4-FFF2-40B4-BE49-F238E27FC236}">
                        <a16:creationId xmlns:a16="http://schemas.microsoft.com/office/drawing/2014/main" xmlns="" xmlns:a14="http://schemas.microsoft.com/office/drawing/2010/main" id="{4DFD408E-6A9A-A4DD-BCD5-C821B53A4850}"/>
                      </a:ext>
                    </a:extLst>
                  </p:cNvPr>
                  <p:cNvSpPr txBox="1">
                    <a:spLocks noRot="1" noChangeAspect="1" noMove="1" noResize="1" noEditPoints="1" noAdjustHandles="1" noChangeArrowheads="1" noChangeShapeType="1" noTextEdit="1"/>
                  </p:cNvSpPr>
                  <p:nvPr/>
                </p:nvSpPr>
                <p:spPr>
                  <a:xfrm>
                    <a:off x="5975686" y="1885631"/>
                    <a:ext cx="1444846" cy="287710"/>
                  </a:xfrm>
                  <a:prstGeom prst="rect">
                    <a:avLst/>
                  </a:prstGeom>
                  <a:blipFill>
                    <a:blip r:embed="rId3"/>
                    <a:stretch>
                      <a:fillRect/>
                    </a:stretch>
                  </a:blipFill>
                </p:spPr>
                <p:txBody>
                  <a:bodyPr/>
                  <a:lstStyle/>
                  <a:p>
                    <a:r>
                      <a:rPr lang="vi-VN">
                        <a:noFill/>
                      </a:rPr>
                      <a:t> </a:t>
                    </a:r>
                  </a:p>
                </p:txBody>
              </p:sp>
            </mc:Fallback>
          </mc:AlternateContent>
        </p:grpSp>
      </p:grpSp>
      <p:sp>
        <p:nvSpPr>
          <p:cNvPr id="262" name="Oval 49">
            <a:extLst>
              <a:ext uri="{FF2B5EF4-FFF2-40B4-BE49-F238E27FC236}">
                <a16:creationId xmlns:a16="http://schemas.microsoft.com/office/drawing/2014/main" xmlns="" id="{891E4DE8-704B-39F9-984C-2F7D8B0A34D3}"/>
              </a:ext>
            </a:extLst>
          </p:cNvPr>
          <p:cNvSpPr/>
          <p:nvPr/>
        </p:nvSpPr>
        <p:spPr>
          <a:xfrm>
            <a:off x="11995937" y="11024617"/>
            <a:ext cx="1024847"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lang="en-US" sz="4800" b="1" kern="1200" noProof="0" dirty="0">
                <a:solidFill>
                  <a:prstClr val="white"/>
                </a:solidFill>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4" name="Group 20">
            <a:extLst>
              <a:ext uri="{FF2B5EF4-FFF2-40B4-BE49-F238E27FC236}">
                <a16:creationId xmlns:a16="http://schemas.microsoft.com/office/drawing/2014/main" xmlns="" id="{3610751E-E89B-16A3-0727-666AB97FA645}"/>
              </a:ext>
            </a:extLst>
          </p:cNvPr>
          <p:cNvGrpSpPr/>
          <p:nvPr/>
        </p:nvGrpSpPr>
        <p:grpSpPr>
          <a:xfrm>
            <a:off x="615679" y="2528047"/>
            <a:ext cx="23151344" cy="8229600"/>
            <a:chOff x="146545" y="1345783"/>
            <a:chExt cx="22797286" cy="6217885"/>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146545" y="1443981"/>
              <a:ext cx="22797286" cy="6119687"/>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9751" y="1345783"/>
              <a:ext cx="3338882" cy="1478420"/>
              <a:chOff x="539751" y="1345783"/>
              <a:chExt cx="3338882" cy="1478420"/>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655399" y="1345783"/>
                <a:ext cx="3223234" cy="955676"/>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656421" y="1587679"/>
                <a:ext cx="1866469"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Câu </a:t>
                </a:r>
                <a:r>
                  <a:rPr lang="en-US" sz="4800" b="1" kern="1200" dirty="0">
                    <a:solidFill>
                      <a:prstClr val="white"/>
                    </a:solidFill>
                    <a:latin typeface="Tahoma" pitchFamily="34" charset="0"/>
                    <a:ea typeface="+mn-ea"/>
                    <a:cs typeface="Tahoma" pitchFamily="34" charset="0"/>
                  </a:rPr>
                  <a:t>5</a:t>
                </a:r>
                <a:endPar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endParaRPr>
              </a:p>
            </p:txBody>
          </p:sp>
        </p:grpSp>
      </p:grpSp>
      <p:sp>
        <p:nvSpPr>
          <p:cNvPr id="3" name="Rectangle 3"/>
          <p:cNvSpPr>
            <a:spLocks noChangeArrowheads="1"/>
          </p:cNvSpPr>
          <p:nvPr/>
        </p:nvSpPr>
        <p:spPr bwMode="auto">
          <a:xfrm>
            <a:off x="0" y="2209800"/>
            <a:ext cx="24385588"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5"/>
          <p:cNvSpPr>
            <a:spLocks noChangeArrowheads="1"/>
          </p:cNvSpPr>
          <p:nvPr/>
        </p:nvSpPr>
        <p:spPr bwMode="auto">
          <a:xfrm>
            <a:off x="8282608" y="7630587"/>
            <a:ext cx="2343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dirty="0" smtClean="0">
                <a:ln>
                  <a:noFill/>
                </a:ln>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t>
            </a:r>
            <a:endParaRPr kumimoji="0" lang="vi-VN" altLang="vi-VN"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8282608" y="9904174"/>
            <a:ext cx="24385588"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5"/>
          <p:cNvSpPr/>
          <p:nvPr/>
        </p:nvSpPr>
        <p:spPr>
          <a:xfrm>
            <a:off x="4787153" y="2232213"/>
            <a:ext cx="17803905" cy="2605842"/>
          </a:xfrm>
          <a:prstGeom prst="rect">
            <a:avLst/>
          </a:prstGeom>
        </p:spPr>
        <p:txBody>
          <a:bodyPr wrap="square">
            <a:spAutoFit/>
          </a:bodyPr>
          <a:lstStyle/>
          <a:p>
            <a:pPr algn="just">
              <a:lnSpc>
                <a:spcPts val="1620"/>
              </a:lnSpc>
            </a:pPr>
            <a:endParaRPr lang="vi-VN" kern="1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altLang="vi-VN" sz="32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Kết tinh là một trong những phương pháp phổ biến để tách biệt và tinh chế hợp chất hữu cơ. </a:t>
            </a:r>
            <a:r>
              <a:rPr lang="en-US" altLang="vi-VN" sz="32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vi-VN" altLang="vi-VN" sz="32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Hình bên</a:t>
            </a:r>
            <a:r>
              <a:rPr lang="en-US" altLang="vi-VN" sz="32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en-US" altLang="vi-VN" sz="3200" dirty="0" err="1"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dưới</a:t>
            </a:r>
            <a:r>
              <a:rPr lang="vi-VN" altLang="vi-VN" sz="32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mô tả các bước tiến hành kết tinh</a:t>
            </a:r>
          </a:p>
          <a:p>
            <a:pPr algn="just">
              <a:lnSpc>
                <a:spcPct val="150000"/>
              </a:lnSpc>
              <a:tabLst>
                <a:tab pos="180340" algn="l"/>
              </a:tabLst>
            </a:pPr>
            <a:r>
              <a:rPr lang="vi-VN" sz="36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Trình tự các bước tiến hành kết tinh đúng là:</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3" name="Diagram 42"/>
          <p:cNvGraphicFramePr/>
          <p:nvPr>
            <p:extLst>
              <p:ext uri="{D42A27DB-BD31-4B8C-83A1-F6EECF244321}">
                <p14:modId xmlns:p14="http://schemas.microsoft.com/office/powerpoint/2010/main" xmlns="" val="3075818922"/>
              </p:ext>
            </p:extLst>
          </p:nvPr>
        </p:nvGraphicFramePr>
        <p:xfrm>
          <a:off x="564777" y="4734955"/>
          <a:ext cx="22886894" cy="9762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1519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4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2"/>
                                        </p:tgtEl>
                                        <p:attrNameLst>
                                          <p:attrName>style.visibility</p:attrName>
                                        </p:attrNameLst>
                                      </p:cBhvr>
                                      <p:to>
                                        <p:strVal val="visible"/>
                                      </p:to>
                                    </p:set>
                                    <p:animEffect transition="in" filter="wipe(left)">
                                      <p:cBhvr>
                                        <p:cTn id="1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Graphic spid="4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1909482" y="2526979"/>
            <a:ext cx="10784543" cy="845190"/>
            <a:chOff x="507913" y="1878108"/>
            <a:chExt cx="18862761" cy="845090"/>
          </a:xfrm>
        </p:grpSpPr>
        <p:sp>
          <p:nvSpPr>
            <p:cNvPr id="244" name="Google Shape;244;p3"/>
            <p:cNvSpPr/>
            <p:nvPr/>
          </p:nvSpPr>
          <p:spPr>
            <a:xfrm>
              <a:off x="507913" y="1878108"/>
              <a:ext cx="1881571"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245" name="Google Shape;245;p3"/>
            <p:cNvSpPr txBox="1"/>
            <p:nvPr/>
          </p:nvSpPr>
          <p:spPr>
            <a:xfrm>
              <a:off x="507913" y="1913523"/>
              <a:ext cx="2022690"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dirty="0" smtClean="0">
                  <a:solidFill>
                    <a:schemeClr val="lt1"/>
                  </a:solidFill>
                  <a:latin typeface="Tahoma"/>
                  <a:ea typeface="Tahoma"/>
                  <a:cs typeface="Tahoma"/>
                  <a:sym typeface="Tahoma"/>
                </a:rPr>
                <a:t>I.</a:t>
              </a:r>
              <a:endParaRPr sz="4300" b="1" dirty="0">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 </a:t>
              </a:r>
              <a:r>
                <a:rPr lang="en-US" sz="4800" b="1" dirty="0" smtClean="0">
                  <a:solidFill>
                    <a:srgbClr val="135F82"/>
                  </a:solidFill>
                  <a:latin typeface="Tahoma"/>
                  <a:ea typeface="Tahoma"/>
                  <a:cs typeface="Tahoma"/>
                  <a:sym typeface="Tahoma"/>
                </a:rPr>
                <a:t>PHƯƠNG PHÁP </a:t>
              </a:r>
              <a:r>
                <a:rPr lang="en-US" sz="4800" b="1" dirty="0" smtClean="0">
                  <a:solidFill>
                    <a:srgbClr val="135F82"/>
                  </a:solidFill>
                  <a:latin typeface="Tahoma"/>
                  <a:ea typeface="Tahoma"/>
                  <a:cs typeface="Tahoma"/>
                  <a:sym typeface="Tahoma"/>
                </a:rPr>
                <a:t>KẾT </a:t>
              </a:r>
              <a:r>
                <a:rPr lang="en-US" sz="4800" b="1" dirty="0" smtClean="0">
                  <a:solidFill>
                    <a:srgbClr val="135F82"/>
                  </a:solidFill>
                  <a:latin typeface="Tahoma"/>
                  <a:ea typeface="Tahoma"/>
                  <a:cs typeface="Tahoma"/>
                  <a:sym typeface="Tahoma"/>
                </a:rPr>
                <a:t>TINH</a:t>
              </a:r>
              <a:endParaRPr sz="4800" b="1" dirty="0">
                <a:solidFill>
                  <a:srgbClr val="135F82"/>
                </a:solidFill>
                <a:latin typeface="Tahoma"/>
                <a:ea typeface="Tahoma"/>
                <a:cs typeface="Tahoma"/>
                <a:sym typeface="Tahoma"/>
              </a:endParaRPr>
            </a:p>
          </p:txBody>
        </p:sp>
      </p:grpSp>
      <p:sp>
        <p:nvSpPr>
          <p:cNvPr id="43" name="TextBox 42"/>
          <p:cNvSpPr txBox="1"/>
          <p:nvPr/>
        </p:nvSpPr>
        <p:spPr>
          <a:xfrm>
            <a:off x="1373308" y="4168588"/>
            <a:ext cx="15623775" cy="3336298"/>
          </a:xfrm>
          <a:prstGeom prst="rect">
            <a:avLst/>
          </a:prstGeom>
          <a:noFill/>
        </p:spPr>
        <p:txBody>
          <a:bodyPr wrap="square" rtlCol="0">
            <a:spAutoFit/>
          </a:bodyPr>
          <a:lstStyle/>
          <a:p>
            <a:pPr marL="457200" indent="-457200">
              <a:lnSpc>
                <a:spcPts val="1950"/>
              </a:lnSpc>
              <a:buFontTx/>
              <a:buChar char="-"/>
            </a:pPr>
            <a:endParaRPr lang="en-US" sz="5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nSpc>
                <a:spcPts val="1950"/>
              </a:lnSpc>
            </a:pPr>
            <a:r>
              <a:rPr lang="en-US" sz="5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5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nSpc>
                <a:spcPct val="120000"/>
              </a:lnSpc>
            </a:pPr>
            <a:r>
              <a:rPr lang="en-US" sz="54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Kết</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quan</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tách</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biệt</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chế</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20000"/>
              </a:lnSpc>
            </a:pPr>
            <a:r>
              <a:rPr lang="en-US" sz="4000" b="1" u="sng"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b="1" u="sng"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u="sng"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rắn</a:t>
            </a:r>
            <a:endParaRPr lang="en-US" sz="40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smtClean="0">
                <a:latin typeface="Times New Roman" panose="02020603050405020304" pitchFamily="18" charset="0"/>
                <a:cs typeface="Times New Roman" panose="02020603050405020304" pitchFamily="18" charset="0"/>
              </a:rPr>
              <a:t>dựa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tan </a:t>
            </a:r>
            <a:r>
              <a:rPr lang="en-US" sz="4000" dirty="0" err="1" smtClean="0">
                <a:latin typeface="Times New Roman" panose="02020603050405020304" pitchFamily="18" charset="0"/>
                <a:cs typeface="Times New Roman" panose="02020603050405020304" pitchFamily="18" charset="0"/>
              </a:rPr>
              <a:t>khác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a:t>
            </a:r>
          </a:p>
          <a:p>
            <a:pPr>
              <a:lnSpc>
                <a:spcPts val="1950"/>
              </a:lnSpc>
              <a:spcAft>
                <a:spcPts val="900"/>
              </a:spcAft>
            </a:pPr>
            <a:endParaRPr lang="en-US" sz="5400" dirty="0">
              <a:latin typeface="Times New Roman" panose="02020603050405020304" pitchFamily="18" charset="0"/>
              <a:cs typeface="Times New Roman" panose="02020603050405020304" pitchFamily="18" charset="0"/>
            </a:endParaRPr>
          </a:p>
        </p:txBody>
      </p:sp>
      <p:grpSp>
        <p:nvGrpSpPr>
          <p:cNvPr id="44" name="Google Shape;247;p3"/>
          <p:cNvGrpSpPr/>
          <p:nvPr/>
        </p:nvGrpSpPr>
        <p:grpSpPr>
          <a:xfrm>
            <a:off x="878463" y="3519197"/>
            <a:ext cx="6490526" cy="971306"/>
            <a:chOff x="166396" y="8755081"/>
            <a:chExt cx="4167639" cy="781943"/>
          </a:xfrm>
        </p:grpSpPr>
        <p:sp>
          <p:nvSpPr>
            <p:cNvPr id="45"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46" name="Google Shape;249;p3"/>
            <p:cNvGrpSpPr/>
            <p:nvPr/>
          </p:nvGrpSpPr>
          <p:grpSpPr>
            <a:xfrm>
              <a:off x="166396" y="8780577"/>
              <a:ext cx="702538" cy="572229"/>
              <a:chOff x="-145995" y="8633545"/>
              <a:chExt cx="787401" cy="641352"/>
            </a:xfrm>
          </p:grpSpPr>
          <p:sp>
            <p:nvSpPr>
              <p:cNvPr id="48"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9"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0"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1"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2"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3"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4"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5"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6"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7"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8"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9"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47" name="Google Shape;262;p3"/>
            <p:cNvSpPr txBox="1"/>
            <p:nvPr/>
          </p:nvSpPr>
          <p:spPr>
            <a:xfrm>
              <a:off x="932118" y="8770019"/>
              <a:ext cx="3093161"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ahoma"/>
                  <a:ea typeface="Tahoma"/>
                  <a:cs typeface="Tahoma"/>
                  <a:sym typeface="Tahoma"/>
                </a:rPr>
                <a:t>1</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Nguyên</a:t>
              </a:r>
              <a:r>
                <a:rPr lang="en-US" sz="4600" b="1" dirty="0" smtClean="0">
                  <a:solidFill>
                    <a:schemeClr val="lt1"/>
                  </a:solidFill>
                  <a:latin typeface="Tahoma"/>
                  <a:ea typeface="Tahoma"/>
                  <a:cs typeface="Tahoma"/>
                  <a:sym typeface="Tahoma"/>
                </a:rPr>
                <a:t> </a:t>
              </a:r>
              <a:r>
                <a:rPr lang="en-US" sz="4600" b="1" dirty="0" smtClean="0">
                  <a:solidFill>
                    <a:schemeClr val="lt1"/>
                  </a:solidFill>
                  <a:latin typeface="Tahoma"/>
                  <a:ea typeface="Tahoma"/>
                  <a:cs typeface="Tahoma"/>
                  <a:sym typeface="Tahoma"/>
                </a:rPr>
                <a:t>tắc</a:t>
              </a:r>
              <a:endParaRPr sz="4600" b="1" dirty="0">
                <a:solidFill>
                  <a:schemeClr val="lt1"/>
                </a:solidFill>
                <a:latin typeface="Tahoma"/>
                <a:ea typeface="Tahoma"/>
                <a:cs typeface="Tahoma"/>
                <a:sym typeface="Tahoma"/>
              </a:endParaRPr>
            </a:p>
          </p:txBody>
        </p:sp>
      </p:grpSp>
      <p:sp>
        <p:nvSpPr>
          <p:cNvPr id="75" name="Rectangle 74"/>
          <p:cNvSpPr/>
          <p:nvPr/>
        </p:nvSpPr>
        <p:spPr>
          <a:xfrm>
            <a:off x="1775012" y="8848166"/>
            <a:ext cx="13877364" cy="3375283"/>
          </a:xfrm>
          <a:prstGeom prst="rect">
            <a:avLst/>
          </a:prstGeom>
        </p:spPr>
        <p:txBody>
          <a:bodyPr wrap="square">
            <a:spAutoFit/>
          </a:bodyPr>
          <a:lstStyle/>
          <a:p>
            <a:pPr algn="just">
              <a:lnSpc>
                <a:spcPts val="1620"/>
              </a:lnSpc>
            </a:pP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p>
          <a:p>
            <a:pPr algn="just">
              <a:lnSpc>
                <a:spcPts val="1620"/>
              </a:lnSpc>
            </a:pPr>
            <a:r>
              <a:rPr lang="en-US" sz="4000" kern="1800" dirty="0" smtClean="0">
                <a:solidFill>
                  <a:srgbClr val="C00000"/>
                </a:solidFill>
                <a:latin typeface="+mn-lt"/>
                <a:ea typeface="Times New Roman" panose="02020603050405020304" pitchFamily="18" charset="0"/>
                <a:cs typeface="Times New Roman" panose="02020603050405020304" pitchFamily="18" charset="0"/>
              </a:rPr>
              <a:t>1.</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Hoà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tan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chất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rắn ở nhiệt độ sôi của </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dung </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môi</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để</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tạo</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ra</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dung </a:t>
            </a:r>
          </a:p>
          <a:p>
            <a:pPr algn="just">
              <a:lnSpc>
                <a:spcPts val="1620"/>
              </a:lnSpc>
            </a:pPr>
            <a:endParaRPr lang="en-US" sz="4000" kern="1800" dirty="0" smtClean="0">
              <a:solidFill>
                <a:srgbClr val="C00000"/>
              </a:solidFill>
              <a:latin typeface="+mn-lt"/>
              <a:ea typeface="Times New Roman" panose="02020603050405020304" pitchFamily="18" charset="0"/>
              <a:cs typeface="Times New Roman" panose="02020603050405020304" pitchFamily="18" charset="0"/>
            </a:endParaRPr>
          </a:p>
          <a:p>
            <a:pPr algn="just">
              <a:lnSpc>
                <a:spcPts val="1620"/>
              </a:lnSpc>
            </a:pPr>
            <a:endParaRPr lang="en-US" sz="4000" kern="1800" dirty="0" smtClean="0">
              <a:solidFill>
                <a:srgbClr val="C00000"/>
              </a:solidFill>
              <a:latin typeface="+mn-lt"/>
              <a:ea typeface="Times New Roman" panose="02020603050405020304" pitchFamily="18" charset="0"/>
              <a:cs typeface="Times New Roman" panose="02020603050405020304" pitchFamily="18" charset="0"/>
            </a:endParaRPr>
          </a:p>
          <a:p>
            <a:pPr algn="just">
              <a:lnSpc>
                <a:spcPts val="1620"/>
              </a:lnSpc>
            </a:pPr>
            <a:endParaRPr lang="en-US" sz="4000" kern="1800" dirty="0" smtClean="0">
              <a:solidFill>
                <a:srgbClr val="C00000"/>
              </a:solidFill>
              <a:latin typeface="+mn-lt"/>
              <a:ea typeface="Times New Roman" panose="02020603050405020304" pitchFamily="18" charset="0"/>
              <a:cs typeface="Times New Roman" panose="02020603050405020304" pitchFamily="18" charset="0"/>
            </a:endParaRPr>
          </a:p>
          <a:p>
            <a:pPr algn="just">
              <a:lnSpc>
                <a:spcPts val="1620"/>
              </a:lnSpc>
            </a:pP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dịch</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bão</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hòa</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endParaRPr lang="vi-VN" sz="4000" dirty="0" smtClean="0">
              <a:solidFill>
                <a:srgbClr val="C00000"/>
              </a:solidFill>
              <a:latin typeface="+mn-lt"/>
              <a:ea typeface="Calibri" panose="020F0502020204030204" pitchFamily="34" charset="0"/>
              <a:cs typeface="Times New Roman" panose="02020603050405020304" pitchFamily="18" charset="0"/>
            </a:endParaRPr>
          </a:p>
          <a:p>
            <a:pPr algn="just">
              <a:lnSpc>
                <a:spcPts val="1620"/>
              </a:lnSpc>
            </a:pPr>
            <a:endParaRPr lang="vi-VN" sz="4000" kern="1800" dirty="0" smtClean="0">
              <a:solidFill>
                <a:srgbClr val="C00000"/>
              </a:solidFill>
              <a:latin typeface="+mn-lt"/>
              <a:ea typeface="Times New Roman" panose="02020603050405020304" pitchFamily="18" charset="0"/>
              <a:cs typeface="Times New Roman" panose="02020603050405020304" pitchFamily="18" charset="0"/>
            </a:endParaRPr>
          </a:p>
          <a:p>
            <a:pPr algn="just">
              <a:lnSpc>
                <a:spcPts val="1620"/>
              </a:lnSpc>
            </a:pPr>
            <a:endParaRPr lang="vi-VN" sz="4000" kern="1800" dirty="0" smtClean="0">
              <a:solidFill>
                <a:srgbClr val="C00000"/>
              </a:solidFill>
              <a:latin typeface="+mn-lt"/>
              <a:ea typeface="Times New Roman" panose="02020603050405020304" pitchFamily="18" charset="0"/>
              <a:cs typeface="Times New Roman" panose="02020603050405020304" pitchFamily="18" charset="0"/>
            </a:endParaRPr>
          </a:p>
          <a:p>
            <a:pPr algn="just">
              <a:lnSpc>
                <a:spcPts val="1620"/>
              </a:lnSpc>
            </a:pP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endParaRPr lang="vi-VN" sz="4000" kern="1800" dirty="0" smtClean="0">
              <a:solidFill>
                <a:srgbClr val="C00000"/>
              </a:solidFill>
              <a:latin typeface="+mn-lt"/>
              <a:ea typeface="Times New Roman" panose="02020603050405020304" pitchFamily="18" charset="0"/>
              <a:cs typeface="Times New Roman" panose="02020603050405020304" pitchFamily="18" charset="0"/>
            </a:endParaRPr>
          </a:p>
          <a:p>
            <a:pPr algn="just">
              <a:lnSpc>
                <a:spcPts val="1620"/>
              </a:lnSpc>
            </a:pPr>
            <a:r>
              <a:rPr lang="vi-VN" sz="4000" kern="1800" dirty="0" smtClean="0">
                <a:solidFill>
                  <a:srgbClr val="C00000"/>
                </a:solidFill>
                <a:latin typeface="+mn-lt"/>
                <a:ea typeface="Times New Roman" panose="02020603050405020304" pitchFamily="18" charset="0"/>
                <a:cs typeface="Times New Roman" panose="02020603050405020304" pitchFamily="18" charset="0"/>
              </a:rPr>
              <a:t>2.  Lọc nóng loại bỏ chất </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rắn</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không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tan.</a:t>
            </a:r>
          </a:p>
          <a:p>
            <a:pPr algn="just">
              <a:lnSpc>
                <a:spcPts val="1620"/>
              </a:lnSpc>
            </a:pPr>
            <a:endParaRPr lang="vi-VN" sz="4000" dirty="0" smtClean="0">
              <a:solidFill>
                <a:srgbClr val="C00000"/>
              </a:solidFill>
              <a:latin typeface="+mn-lt"/>
              <a:ea typeface="Calibri" panose="020F0502020204030204" pitchFamily="34" charset="0"/>
              <a:cs typeface="Times New Roman" panose="02020603050405020304" pitchFamily="18" charset="0"/>
            </a:endParaRPr>
          </a:p>
          <a:p>
            <a:pPr algn="just">
              <a:lnSpc>
                <a:spcPts val="1620"/>
              </a:lnSpc>
            </a:pPr>
            <a:r>
              <a:rPr lang="en-US" sz="4000" dirty="0" smtClean="0">
                <a:solidFill>
                  <a:srgbClr val="C00000"/>
                </a:solidFill>
                <a:latin typeface="+mn-lt"/>
                <a:ea typeface="Calibri" panose="020F0502020204030204" pitchFamily="34" charset="0"/>
                <a:cs typeface="Times New Roman" panose="02020603050405020304" pitchFamily="18" charset="0"/>
              </a:rPr>
              <a:t> </a:t>
            </a:r>
            <a:endParaRPr lang="vi-VN" sz="4000" dirty="0" smtClean="0">
              <a:solidFill>
                <a:srgbClr val="C00000"/>
              </a:solidFill>
              <a:latin typeface="+mn-lt"/>
              <a:ea typeface="Calibri" panose="020F0502020204030204" pitchFamily="34" charset="0"/>
              <a:cs typeface="Times New Roman" panose="02020603050405020304" pitchFamily="18" charset="0"/>
            </a:endParaRPr>
          </a:p>
          <a:p>
            <a:pPr algn="just">
              <a:lnSpc>
                <a:spcPts val="1620"/>
              </a:lnSpc>
            </a:pPr>
            <a:r>
              <a:rPr lang="vi-VN" sz="4000" kern="1800" dirty="0" smtClean="0">
                <a:solidFill>
                  <a:srgbClr val="C00000"/>
                </a:solidFill>
                <a:latin typeface="+mn-lt"/>
                <a:ea typeface="Times New Roman" panose="02020603050405020304" pitchFamily="18" charset="0"/>
                <a:cs typeface="Times New Roman" panose="02020603050405020304" pitchFamily="18" charset="0"/>
              </a:rPr>
              <a:t>3. Để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nguội</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dung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dịch</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sau</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khi</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 </a:t>
            </a:r>
            <a:r>
              <a:rPr lang="en-US" sz="4000" kern="1800" dirty="0" err="1" smtClean="0">
                <a:solidFill>
                  <a:srgbClr val="C00000"/>
                </a:solidFill>
                <a:latin typeface="+mn-lt"/>
                <a:ea typeface="Times New Roman" panose="02020603050405020304" pitchFamily="18" charset="0"/>
                <a:cs typeface="Times New Roman" panose="02020603050405020304" pitchFamily="18" charset="0"/>
              </a:rPr>
              <a:t>lọc</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 ch</a:t>
            </a:r>
            <a:r>
              <a:rPr lang="en-US" sz="4000" kern="1800" dirty="0" smtClean="0">
                <a:solidFill>
                  <a:srgbClr val="C00000"/>
                </a:solidFill>
                <a:latin typeface="+mn-lt"/>
                <a:ea typeface="Times New Roman" panose="02020603050405020304" pitchFamily="18" charset="0"/>
                <a:cs typeface="Times New Roman" panose="02020603050405020304" pitchFamily="18" charset="0"/>
              </a:rPr>
              <a:t>ờ</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 </a:t>
            </a:r>
            <a:r>
              <a:rPr lang="vi-VN" sz="4000" kern="1800" dirty="0" smtClean="0">
                <a:solidFill>
                  <a:srgbClr val="C00000"/>
                </a:solidFill>
                <a:latin typeface="+mn-lt"/>
                <a:ea typeface="Times New Roman" panose="02020603050405020304" pitchFamily="18" charset="0"/>
                <a:cs typeface="Times New Roman" panose="02020603050405020304" pitchFamily="18" charset="0"/>
              </a:rPr>
              <a:t>kết tinh.</a:t>
            </a:r>
            <a:endParaRPr lang="vi-VN" sz="4000" dirty="0" smtClean="0">
              <a:solidFill>
                <a:srgbClr val="C00000"/>
              </a:solidFill>
              <a:latin typeface="+mn-lt"/>
              <a:ea typeface="Calibri" panose="020F0502020204030204" pitchFamily="34" charset="0"/>
              <a:cs typeface="Times New Roman" panose="02020603050405020304" pitchFamily="18" charset="0"/>
            </a:endParaRPr>
          </a:p>
          <a:p>
            <a:pPr algn="just" fontAlgn="base"/>
            <a:r>
              <a:rPr lang="vi-VN" sz="4000" kern="1200" dirty="0" smtClean="0">
                <a:solidFill>
                  <a:srgbClr val="C00000"/>
                </a:solidFill>
                <a:latin typeface="+mn-lt"/>
                <a:ea typeface="SimSun" panose="02010600030101010101" pitchFamily="2" charset="-122"/>
              </a:rPr>
              <a:t>4. Lọc </a:t>
            </a:r>
            <a:r>
              <a:rPr lang="en-US" sz="4000" kern="1200" dirty="0" err="1" smtClean="0">
                <a:solidFill>
                  <a:srgbClr val="C00000"/>
                </a:solidFill>
                <a:latin typeface="+mn-lt"/>
                <a:ea typeface="SimSun" panose="02010600030101010101" pitchFamily="2" charset="-122"/>
              </a:rPr>
              <a:t>lấy</a:t>
            </a:r>
            <a:r>
              <a:rPr lang="en-US" sz="4000" kern="1200" dirty="0" smtClean="0">
                <a:solidFill>
                  <a:srgbClr val="C00000"/>
                </a:solidFill>
                <a:latin typeface="+mn-lt"/>
                <a:ea typeface="SimSun" panose="02010600030101010101" pitchFamily="2" charset="-122"/>
              </a:rPr>
              <a:t> </a:t>
            </a:r>
            <a:r>
              <a:rPr lang="en-US" sz="4000" kern="1200" dirty="0" err="1" smtClean="0">
                <a:solidFill>
                  <a:srgbClr val="C00000"/>
                </a:solidFill>
                <a:latin typeface="+mn-lt"/>
                <a:ea typeface="SimSun" panose="02010600030101010101" pitchFamily="2" charset="-122"/>
              </a:rPr>
              <a:t>chất</a:t>
            </a:r>
            <a:r>
              <a:rPr lang="en-US" sz="4000" kern="1200" dirty="0" smtClean="0">
                <a:solidFill>
                  <a:srgbClr val="C00000"/>
                </a:solidFill>
                <a:latin typeface="+mn-lt"/>
                <a:ea typeface="SimSun" panose="02010600030101010101" pitchFamily="2" charset="-122"/>
              </a:rPr>
              <a:t> </a:t>
            </a:r>
            <a:r>
              <a:rPr lang="en-US" sz="4000" kern="1200" dirty="0" err="1" smtClean="0">
                <a:solidFill>
                  <a:srgbClr val="C00000"/>
                </a:solidFill>
                <a:latin typeface="+mn-lt"/>
                <a:ea typeface="SimSun" panose="02010600030101010101" pitchFamily="2" charset="-122"/>
              </a:rPr>
              <a:t>rắn</a:t>
            </a:r>
            <a:r>
              <a:rPr lang="en-US" sz="4000" kern="1200" dirty="0" smtClean="0">
                <a:solidFill>
                  <a:srgbClr val="C00000"/>
                </a:solidFill>
                <a:latin typeface="+mn-lt"/>
                <a:ea typeface="SimSun" panose="02010600030101010101" pitchFamily="2" charset="-122"/>
              </a:rPr>
              <a:t> </a:t>
            </a:r>
            <a:r>
              <a:rPr lang="en-US" sz="4000" kern="1200" dirty="0" err="1" smtClean="0">
                <a:solidFill>
                  <a:srgbClr val="C00000"/>
                </a:solidFill>
                <a:latin typeface="+mn-lt"/>
                <a:ea typeface="SimSun" panose="02010600030101010101" pitchFamily="2" charset="-122"/>
              </a:rPr>
              <a:t>kết</a:t>
            </a:r>
            <a:r>
              <a:rPr lang="en-US" sz="4000" kern="1200" dirty="0" smtClean="0">
                <a:solidFill>
                  <a:srgbClr val="C00000"/>
                </a:solidFill>
                <a:latin typeface="+mn-lt"/>
                <a:ea typeface="SimSun" panose="02010600030101010101" pitchFamily="2" charset="-122"/>
              </a:rPr>
              <a:t> </a:t>
            </a:r>
            <a:r>
              <a:rPr lang="en-US" sz="4000" kern="1200" dirty="0" err="1" smtClean="0">
                <a:solidFill>
                  <a:srgbClr val="C00000"/>
                </a:solidFill>
                <a:latin typeface="+mn-lt"/>
                <a:ea typeface="SimSun" panose="02010600030101010101" pitchFamily="2" charset="-122"/>
              </a:rPr>
              <a:t>tinh</a:t>
            </a:r>
            <a:r>
              <a:rPr lang="en-US" sz="4000" kern="1200" dirty="0" smtClean="0">
                <a:solidFill>
                  <a:srgbClr val="C00000"/>
                </a:solidFill>
                <a:latin typeface="+mn-lt"/>
                <a:ea typeface="SimSun" panose="02010600030101010101" pitchFamily="2" charset="-122"/>
              </a:rPr>
              <a:t>.</a:t>
            </a:r>
            <a:endParaRPr lang="vi-VN" sz="4000" dirty="0" smtClean="0">
              <a:latin typeface="+mn-lt"/>
              <a:ea typeface="Times New Roman" panose="02020603050405020304" pitchFamily="18" charset="0"/>
            </a:endParaRPr>
          </a:p>
        </p:txBody>
      </p:sp>
      <p:pic>
        <p:nvPicPr>
          <p:cNvPr id="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297835" y="3842377"/>
            <a:ext cx="7442294" cy="7076635"/>
          </a:xfrm>
          <a:prstGeom prst="rect">
            <a:avLst/>
          </a:prstGeom>
          <a:noFill/>
          <a:extLst>
            <a:ext uri="{909E8E84-426E-40DD-AFC4-6F175D3DCCD1}">
              <a14:hiddenFill xmlns:a14="http://schemas.microsoft.com/office/drawing/2010/main" xmlns="">
                <a:solidFill>
                  <a:srgbClr val="FFFFFF"/>
                </a:solidFill>
              </a14:hiddenFill>
            </a:ext>
          </a:extLst>
        </p:spPr>
      </p:pic>
      <p:sp>
        <p:nvSpPr>
          <p:cNvPr id="77" name="Rectangle 76"/>
          <p:cNvSpPr/>
          <p:nvPr/>
        </p:nvSpPr>
        <p:spPr>
          <a:xfrm>
            <a:off x="12451976" y="7611036"/>
            <a:ext cx="3039036"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bg2">
                    <a:lumMod val="75000"/>
                  </a:schemeClr>
                </a:solidFill>
                <a:latin typeface="Times New Roman" pitchFamily="18" charset="0"/>
                <a:cs typeface="Times New Roman" pitchFamily="18" charset="0"/>
              </a:rPr>
              <a:t>4  </a:t>
            </a:r>
            <a:r>
              <a:rPr lang="en-US" sz="4000" b="1" dirty="0" err="1" smtClean="0">
                <a:solidFill>
                  <a:schemeClr val="bg2">
                    <a:lumMod val="75000"/>
                  </a:schemeClr>
                </a:solidFill>
                <a:latin typeface="Times New Roman" pitchFamily="18" charset="0"/>
                <a:cs typeface="Times New Roman" pitchFamily="18" charset="0"/>
              </a:rPr>
              <a:t>Bước</a:t>
            </a:r>
            <a:endParaRPr lang="en-US" sz="4000" b="1" dirty="0">
              <a:solidFill>
                <a:schemeClr val="bg2">
                  <a:lumMod val="75000"/>
                </a:schemeClr>
              </a:solidFill>
              <a:latin typeface="Times New Roman" pitchFamily="18" charset="0"/>
              <a:cs typeface="Times New Roman" pitchFamily="18" charset="0"/>
            </a:endParaRPr>
          </a:p>
        </p:txBody>
      </p:sp>
      <p:grpSp>
        <p:nvGrpSpPr>
          <p:cNvPr id="78" name="Google Shape;247;p3"/>
          <p:cNvGrpSpPr/>
          <p:nvPr/>
        </p:nvGrpSpPr>
        <p:grpSpPr>
          <a:xfrm>
            <a:off x="887502" y="7472633"/>
            <a:ext cx="11349321" cy="971306"/>
            <a:chOff x="8038" y="8690128"/>
            <a:chExt cx="6828519" cy="781943"/>
          </a:xfrm>
        </p:grpSpPr>
        <p:sp>
          <p:nvSpPr>
            <p:cNvPr id="79" name="Google Shape;248;p3"/>
            <p:cNvSpPr/>
            <p:nvPr/>
          </p:nvSpPr>
          <p:spPr>
            <a:xfrm>
              <a:off x="8038" y="8690128"/>
              <a:ext cx="6828519"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80" name="Google Shape;249;p3"/>
            <p:cNvGrpSpPr/>
            <p:nvPr/>
          </p:nvGrpSpPr>
          <p:grpSpPr>
            <a:xfrm>
              <a:off x="166396" y="8780617"/>
              <a:ext cx="702536" cy="572232"/>
              <a:chOff x="-145995" y="8633545"/>
              <a:chExt cx="787401" cy="641352"/>
            </a:xfrm>
          </p:grpSpPr>
          <p:sp>
            <p:nvSpPr>
              <p:cNvPr id="82"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3"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4"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5"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6"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7"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8"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89"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90"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91"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92"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93" name="Google Shape;261;p3"/>
              <p:cNvSpPr/>
              <p:nvPr/>
            </p:nvSpPr>
            <p:spPr>
              <a:xfrm>
                <a:off x="-96782" y="8778335"/>
                <a:ext cx="443435" cy="452112"/>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81" name="Google Shape;262;p3"/>
            <p:cNvSpPr txBox="1"/>
            <p:nvPr/>
          </p:nvSpPr>
          <p:spPr>
            <a:xfrm>
              <a:off x="932117" y="8770019"/>
              <a:ext cx="5639119"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ahoma"/>
                  <a:ea typeface="Tahoma"/>
                  <a:cs typeface="Tahoma"/>
                  <a:sym typeface="Tahoma"/>
                </a:rPr>
                <a:t>2</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Các</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bước</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tiến</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hành</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kết</a:t>
              </a:r>
              <a:r>
                <a:rPr lang="en-US" sz="4600" b="1" dirty="0" smtClean="0">
                  <a:solidFill>
                    <a:schemeClr val="lt1"/>
                  </a:solidFill>
                  <a:latin typeface="Tahoma"/>
                  <a:ea typeface="Tahoma"/>
                  <a:cs typeface="Tahoma"/>
                  <a:sym typeface="Tahoma"/>
                </a:rPr>
                <a:t> </a:t>
              </a:r>
              <a:r>
                <a:rPr lang="en-US" sz="4600" b="1" dirty="0" err="1" smtClean="0">
                  <a:solidFill>
                    <a:schemeClr val="lt1"/>
                  </a:solidFill>
                  <a:latin typeface="Tahoma"/>
                  <a:ea typeface="Tahoma"/>
                  <a:cs typeface="Tahoma"/>
                  <a:sym typeface="Tahoma"/>
                </a:rPr>
                <a:t>tinh</a:t>
              </a:r>
              <a:endParaRPr sz="4600" b="1" dirty="0">
                <a:solidFill>
                  <a:schemeClr val="lt1"/>
                </a:solidFill>
                <a:latin typeface="Tahoma"/>
                <a:ea typeface="Tahoma"/>
                <a:cs typeface="Tahoma"/>
                <a:sym typeface="Tahoma"/>
              </a:endParaRPr>
            </a:p>
          </p:txBody>
        </p:sp>
      </p:grpSp>
    </p:spTree>
    <p:extLst>
      <p:ext uri="{BB962C8B-B14F-4D97-AF65-F5344CB8AC3E}">
        <p14:creationId xmlns:p14="http://schemas.microsoft.com/office/powerpoint/2010/main" xmlns="" val="12448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par>
                                <p:cTn id="8" presetID="47"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1000"/>
                                        <p:tgtEl>
                                          <p:spTgt spid="78"/>
                                        </p:tgtEl>
                                      </p:cBhvr>
                                    </p:animEffect>
                                    <p:anim calcmode="lin" valueType="num">
                                      <p:cBhvr>
                                        <p:cTn id="16" dur="1000" fill="hold"/>
                                        <p:tgtEl>
                                          <p:spTgt spid="78"/>
                                        </p:tgtEl>
                                        <p:attrNameLst>
                                          <p:attrName>ppt_x</p:attrName>
                                        </p:attrNameLst>
                                      </p:cBhvr>
                                      <p:tavLst>
                                        <p:tav tm="0">
                                          <p:val>
                                            <p:strVal val="#ppt_x"/>
                                          </p:val>
                                        </p:tav>
                                        <p:tav tm="100000">
                                          <p:val>
                                            <p:strVal val="#ppt_x"/>
                                          </p:val>
                                        </p:tav>
                                      </p:tavLst>
                                    </p:anim>
                                    <p:anim calcmode="lin" valueType="num">
                                      <p:cBhvr>
                                        <p:cTn id="17"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500" fill="hold"/>
                                        <p:tgtEl>
                                          <p:spTgt spid="76"/>
                                        </p:tgtEl>
                                        <p:attrNameLst>
                                          <p:attrName>ppt_x</p:attrName>
                                        </p:attrNameLst>
                                      </p:cBhvr>
                                      <p:tavLst>
                                        <p:tav tm="0">
                                          <p:val>
                                            <p:strVal val="#ppt_x"/>
                                          </p:val>
                                        </p:tav>
                                        <p:tav tm="100000">
                                          <p:val>
                                            <p:strVal val="#ppt_x"/>
                                          </p:val>
                                        </p:tav>
                                      </p:tavLst>
                                    </p:anim>
                                    <p:anim calcmode="lin" valueType="num">
                                      <p:cBhvr additive="base">
                                        <p:cTn id="2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linds(horizontal)">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ppt_x"/>
                                          </p:val>
                                        </p:tav>
                                        <p:tav tm="100000">
                                          <p:val>
                                            <p:strVal val="#ppt_x"/>
                                          </p:val>
                                        </p:tav>
                                      </p:tavLst>
                                    </p:anim>
                                    <p:anim calcmode="lin" valueType="num">
                                      <p:cBhvr additive="base">
                                        <p:cTn id="3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ppt_x"/>
                                          </p:val>
                                        </p:tav>
                                        <p:tav tm="100000">
                                          <p:val>
                                            <p:strVal val="#ppt_x"/>
                                          </p:val>
                                        </p:tav>
                                      </p:tavLst>
                                    </p:anim>
                                    <p:anim calcmode="lin" valueType="num">
                                      <p:cBhvr additive="base">
                                        <p:cTn id="4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5" grpId="0"/>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AAA967A-8022-03F4-EBE3-05C5E1DAF2E4}"/>
              </a:ext>
            </a:extLst>
          </p:cNvPr>
          <p:cNvGraphicFramePr>
            <a:graphicFrameLocks noGrp="1"/>
          </p:cNvGraphicFramePr>
          <p:nvPr>
            <p:extLst>
              <p:ext uri="{D42A27DB-BD31-4B8C-83A1-F6EECF244321}">
                <p14:modId xmlns:p14="http://schemas.microsoft.com/office/powerpoint/2010/main" xmlns="" val="3446064403"/>
              </p:ext>
            </p:extLst>
          </p:nvPr>
        </p:nvGraphicFramePr>
        <p:xfrm>
          <a:off x="1983641" y="2939054"/>
          <a:ext cx="12792601" cy="10154402"/>
        </p:xfrm>
        <a:graphic>
          <a:graphicData uri="http://schemas.openxmlformats.org/drawingml/2006/table">
            <a:tbl>
              <a:tblPr firstRow="1" firstCol="1" bandRow="1"/>
              <a:tblGrid>
                <a:gridCol w="12792601">
                  <a:extLst>
                    <a:ext uri="{9D8B030D-6E8A-4147-A177-3AD203B41FA5}">
                      <a16:colId xmlns:a16="http://schemas.microsoft.com/office/drawing/2014/main" xmlns="" val="844223806"/>
                    </a:ext>
                  </a:extLst>
                </a:gridCol>
              </a:tblGrid>
              <a:tr h="10154402">
                <a:tc>
                  <a:txBody>
                    <a:bodyPr/>
                    <a:lstStyle/>
                    <a:p>
                      <a:pPr algn="l">
                        <a:lnSpc>
                          <a:spcPct val="100000"/>
                        </a:lnSpc>
                      </a:pPr>
                      <a:r>
                        <a:rPr lang="fr-FR" sz="6400" b="0" i="0" u="none" strike="noStrike" cap="none" dirty="0" err="1" smtClean="0">
                          <a:solidFill>
                            <a:srgbClr val="7030A0"/>
                          </a:solidFill>
                          <a:effectLst/>
                          <a:latin typeface="Times New Roman" pitchFamily="18" charset="0"/>
                          <a:ea typeface="+mn-ea"/>
                          <a:cs typeface="Times New Roman" pitchFamily="18" charset="0"/>
                          <a:sym typeface="Arial"/>
                        </a:rPr>
                        <a:t>Câu</a:t>
                      </a:r>
                      <a:r>
                        <a:rPr lang="fr-FR" sz="6400" b="0" i="0" u="none" strike="noStrike" cap="none" dirty="0" smtClean="0">
                          <a:solidFill>
                            <a:srgbClr val="7030A0"/>
                          </a:solidFill>
                          <a:effectLst/>
                          <a:latin typeface="Times New Roman" pitchFamily="18" charset="0"/>
                          <a:ea typeface="+mn-ea"/>
                          <a:cs typeface="Times New Roman" pitchFamily="18" charset="0"/>
                          <a:sym typeface="Arial"/>
                        </a:rPr>
                        <a:t> </a:t>
                      </a:r>
                      <a:r>
                        <a:rPr lang="fr-FR" sz="6400" b="0" i="0" u="none" strike="noStrike" cap="none" dirty="0" err="1">
                          <a:solidFill>
                            <a:srgbClr val="7030A0"/>
                          </a:solidFill>
                          <a:effectLst/>
                          <a:latin typeface="Times New Roman" pitchFamily="18" charset="0"/>
                          <a:ea typeface="+mn-ea"/>
                          <a:cs typeface="Times New Roman" pitchFamily="18" charset="0"/>
                          <a:sym typeface="Arial"/>
                        </a:rPr>
                        <a:t>hỏi</a:t>
                      </a:r>
                      <a:r>
                        <a:rPr lang="fr-FR" sz="6400" b="0" i="0" u="none" strike="noStrike" cap="none" dirty="0">
                          <a:solidFill>
                            <a:srgbClr val="7030A0"/>
                          </a:solidFill>
                          <a:effectLst/>
                          <a:latin typeface="Times New Roman" pitchFamily="18" charset="0"/>
                          <a:ea typeface="+mn-ea"/>
                          <a:cs typeface="Times New Roman" pitchFamily="18" charset="0"/>
                          <a:sym typeface="Arial"/>
                        </a:rPr>
                        <a:t> 2 SGK </a:t>
                      </a:r>
                      <a:r>
                        <a:rPr lang="fr-FR" sz="6400" b="0" i="0" u="none" strike="noStrike" cap="none" dirty="0" err="1">
                          <a:solidFill>
                            <a:srgbClr val="7030A0"/>
                          </a:solidFill>
                          <a:effectLst/>
                          <a:latin typeface="Times New Roman" pitchFamily="18" charset="0"/>
                          <a:ea typeface="+mn-ea"/>
                          <a:cs typeface="Times New Roman" pitchFamily="18" charset="0"/>
                          <a:sym typeface="Arial"/>
                        </a:rPr>
                        <a:t>trang</a:t>
                      </a:r>
                      <a:r>
                        <a:rPr lang="fr-FR" sz="6400" b="0" i="0" u="none" strike="noStrike" cap="none" dirty="0">
                          <a:solidFill>
                            <a:srgbClr val="7030A0"/>
                          </a:solidFill>
                          <a:effectLst/>
                          <a:latin typeface="Times New Roman" pitchFamily="18" charset="0"/>
                          <a:ea typeface="+mn-ea"/>
                          <a:cs typeface="Times New Roman" pitchFamily="18" charset="0"/>
                          <a:sym typeface="Arial"/>
                        </a:rPr>
                        <a:t> 58</a:t>
                      </a:r>
                      <a:r>
                        <a:rPr lang="fr-FR" sz="64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Nước</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ép</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mía</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là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dung</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dịch</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chưa</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bão</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hòa</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với</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thành</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phần</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chất</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tan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chủ</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yếu</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là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đường</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còn</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gọi</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là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đường</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a:solidFill>
                            <a:schemeClr val="tx2">
                              <a:lumMod val="10000"/>
                            </a:schemeClr>
                          </a:solidFill>
                          <a:effectLst/>
                          <a:latin typeface="Times New Roman" pitchFamily="18" charset="0"/>
                          <a:ea typeface="+mn-ea"/>
                          <a:cs typeface="Times New Roman" pitchFamily="18" charset="0"/>
                          <a:sym typeface="Arial"/>
                        </a:rPr>
                        <a:t>kính</a:t>
                      </a:r>
                      <a:r>
                        <a:rPr lang="fr-FR" sz="4800" b="0" i="0" u="none" strike="noStrike" cap="none" dirty="0">
                          <a:solidFill>
                            <a:schemeClr val="tx2">
                              <a:lumMod val="10000"/>
                            </a:schemeClr>
                          </a:solidFill>
                          <a:effectLst/>
                          <a:latin typeface="Times New Roman" pitchFamily="18" charset="0"/>
                          <a:ea typeface="+mn-ea"/>
                          <a:cs typeface="Times New Roman" pitchFamily="18" charset="0"/>
                          <a:sym typeface="Arial"/>
                        </a:rPr>
                        <a:t>, saccharose</a:t>
                      </a:r>
                      <a:r>
                        <a:rPr lang="fr-FR" sz="4800" b="0" i="0" u="none" strike="noStrike" cap="none"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smtClean="0">
                          <a:solidFill>
                            <a:schemeClr val="tx2">
                              <a:lumMod val="10000"/>
                            </a:schemeClr>
                          </a:solidFill>
                          <a:effectLst/>
                          <a:latin typeface="Times New Roman" pitchFamily="18" charset="0"/>
                          <a:ea typeface="+mn-ea"/>
                          <a:cs typeface="Times New Roman" pitchFamily="18" charset="0"/>
                          <a:sym typeface="Arial"/>
                        </a:rPr>
                        <a:t>Quy</a:t>
                      </a:r>
                      <a:r>
                        <a:rPr lang="fr-FR" sz="4800" b="0" i="0" u="none" strike="noStrike" cap="none"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dirty="0" err="1" smtClean="0">
                          <a:solidFill>
                            <a:schemeClr val="tx2">
                              <a:lumMod val="10000"/>
                            </a:schemeClr>
                          </a:solidFill>
                          <a:effectLst/>
                          <a:latin typeface="Times New Roman" pitchFamily="18" charset="0"/>
                          <a:ea typeface="+mn-ea"/>
                          <a:cs typeface="Times New Roman" pitchFamily="18" charset="0"/>
                          <a:sym typeface="Arial"/>
                        </a:rPr>
                        <a:t>trình</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sản</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xuất</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dduowngd</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từ</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cây</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mía</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được</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mô</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tả</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ở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hình</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chemeClr val="tx2">
                              <a:lumMod val="10000"/>
                            </a:schemeClr>
                          </a:solidFill>
                          <a:effectLst/>
                          <a:latin typeface="Times New Roman" pitchFamily="18" charset="0"/>
                          <a:ea typeface="+mn-ea"/>
                          <a:cs typeface="Times New Roman" pitchFamily="18" charset="0"/>
                          <a:sym typeface="Arial"/>
                        </a:rPr>
                        <a:t>bên</a:t>
                      </a:r>
                      <a:r>
                        <a:rPr lang="fr-FR" sz="4800" b="0" i="0" u="none" strike="noStrike" cap="none" baseline="0" dirty="0" smtClean="0">
                          <a:solidFill>
                            <a:schemeClr val="tx2">
                              <a:lumMod val="10000"/>
                            </a:schemeClr>
                          </a:solidFill>
                          <a:effectLst/>
                          <a:latin typeface="Times New Roman" pitchFamily="18" charset="0"/>
                          <a:ea typeface="+mn-ea"/>
                          <a:cs typeface="Times New Roman" pitchFamily="18" charset="0"/>
                          <a:sym typeface="Arial"/>
                        </a:rPr>
                        <a:t>.</a:t>
                      </a:r>
                      <a:endParaRPr lang="fr-FR" sz="4800" b="0" i="0" u="none" strike="noStrike" cap="none" dirty="0" smtClean="0">
                        <a:solidFill>
                          <a:schemeClr val="tx2">
                            <a:lumMod val="10000"/>
                          </a:schemeClr>
                        </a:solidFill>
                        <a:effectLst/>
                        <a:latin typeface="Times New Roman" pitchFamily="18" charset="0"/>
                        <a:ea typeface="+mn-ea"/>
                        <a:cs typeface="Times New Roman" pitchFamily="18" charset="0"/>
                        <a:sym typeface="Arial"/>
                      </a:endParaRPr>
                    </a:p>
                    <a:p>
                      <a:pPr algn="just">
                        <a:lnSpc>
                          <a:spcPct val="100000"/>
                        </a:lnSpc>
                      </a:pPr>
                      <a:r>
                        <a:rPr lang="fr-FR" sz="6400" b="0" i="0" u="none" strike="noStrike" cap="none"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dirty="0" err="1" smtClean="0">
                          <a:solidFill>
                            <a:srgbClr val="FF0000"/>
                          </a:solidFill>
                          <a:effectLst/>
                          <a:latin typeface="Times New Roman" pitchFamily="18" charset="0"/>
                          <a:ea typeface="+mn-ea"/>
                          <a:cs typeface="Times New Roman" pitchFamily="18" charset="0"/>
                          <a:sym typeface="Arial"/>
                        </a:rPr>
                        <a:t>Phương</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pháp</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kết</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tinh</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được</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sử</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dụng</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trong</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công</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đoạn</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baseline="0" dirty="0" err="1" smtClean="0">
                          <a:solidFill>
                            <a:srgbClr val="FF0000"/>
                          </a:solidFill>
                          <a:effectLst/>
                          <a:latin typeface="Times New Roman" pitchFamily="18" charset="0"/>
                          <a:ea typeface="+mn-ea"/>
                          <a:cs typeface="Times New Roman" pitchFamily="18" charset="0"/>
                          <a:sym typeface="Arial"/>
                        </a:rPr>
                        <a:t>nào</a:t>
                      </a:r>
                      <a:r>
                        <a:rPr lang="fr-FR" sz="4800" b="0" i="0" u="none" strike="noStrike" cap="none" baseline="0" dirty="0" smtClean="0">
                          <a:solidFill>
                            <a:srgbClr val="FF0000"/>
                          </a:solidFill>
                          <a:effectLst/>
                          <a:latin typeface="Times New Roman" pitchFamily="18" charset="0"/>
                          <a:ea typeface="+mn-ea"/>
                          <a:cs typeface="Times New Roman" pitchFamily="18" charset="0"/>
                          <a:sym typeface="Arial"/>
                        </a:rPr>
                        <a:t> ?</a:t>
                      </a:r>
                      <a:r>
                        <a:rPr lang="fr-FR" sz="4800" b="0" i="0" u="none" strike="noStrike" cap="none" dirty="0" smtClean="0">
                          <a:solidFill>
                            <a:srgbClr val="FF0000"/>
                          </a:solidFill>
                          <a:effectLst/>
                          <a:latin typeface="Times New Roman" pitchFamily="18" charset="0"/>
                          <a:ea typeface="+mn-ea"/>
                          <a:cs typeface="Times New Roman" pitchFamily="18" charset="0"/>
                          <a:sym typeface="Arial"/>
                        </a:rPr>
                        <a:t> </a:t>
                      </a:r>
                    </a:p>
                    <a:p>
                      <a:pPr algn="just">
                        <a:lnSpc>
                          <a:spcPct val="150000"/>
                        </a:lnSpc>
                      </a:pPr>
                      <a:endParaRPr lang="en-US" sz="4800" b="0" i="0" u="none" strike="noStrike" cap="none" dirty="0">
                        <a:solidFill>
                          <a:schemeClr val="tx2">
                            <a:lumMod val="10000"/>
                          </a:schemeClr>
                        </a:solidFill>
                        <a:effectLst/>
                        <a:latin typeface="+mj-lt"/>
                        <a:ea typeface="+mn-ea"/>
                        <a:cs typeface="+mn-cs"/>
                        <a:sym typeface="Arial"/>
                      </a:endParaRPr>
                    </a:p>
                  </a:txBody>
                  <a:tcPr marL="113730" marR="1137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8934208"/>
                  </a:ext>
                </a:extLst>
              </a:tr>
            </a:tbl>
          </a:graphicData>
        </a:graphic>
      </p:graphicFrame>
      <p:pic>
        <p:nvPicPr>
          <p:cNvPr id="5" name="Imagen 21" descr="Imagen que contiene oscuro, alimentos, tabla, pequeño&#10;&#10;Descripción generada automáticamente">
            <a:extLst>
              <a:ext uri="{FF2B5EF4-FFF2-40B4-BE49-F238E27FC236}">
                <a16:creationId xmlns:a16="http://schemas.microsoft.com/office/drawing/2014/main" xmlns="" id="{8D1541B9-7F3E-FEF1-4D6C-AFB5D2AC490B}"/>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21662006" y="141846"/>
            <a:ext cx="2723583" cy="2319260"/>
          </a:xfrm>
          <a:prstGeom prst="rect">
            <a:avLst/>
          </a:prstGeom>
        </p:spPr>
      </p:pic>
      <p:pic>
        <p:nvPicPr>
          <p:cNvPr id="3" name="Picture 2" descr="Quy trình sản xuất đường saccarozo từ cây mía - Máy ép mía">
            <a:extLst>
              <a:ext uri="{FF2B5EF4-FFF2-40B4-BE49-F238E27FC236}">
                <a16:creationId xmlns:a16="http://schemas.microsoft.com/office/drawing/2014/main" xmlns="" id="{93398D43-17A9-BE42-6A61-B211B892010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749" b="4044"/>
          <a:stretch/>
        </p:blipFill>
        <p:spPr bwMode="auto">
          <a:xfrm>
            <a:off x="15414585" y="2124635"/>
            <a:ext cx="7991110" cy="108534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91989659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3" y="2514277"/>
            <a:ext cx="19658319" cy="830997"/>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245" name="Google Shape;245;p3"/>
            <p:cNvSpPr txBox="1"/>
            <p:nvPr/>
          </p:nvSpPr>
          <p:spPr>
            <a:xfrm>
              <a:off x="824542" y="1913523"/>
              <a:ext cx="1177794" cy="7539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dirty="0" smtClean="0">
                  <a:solidFill>
                    <a:schemeClr val="lt1"/>
                  </a:solidFill>
                  <a:latin typeface="Tahoma"/>
                  <a:ea typeface="Tahoma"/>
                  <a:cs typeface="Tahoma"/>
                  <a:sym typeface="Tahoma"/>
                </a:rPr>
                <a:t>II.</a:t>
              </a:r>
              <a:endParaRPr sz="4300" b="1" dirty="0">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PHƯƠNG PHÁP CHIẾT </a:t>
              </a:r>
              <a:endParaRPr sz="4800" b="1" dirty="0">
                <a:solidFill>
                  <a:srgbClr val="135F82"/>
                </a:solidFill>
                <a:latin typeface="Tahoma"/>
                <a:ea typeface="Tahoma"/>
                <a:cs typeface="Tahoma"/>
                <a:sym typeface="Tahoma"/>
              </a:endParaRPr>
            </a:p>
          </p:txBody>
        </p:sp>
      </p:grpSp>
      <p:sp>
        <p:nvSpPr>
          <p:cNvPr id="43" name="TextBox 42"/>
          <p:cNvSpPr txBox="1"/>
          <p:nvPr/>
        </p:nvSpPr>
        <p:spPr>
          <a:xfrm>
            <a:off x="5466090" y="3299569"/>
            <a:ext cx="18274040" cy="1200329"/>
          </a:xfrm>
          <a:prstGeom prst="rect">
            <a:avLst/>
          </a:prstGeom>
          <a:noFill/>
        </p:spPr>
        <p:txBody>
          <a:bodyPr wrap="square" rtlCol="0">
            <a:spAutoFit/>
          </a:bodyPr>
          <a:lstStyle/>
          <a:p>
            <a:pPr marL="285750" indent="-285750"/>
            <a:r>
              <a:rPr lang="en-US" sz="3600" dirty="0" err="1" smtClean="0">
                <a:solidFill>
                  <a:srgbClr val="C00000"/>
                </a:solidFill>
                <a:latin typeface="Times New Roman" panose="02020603050405020304" pitchFamily="18" charset="0"/>
                <a:cs typeface="Times New Roman" panose="02020603050405020304" pitchFamily="18" charset="0"/>
              </a:rPr>
              <a:t>Chiết</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là</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phương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pháp</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tách</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biệt</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và</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tinh</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chế</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hỗn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hợp</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dựa</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vào</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sự</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hòa</a:t>
            </a:r>
            <a:r>
              <a:rPr lang="en-US" sz="3600" dirty="0" smtClean="0">
                <a:solidFill>
                  <a:srgbClr val="C00000"/>
                </a:solidFill>
                <a:latin typeface="Times New Roman" panose="02020603050405020304" pitchFamily="18" charset="0"/>
                <a:cs typeface="Times New Roman" panose="02020603050405020304" pitchFamily="18" charset="0"/>
              </a:rPr>
              <a:t> tan </a:t>
            </a:r>
            <a:r>
              <a:rPr lang="en-US" sz="3600" dirty="0" err="1" smtClean="0">
                <a:solidFill>
                  <a:srgbClr val="C00000"/>
                </a:solidFill>
                <a:latin typeface="Times New Roman" panose="02020603050405020304" pitchFamily="18" charset="0"/>
                <a:cs typeface="Times New Roman" panose="02020603050405020304" pitchFamily="18" charset="0"/>
              </a:rPr>
              <a:t>khác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nhau</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của</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chúng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trong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hai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môi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trường</a:t>
            </a:r>
            <a:r>
              <a:rPr lang="en-US" sz="3600" dirty="0" smtClean="0">
                <a:solidFill>
                  <a:srgbClr val="C00000"/>
                </a:solidFill>
                <a:latin typeface="Times New Roman" panose="02020603050405020304" pitchFamily="18" charset="0"/>
                <a:cs typeface="Times New Roman" panose="02020603050405020304" pitchFamily="18" charset="0"/>
              </a:rPr>
              <a:t>.</a:t>
            </a:r>
            <a:endParaRPr lang="en-US" sz="3600" dirty="0">
              <a:solidFill>
                <a:srgbClr val="C00000"/>
              </a:solidFill>
              <a:latin typeface="Times New Roman" panose="02020603050405020304" pitchFamily="18" charset="0"/>
              <a:cs typeface="Times New Roman" panose="02020603050405020304" pitchFamily="18" charset="0"/>
            </a:endParaRPr>
          </a:p>
        </p:txBody>
      </p:sp>
      <p:grpSp>
        <p:nvGrpSpPr>
          <p:cNvPr id="44" name="Google Shape;247;p3"/>
          <p:cNvGrpSpPr/>
          <p:nvPr/>
        </p:nvGrpSpPr>
        <p:grpSpPr>
          <a:xfrm>
            <a:off x="1" y="3370585"/>
            <a:ext cx="5997388" cy="971306"/>
            <a:chOff x="128889" y="8690130"/>
            <a:chExt cx="4964123" cy="781943"/>
          </a:xfrm>
        </p:grpSpPr>
        <p:sp>
          <p:nvSpPr>
            <p:cNvPr id="45" name="Google Shape;248;p3"/>
            <p:cNvSpPr/>
            <p:nvPr/>
          </p:nvSpPr>
          <p:spPr>
            <a:xfrm>
              <a:off x="375044" y="8690130"/>
              <a:ext cx="429823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46" name="Google Shape;249;p3"/>
            <p:cNvGrpSpPr/>
            <p:nvPr/>
          </p:nvGrpSpPr>
          <p:grpSpPr>
            <a:xfrm>
              <a:off x="128889" y="8780572"/>
              <a:ext cx="740045" cy="615530"/>
              <a:chOff x="-188033" y="8633545"/>
              <a:chExt cx="829439" cy="689884"/>
            </a:xfrm>
          </p:grpSpPr>
          <p:sp>
            <p:nvSpPr>
              <p:cNvPr id="48"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9"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0"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1"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2"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3"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4"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5" name="Google Shape;257;p3"/>
              <p:cNvSpPr/>
              <p:nvPr/>
            </p:nvSpPr>
            <p:spPr>
              <a:xfrm>
                <a:off x="-188033" y="8750340"/>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6"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7"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8"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47" name="Google Shape;262;p3"/>
            <p:cNvSpPr txBox="1"/>
            <p:nvPr/>
          </p:nvSpPr>
          <p:spPr>
            <a:xfrm>
              <a:off x="932118" y="8770022"/>
              <a:ext cx="4160894"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imes New Roman" pitchFamily="18" charset="0"/>
                  <a:ea typeface="Tahoma"/>
                  <a:cs typeface="Times New Roman" pitchFamily="18" charset="0"/>
                  <a:sym typeface="Tahoma"/>
                </a:rPr>
                <a:t>1.Nguyên </a:t>
              </a:r>
              <a:r>
                <a:rPr lang="en-US" sz="4600" b="1" dirty="0" smtClean="0">
                  <a:solidFill>
                    <a:schemeClr val="lt1"/>
                  </a:solidFill>
                  <a:latin typeface="Times New Roman" pitchFamily="18" charset="0"/>
                  <a:ea typeface="Tahoma"/>
                  <a:cs typeface="Times New Roman" pitchFamily="18" charset="0"/>
                  <a:sym typeface="Tahoma"/>
                </a:rPr>
                <a:t>tắc</a:t>
              </a:r>
              <a:endParaRPr sz="4600" b="1" dirty="0">
                <a:solidFill>
                  <a:schemeClr val="lt1"/>
                </a:solidFill>
                <a:latin typeface="Times New Roman" pitchFamily="18" charset="0"/>
                <a:ea typeface="Tahoma"/>
                <a:cs typeface="Times New Roman" pitchFamily="18" charset="0"/>
                <a:sym typeface="Tahoma"/>
              </a:endParaRPr>
            </a:p>
          </p:txBody>
        </p:sp>
      </p:grpSp>
      <p:grpSp>
        <p:nvGrpSpPr>
          <p:cNvPr id="40" name="Google Shape;247;p3"/>
          <p:cNvGrpSpPr/>
          <p:nvPr/>
        </p:nvGrpSpPr>
        <p:grpSpPr>
          <a:xfrm>
            <a:off x="0" y="4528698"/>
            <a:ext cx="4767197" cy="1087221"/>
            <a:chOff x="166396" y="8661765"/>
            <a:chExt cx="4167639" cy="875259"/>
          </a:xfrm>
        </p:grpSpPr>
        <p:sp>
          <p:nvSpPr>
            <p:cNvPr id="41"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42" name="Google Shape;249;p3"/>
            <p:cNvGrpSpPr/>
            <p:nvPr/>
          </p:nvGrpSpPr>
          <p:grpSpPr>
            <a:xfrm>
              <a:off x="166396" y="8780577"/>
              <a:ext cx="702538" cy="572229"/>
              <a:chOff x="-145995" y="8633545"/>
              <a:chExt cx="787401" cy="641352"/>
            </a:xfrm>
          </p:grpSpPr>
          <p:sp>
            <p:nvSpPr>
              <p:cNvPr id="61"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2"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3"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4"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5"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6"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7"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8"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69"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70"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71"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72"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60" name="Google Shape;262;p3"/>
            <p:cNvSpPr txBox="1"/>
            <p:nvPr/>
          </p:nvSpPr>
          <p:spPr>
            <a:xfrm>
              <a:off x="932117" y="8661765"/>
              <a:ext cx="3093161"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ahoma"/>
                  <a:ea typeface="Tahoma"/>
                  <a:cs typeface="Tahoma"/>
                  <a:sym typeface="Tahoma"/>
                </a:rPr>
                <a:t>2. </a:t>
              </a:r>
              <a:r>
                <a:rPr lang="en-US" sz="4600" b="1" dirty="0" err="1" smtClean="0">
                  <a:solidFill>
                    <a:schemeClr val="lt1"/>
                  </a:solidFill>
                  <a:latin typeface="Times New Roman" pitchFamily="18" charset="0"/>
                  <a:ea typeface="Tahoma"/>
                  <a:cs typeface="Times New Roman" pitchFamily="18" charset="0"/>
                  <a:sym typeface="Tahoma"/>
                </a:rPr>
                <a:t>Các</a:t>
              </a:r>
              <a:r>
                <a:rPr lang="en-US" sz="4600" b="1" dirty="0" smtClean="0">
                  <a:solidFill>
                    <a:schemeClr val="lt1"/>
                  </a:solidFill>
                  <a:latin typeface="Times New Roman" pitchFamily="18" charset="0"/>
                  <a:ea typeface="Tahoma"/>
                  <a:cs typeface="Times New Roman" pitchFamily="18" charset="0"/>
                  <a:sym typeface="Tahoma"/>
                </a:rPr>
                <a:t> </a:t>
              </a:r>
              <a:r>
                <a:rPr lang="en-US" sz="4600" b="1" dirty="0" smtClean="0">
                  <a:solidFill>
                    <a:schemeClr val="lt1"/>
                  </a:solidFill>
                  <a:latin typeface="Times New Roman" pitchFamily="18" charset="0"/>
                  <a:ea typeface="Tahoma"/>
                  <a:cs typeface="Times New Roman" pitchFamily="18" charset="0"/>
                  <a:sym typeface="Tahoma"/>
                </a:rPr>
                <a:t>loại </a:t>
              </a:r>
              <a:endParaRPr sz="4600" b="1" dirty="0">
                <a:solidFill>
                  <a:schemeClr val="lt1"/>
                </a:solidFill>
                <a:latin typeface="Times New Roman" pitchFamily="18" charset="0"/>
                <a:ea typeface="Tahoma"/>
                <a:cs typeface="Times New Roman" pitchFamily="18" charset="0"/>
                <a:sym typeface="Tahoma"/>
              </a:endParaRPr>
            </a:p>
          </p:txBody>
        </p:sp>
      </p:grpSp>
      <p:sp>
        <p:nvSpPr>
          <p:cNvPr id="3" name="TextBox 2"/>
          <p:cNvSpPr txBox="1"/>
          <p:nvPr/>
        </p:nvSpPr>
        <p:spPr>
          <a:xfrm>
            <a:off x="376518" y="6057775"/>
            <a:ext cx="9359153" cy="1446550"/>
          </a:xfrm>
          <a:prstGeom prst="rect">
            <a:avLst/>
          </a:prstGeom>
          <a:solidFill>
            <a:srgbClr val="106FC6"/>
          </a:solidFill>
        </p:spPr>
        <p:txBody>
          <a:bodyPr wrap="square" rtlCol="0">
            <a:spAutoFit/>
          </a:bodyPr>
          <a:lstStyle/>
          <a:p>
            <a:pPr marL="742950" indent="-742950">
              <a:buAutoNum type="alphaLcPeriod"/>
            </a:pPr>
            <a:r>
              <a:rPr lang="en-US" sz="4400" dirty="0" err="1" smtClean="0">
                <a:solidFill>
                  <a:schemeClr val="bg1"/>
                </a:solidFill>
                <a:latin typeface="Times New Roman" pitchFamily="18" charset="0"/>
                <a:ea typeface="Tahoma" panose="020B0604030504040204" pitchFamily="34" charset="0"/>
                <a:cs typeface="Times New Roman" pitchFamily="18" charset="0"/>
              </a:rPr>
              <a:t>Chiết</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smtClean="0">
                <a:solidFill>
                  <a:schemeClr val="bg1"/>
                </a:solidFill>
                <a:latin typeface="Times New Roman" pitchFamily="18" charset="0"/>
                <a:ea typeface="Tahoma" panose="020B0604030504040204" pitchFamily="34" charset="0"/>
                <a:cs typeface="Times New Roman" pitchFamily="18" charset="0"/>
              </a:rPr>
              <a:t>chất từ môi </a:t>
            </a:r>
            <a:r>
              <a:rPr lang="en-US" sz="4400" dirty="0" err="1" smtClean="0">
                <a:solidFill>
                  <a:schemeClr val="bg1"/>
                </a:solidFill>
                <a:latin typeface="Times New Roman" pitchFamily="18" charset="0"/>
                <a:ea typeface="Tahoma" panose="020B0604030504040204" pitchFamily="34" charset="0"/>
                <a:cs typeface="Times New Roman" pitchFamily="18" charset="0"/>
              </a:rPr>
              <a:t>trường</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rắn</a:t>
            </a:r>
            <a:endParaRPr lang="en-US" sz="4400" dirty="0" smtClean="0">
              <a:solidFill>
                <a:schemeClr val="bg1"/>
              </a:solidFill>
              <a:latin typeface="Times New Roman" pitchFamily="18" charset="0"/>
              <a:ea typeface="Tahoma" panose="020B0604030504040204" pitchFamily="34" charset="0"/>
              <a:cs typeface="Times New Roman" pitchFamily="18" charset="0"/>
            </a:endParaRPr>
          </a:p>
          <a:p>
            <a:pPr marL="742950" indent="-742950"/>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chiết</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lỏng-rắn</a:t>
            </a:r>
            <a:r>
              <a:rPr lang="en-US" sz="4400" dirty="0" smtClean="0">
                <a:solidFill>
                  <a:schemeClr val="bg1"/>
                </a:solidFill>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73" name="TextBox 72"/>
          <p:cNvSpPr txBox="1"/>
          <p:nvPr/>
        </p:nvSpPr>
        <p:spPr>
          <a:xfrm>
            <a:off x="9980345" y="5001623"/>
            <a:ext cx="13490842" cy="769441"/>
          </a:xfrm>
          <a:prstGeom prst="rect">
            <a:avLst/>
          </a:prstGeom>
          <a:solidFill>
            <a:srgbClr val="106FC6"/>
          </a:solidFill>
        </p:spPr>
        <p:txBody>
          <a:bodyPr wrap="square" rtlCol="0">
            <a:spAutoFit/>
          </a:bodyPr>
          <a:lstStyle/>
          <a:p>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b. </a:t>
            </a:r>
            <a:r>
              <a:rPr lang="en-US" sz="4400" dirty="0" smtClean="0">
                <a:solidFill>
                  <a:schemeClr val="bg1"/>
                </a:solidFill>
                <a:latin typeface="Times New Roman" pitchFamily="18" charset="0"/>
                <a:ea typeface="Tahoma" panose="020B0604030504040204" pitchFamily="34" charset="0"/>
                <a:cs typeface="Times New Roman" pitchFamily="18" charset="0"/>
              </a:rPr>
              <a:t>Chiết chất từ môi </a:t>
            </a:r>
            <a:r>
              <a:rPr lang="en-US" sz="4400" dirty="0" err="1" smtClean="0">
                <a:solidFill>
                  <a:schemeClr val="bg1"/>
                </a:solidFill>
                <a:latin typeface="Times New Roman" pitchFamily="18" charset="0"/>
                <a:ea typeface="Tahoma" panose="020B0604030504040204" pitchFamily="34" charset="0"/>
                <a:cs typeface="Times New Roman" pitchFamily="18" charset="0"/>
              </a:rPr>
              <a:t>trường</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lỏng</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chiết</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lỏng</a:t>
            </a:r>
            <a:r>
              <a:rPr lang="en-US" sz="4400" dirty="0" smtClean="0">
                <a:solidFill>
                  <a:schemeClr val="bg1"/>
                </a:solidFill>
                <a:latin typeface="Times New Roman" pitchFamily="18" charset="0"/>
                <a:ea typeface="Tahoma" panose="020B0604030504040204" pitchFamily="34" charset="0"/>
                <a:cs typeface="Times New Roman" pitchFamily="18" charset="0"/>
              </a:rPr>
              <a:t>- </a:t>
            </a:r>
            <a:r>
              <a:rPr lang="en-US" sz="4400" dirty="0" err="1" smtClean="0">
                <a:solidFill>
                  <a:schemeClr val="bg1"/>
                </a:solidFill>
                <a:latin typeface="Times New Roman" pitchFamily="18" charset="0"/>
                <a:ea typeface="Tahoma" panose="020B0604030504040204" pitchFamily="34" charset="0"/>
                <a:cs typeface="Times New Roman" pitchFamily="18" charset="0"/>
              </a:rPr>
              <a:t>lỏng</a:t>
            </a:r>
            <a:r>
              <a:rPr lang="en-US" sz="4400" dirty="0" smtClean="0">
                <a:solidFill>
                  <a:schemeClr val="bg1"/>
                </a:solidFill>
                <a:latin typeface="Times New Roman" pitchFamily="18" charset="0"/>
                <a:ea typeface="Tahoma" panose="020B0604030504040204" pitchFamily="34" charset="0"/>
                <a:cs typeface="Times New Roman" pitchFamily="18" charset="0"/>
              </a:rPr>
              <a:t>) </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74" name="TextBox 73"/>
          <p:cNvSpPr txBox="1"/>
          <p:nvPr/>
        </p:nvSpPr>
        <p:spPr>
          <a:xfrm>
            <a:off x="968189" y="7987552"/>
            <a:ext cx="6558574" cy="3785652"/>
          </a:xfrm>
          <a:prstGeom prst="rect">
            <a:avLst/>
          </a:prstGeom>
          <a:noFill/>
        </p:spPr>
        <p:txBody>
          <a:bodyPr wrap="square" rtlCol="0">
            <a:spAutoFit/>
          </a:bodyPr>
          <a:lstStyle/>
          <a:p>
            <a:pPr indent="457200">
              <a:buFontTx/>
              <a:buChar char="-"/>
            </a:pPr>
            <a:r>
              <a:rPr lang="en-US" sz="4000" dirty="0" smtClean="0">
                <a:latin typeface="Times New Roman" pitchFamily="18" charset="0"/>
                <a:ea typeface="Tahoma" panose="020B0604030504040204" pitchFamily="34" charset="0"/>
                <a:cs typeface="Times New Roman" pitchFamily="18" charset="0"/>
              </a:rPr>
              <a:t>Ngâm hoặc đun hỗn hợp chất rắn với dung môi </a:t>
            </a:r>
            <a:r>
              <a:rPr lang="en-US" sz="4000" dirty="0" err="1" smtClean="0">
                <a:latin typeface="Times New Roman" pitchFamily="18" charset="0"/>
                <a:ea typeface="Tahoma" panose="020B0604030504040204" pitchFamily="34" charset="0"/>
                <a:cs typeface="Times New Roman" pitchFamily="18" charset="0"/>
              </a:rPr>
              <a:t>thích</a:t>
            </a:r>
            <a:r>
              <a:rPr lang="en-US" sz="4000" dirty="0" smtClean="0">
                <a:latin typeface="Times New Roman" pitchFamily="18" charset="0"/>
                <a:ea typeface="Tahoma" panose="020B0604030504040204" pitchFamily="34" charset="0"/>
                <a:cs typeface="Times New Roman" pitchFamily="18" charset="0"/>
              </a:rPr>
              <a:t> </a:t>
            </a:r>
            <a:r>
              <a:rPr lang="en-US" sz="4000" dirty="0" err="1" smtClean="0">
                <a:latin typeface="Times New Roman" pitchFamily="18" charset="0"/>
                <a:ea typeface="Tahoma" panose="020B0604030504040204" pitchFamily="34" charset="0"/>
                <a:cs typeface="Times New Roman" pitchFamily="18" charset="0"/>
              </a:rPr>
              <a:t>hợp</a:t>
            </a:r>
            <a:r>
              <a:rPr lang="en-US" sz="4000" dirty="0" smtClean="0">
                <a:latin typeface="Times New Roman" pitchFamily="18" charset="0"/>
                <a:ea typeface="Tahoma" panose="020B0604030504040204" pitchFamily="34" charset="0"/>
                <a:cs typeface="Times New Roman" pitchFamily="18" charset="0"/>
              </a:rPr>
              <a:t>( </a:t>
            </a:r>
            <a:r>
              <a:rPr lang="en-US" sz="4000" dirty="0" err="1" smtClean="0">
                <a:latin typeface="Times New Roman" pitchFamily="18" charset="0"/>
                <a:ea typeface="Tahoma" panose="020B0604030504040204" pitchFamily="34" charset="0"/>
                <a:cs typeface="Times New Roman" pitchFamily="18" charset="0"/>
              </a:rPr>
              <a:t>nước</a:t>
            </a:r>
            <a:r>
              <a:rPr lang="en-US" sz="4000" dirty="0" smtClean="0">
                <a:latin typeface="Times New Roman" pitchFamily="18" charset="0"/>
                <a:ea typeface="Tahoma" panose="020B0604030504040204" pitchFamily="34" charset="0"/>
                <a:cs typeface="Times New Roman" pitchFamily="18" charset="0"/>
              </a:rPr>
              <a:t>/ alcohol). </a:t>
            </a:r>
            <a:endParaRPr lang="en-US" sz="4000" dirty="0" smtClean="0">
              <a:latin typeface="Times New Roman" pitchFamily="18" charset="0"/>
              <a:ea typeface="Tahoma" panose="020B0604030504040204" pitchFamily="34" charset="0"/>
              <a:cs typeface="Times New Roman" pitchFamily="18" charset="0"/>
            </a:endParaRPr>
          </a:p>
          <a:p>
            <a:pPr indent="457200">
              <a:buFontTx/>
              <a:buChar char="-"/>
            </a:pPr>
            <a:r>
              <a:rPr lang="en-US" sz="4000" dirty="0" smtClean="0">
                <a:latin typeface="Times New Roman" pitchFamily="18" charset="0"/>
                <a:ea typeface="Tahoma" panose="020B0604030504040204" pitchFamily="34" charset="0"/>
                <a:cs typeface="Times New Roman" pitchFamily="18" charset="0"/>
              </a:rPr>
              <a:t>Sau đó loại bỏ phần chất rắn không tan, thu lấy “ dịch chiết ‘ chứa chất cần phân tách.</a:t>
            </a:r>
            <a:endParaRPr lang="vi-VN" sz="4000" dirty="0">
              <a:latin typeface="Times New Roman" pitchFamily="18" charset="0"/>
              <a:ea typeface="Tahoma" panose="020B0604030504040204" pitchFamily="34" charset="0"/>
              <a:cs typeface="Times New Roman" pitchFamily="18" charset="0"/>
            </a:endParaRPr>
          </a:p>
        </p:txBody>
      </p:sp>
      <p:sp>
        <p:nvSpPr>
          <p:cNvPr id="76" name="TextBox 75"/>
          <p:cNvSpPr txBox="1"/>
          <p:nvPr/>
        </p:nvSpPr>
        <p:spPr>
          <a:xfrm>
            <a:off x="10400378" y="6054736"/>
            <a:ext cx="9716424" cy="6247864"/>
          </a:xfrm>
          <a:prstGeom prst="rect">
            <a:avLst/>
          </a:prstGeom>
          <a:noFill/>
        </p:spPr>
        <p:txBody>
          <a:bodyPr wrap="square" rtlCol="0">
            <a:spAutoFit/>
          </a:bodyPr>
          <a:lstStyle/>
          <a:p>
            <a:r>
              <a:rPr lang="en-US" sz="4000" dirty="0" smtClean="0">
                <a:latin typeface="Times New Roman" pitchFamily="18" charset="0"/>
                <a:ea typeface="Tahoma" panose="020B0604030504040204" pitchFamily="34" charset="0"/>
                <a:cs typeface="Times New Roman" pitchFamily="18" charset="0"/>
              </a:rPr>
              <a:t>- Cho dung dịch chứa chất cần chiết vào phễu chiết thêm dung môi dùng để chiết vào (</a:t>
            </a:r>
            <a:r>
              <a:rPr lang="en-US" sz="4000" dirty="0" err="1" smtClean="0">
                <a:latin typeface="Times New Roman" pitchFamily="18" charset="0"/>
                <a:ea typeface="Tahoma" panose="020B0604030504040204" pitchFamily="34" charset="0"/>
                <a:cs typeface="Times New Roman" pitchFamily="18" charset="0"/>
              </a:rPr>
              <a:t>dm</a:t>
            </a:r>
            <a:r>
              <a:rPr lang="en-US" sz="4000" dirty="0" smtClean="0">
                <a:latin typeface="Times New Roman" pitchFamily="18" charset="0"/>
                <a:ea typeface="Tahoma" panose="020B0604030504040204" pitchFamily="34" charset="0"/>
                <a:cs typeface="Times New Roman" pitchFamily="18" charset="0"/>
              </a:rPr>
              <a:t> có khả năng hòa tan tốt chất cần thiết và không tan trong dung dịch ban đầu. </a:t>
            </a:r>
          </a:p>
          <a:p>
            <a:pPr marL="571500" indent="-571500">
              <a:buFontTx/>
              <a:buChar char="-"/>
            </a:pPr>
            <a:r>
              <a:rPr lang="en-US" sz="4000" dirty="0" smtClean="0">
                <a:latin typeface="Times New Roman" pitchFamily="18" charset="0"/>
                <a:ea typeface="Tahoma" panose="020B0604030504040204" pitchFamily="34" charset="0"/>
                <a:cs typeface="Times New Roman" pitchFamily="18" charset="0"/>
              </a:rPr>
              <a:t>Lắc đều phễu chiết rồi để yên, hỗn hợp sẽ tách thành hai lớp.</a:t>
            </a:r>
          </a:p>
          <a:p>
            <a:pPr marL="571500" indent="-571500">
              <a:buFontTx/>
              <a:buChar char="-"/>
            </a:pPr>
            <a:r>
              <a:rPr lang="en-US" sz="4000" dirty="0" smtClean="0">
                <a:latin typeface="Times New Roman" pitchFamily="18" charset="0"/>
                <a:ea typeface="Tahoma" panose="020B0604030504040204" pitchFamily="34" charset="0"/>
                <a:cs typeface="Times New Roman" pitchFamily="18" charset="0"/>
              </a:rPr>
              <a:t>Mở khóa phễu chiết và lần lượt thu lấy từng lớp chất lỏng riêng biệt.</a:t>
            </a:r>
          </a:p>
          <a:p>
            <a:pPr marL="571500" indent="-571500">
              <a:buFontTx/>
              <a:buChar char="-"/>
            </a:pPr>
            <a:r>
              <a:rPr lang="en-US" sz="4000" dirty="0" smtClean="0">
                <a:latin typeface="Times New Roman" pitchFamily="18" charset="0"/>
                <a:ea typeface="Tahoma" panose="020B0604030504040204" pitchFamily="34" charset="0"/>
                <a:cs typeface="Times New Roman" pitchFamily="18" charset="0"/>
              </a:rPr>
              <a:t>Làm bay hơi dung môi từ dịch chiết để được chất tan cần phân tích.  </a:t>
            </a:r>
            <a:endParaRPr lang="vi-VN" sz="4000" dirty="0">
              <a:latin typeface="Times New Roman" pitchFamily="18" charset="0"/>
              <a:ea typeface="Tahoma" panose="020B0604030504040204" pitchFamily="34"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905554" y="5889811"/>
            <a:ext cx="4480034" cy="605648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xmlns="" val="0"/>
              </a:ext>
            </a:extLst>
          </a:blip>
          <a:srcRect l="35169" r="31415" b="-2562"/>
          <a:stretch/>
        </p:blipFill>
        <p:spPr>
          <a:xfrm>
            <a:off x="7573530" y="7533913"/>
            <a:ext cx="2557462" cy="4862594"/>
          </a:xfrm>
          <a:prstGeom prst="rect">
            <a:avLst/>
          </a:prstGeom>
        </p:spPr>
      </p:pic>
      <p:cxnSp>
        <p:nvCxnSpPr>
          <p:cNvPr id="7" name="Straight Connector 6"/>
          <p:cNvCxnSpPr/>
          <p:nvPr/>
        </p:nvCxnSpPr>
        <p:spPr>
          <a:xfrm rot="16200000" flipH="1">
            <a:off x="6539233" y="9174857"/>
            <a:ext cx="6643530" cy="1828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020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2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fill="hold"/>
                                        <p:tgtEl>
                                          <p:spTgt spid="74"/>
                                        </p:tgtEl>
                                        <p:attrNameLst>
                                          <p:attrName>ppt_x</p:attrName>
                                        </p:attrNameLst>
                                      </p:cBhvr>
                                      <p:tavLst>
                                        <p:tav tm="0">
                                          <p:val>
                                            <p:strVal val="#ppt_x"/>
                                          </p:val>
                                        </p:tav>
                                        <p:tav tm="100000">
                                          <p:val>
                                            <p:strVal val="#ppt_x"/>
                                          </p:val>
                                        </p:tav>
                                      </p:tavLst>
                                    </p:anim>
                                    <p:anim calcmode="lin" valueType="num">
                                      <p:cBhvr additive="base">
                                        <p:cTn id="3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1" nodeType="clickEffect">
                                  <p:stCondLst>
                                    <p:cond delay="0"/>
                                  </p:stCondLst>
                                  <p:iterate type="lt">
                                    <p:tmPct val="0"/>
                                  </p:iterate>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ppt_x"/>
                                          </p:val>
                                        </p:tav>
                                        <p:tav tm="100000">
                                          <p:val>
                                            <p:strVal val="#ppt_x"/>
                                          </p:val>
                                        </p:tav>
                                      </p:tavLst>
                                    </p:anim>
                                    <p:anim calcmode="lin" valueType="num">
                                      <p:cBhvr additive="base">
                                        <p:cTn id="5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 grpId="0" animBg="1"/>
      <p:bldP spid="73" grpId="0" animBg="1"/>
      <p:bldP spid="74" grpId="0"/>
      <p:bldP spid="7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5474" name="Picture 2" descr="C:\Users\Admin\Desktop\ao0c06314_0007.jpg"/>
          <p:cNvPicPr>
            <a:picLocks noChangeAspect="1" noChangeArrowheads="1"/>
          </p:cNvPicPr>
          <p:nvPr/>
        </p:nvPicPr>
        <p:blipFill>
          <a:blip r:embed="rId2"/>
          <a:srcRect/>
          <a:stretch>
            <a:fillRect/>
          </a:stretch>
        </p:blipFill>
        <p:spPr bwMode="auto">
          <a:xfrm>
            <a:off x="2178424" y="2770094"/>
            <a:ext cx="20547105" cy="987014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104469" y="10822547"/>
            <a:ext cx="6096397" cy="2967063"/>
          </a:xfrm>
          <a:prstGeom prst="rect">
            <a:avLst/>
          </a:prstGeom>
        </p:spPr>
      </p:pic>
      <p:pic>
        <p:nvPicPr>
          <p:cNvPr id="7" name="Picture 12"/>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rot="10800000">
            <a:off x="17708172" y="-28225"/>
            <a:ext cx="6654839" cy="3086029"/>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2291472" y="-1970137"/>
            <a:ext cx="7326323" cy="5027944"/>
          </a:xfrm>
          <a:prstGeom prst="rect">
            <a:avLst/>
          </a:prstGeom>
        </p:spPr>
      </p:pic>
      <p:pic>
        <p:nvPicPr>
          <p:cNvPr id="9" name="Picture 3"/>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19914899" y="10413148"/>
            <a:ext cx="6686939" cy="4229704"/>
          </a:xfrm>
          <a:prstGeom prst="rect">
            <a:avLst/>
          </a:prstGeom>
        </p:spPr>
      </p:pic>
      <p:pic>
        <p:nvPicPr>
          <p:cNvPr id="28" name="Picture 10"/>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7522999" y="12575257"/>
            <a:ext cx="11220189" cy="99899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1"/>
            <a:ext cx="24363011" cy="13574253"/>
          </a:xfrm>
          <a:prstGeom prst="rect">
            <a:avLst/>
          </a:prstGeom>
        </p:spPr>
      </p:pic>
    </p:spTree>
    <p:extLst>
      <p:ext uri="{BB962C8B-B14F-4D97-AF65-F5344CB8AC3E}">
        <p14:creationId xmlns:p14="http://schemas.microsoft.com/office/powerpoint/2010/main" xmlns="" val="340392039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5081179" y="9055521"/>
            <a:ext cx="4485968" cy="769441"/>
          </a:xfrm>
          <a:prstGeom prst="rect">
            <a:avLst/>
          </a:prstGeom>
          <a:solidFill>
            <a:srgbClr val="B1D7F9"/>
          </a:solidFill>
        </p:spPr>
        <p:txBody>
          <a:bodyPr wrap="squar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Bay hơi</a:t>
            </a:r>
            <a:endParaRPr lang="vi-VN" sz="4400" dirty="0">
              <a:latin typeface="Tahoma" panose="020B0604030504040204" pitchFamily="34" charset="0"/>
              <a:ea typeface="Tahoma" panose="020B0604030504040204" pitchFamily="34" charset="0"/>
              <a:cs typeface="Tahoma" panose="020B0604030504040204" pitchFamily="34" charset="0"/>
            </a:endParaRPr>
          </a:p>
        </p:txBody>
      </p:sp>
      <p:sp>
        <p:nvSpPr>
          <p:cNvPr id="60" name="Rounded Rectangle 59"/>
          <p:cNvSpPr/>
          <p:nvPr/>
        </p:nvSpPr>
        <p:spPr>
          <a:xfrm>
            <a:off x="1567145" y="8890652"/>
            <a:ext cx="3739527" cy="1045390"/>
          </a:xfrm>
          <a:prstGeom prst="roundRect">
            <a:avLst/>
          </a:prstGeom>
          <a:solidFill>
            <a:srgbClr val="5BAB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ahoma" panose="020B0604030504040204" pitchFamily="34" charset="0"/>
                <a:ea typeface="Tahoma" panose="020B0604030504040204" pitchFamily="34" charset="0"/>
                <a:cs typeface="Tahoma" panose="020B0604030504040204" pitchFamily="34" charset="0"/>
              </a:rPr>
              <a:t>Giai đoạn 1</a:t>
            </a:r>
            <a:endParaRPr lang="vi-VN" sz="4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oogle Shape;243;p3"/>
          <p:cNvGrpSpPr/>
          <p:nvPr/>
        </p:nvGrpSpPr>
        <p:grpSpPr>
          <a:xfrm>
            <a:off x="-455583" y="2514277"/>
            <a:ext cx="19658319" cy="830997"/>
            <a:chOff x="-288924" y="1892299"/>
            <a:chExt cx="19659598" cy="830899"/>
          </a:xfrm>
        </p:grpSpPr>
        <p:sp>
          <p:nvSpPr>
            <p:cNvPr id="3"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4" name="Google Shape;245;p3"/>
            <p:cNvSpPr txBox="1"/>
            <p:nvPr/>
          </p:nvSpPr>
          <p:spPr>
            <a:xfrm>
              <a:off x="824542" y="1913523"/>
              <a:ext cx="1177794" cy="7539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dirty="0" smtClean="0">
                  <a:solidFill>
                    <a:schemeClr val="lt1"/>
                  </a:solidFill>
                  <a:latin typeface="Tahoma"/>
                  <a:ea typeface="Tahoma"/>
                  <a:cs typeface="Tahoma"/>
                  <a:sym typeface="Tahoma"/>
                </a:rPr>
                <a:t>III.</a:t>
              </a:r>
              <a:endParaRPr sz="4300" b="1" dirty="0">
                <a:solidFill>
                  <a:schemeClr val="lt1"/>
                </a:solidFill>
                <a:latin typeface="Tahoma"/>
                <a:ea typeface="Tahoma"/>
                <a:cs typeface="Tahoma"/>
                <a:sym typeface="Tahoma"/>
              </a:endParaRPr>
            </a:p>
          </p:txBody>
        </p:sp>
        <p:sp>
          <p:nvSpPr>
            <p:cNvPr id="5"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PHƯƠNG PHÁP CHƯNG CẤT </a:t>
              </a:r>
              <a:endParaRPr sz="4800" b="1" dirty="0">
                <a:solidFill>
                  <a:srgbClr val="135F82"/>
                </a:solidFill>
                <a:latin typeface="Tahoma"/>
                <a:ea typeface="Tahoma"/>
                <a:cs typeface="Tahoma"/>
                <a:sym typeface="Tahoma"/>
              </a:endParaRPr>
            </a:p>
          </p:txBody>
        </p:sp>
      </p:grpSp>
      <p:grpSp>
        <p:nvGrpSpPr>
          <p:cNvPr id="22" name="Google Shape;247;p3"/>
          <p:cNvGrpSpPr/>
          <p:nvPr/>
        </p:nvGrpSpPr>
        <p:grpSpPr>
          <a:xfrm>
            <a:off x="372517" y="3882862"/>
            <a:ext cx="4767197" cy="971306"/>
            <a:chOff x="166396" y="8755081"/>
            <a:chExt cx="4167639" cy="781943"/>
          </a:xfrm>
        </p:grpSpPr>
        <p:sp>
          <p:nvSpPr>
            <p:cNvPr id="23"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24" name="Google Shape;249;p3"/>
            <p:cNvGrpSpPr/>
            <p:nvPr/>
          </p:nvGrpSpPr>
          <p:grpSpPr>
            <a:xfrm>
              <a:off x="166396" y="8780577"/>
              <a:ext cx="702538" cy="572229"/>
              <a:chOff x="-145995" y="8633545"/>
              <a:chExt cx="787401" cy="641352"/>
            </a:xfrm>
          </p:grpSpPr>
          <p:sp>
            <p:nvSpPr>
              <p:cNvPr id="26"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7"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8"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9"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0"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1"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2"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3"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4"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5"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6"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7"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25" name="Google Shape;262;p3"/>
            <p:cNvSpPr txBox="1"/>
            <p:nvPr/>
          </p:nvSpPr>
          <p:spPr>
            <a:xfrm>
              <a:off x="932118" y="8770019"/>
              <a:ext cx="3093161" cy="644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ahoma"/>
                  <a:ea typeface="Tahoma"/>
                  <a:cs typeface="Tahoma"/>
                  <a:sym typeface="Tahoma"/>
                </a:rPr>
                <a:t>Nguyên tắc</a:t>
              </a:r>
              <a:endParaRPr sz="4600" b="1" dirty="0">
                <a:solidFill>
                  <a:schemeClr val="lt1"/>
                </a:solidFill>
                <a:latin typeface="Tahoma"/>
                <a:ea typeface="Tahoma"/>
                <a:cs typeface="Tahoma"/>
                <a:sym typeface="Tahoma"/>
              </a:endParaRPr>
            </a:p>
          </p:txBody>
        </p:sp>
      </p:grpSp>
      <p:sp>
        <p:nvSpPr>
          <p:cNvPr id="38" name="TextBox 37"/>
          <p:cNvSpPr txBox="1"/>
          <p:nvPr/>
        </p:nvSpPr>
        <p:spPr>
          <a:xfrm>
            <a:off x="1668816" y="4872724"/>
            <a:ext cx="17785849" cy="769441"/>
          </a:xfrm>
          <a:prstGeom prst="rect">
            <a:avLst/>
          </a:prstGeom>
          <a:noFill/>
        </p:spPr>
        <p:txBody>
          <a:bodyPr wrap="square" rtlCol="0">
            <a:spAutoFit/>
          </a:bodyPr>
          <a:lstStyle/>
          <a:p>
            <a:endParaRPr lang="vi-VN" sz="4400" dirty="0">
              <a:latin typeface="Tahoma" panose="020B0604030504040204" pitchFamily="34" charset="0"/>
              <a:ea typeface="Tahoma" panose="020B0604030504040204" pitchFamily="34" charset="0"/>
              <a:cs typeface="Tahoma" panose="020B0604030504040204" pitchFamily="34" charset="0"/>
            </a:endParaRPr>
          </a:p>
        </p:txBody>
      </p:sp>
      <p:grpSp>
        <p:nvGrpSpPr>
          <p:cNvPr id="39" name="Google Shape;247;p3"/>
          <p:cNvGrpSpPr/>
          <p:nvPr/>
        </p:nvGrpSpPr>
        <p:grpSpPr>
          <a:xfrm>
            <a:off x="502859" y="7690264"/>
            <a:ext cx="6120901" cy="1526621"/>
            <a:chOff x="166396" y="8755081"/>
            <a:chExt cx="4167639" cy="1228995"/>
          </a:xfrm>
        </p:grpSpPr>
        <p:sp>
          <p:nvSpPr>
            <p:cNvPr id="40"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41" name="Google Shape;249;p3"/>
            <p:cNvGrpSpPr/>
            <p:nvPr/>
          </p:nvGrpSpPr>
          <p:grpSpPr>
            <a:xfrm>
              <a:off x="166396" y="8780577"/>
              <a:ext cx="702538" cy="572229"/>
              <a:chOff x="-145995" y="8633545"/>
              <a:chExt cx="787401" cy="641352"/>
            </a:xfrm>
          </p:grpSpPr>
          <p:sp>
            <p:nvSpPr>
              <p:cNvPr id="43"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4"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5"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6"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7"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8"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9"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0"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1"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2"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3"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4"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42" name="Google Shape;262;p3"/>
            <p:cNvSpPr txBox="1"/>
            <p:nvPr/>
          </p:nvSpPr>
          <p:spPr>
            <a:xfrm>
              <a:off x="932118" y="8770019"/>
              <a:ext cx="3093161" cy="1214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ahoma"/>
                  <a:ea typeface="Tahoma"/>
                  <a:cs typeface="Tahoma"/>
                  <a:sym typeface="Tahoma"/>
                </a:rPr>
                <a:t>Các giai đoạn </a:t>
              </a:r>
              <a:endParaRPr sz="4600" b="1" dirty="0">
                <a:solidFill>
                  <a:schemeClr val="lt1"/>
                </a:solidFill>
                <a:latin typeface="Tahoma"/>
                <a:ea typeface="Tahoma"/>
                <a:cs typeface="Tahoma"/>
                <a:sym typeface="Tahoma"/>
              </a:endParaRPr>
            </a:p>
          </p:txBody>
        </p:sp>
      </p:grpSp>
      <p:pic>
        <p:nvPicPr>
          <p:cNvPr id="55" name="Picture 5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246079" y="6879319"/>
            <a:ext cx="7875975" cy="5626446"/>
          </a:xfrm>
          <a:prstGeom prst="rect">
            <a:avLst/>
          </a:prstGeom>
        </p:spPr>
      </p:pic>
      <p:sp>
        <p:nvSpPr>
          <p:cNvPr id="57" name="TextBox 56"/>
          <p:cNvSpPr txBox="1"/>
          <p:nvPr/>
        </p:nvSpPr>
        <p:spPr>
          <a:xfrm flipH="1">
            <a:off x="5656295" y="10516482"/>
            <a:ext cx="3947652" cy="769441"/>
          </a:xfrm>
          <a:prstGeom prst="rect">
            <a:avLst/>
          </a:prstGeom>
          <a:solidFill>
            <a:srgbClr val="B1D7F9"/>
          </a:solidFill>
        </p:spPr>
        <p:txBody>
          <a:bodyPr wrap="squar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Ngưng tụ </a:t>
            </a:r>
            <a:endParaRPr lang="vi-VN" sz="4400" dirty="0">
              <a:latin typeface="Tahoma" panose="020B0604030504040204" pitchFamily="34" charset="0"/>
              <a:ea typeface="Tahoma" panose="020B0604030504040204" pitchFamily="34" charset="0"/>
              <a:cs typeface="Tahoma" panose="020B0604030504040204" pitchFamily="34" charset="0"/>
            </a:endParaRPr>
          </a:p>
        </p:txBody>
      </p:sp>
      <p:sp>
        <p:nvSpPr>
          <p:cNvPr id="61" name="Rounded Rectangle 60"/>
          <p:cNvSpPr/>
          <p:nvPr/>
        </p:nvSpPr>
        <p:spPr>
          <a:xfrm>
            <a:off x="1569457" y="10205575"/>
            <a:ext cx="3739527" cy="1045390"/>
          </a:xfrm>
          <a:prstGeom prst="roundRect">
            <a:avLst/>
          </a:prstGeom>
          <a:solidFill>
            <a:srgbClr val="5BAB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ahoma" panose="020B0604030504040204" pitchFamily="34" charset="0"/>
                <a:ea typeface="Tahoma" panose="020B0604030504040204" pitchFamily="34" charset="0"/>
                <a:cs typeface="Tahoma" panose="020B0604030504040204" pitchFamily="34" charset="0"/>
              </a:rPr>
              <a:t>Giai đoạn 2</a:t>
            </a:r>
            <a:endParaRPr lang="vi-VN" sz="4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241" name="Rectangle 1"/>
          <p:cNvSpPr>
            <a:spLocks noChangeArrowheads="1"/>
          </p:cNvSpPr>
          <p:nvPr/>
        </p:nvSpPr>
        <p:spPr bwMode="auto">
          <a:xfrm>
            <a:off x="1909483" y="5136776"/>
            <a:ext cx="21595976"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Chưng</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cất</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là</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phương</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pháp</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tách</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và</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tinh</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chế</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chất</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lỏng</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dựa</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vào</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sự</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khác</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nhau</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về</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nhiệt</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độ</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sôi</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của</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các</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chất</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lỏng</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trong</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hỗn</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sng" strike="noStrike" cap="none" normalizeH="0" baseline="0" dirty="0" err="1" smtClean="0">
                <a:ln>
                  <a:noFill/>
                </a:ln>
                <a:solidFill>
                  <a:schemeClr val="bg2"/>
                </a:solidFill>
                <a:effectLst/>
                <a:latin typeface="Times New Roman" pitchFamily="18" charset="0"/>
                <a:ea typeface="Calibri" charset="0"/>
                <a:cs typeface="Times New Roman" pitchFamily="18" charset="0"/>
              </a:rPr>
              <a:t>hợp</a:t>
            </a:r>
            <a:r>
              <a:rPr kumimoji="0" lang="en-US" sz="4400" b="1" i="0" u="sng"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ở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một</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áp</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suất</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nhất</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 </a:t>
            </a:r>
            <a:r>
              <a:rPr kumimoji="0" lang="en-US" sz="4400" b="1" i="0" u="none" strike="noStrike" cap="none" normalizeH="0" baseline="0" dirty="0" err="1" smtClean="0">
                <a:ln>
                  <a:noFill/>
                </a:ln>
                <a:solidFill>
                  <a:schemeClr val="bg2"/>
                </a:solidFill>
                <a:effectLst/>
                <a:latin typeface="Times New Roman" pitchFamily="18" charset="0"/>
                <a:ea typeface="Calibri" charset="0"/>
                <a:cs typeface="Times New Roman" pitchFamily="18" charset="0"/>
              </a:rPr>
              <a:t>định</a:t>
            </a:r>
            <a:r>
              <a:rPr kumimoji="0" lang="en-US" sz="4400" b="1" i="0" u="none" strike="noStrike" cap="none" normalizeH="0" baseline="0" dirty="0" smtClean="0">
                <a:ln>
                  <a:noFill/>
                </a:ln>
                <a:solidFill>
                  <a:schemeClr val="bg2"/>
                </a:solidFill>
                <a:effectLst/>
                <a:latin typeface="Times New Roman" pitchFamily="18" charset="0"/>
                <a:ea typeface="Calibri" charset="0"/>
                <a:cs typeface="Times New Roman" pitchFamily="18" charset="0"/>
              </a:rPr>
              <a:t>.</a:t>
            </a:r>
            <a:endParaRPr kumimoji="0" lang="en-US" sz="4400" b="1" i="0" u="none" strike="noStrike" cap="none" normalizeH="0" baseline="0" dirty="0" smtClean="0">
              <a:ln>
                <a:noFill/>
              </a:ln>
              <a:solidFill>
                <a:schemeClr val="bg2"/>
              </a:solidFill>
              <a:effectLst/>
              <a:latin typeface="Times New Roman" pitchFamily="18" charset="0"/>
              <a:cs typeface="Times New Roman" pitchFamily="18" charset="0"/>
            </a:endParaRPr>
          </a:p>
        </p:txBody>
      </p:sp>
      <p:sp>
        <p:nvSpPr>
          <p:cNvPr id="58" name="Oval Callout 57"/>
          <p:cNvSpPr/>
          <p:nvPr/>
        </p:nvSpPr>
        <p:spPr>
          <a:xfrm>
            <a:off x="10293070" y="2447365"/>
            <a:ext cx="14092518" cy="4007223"/>
          </a:xfrm>
          <a:prstGeom prst="wedgeEllipseCallou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TextBox 62"/>
          <p:cNvSpPr txBox="1"/>
          <p:nvPr/>
        </p:nvSpPr>
        <p:spPr>
          <a:xfrm>
            <a:off x="12209930" y="4007223"/>
            <a:ext cx="10892117" cy="1323439"/>
          </a:xfrm>
          <a:prstGeom prst="rect">
            <a:avLst/>
          </a:prstGeom>
          <a:noFill/>
        </p:spPr>
        <p:txBody>
          <a:bodyPr wrap="square" rtlCol="0">
            <a:spAutoFit/>
          </a:bodyPr>
          <a:lstStyle/>
          <a:p>
            <a:pPr algn="ctr"/>
            <a:r>
              <a:rPr lang="en-US" sz="4000" b="1" dirty="0" smtClean="0">
                <a:solidFill>
                  <a:srgbClr val="C00000"/>
                </a:solidFill>
                <a:latin typeface="Times New Roman" pitchFamily="18" charset="0"/>
                <a:cs typeface="Times New Roman" pitchFamily="18" charset="0"/>
              </a:rPr>
              <a:t>ÁP DỤNG PP CHƯNG CẤT ĐỂ CHƯNG CẤT ALCOHOL HOẶC TINH DẦU </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63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1"/>
                                        </p:tgtEl>
                                        <p:attrNameLst>
                                          <p:attrName>style.visibility</p:attrName>
                                        </p:attrNameLst>
                                      </p:cBhvr>
                                      <p:to>
                                        <p:strVal val="visible"/>
                                      </p:to>
                                    </p:set>
                                    <p:animEffect transition="in" filter="box(in)">
                                      <p:cBhvr>
                                        <p:cTn id="17" dur="500"/>
                                        <p:tgtEl>
                                          <p:spTgt spid="102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38">
                                            <p:txEl>
                                              <p:pRg st="0" end="0"/>
                                            </p:txEl>
                                          </p:spTgt>
                                        </p:tgtEl>
                                        <p:attrNameLst>
                                          <p:attrName>style.visibility</p:attrName>
                                        </p:attrNameLst>
                                      </p:cBhvr>
                                      <p:to>
                                        <p:strVal val="visible"/>
                                      </p:to>
                                    </p:set>
                                    <p:animEffect transition="in" filter="fade">
                                      <p:cBhvr>
                                        <p:cTn id="22" dur="500"/>
                                        <p:tgtEl>
                                          <p:spTgt spid="3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additive="base">
                                        <p:cTn id="32" dur="500" fill="hold"/>
                                        <p:tgtEl>
                                          <p:spTgt spid="55"/>
                                        </p:tgtEl>
                                        <p:attrNameLst>
                                          <p:attrName>ppt_x</p:attrName>
                                        </p:attrNameLst>
                                      </p:cBhvr>
                                      <p:tavLst>
                                        <p:tav tm="0">
                                          <p:val>
                                            <p:strVal val="#ppt_x"/>
                                          </p:val>
                                        </p:tav>
                                        <p:tav tm="100000">
                                          <p:val>
                                            <p:strVal val="#ppt_x"/>
                                          </p:val>
                                        </p:tav>
                                      </p:tavLst>
                                    </p:anim>
                                    <p:anim calcmode="lin" valueType="num">
                                      <p:cBhvr additive="base">
                                        <p:cTn id="3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1000"/>
                                        <p:tgtEl>
                                          <p:spTgt spid="61"/>
                                        </p:tgtEl>
                                      </p:cBhvr>
                                    </p:animEffect>
                                    <p:anim calcmode="lin" valueType="num">
                                      <p:cBhvr>
                                        <p:cTn id="47" dur="1000" fill="hold"/>
                                        <p:tgtEl>
                                          <p:spTgt spid="61"/>
                                        </p:tgtEl>
                                        <p:attrNameLst>
                                          <p:attrName>ppt_x</p:attrName>
                                        </p:attrNameLst>
                                      </p:cBhvr>
                                      <p:tavLst>
                                        <p:tav tm="0">
                                          <p:val>
                                            <p:strVal val="#ppt_x"/>
                                          </p:val>
                                        </p:tav>
                                        <p:tav tm="100000">
                                          <p:val>
                                            <p:strVal val="#ppt_x"/>
                                          </p:val>
                                        </p:tav>
                                      </p:tavLst>
                                    </p:anim>
                                    <p:anim calcmode="lin" valueType="num">
                                      <p:cBhvr>
                                        <p:cTn id="4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blinds(horizontal)">
                                      <p:cBhvr>
                                        <p:cTn id="60" dur="5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blinds(horizontal)">
                                      <p:cBhvr>
                                        <p:cTn id="6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P spid="38" grpId="0" build="p"/>
      <p:bldP spid="57" grpId="0" animBg="1"/>
      <p:bldP spid="61" grpId="0" animBg="1"/>
      <p:bldP spid="10241" grpId="0"/>
      <p:bldP spid="58" grpId="0" animBg="1"/>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43;p3"/>
          <p:cNvGrpSpPr/>
          <p:nvPr/>
        </p:nvGrpSpPr>
        <p:grpSpPr>
          <a:xfrm>
            <a:off x="-455583" y="2514277"/>
            <a:ext cx="19658319" cy="830997"/>
            <a:chOff x="-288924" y="1892299"/>
            <a:chExt cx="19659598" cy="830899"/>
          </a:xfrm>
        </p:grpSpPr>
        <p:sp>
          <p:nvSpPr>
            <p:cNvPr id="3"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4" name="Google Shape;245;p3"/>
            <p:cNvSpPr txBox="1"/>
            <p:nvPr/>
          </p:nvSpPr>
          <p:spPr>
            <a:xfrm>
              <a:off x="824542" y="1913523"/>
              <a:ext cx="1177794" cy="7539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dirty="0" smtClean="0">
                  <a:solidFill>
                    <a:schemeClr val="lt1"/>
                  </a:solidFill>
                  <a:latin typeface="Tahoma"/>
                  <a:ea typeface="Tahoma"/>
                  <a:cs typeface="Tahoma"/>
                  <a:sym typeface="Tahoma"/>
                </a:rPr>
                <a:t>III.</a:t>
              </a:r>
              <a:endParaRPr sz="4300" b="1" dirty="0">
                <a:solidFill>
                  <a:schemeClr val="lt1"/>
                </a:solidFill>
                <a:latin typeface="Tahoma"/>
                <a:ea typeface="Tahoma"/>
                <a:cs typeface="Tahoma"/>
                <a:sym typeface="Tahoma"/>
              </a:endParaRPr>
            </a:p>
          </p:txBody>
        </p:sp>
        <p:sp>
          <p:nvSpPr>
            <p:cNvPr id="5"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PHƯƠNG PHÁP SẮC KÍ</a:t>
              </a:r>
              <a:endParaRPr sz="4800" b="1" dirty="0">
                <a:solidFill>
                  <a:srgbClr val="135F82"/>
                </a:solidFill>
                <a:latin typeface="Tahoma"/>
                <a:ea typeface="Tahoma"/>
                <a:cs typeface="Tahoma"/>
                <a:sym typeface="Tahoma"/>
              </a:endParaRPr>
            </a:p>
          </p:txBody>
        </p:sp>
      </p:grpSp>
      <p:grpSp>
        <p:nvGrpSpPr>
          <p:cNvPr id="22" name="Google Shape;247;p3"/>
          <p:cNvGrpSpPr/>
          <p:nvPr/>
        </p:nvGrpSpPr>
        <p:grpSpPr>
          <a:xfrm>
            <a:off x="573216" y="3526639"/>
            <a:ext cx="8865752" cy="2234506"/>
            <a:chOff x="166396" y="8755081"/>
            <a:chExt cx="4167639" cy="1798873"/>
          </a:xfrm>
        </p:grpSpPr>
        <p:sp>
          <p:nvSpPr>
            <p:cNvPr id="23"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24" name="Google Shape;249;p3"/>
            <p:cNvGrpSpPr/>
            <p:nvPr/>
          </p:nvGrpSpPr>
          <p:grpSpPr>
            <a:xfrm>
              <a:off x="166396" y="8780577"/>
              <a:ext cx="702538" cy="572229"/>
              <a:chOff x="-145995" y="8633545"/>
              <a:chExt cx="787401" cy="641352"/>
            </a:xfrm>
          </p:grpSpPr>
          <p:sp>
            <p:nvSpPr>
              <p:cNvPr id="26"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7"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8"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9"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0"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1"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2"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3"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4"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5"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6"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37"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25" name="Google Shape;262;p3"/>
            <p:cNvSpPr txBox="1"/>
            <p:nvPr/>
          </p:nvSpPr>
          <p:spPr>
            <a:xfrm>
              <a:off x="932118" y="8770019"/>
              <a:ext cx="3093161" cy="17839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err="1" smtClean="0">
                  <a:solidFill>
                    <a:schemeClr val="lt1"/>
                  </a:solidFill>
                  <a:latin typeface="Tahoma"/>
                  <a:ea typeface="Tahoma"/>
                  <a:cs typeface="Tahoma"/>
                  <a:sym typeface="Tahoma"/>
                </a:rPr>
                <a:t>Cở</a:t>
              </a:r>
              <a:r>
                <a:rPr lang="en-US" sz="4600" b="1" dirty="0" smtClean="0">
                  <a:solidFill>
                    <a:schemeClr val="lt1"/>
                  </a:solidFill>
                  <a:latin typeface="Tahoma"/>
                  <a:ea typeface="Tahoma"/>
                  <a:cs typeface="Tahoma"/>
                  <a:sym typeface="Tahoma"/>
                </a:rPr>
                <a:t> sở phương pháp </a:t>
              </a:r>
              <a:endParaRPr sz="4600" b="1" dirty="0">
                <a:solidFill>
                  <a:schemeClr val="lt1"/>
                </a:solidFill>
                <a:latin typeface="Tahoma"/>
                <a:ea typeface="Tahoma"/>
                <a:cs typeface="Tahoma"/>
                <a:sym typeface="Tahoma"/>
              </a:endParaRPr>
            </a:p>
          </p:txBody>
        </p:sp>
      </p:grpSp>
      <p:sp>
        <p:nvSpPr>
          <p:cNvPr id="38" name="TextBox 37"/>
          <p:cNvSpPr txBox="1"/>
          <p:nvPr/>
        </p:nvSpPr>
        <p:spPr>
          <a:xfrm>
            <a:off x="1668816" y="4725239"/>
            <a:ext cx="17785849" cy="4154984"/>
          </a:xfrm>
          <a:prstGeom prst="rect">
            <a:avLst/>
          </a:prstGeom>
          <a:noFill/>
        </p:spPr>
        <p:txBody>
          <a:bodyPr wrap="square" rtlCol="0">
            <a:spAutoFit/>
          </a:bodyPr>
          <a:lstStyle/>
          <a:p>
            <a:r>
              <a:rPr lang="en-US" sz="4400" dirty="0" smtClean="0">
                <a:latin typeface="Tahoma" panose="020B0604030504040204" pitchFamily="34" charset="0"/>
                <a:ea typeface="Tahoma" panose="020B0604030504040204" pitchFamily="34" charset="0"/>
                <a:cs typeface="Tahoma" panose="020B0604030504040204" pitchFamily="34" charset="0"/>
              </a:rPr>
              <a:t>Dựa trên sự khác nhau về khả năng được hấp phụ và hòa tan chất trong hỗn hợp cần tách.</a:t>
            </a:r>
          </a:p>
          <a:p>
            <a:pPr marL="571500" indent="-571500">
              <a:buFontTx/>
              <a:buChar char="-"/>
            </a:pPr>
            <a:r>
              <a:rPr lang="en-US" sz="4400" dirty="0" smtClean="0">
                <a:latin typeface="Tahoma" panose="020B0604030504040204" pitchFamily="34" charset="0"/>
                <a:ea typeface="Tahoma" panose="020B0604030504040204" pitchFamily="34" charset="0"/>
                <a:cs typeface="Tahoma" panose="020B0604030504040204" pitchFamily="34" charset="0"/>
              </a:rPr>
              <a:t>Pha tĩnh : chất hấp phụ quá trình các chất trong hỗn hợp cần tách trên bề mặt của nó.</a:t>
            </a:r>
          </a:p>
          <a:p>
            <a:pPr marL="571500" indent="-571500">
              <a:buFontTx/>
              <a:buChar char="-"/>
            </a:pPr>
            <a:r>
              <a:rPr lang="en-US" sz="4400" dirty="0" smtClean="0">
                <a:latin typeface="Tahoma" panose="020B0604030504040204" pitchFamily="34" charset="0"/>
                <a:ea typeface="Tahoma" panose="020B0604030504040204" pitchFamily="34" charset="0"/>
                <a:cs typeface="Tahoma" panose="020B0604030504040204" pitchFamily="34" charset="0"/>
              </a:rPr>
              <a:t>Pha động: Chất cần tách đi qua pha tĩnh sẽ hòa tan và kéo theo chất tan đi </a:t>
            </a:r>
            <a:r>
              <a:rPr lang="en-US" sz="4400" dirty="0" err="1" smtClean="0">
                <a:latin typeface="Tahoma" panose="020B0604030504040204" pitchFamily="34" charset="0"/>
                <a:ea typeface="Tahoma" panose="020B0604030504040204" pitchFamily="34" charset="0"/>
                <a:cs typeface="Tahoma" panose="020B0604030504040204" pitchFamily="34" charset="0"/>
              </a:rPr>
              <a:t>theo.</a:t>
            </a:r>
            <a:endParaRPr lang="vi-VN" sz="4400" dirty="0">
              <a:latin typeface="Tahoma" panose="020B0604030504040204" pitchFamily="34" charset="0"/>
              <a:ea typeface="Tahoma" panose="020B0604030504040204" pitchFamily="34" charset="0"/>
              <a:cs typeface="Tahoma" panose="020B0604030504040204" pitchFamily="34" charset="0"/>
            </a:endParaRPr>
          </a:p>
        </p:txBody>
      </p:sp>
      <p:grpSp>
        <p:nvGrpSpPr>
          <p:cNvPr id="39" name="Google Shape;247;p3"/>
          <p:cNvGrpSpPr/>
          <p:nvPr/>
        </p:nvGrpSpPr>
        <p:grpSpPr>
          <a:xfrm>
            <a:off x="573216" y="9078319"/>
            <a:ext cx="7803868" cy="1526621"/>
            <a:chOff x="166396" y="8755081"/>
            <a:chExt cx="4167639" cy="1228995"/>
          </a:xfrm>
        </p:grpSpPr>
        <p:sp>
          <p:nvSpPr>
            <p:cNvPr id="40"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41" name="Google Shape;249;p3"/>
            <p:cNvGrpSpPr/>
            <p:nvPr/>
          </p:nvGrpSpPr>
          <p:grpSpPr>
            <a:xfrm>
              <a:off x="166396" y="8780577"/>
              <a:ext cx="702538" cy="572229"/>
              <a:chOff x="-145995" y="8633545"/>
              <a:chExt cx="787401" cy="641352"/>
            </a:xfrm>
          </p:grpSpPr>
          <p:sp>
            <p:nvSpPr>
              <p:cNvPr id="43"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4"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5"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6"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7"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8"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49"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0"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1"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2"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3"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54"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42" name="Google Shape;262;p3"/>
            <p:cNvSpPr txBox="1"/>
            <p:nvPr/>
          </p:nvSpPr>
          <p:spPr>
            <a:xfrm>
              <a:off x="932118" y="8770019"/>
              <a:ext cx="3093161" cy="1214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dirty="0" smtClean="0">
                  <a:solidFill>
                    <a:schemeClr val="lt1"/>
                  </a:solidFill>
                  <a:latin typeface="Tahoma"/>
                  <a:ea typeface="Tahoma"/>
                  <a:cs typeface="Tahoma"/>
                  <a:sym typeface="Tahoma"/>
                </a:rPr>
                <a:t>Một số loại sắc kí</a:t>
              </a:r>
              <a:endParaRPr sz="4600" b="1" dirty="0">
                <a:solidFill>
                  <a:schemeClr val="lt1"/>
                </a:solidFill>
                <a:latin typeface="Tahoma"/>
                <a:ea typeface="Tahoma"/>
                <a:cs typeface="Tahoma"/>
                <a:sym typeface="Tahoma"/>
              </a:endParaRPr>
            </a:p>
          </p:txBody>
        </p:sp>
      </p:grpSp>
      <p:sp>
        <p:nvSpPr>
          <p:cNvPr id="6" name="TextBox 5"/>
          <p:cNvSpPr txBox="1"/>
          <p:nvPr/>
        </p:nvSpPr>
        <p:spPr>
          <a:xfrm>
            <a:off x="2772697" y="10341519"/>
            <a:ext cx="11208774" cy="1938992"/>
          </a:xfrm>
          <a:prstGeom prst="rect">
            <a:avLst/>
          </a:prstGeom>
          <a:noFill/>
        </p:spPr>
        <p:txBody>
          <a:bodyPr wrap="square" rtlCol="0">
            <a:spAutoFit/>
          </a:bodyPr>
          <a:lstStyle/>
          <a:p>
            <a:pPr marL="571500" indent="-571500">
              <a:buFontTx/>
              <a:buChar char="-"/>
            </a:pPr>
            <a:r>
              <a:rPr lang="en-US" sz="4000" dirty="0" smtClean="0">
                <a:latin typeface="Tahoma" panose="020B0604030504040204" pitchFamily="34" charset="0"/>
                <a:ea typeface="Tahoma" panose="020B0604030504040204" pitchFamily="34" charset="0"/>
                <a:cs typeface="Tahoma" panose="020B0604030504040204" pitchFamily="34" charset="0"/>
              </a:rPr>
              <a:t>Sắc kí giấy. </a:t>
            </a:r>
          </a:p>
          <a:p>
            <a:r>
              <a:rPr lang="en-US" sz="4000" dirty="0" smtClean="0">
                <a:latin typeface="Tahoma" panose="020B0604030504040204" pitchFamily="34" charset="0"/>
                <a:ea typeface="Tahoma" panose="020B0604030504040204" pitchFamily="34" charset="0"/>
                <a:cs typeface="Tahoma" panose="020B0604030504040204" pitchFamily="34" charset="0"/>
              </a:rPr>
              <a:t>-  Sắc kí bản mòng </a:t>
            </a:r>
          </a:p>
          <a:p>
            <a:pPr marL="571500" indent="-571500">
              <a:buFontTx/>
              <a:buChar char="-"/>
            </a:pPr>
            <a:r>
              <a:rPr lang="en-US" sz="4000" dirty="0" smtClean="0">
                <a:latin typeface="Tahoma" panose="020B0604030504040204" pitchFamily="34" charset="0"/>
                <a:ea typeface="Tahoma" panose="020B0604030504040204" pitchFamily="34" charset="0"/>
                <a:cs typeface="Tahoma" panose="020B0604030504040204" pitchFamily="34" charset="0"/>
              </a:rPr>
              <a:t>Sắc kí cột </a:t>
            </a:r>
            <a:endParaRPr lang="vi-VN" sz="4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528644" y="8495986"/>
            <a:ext cx="10636286" cy="4878702"/>
          </a:xfrm>
          <a:prstGeom prst="rect">
            <a:avLst/>
          </a:prstGeom>
        </p:spPr>
      </p:pic>
    </p:spTree>
    <p:extLst>
      <p:ext uri="{BB962C8B-B14F-4D97-AF65-F5344CB8AC3E}">
        <p14:creationId xmlns:p14="http://schemas.microsoft.com/office/powerpoint/2010/main" xmlns="" val="25417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25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left)">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left)">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6">
                                            <p:txEl>
                                              <p:pRg st="2" end="2"/>
                                            </p:txEl>
                                          </p:spTgt>
                                        </p:tgtEl>
                                      </p:cBhvr>
                                      <p:by x="150000" y="150000"/>
                                    </p:animScale>
                                  </p:childTnLst>
                                </p:cTn>
                              </p:par>
                            </p:childTnLst>
                          </p:cTn>
                        </p:par>
                        <p:par>
                          <p:cTn id="42" fill="hold">
                            <p:stCondLst>
                              <p:cond delay="2000"/>
                            </p:stCondLst>
                            <p:childTnLst>
                              <p:par>
                                <p:cTn id="43" presetID="14" presetClass="entr" presetSubtype="1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385588" cy="2447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atin typeface="Times New Roman" pitchFamily="18" charset="0"/>
                <a:cs typeface="Times New Roman" pitchFamily="18" charset="0"/>
              </a:rPr>
              <a:t>KHỞI ĐỘNG</a:t>
            </a:r>
            <a:endParaRPr lang="en-US" sz="6000" dirty="0">
              <a:latin typeface="Times New Roman" pitchFamily="18" charset="0"/>
              <a:cs typeface="Times New Roman" pitchFamily="18" charset="0"/>
            </a:endParaRPr>
          </a:p>
        </p:txBody>
      </p:sp>
      <p:sp>
        <p:nvSpPr>
          <p:cNvPr id="3" name="Rectangle 2"/>
          <p:cNvSpPr/>
          <p:nvPr/>
        </p:nvSpPr>
        <p:spPr>
          <a:xfrm>
            <a:off x="3980329" y="2589238"/>
            <a:ext cx="17400494" cy="2873159"/>
          </a:xfrm>
          <a:prstGeom prst="rect">
            <a:avLst/>
          </a:prstGeom>
        </p:spPr>
        <p:txBody>
          <a:bodyPr wrap="square">
            <a:spAutoFit/>
          </a:bodyPr>
          <a:lstStyle/>
          <a:p>
            <a:pPr algn="just">
              <a:lnSpc>
                <a:spcPct val="130000"/>
              </a:lnSpc>
            </a:pPr>
            <a:r>
              <a:rPr lang="fr-FR" sz="4800" dirty="0" err="1" smtClean="0">
                <a:latin typeface="Times New Roman" pitchFamily="18" charset="0"/>
                <a:ea typeface="Calibri" panose="020F0502020204030204" pitchFamily="34" charset="0"/>
                <a:cs typeface="Times New Roman" pitchFamily="18" charset="0"/>
              </a:rPr>
              <a:t>Để</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tách</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và</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tinh</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chế</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một</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chất</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từ</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hỗn</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hợp</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của</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chất</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đó</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với</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những</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chất</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khác</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cần</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sử</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dụng</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các</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phương</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pháp</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khác</a:t>
            </a:r>
            <a:r>
              <a:rPr lang="fr-FR" sz="4800" dirty="0" smtClean="0">
                <a:latin typeface="Times New Roman" pitchFamily="18" charset="0"/>
                <a:ea typeface="Calibri" panose="020F0502020204030204" pitchFamily="34" charset="0"/>
                <a:cs typeface="Times New Roman" pitchFamily="18" charset="0"/>
              </a:rPr>
              <a:t> </a:t>
            </a:r>
            <a:r>
              <a:rPr lang="fr-FR" sz="4800" dirty="0" err="1" smtClean="0">
                <a:latin typeface="Times New Roman" pitchFamily="18" charset="0"/>
                <a:ea typeface="Calibri" panose="020F0502020204030204" pitchFamily="34" charset="0"/>
                <a:cs typeface="Times New Roman" pitchFamily="18" charset="0"/>
              </a:rPr>
              <a:t>nhau</a:t>
            </a:r>
            <a:r>
              <a:rPr lang="fr-FR" sz="4800" dirty="0" smtClean="0">
                <a:latin typeface="Times New Roman" pitchFamily="18" charset="0"/>
                <a:ea typeface="Calibri" panose="020F0502020204030204" pitchFamily="34" charset="0"/>
                <a:cs typeface="Times New Roman" pitchFamily="18" charset="0"/>
              </a:rPr>
              <a:t>. </a:t>
            </a:r>
            <a:endParaRPr lang="fr-FR" sz="4800" dirty="0" smtClean="0">
              <a:latin typeface="Times New Roman" pitchFamily="18" charset="0"/>
              <a:ea typeface="Calibri" panose="020F0502020204030204" pitchFamily="34" charset="0"/>
              <a:cs typeface="Times New Roman" pitchFamily="18" charset="0"/>
            </a:endParaRPr>
          </a:p>
          <a:p>
            <a:pPr algn="just">
              <a:lnSpc>
                <a:spcPct val="130000"/>
              </a:lnSpc>
            </a:pPr>
            <a:r>
              <a:rPr lang="fr-FR" sz="4800" dirty="0" smtClean="0">
                <a:latin typeface="Times New Roman" pitchFamily="18" charset="0"/>
                <a:ea typeface="Calibri" panose="020F0502020204030204" pitchFamily="34" charset="0"/>
                <a:cs typeface="Times New Roman" pitchFamily="18" charset="0"/>
              </a:rPr>
              <a:t>Theo </a:t>
            </a:r>
            <a:r>
              <a:rPr lang="fr-FR" sz="4800" dirty="0" err="1" smtClean="0">
                <a:latin typeface="Times New Roman" pitchFamily="18" charset="0"/>
                <a:ea typeface="Calibri" panose="020F0502020204030204" pitchFamily="34" charset="0"/>
                <a:cs typeface="Times New Roman" pitchFamily="18" charset="0"/>
              </a:rPr>
              <a:t>em</a:t>
            </a:r>
            <a:r>
              <a:rPr lang="fr-FR" sz="4800" dirty="0" smtClean="0">
                <a:latin typeface="Times New Roman" pitchFamily="18" charset="0"/>
                <a:ea typeface="Calibri" panose="020F0502020204030204" pitchFamily="34" charset="0"/>
                <a:cs typeface="Times New Roman" pitchFamily="18" charset="0"/>
              </a:rPr>
              <a:t>:</a:t>
            </a:r>
            <a:endParaRPr lang="en-US" sz="4800" dirty="0">
              <a:latin typeface="Times New Roman" pitchFamily="18" charset="0"/>
              <a:ea typeface="Calibri" panose="020F0502020204030204" pitchFamily="34" charset="0"/>
              <a:cs typeface="Times New Roman" pitchFamily="18" charset="0"/>
            </a:endParaRPr>
          </a:p>
        </p:txBody>
      </p:sp>
      <p:pic>
        <p:nvPicPr>
          <p:cNvPr id="4" name="Picture 18">
            <a:extLst>
              <a:ext uri="{FF2B5EF4-FFF2-40B4-BE49-F238E27FC236}">
                <a16:creationId xmlns:a16="http://schemas.microsoft.com/office/drawing/2014/main" xmlns="" id="{280CA595-C718-2A05-20EC-563F3D8F061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322297" y="1247951"/>
            <a:ext cx="2199671" cy="3347801"/>
          </a:xfrm>
          <a:prstGeom prst="rect">
            <a:avLst/>
          </a:prstGeom>
        </p:spPr>
      </p:pic>
      <p:sp>
        <p:nvSpPr>
          <p:cNvPr id="5" name="Arrow: Pentagon 6">
            <a:extLst>
              <a:ext uri="{FF2B5EF4-FFF2-40B4-BE49-F238E27FC236}">
                <a16:creationId xmlns:a16="http://schemas.microsoft.com/office/drawing/2014/main" xmlns="" id="{DFBD2EB2-59D8-2003-B0A4-69A508D4181F}"/>
              </a:ext>
            </a:extLst>
          </p:cNvPr>
          <p:cNvSpPr/>
          <p:nvPr/>
        </p:nvSpPr>
        <p:spPr>
          <a:xfrm>
            <a:off x="1906001" y="5987069"/>
            <a:ext cx="15240993" cy="2254096"/>
          </a:xfrm>
          <a:prstGeom prst="homePlate">
            <a:avLst/>
          </a:prstGeom>
          <a:solidFill>
            <a:schemeClr val="tx1">
              <a:lumMod val="10000"/>
              <a:lumOff val="9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lIns="243852" tIns="121926" rIns="243852" bIns="121926" rtlCol="0" anchor="ctr"/>
          <a:lstStyle/>
          <a:p>
            <a:pPr algn="just">
              <a:lnSpc>
                <a:spcPct val="150000"/>
              </a:lnSpc>
            </a:pPr>
            <a:r>
              <a:rPr lang="fr-FR" sz="4800" dirty="0">
                <a:solidFill>
                  <a:srgbClr val="000000"/>
                </a:solidFill>
                <a:latin typeface="Times New Roman" pitchFamily="18" charset="0"/>
                <a:ea typeface="Calibri" panose="020F0502020204030204" pitchFamily="34" charset="0"/>
                <a:cs typeface="Times New Roman" pitchFamily="18" charset="0"/>
              </a:rPr>
              <a:t>a</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Làm</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thế</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nào</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để</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thu</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được</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ethyl</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alcohol</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từ</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hỗn</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hợp</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tạo</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thành</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sau</a:t>
            </a:r>
            <a:r>
              <a:rPr lang="fr-FR" sz="4800" dirty="0">
                <a:solidFill>
                  <a:srgbClr val="C00000"/>
                </a:solidFill>
                <a:latin typeface="Times New Roman" pitchFamily="18" charset="0"/>
                <a:ea typeface="Calibri" panose="020F0502020204030204" pitchFamily="34" charset="0"/>
                <a:cs typeface="Times New Roman" pitchFamily="18" charset="0"/>
              </a:rPr>
              <a:t> khi </a:t>
            </a:r>
            <a:r>
              <a:rPr lang="fr-FR" sz="4800" dirty="0" err="1">
                <a:solidFill>
                  <a:srgbClr val="C00000"/>
                </a:solidFill>
                <a:latin typeface="Times New Roman" pitchFamily="18" charset="0"/>
                <a:ea typeface="Calibri" panose="020F0502020204030204" pitchFamily="34" charset="0"/>
                <a:cs typeface="Times New Roman" pitchFamily="18" charset="0"/>
              </a:rPr>
              <a:t>lên</a:t>
            </a:r>
            <a:r>
              <a:rPr lang="fr-FR" sz="4800" dirty="0">
                <a:solidFill>
                  <a:srgbClr val="C00000"/>
                </a:solidFill>
                <a:latin typeface="Times New Roman" pitchFamily="18" charset="0"/>
                <a:ea typeface="Calibri" panose="020F0502020204030204" pitchFamily="34" charset="0"/>
                <a:cs typeface="Times New Roman" pitchFamily="18" charset="0"/>
              </a:rPr>
              <a:t> men </a:t>
            </a:r>
            <a:r>
              <a:rPr lang="fr-FR" sz="4800" dirty="0" err="1">
                <a:solidFill>
                  <a:srgbClr val="C00000"/>
                </a:solidFill>
                <a:latin typeface="Times New Roman" pitchFamily="18" charset="0"/>
                <a:ea typeface="Calibri" panose="020F0502020204030204" pitchFamily="34" charset="0"/>
                <a:cs typeface="Times New Roman" pitchFamily="18" charset="0"/>
              </a:rPr>
              <a:t>tinh</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bột</a:t>
            </a:r>
            <a:r>
              <a:rPr lang="fr-FR" sz="4800" dirty="0">
                <a:solidFill>
                  <a:srgbClr val="C00000"/>
                </a:solidFill>
                <a:latin typeface="Times New Roman" pitchFamily="18" charset="0"/>
                <a:ea typeface="Calibri" panose="020F0502020204030204" pitchFamily="34" charset="0"/>
                <a:cs typeface="Times New Roman" pitchFamily="18" charset="0"/>
              </a:rPr>
              <a:t>?</a:t>
            </a:r>
            <a:endParaRPr lang="en-US" sz="4800" dirty="0">
              <a:solidFill>
                <a:srgbClr val="C00000"/>
              </a:solidFill>
              <a:latin typeface="Times New Roman" pitchFamily="18" charset="0"/>
              <a:ea typeface="Calibri" panose="020F0502020204030204" pitchFamily="34" charset="0"/>
              <a:cs typeface="Times New Roman" pitchFamily="18" charset="0"/>
            </a:endParaRPr>
          </a:p>
        </p:txBody>
      </p:sp>
      <p:sp>
        <p:nvSpPr>
          <p:cNvPr id="6" name="Arrow: Pentagon 8">
            <a:extLst>
              <a:ext uri="{FF2B5EF4-FFF2-40B4-BE49-F238E27FC236}">
                <a16:creationId xmlns:a16="http://schemas.microsoft.com/office/drawing/2014/main" xmlns="" id="{90575F34-7FF0-49EC-4BBC-38FD0824E3F8}"/>
              </a:ext>
            </a:extLst>
          </p:cNvPr>
          <p:cNvSpPr/>
          <p:nvPr/>
        </p:nvSpPr>
        <p:spPr>
          <a:xfrm>
            <a:off x="1982141" y="9084683"/>
            <a:ext cx="15240993" cy="2254096"/>
          </a:xfrm>
          <a:prstGeom prst="homePlate">
            <a:avLst/>
          </a:prstGeom>
          <a:solidFill>
            <a:schemeClr val="tx1">
              <a:lumMod val="10000"/>
              <a:lumOff val="9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lIns="243852" tIns="121926" rIns="243852" bIns="121926" rtlCol="0" anchor="ctr"/>
          <a:lstStyle/>
          <a:p>
            <a:pPr algn="just">
              <a:lnSpc>
                <a:spcPct val="150000"/>
              </a:lnSpc>
            </a:pPr>
            <a:r>
              <a:rPr lang="fr-FR" sz="4800" dirty="0">
                <a:solidFill>
                  <a:srgbClr val="000000"/>
                </a:solidFill>
                <a:latin typeface="+mj-lt"/>
                <a:ea typeface="Calibri" panose="020F0502020204030204" pitchFamily="34" charset="0"/>
                <a:cs typeface="Times New Roman" panose="02020603050405020304" pitchFamily="18" charset="0"/>
              </a:rPr>
              <a:t>b</a:t>
            </a:r>
            <a:r>
              <a:rPr lang="fr-FR" sz="4800" dirty="0">
                <a:solidFill>
                  <a:srgbClr val="C00000"/>
                </a:solidFill>
                <a:latin typeface="+mj-lt"/>
                <a:ea typeface="Calibri" panose="020F0502020204030204" pitchFamily="34" charset="0"/>
                <a:cs typeface="Times New Roman" panose="02020603050405020304"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Làm</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thế</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nào</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để</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thu</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được</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đường</a:t>
            </a:r>
            <a:r>
              <a:rPr lang="fr-FR" sz="4800" dirty="0">
                <a:solidFill>
                  <a:srgbClr val="C00000"/>
                </a:solidFill>
                <a:latin typeface="Times New Roman" pitchFamily="18" charset="0"/>
                <a:ea typeface="Calibri" panose="020F0502020204030204" pitchFamily="34" charset="0"/>
                <a:cs typeface="Times New Roman" pitchFamily="18" charset="0"/>
              </a:rPr>
              <a:t> saccharose (sucrose) </a:t>
            </a:r>
            <a:r>
              <a:rPr lang="fr-FR" sz="4800" dirty="0" err="1">
                <a:solidFill>
                  <a:srgbClr val="C00000"/>
                </a:solidFill>
                <a:latin typeface="Times New Roman" pitchFamily="18" charset="0"/>
                <a:ea typeface="Calibri" panose="020F0502020204030204" pitchFamily="34" charset="0"/>
                <a:cs typeface="Times New Roman" pitchFamily="18" charset="0"/>
              </a:rPr>
              <a:t>từ</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nước</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ép</a:t>
            </a:r>
            <a:r>
              <a:rPr lang="fr-FR" sz="4800" dirty="0">
                <a:solidFill>
                  <a:srgbClr val="C00000"/>
                </a:solidFill>
                <a:latin typeface="Times New Roman" pitchFamily="18" charset="0"/>
                <a:ea typeface="Calibri" panose="020F0502020204030204" pitchFamily="34" charset="0"/>
                <a:cs typeface="Times New Roman" pitchFamily="18" charset="0"/>
              </a:rPr>
              <a:t> </a:t>
            </a:r>
            <a:r>
              <a:rPr lang="fr-FR" sz="4800" dirty="0" err="1">
                <a:solidFill>
                  <a:srgbClr val="C00000"/>
                </a:solidFill>
                <a:latin typeface="Times New Roman" pitchFamily="18" charset="0"/>
                <a:ea typeface="Calibri" panose="020F0502020204030204" pitchFamily="34" charset="0"/>
                <a:cs typeface="Times New Roman" pitchFamily="18" charset="0"/>
              </a:rPr>
              <a:t>mía</a:t>
            </a:r>
            <a:r>
              <a:rPr lang="fr-FR" sz="4800" dirty="0">
                <a:solidFill>
                  <a:srgbClr val="C00000"/>
                </a:solidFill>
                <a:latin typeface="Times New Roman" pitchFamily="18" charset="0"/>
                <a:ea typeface="Calibri" panose="020F0502020204030204" pitchFamily="34" charset="0"/>
                <a:cs typeface="Times New Roman" pitchFamily="18" charset="0"/>
              </a:rPr>
              <a:t>?</a:t>
            </a:r>
            <a:endParaRPr lang="en-US" sz="4800" dirty="0">
              <a:solidFill>
                <a:srgbClr val="C00000"/>
              </a:solidFill>
              <a:latin typeface="Times New Roman" pitchFamily="18" charset="0"/>
              <a:ea typeface="Calibri" panose="020F0502020204030204" pitchFamily="34" charset="0"/>
              <a:cs typeface="Times New Roman" pitchFamily="18" charset="0"/>
            </a:endParaRPr>
          </a:p>
        </p:txBody>
      </p:sp>
      <p:sp>
        <p:nvSpPr>
          <p:cNvPr id="7" name="Freeform 2">
            <a:extLst>
              <a:ext uri="{FF2B5EF4-FFF2-40B4-BE49-F238E27FC236}">
                <a16:creationId xmlns:a16="http://schemas.microsoft.com/office/drawing/2014/main" xmlns="" id="{BFF689A8-BA16-C976-CFF2-17BDD32AAD17}"/>
              </a:ext>
            </a:extLst>
          </p:cNvPr>
          <p:cNvSpPr/>
          <p:nvPr/>
        </p:nvSpPr>
        <p:spPr>
          <a:xfrm>
            <a:off x="17623493" y="4779208"/>
            <a:ext cx="3972491" cy="445119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9">
              <a:extLst>
                <a:ext uri="{96DAC541-7B7A-43D3-8B79-37D633B846F1}">
                  <asvg:svgBlip xmlns:asvg="http://schemas.microsoft.com/office/drawing/2016/SVG/main" xmlns="" r:embed="rId4"/>
                </a:ext>
              </a:extLst>
            </a:blip>
            <a:stretch>
              <a:fillRect/>
            </a:stretch>
          </a:blipFill>
        </p:spPr>
        <p:txBody>
          <a:bodyPr lIns="243852" tIns="121926" rIns="243852" bIns="121926"/>
          <a:lstStyle/>
          <a:p>
            <a:endParaRPr lang="en-US"/>
          </a:p>
        </p:txBody>
      </p:sp>
      <p:sp>
        <p:nvSpPr>
          <p:cNvPr id="8" name="Freeform 3">
            <a:extLst>
              <a:ext uri="{FF2B5EF4-FFF2-40B4-BE49-F238E27FC236}">
                <a16:creationId xmlns:a16="http://schemas.microsoft.com/office/drawing/2014/main" xmlns="" id="{9B17A047-A600-F4E5-944E-9D0685B2A46C}"/>
              </a:ext>
            </a:extLst>
          </p:cNvPr>
          <p:cNvSpPr/>
          <p:nvPr/>
        </p:nvSpPr>
        <p:spPr>
          <a:xfrm>
            <a:off x="17524861" y="9464509"/>
            <a:ext cx="4311558" cy="3088310"/>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10">
              <a:extLst>
                <a:ext uri="{96DAC541-7B7A-43D3-8B79-37D633B846F1}">
                  <asvg:svgBlip xmlns:asvg="http://schemas.microsoft.com/office/drawing/2016/SVG/main" xmlns="" r:embed="rId6"/>
                </a:ext>
              </a:extLst>
            </a:blip>
            <a:stretch>
              <a:fillRect/>
            </a:stretch>
          </a:blipFill>
        </p:spPr>
        <p:txBody>
          <a:bodyPr lIns="243852" tIns="121926" rIns="243852" bIns="121926"/>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7224" y="3388660"/>
            <a:ext cx="14280776" cy="6740307"/>
          </a:xfrm>
          <a:prstGeom prst="rect">
            <a:avLst/>
          </a:prstGeom>
        </p:spPr>
        <p:txBody>
          <a:bodyPr wrap="square">
            <a:spAutoFit/>
          </a:bodyPr>
          <a:lstStyle/>
          <a:p>
            <a:pPr algn="just">
              <a:lnSpc>
                <a:spcPct val="150000"/>
              </a:lnSpc>
            </a:pPr>
            <a:r>
              <a:rPr lang="en-US" altLang="vi-VN" sz="48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4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Sắc</a:t>
            </a:r>
            <a:r>
              <a:rPr lang="en-US" sz="4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kí</a:t>
            </a:r>
            <a:r>
              <a:rPr lang="en-US" sz="4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8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cột</a:t>
            </a:r>
            <a:r>
              <a:rPr lang="en-US" sz="4000" dirty="0" smtClean="0">
                <a:latin typeface="Tahoma" panose="020B0604030504040204" pitchFamily="34" charset="0"/>
                <a:ea typeface="Tahoma" panose="020B0604030504040204" pitchFamily="34" charset="0"/>
                <a:cs typeface="Tahoma" panose="020B0604030504040204" pitchFamily="34" charset="0"/>
              </a:rPr>
              <a:t>: </a:t>
            </a:r>
            <a:r>
              <a:rPr lang="vi-VN" altLang="vi-VN" sz="40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là </a:t>
            </a:r>
            <a:r>
              <a:rPr lang="vi-VN" altLang="vi-VN" sz="40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một trong những phương pháp phổ biến để tách biệt và tinh chế hợp chất hữu cơ. Hình bên mô tả các bước tiến </a:t>
            </a:r>
            <a:r>
              <a:rPr lang="vi-VN" altLang="vi-VN" sz="40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hành</a:t>
            </a:r>
            <a:r>
              <a:rPr lang="en-US" altLang="vi-VN" sz="40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latin typeface="Tahoma" panose="020B0604030504040204" pitchFamily="34" charset="0"/>
                <a:ea typeface="Tahoma" panose="020B0604030504040204" pitchFamily="34" charset="0"/>
                <a:cs typeface="Tahoma" panose="020B0604030504040204" pitchFamily="34" charset="0"/>
              </a:rPr>
              <a:t>Sắc</a:t>
            </a:r>
            <a:r>
              <a:rPr lang="en-US" sz="4000" dirty="0" smtClean="0">
                <a:latin typeface="Tahoma" panose="020B0604030504040204" pitchFamily="34" charset="0"/>
                <a:ea typeface="Tahoma" panose="020B0604030504040204" pitchFamily="34" charset="0"/>
                <a:cs typeface="Tahoma" panose="020B0604030504040204" pitchFamily="34" charset="0"/>
              </a:rPr>
              <a:t> </a:t>
            </a:r>
            <a:r>
              <a:rPr lang="en-US" sz="4000" dirty="0" err="1" smtClean="0">
                <a:latin typeface="Tahoma" panose="020B0604030504040204" pitchFamily="34" charset="0"/>
                <a:ea typeface="Tahoma" panose="020B0604030504040204" pitchFamily="34" charset="0"/>
                <a:cs typeface="Tahoma" panose="020B0604030504040204" pitchFamily="34" charset="0"/>
              </a:rPr>
              <a:t>kí</a:t>
            </a:r>
            <a:r>
              <a:rPr lang="en-US" sz="4000" dirty="0" smtClean="0">
                <a:latin typeface="Tahoma" panose="020B0604030504040204" pitchFamily="34" charset="0"/>
                <a:ea typeface="Tahoma" panose="020B0604030504040204" pitchFamily="34" charset="0"/>
                <a:cs typeface="Tahoma" panose="020B0604030504040204" pitchFamily="34" charset="0"/>
              </a:rPr>
              <a:t> </a:t>
            </a:r>
            <a:r>
              <a:rPr lang="en-US" sz="4000" dirty="0" err="1" smtClean="0">
                <a:latin typeface="Tahoma" panose="020B0604030504040204" pitchFamily="34" charset="0"/>
                <a:ea typeface="Tahoma" panose="020B0604030504040204" pitchFamily="34" charset="0"/>
                <a:cs typeface="Tahoma" panose="020B0604030504040204" pitchFamily="34" charset="0"/>
              </a:rPr>
              <a:t>cột</a:t>
            </a:r>
            <a:r>
              <a:rPr lang="en-US" sz="4000" dirty="0" smtClean="0">
                <a:latin typeface="Tahoma" panose="020B0604030504040204" pitchFamily="34" charset="0"/>
                <a:ea typeface="Tahoma" panose="020B0604030504040204" pitchFamily="34" charset="0"/>
                <a:cs typeface="Tahoma" panose="020B0604030504040204" pitchFamily="34" charset="0"/>
              </a:rPr>
              <a:t> :</a:t>
            </a:r>
            <a:endParaRPr lang="vi-VN" altLang="vi-VN" sz="4000"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endParaRPr>
          </a:p>
          <a:p>
            <a:pPr fontAlgn="base"/>
            <a:r>
              <a:rPr lang="vi-VN" sz="4000" dirty="0" smtClean="0"/>
              <a:t>1.  Cho hỗn hợp cần tách lên cột sắc kí</a:t>
            </a:r>
          </a:p>
          <a:p>
            <a:pPr fontAlgn="base"/>
            <a:r>
              <a:rPr lang="vi-VN" sz="4000" dirty="0" smtClean="0"/>
              <a:t>2. Sử dụng cột sắc kí có chứa các chất hấp phụ dạng bột: Al</a:t>
            </a:r>
            <a:r>
              <a:rPr lang="vi-VN" sz="4000" baseline="-25000" dirty="0" smtClean="0"/>
              <a:t>2</a:t>
            </a:r>
            <a:r>
              <a:rPr lang="vi-VN" sz="4000" dirty="0" smtClean="0"/>
              <a:t>O</a:t>
            </a:r>
            <a:r>
              <a:rPr lang="vi-VN" sz="4000" baseline="-25000" dirty="0" smtClean="0"/>
              <a:t>3</a:t>
            </a:r>
            <a:r>
              <a:rPr lang="vi-VN" sz="4000" dirty="0" smtClean="0"/>
              <a:t>, silicagel…</a:t>
            </a:r>
          </a:p>
          <a:p>
            <a:pPr fontAlgn="base"/>
            <a:r>
              <a:rPr lang="vi-VN" sz="4000" dirty="0" smtClean="0"/>
              <a:t>3.  Cho dung môi chảy liên tục qua cột sắc kí</a:t>
            </a:r>
          </a:p>
          <a:p>
            <a:pPr fontAlgn="base"/>
            <a:r>
              <a:rPr lang="vi-VN" sz="4000" dirty="0" smtClean="0"/>
              <a:t>4 Loại bỏ dung môi thu được chất cần tách</a:t>
            </a:r>
          </a:p>
          <a:p>
            <a:r>
              <a:rPr lang="vi-VN" sz="4000" dirty="0" smtClean="0"/>
              <a:t>Trình tự các bước tiến hành sắc kí cột đúng là</a:t>
            </a:r>
            <a:r>
              <a:rPr lang="vi-VN" sz="4000" dirty="0" smtClean="0"/>
              <a:t>:</a:t>
            </a:r>
            <a:endParaRPr lang="vi-VN" sz="4000" dirty="0" smtClean="0"/>
          </a:p>
        </p:txBody>
      </p:sp>
      <p:pic>
        <p:nvPicPr>
          <p:cNvPr id="3" name="Picture 2"/>
          <p:cNvPicPr/>
          <p:nvPr/>
        </p:nvPicPr>
        <p:blipFill>
          <a:blip r:embed="rId2">
            <a:extLst>
              <a:ext uri="{28A0092B-C50C-407E-A947-70E740481C1C}">
                <a14:useLocalDpi xmlns:a14="http://schemas.microsoft.com/office/drawing/2010/main" xmlns="" val="0"/>
              </a:ext>
            </a:extLst>
          </a:blip>
          <a:stretch>
            <a:fillRect/>
          </a:stretch>
        </p:blipFill>
        <p:spPr>
          <a:xfrm>
            <a:off x="18962866" y="4216240"/>
            <a:ext cx="4807052" cy="612131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10834092"/>
            <a:ext cx="2438558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218073"/>
            <a:ext cx="2438558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xmlns="" id="{D0E6AFB4-275F-4728-9A13-27E00F9EA3A2}"/>
              </a:ext>
            </a:extLst>
          </p:cNvPr>
          <p:cNvSpPr/>
          <p:nvPr/>
        </p:nvSpPr>
        <p:spPr>
          <a:xfrm flipH="1">
            <a:off x="12192794" y="5558446"/>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1532974" y="9203420"/>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12192794" y="9203420"/>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2845941" y="6858795"/>
            <a:ext cx="9301443" cy="1015779"/>
          </a:xfrm>
          <a:prstGeom prst="rect">
            <a:avLst/>
          </a:prstGeom>
          <a:noFill/>
        </p:spPr>
        <p:txBody>
          <a:bodyPr wrap="square" lIns="243852" tIns="121926" rIns="243852" bIns="121926" rtlCol="0">
            <a:spAutoFit/>
          </a:bodyPr>
          <a:lstStyle/>
          <a:p>
            <a:pPr marL="685834" indent="-685834" algn="ctr" defTabSz="1828891">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5000" kern="1200" dirty="0" err="1">
                <a:solidFill>
                  <a:prstClr val="white"/>
                </a:solidFill>
                <a:latin typeface="Arial" panose="020B0604020202020204" pitchFamily="34" charset="0"/>
                <a:ea typeface="+mn-ea"/>
                <a:cs typeface="Arial" panose="020B0604020202020204" pitchFamily="34" charset="0"/>
              </a:rPr>
              <a:t>có</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nhiệt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độ</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sôi</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khác</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nhau</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2186121" y="10533213"/>
            <a:ext cx="9301443" cy="1015779"/>
          </a:xfrm>
          <a:prstGeom prst="rect">
            <a:avLst/>
          </a:prstGeom>
          <a:noFill/>
        </p:spPr>
        <p:txBody>
          <a:bodyPr wrap="square" lIns="243852" tIns="121926" rIns="243852" bIns="121926" rtlCol="0">
            <a:spAutoFit/>
          </a:bodyPr>
          <a:lstStyle/>
          <a:p>
            <a:pPr marL="685834" indent="-685834" algn="ctr" defTabSz="1828891">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5000" kern="1200" dirty="0" err="1">
                <a:solidFill>
                  <a:prstClr val="white"/>
                </a:solidFill>
                <a:latin typeface="Arial" panose="020B0604020202020204" pitchFamily="34" charset="0"/>
                <a:ea typeface="+mn-ea"/>
                <a:cs typeface="Arial" panose="020B0604020202020204" pitchFamily="34" charset="0"/>
              </a:rPr>
              <a:t>có</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độ</a:t>
            </a:r>
            <a:r>
              <a:rPr lang="en-US" sz="5000" kern="1200" dirty="0">
                <a:solidFill>
                  <a:prstClr val="white"/>
                </a:solidFill>
                <a:latin typeface="Arial" panose="020B0604020202020204" pitchFamily="34" charset="0"/>
                <a:ea typeface="+mn-ea"/>
                <a:cs typeface="Arial" panose="020B0604020202020204" pitchFamily="34" charset="0"/>
              </a:rPr>
              <a:t> tan </a:t>
            </a:r>
            <a:r>
              <a:rPr lang="en-US" sz="5000" kern="1200" dirty="0" err="1">
                <a:solidFill>
                  <a:prstClr val="white"/>
                </a:solidFill>
                <a:latin typeface="Arial" panose="020B0604020202020204" pitchFamily="34" charset="0"/>
                <a:ea typeface="+mn-ea"/>
                <a:cs typeface="Arial" panose="020B0604020202020204" pitchFamily="34" charset="0"/>
              </a:rPr>
              <a:t>khác</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nhau</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1532974" y="5547200"/>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2007005" y="6121334"/>
            <a:ext cx="9301443" cy="2554558"/>
          </a:xfrm>
          <a:prstGeom prst="rect">
            <a:avLst/>
          </a:prstGeom>
          <a:noFill/>
        </p:spPr>
        <p:txBody>
          <a:bodyPr wrap="square" lIns="243852" tIns="121926" rIns="243852" bIns="121926" rtlCol="0">
            <a:spAutoFit/>
          </a:bodyPr>
          <a:lstStyle/>
          <a:p>
            <a:pPr marL="685834" indent="-685834" algn="ctr"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5000" kern="1200" dirty="0" err="1">
                <a:solidFill>
                  <a:prstClr val="white"/>
                </a:solidFill>
                <a:latin typeface="Arial" panose="020B0604020202020204" pitchFamily="34" charset="0"/>
                <a:ea typeface="+mn-ea"/>
                <a:cs typeface="Arial" panose="020B0604020202020204" pitchFamily="34" charset="0"/>
              </a:rPr>
              <a:t>có</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nhiệt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độ</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nóng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chảy</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khác</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nhau</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2845938" y="9776770"/>
            <a:ext cx="9301443" cy="2554558"/>
          </a:xfrm>
          <a:prstGeom prst="rect">
            <a:avLst/>
          </a:prstGeom>
          <a:noFill/>
        </p:spPr>
        <p:txBody>
          <a:bodyPr wrap="square" lIns="243852" tIns="121926" rIns="243852" bIns="121926" rtlCol="0">
            <a:spAutoFit/>
          </a:bodyPr>
          <a:lstStyle/>
          <a:p>
            <a:pPr marL="685834" indent="-685834" algn="ctr"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5000" kern="1200" dirty="0" err="1">
                <a:solidFill>
                  <a:prstClr val="white"/>
                </a:solidFill>
                <a:latin typeface="Arial" panose="020B0604020202020204" pitchFamily="34" charset="0"/>
                <a:ea typeface="+mn-ea"/>
                <a:cs typeface="Arial" panose="020B0604020202020204" pitchFamily="34" charset="0"/>
              </a:rPr>
              <a:t>có</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khối</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lượng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riêng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khác</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nhau</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4385591" y="1727920"/>
            <a:ext cx="974789" cy="974838"/>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a:stretch>
            <a:fillRect/>
          </a:stretch>
        </p:blipFill>
        <p:spPr>
          <a:xfrm>
            <a:off x="24385591" y="2957729"/>
            <a:ext cx="974789" cy="974838"/>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a:stretch>
            <a:fillRect/>
          </a:stretch>
        </p:blipFill>
        <p:spPr>
          <a:xfrm>
            <a:off x="24407400" y="4148792"/>
            <a:ext cx="974789" cy="974838"/>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a:stretch>
            <a:fillRect/>
          </a:stretch>
        </p:blipFill>
        <p:spPr>
          <a:xfrm>
            <a:off x="24407400" y="5261433"/>
            <a:ext cx="974789" cy="974838"/>
          </a:xfrm>
          <a:prstGeom prst="rect">
            <a:avLst/>
          </a:prstGeom>
        </p:spPr>
      </p:pic>
      <p:sp>
        <p:nvSpPr>
          <p:cNvPr id="21" name="Oval 20"/>
          <p:cNvSpPr/>
          <p:nvPr/>
        </p:nvSpPr>
        <p:spPr>
          <a:xfrm>
            <a:off x="13016753" y="6831106"/>
            <a:ext cx="1290917" cy="1156447"/>
          </a:xfrm>
          <a:prstGeom prst="ellipse">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29CB5D6F-1A97-C703-EAE9-FB419FB67541}"/>
              </a:ext>
            </a:extLst>
          </p:cNvPr>
          <p:cNvGrpSpPr/>
          <p:nvPr/>
        </p:nvGrpSpPr>
        <p:grpSpPr>
          <a:xfrm>
            <a:off x="457201" y="430305"/>
            <a:ext cx="24385588" cy="3189618"/>
            <a:chOff x="0" y="2247285"/>
            <a:chExt cx="12192000" cy="1508385"/>
          </a:xfrm>
        </p:grpSpPr>
        <p:cxnSp>
          <p:nvCxnSpPr>
            <p:cNvPr id="3" name="Straight Connector 2">
              <a:extLst>
                <a:ext uri="{FF2B5EF4-FFF2-40B4-BE49-F238E27FC236}">
                  <a16:creationId xmlns:a16="http://schemas.microsoft.com/office/drawing/2014/main" xmlns=""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xmlns="" id="{319D13CF-544A-45E8-B297-0751B35381B9}"/>
                </a:ext>
              </a:extLst>
            </p:cNvPr>
            <p:cNvSpPr/>
            <p:nvPr/>
          </p:nvSpPr>
          <p:spPr>
            <a:xfrm flipH="1">
              <a:off x="767475" y="2247285"/>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lnSpc>
                  <a:spcPct val="150000"/>
                </a:lnSpc>
                <a:buClrTx/>
              </a:pPr>
              <a:endParaRPr lang="en-US" sz="3600" kern="1200" dirty="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A4EE0E97-7F07-7032-CEE2-0217FA6FA4CC}"/>
                </a:ext>
              </a:extLst>
            </p:cNvPr>
            <p:cNvSpPr txBox="1"/>
            <p:nvPr/>
          </p:nvSpPr>
          <p:spPr>
            <a:xfrm>
              <a:off x="1525167" y="2402065"/>
              <a:ext cx="9383697" cy="1353605"/>
            </a:xfrm>
            <a:prstGeom prst="rect">
              <a:avLst/>
            </a:prstGeom>
            <a:noFill/>
          </p:spPr>
          <p:txBody>
            <a:bodyPr wrap="square" rtlCol="0">
              <a:spAutoFit/>
            </a:bodyPr>
            <a:lstStyle/>
            <a:p>
              <a:pPr defTabSz="1828891">
                <a:lnSpc>
                  <a:spcPct val="150000"/>
                </a:lnSpc>
                <a:buClrTx/>
              </a:pPr>
              <a:r>
                <a:rPr lang="en-US" sz="6000" b="1" kern="1200" dirty="0" err="1">
                  <a:solidFill>
                    <a:prstClr val="white"/>
                  </a:solidFill>
                  <a:latin typeface="Arial" panose="020B0604020202020204" pitchFamily="34" charset="0"/>
                  <a:ea typeface="+mn-ea"/>
                  <a:cs typeface="Arial" panose="020B0604020202020204" pitchFamily="34" charset="0"/>
                </a:rPr>
                <a:t>Câu</a:t>
              </a:r>
              <a:r>
                <a:rPr lang="en-US" sz="6000" b="1" kern="1200" dirty="0">
                  <a:solidFill>
                    <a:prstClr val="white"/>
                  </a:solidFill>
                  <a:latin typeface="Arial" panose="020B0604020202020204" pitchFamily="34" charset="0"/>
                  <a:ea typeface="+mn-ea"/>
                  <a:cs typeface="Arial" panose="020B0604020202020204" pitchFamily="34" charset="0"/>
                </a:rPr>
                <a:t> </a:t>
              </a:r>
              <a:r>
                <a:rPr lang="en-US" sz="6000" b="1" kern="1200" dirty="0" err="1">
                  <a:solidFill>
                    <a:prstClr val="white"/>
                  </a:solidFill>
                  <a:latin typeface="Arial" panose="020B0604020202020204" pitchFamily="34" charset="0"/>
                  <a:ea typeface="+mn-ea"/>
                  <a:cs typeface="Arial" panose="020B0604020202020204" pitchFamily="34" charset="0"/>
                </a:rPr>
                <a:t>hỏi</a:t>
              </a:r>
              <a:r>
                <a:rPr lang="en-US" sz="6000" b="1" kern="1200" dirty="0">
                  <a:solidFill>
                    <a:prstClr val="white"/>
                  </a:solidFill>
                  <a:latin typeface="Arial" panose="020B0604020202020204" pitchFamily="34" charset="0"/>
                  <a:ea typeface="+mn-ea"/>
                  <a:cs typeface="Arial" panose="020B0604020202020204" pitchFamily="34" charset="0"/>
                </a:rPr>
                <a:t> 1: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Phương</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pháp</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chưng</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cất</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dùng</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để</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tách</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biệt</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các</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smtClean="0">
                  <a:solidFill>
                    <a:prstClr val="white"/>
                  </a:solidFill>
                  <a:latin typeface="Arial" panose="020B0604020202020204" pitchFamily="34" charset="0"/>
                  <a:ea typeface="Calibri" panose="020F0502020204030204" pitchFamily="34" charset="0"/>
                  <a:cs typeface="Arial" panose="020B0604020202020204" pitchFamily="34" charset="0"/>
                </a:rPr>
                <a:t>chất</a:t>
              </a:r>
              <a:r>
                <a:rPr lang="en-US" sz="6000" kern="12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xmlns="" val="3170706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endCondLst>
                    <p:cond evt="onStopAudio" delay="0">
                      <p:tgtEl>
                        <p:sldTgt/>
                      </p:tgtEl>
                    </p:cond>
                  </p:endCondLst>
                </p:cTn>
                <p:tgtEl>
                  <p:spTgt spid="38"/>
                </p:tgtEl>
              </p:cMediaNode>
            </p:vide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8" fill="hold" display="0">
                  <p:stCondLst>
                    <p:cond delay="indefinite"/>
                  </p:stCondLst>
                  <p:endCondLst>
                    <p:cond evt="onStopAudio" delay="0">
                      <p:tgtEl>
                        <p:sldTgt/>
                      </p:tgtEl>
                    </p:cond>
                  </p:endCondLst>
                </p:cTn>
                <p:tgtEl>
                  <p:spTgt spid="39"/>
                </p:tgtEl>
              </p:cMediaNode>
            </p:video>
            <p:video>
              <p:cMediaNode vol="80000">
                <p:cTn id="189" fill="hold" display="0">
                  <p:stCondLst>
                    <p:cond delay="indefinite"/>
                  </p:stCondLst>
                  <p:endCondLst>
                    <p:cond evt="onStopAudio" delay="0">
                      <p:tgtEl>
                        <p:sldTgt/>
                      </p:tgtEl>
                    </p:cond>
                  </p:endCondLst>
                </p:cTn>
                <p:tgtEl>
                  <p:spTgt spid="40"/>
                </p:tgtEl>
              </p:cMediaNode>
            </p:video>
            <p:video>
              <p:cMediaNode vol="80000">
                <p:cTn id="190" fill="hold" display="0">
                  <p:stCondLst>
                    <p:cond delay="indefinite"/>
                  </p:stCondLst>
                  <p:endCondLst>
                    <p:cond evt="onStopAudio" delay="0">
                      <p:tgtEl>
                        <p:sldTgt/>
                      </p:tgtEl>
                    </p:cond>
                  </p:endCondLst>
                </p:cTn>
                <p:tgtEl>
                  <p:spTgt spid="41"/>
                </p:tgtEl>
              </p:cMediaNode>
            </p:vide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10834092"/>
            <a:ext cx="2438558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218073"/>
            <a:ext cx="2438558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xmlns="" id="{D0E6AFB4-275F-4728-9A13-27E00F9EA3A2}"/>
              </a:ext>
            </a:extLst>
          </p:cNvPr>
          <p:cNvSpPr/>
          <p:nvPr/>
        </p:nvSpPr>
        <p:spPr>
          <a:xfrm flipH="1">
            <a:off x="12811359" y="3864117"/>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2043962" y="7347726"/>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12676889" y="7509091"/>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3086446" y="4346534"/>
            <a:ext cx="9301443" cy="2554558"/>
          </a:xfrm>
          <a:prstGeom prst="rect">
            <a:avLst/>
          </a:prstGeom>
          <a:noFill/>
        </p:spPr>
        <p:txBody>
          <a:bodyPr wrap="square" lIns="243852" tIns="121926" rIns="243852" bIns="121926" rtlCol="0">
            <a:spAutoFit/>
          </a:bodyPr>
          <a:lstStyle/>
          <a:p>
            <a:pPr marL="685834" indent="-685834" algn="just"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chiết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lỏng</a:t>
            </a:r>
            <a:r>
              <a:rPr lang="en-US" sz="5000" kern="1200" dirty="0">
                <a:solidFill>
                  <a:prstClr val="white"/>
                </a:solidFill>
                <a:latin typeface="Arial" panose="020B0604020202020204" pitchFamily="34" charset="0"/>
                <a:ea typeface="+mn-ea"/>
                <a:cs typeface="Arial" panose="020B0604020202020204" pitchFamily="34" charset="0"/>
              </a:rPr>
              <a:t> – </a:t>
            </a:r>
            <a:r>
              <a:rPr lang="en-US" sz="5000" kern="1200" dirty="0" err="1" smtClean="0">
                <a:solidFill>
                  <a:prstClr val="white"/>
                </a:solidFill>
                <a:latin typeface="Arial" panose="020B0604020202020204" pitchFamily="34" charset="0"/>
                <a:ea typeface="+mn-ea"/>
                <a:cs typeface="Arial" panose="020B0604020202020204" pitchFamily="34" charset="0"/>
              </a:rPr>
              <a:t>lỏng</a:t>
            </a:r>
            <a:endParaRPr lang="en-US" sz="5000" kern="1200" dirty="0">
              <a:solidFill>
                <a:prstClr val="white"/>
              </a:solidFill>
              <a:latin typeface="Arial" panose="020B0604020202020204" pitchFamily="34" charset="0"/>
              <a:ea typeface="+mn-ea"/>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2508850" y="8462366"/>
            <a:ext cx="9301443" cy="1015779"/>
          </a:xfrm>
          <a:prstGeom prst="rect">
            <a:avLst/>
          </a:prstGeom>
          <a:noFill/>
        </p:spPr>
        <p:txBody>
          <a:bodyPr wrap="square" lIns="243852" tIns="121926" rIns="243852" bIns="121926" rtlCol="0">
            <a:spAutoFit/>
          </a:bodyPr>
          <a:lstStyle/>
          <a:p>
            <a:pPr marL="685834" indent="-685834" algn="just" defTabSz="1828891">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chưng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cất</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1963279" y="3637718"/>
            <a:ext cx="10497996"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2373298" y="4289763"/>
            <a:ext cx="9301443" cy="2554558"/>
          </a:xfrm>
          <a:prstGeom prst="rect">
            <a:avLst/>
          </a:prstGeom>
          <a:noFill/>
        </p:spPr>
        <p:txBody>
          <a:bodyPr wrap="square" lIns="243852" tIns="121926" rIns="243852" bIns="121926" rtlCol="0">
            <a:spAutoFit/>
          </a:bodyPr>
          <a:lstStyle/>
          <a:p>
            <a:pPr marL="685834" indent="-685834" algn="just"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chiết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lỏng</a:t>
            </a:r>
            <a:r>
              <a:rPr lang="en-US" sz="5000" kern="1200" dirty="0">
                <a:solidFill>
                  <a:prstClr val="white"/>
                </a:solidFill>
                <a:latin typeface="Arial" panose="020B0604020202020204" pitchFamily="34" charset="0"/>
                <a:ea typeface="+mn-ea"/>
                <a:cs typeface="Arial" panose="020B0604020202020204" pitchFamily="34" charset="0"/>
              </a:rPr>
              <a:t> – </a:t>
            </a:r>
            <a:r>
              <a:rPr lang="en-US" sz="5000" kern="1200" dirty="0" err="1" smtClean="0">
                <a:solidFill>
                  <a:prstClr val="white"/>
                </a:solidFill>
                <a:latin typeface="Arial" panose="020B0604020202020204" pitchFamily="34" charset="0"/>
                <a:ea typeface="+mn-ea"/>
                <a:cs typeface="Arial" panose="020B0604020202020204" pitchFamily="34" charset="0"/>
              </a:rPr>
              <a:t>rắn</a:t>
            </a:r>
            <a:r>
              <a:rPr lang="en-US" sz="5000" kern="1200" dirty="0" smtClean="0">
                <a:solidFill>
                  <a:prstClr val="white"/>
                </a:solidFill>
                <a:latin typeface="Arial" panose="020B0604020202020204" pitchFamily="34" charset="0"/>
                <a:ea typeface="+mn-ea"/>
                <a:cs typeface="Arial" panose="020B0604020202020204" pitchFamily="34" charset="0"/>
              </a:rPr>
              <a:t> </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3303140" y="8489260"/>
            <a:ext cx="9301443" cy="1015779"/>
          </a:xfrm>
          <a:prstGeom prst="rect">
            <a:avLst/>
          </a:prstGeom>
          <a:noFill/>
        </p:spPr>
        <p:txBody>
          <a:bodyPr wrap="square" lIns="243852" tIns="121926" rIns="243852" bIns="121926" rtlCol="0">
            <a:spAutoFit/>
          </a:bodyPr>
          <a:lstStyle/>
          <a:p>
            <a:pPr marL="685834" indent="-685834" algn="just" defTabSz="1828891">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kết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tinh</a:t>
            </a:r>
            <a:r>
              <a:rPr lang="en-US" sz="5000" kern="1200" dirty="0">
                <a:solidFill>
                  <a:prstClr val="white"/>
                </a:solidFill>
                <a:latin typeface="Arial" panose="020B0604020202020204" pitchFamily="34" charset="0"/>
                <a:ea typeface="+mn-ea"/>
                <a:cs typeface="Arial" panose="020B0604020202020204" pitchFamily="34" charset="0"/>
              </a:rPr>
              <a:t> </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4385591" y="1727920"/>
            <a:ext cx="974789" cy="974838"/>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a:stretch>
            <a:fillRect/>
          </a:stretch>
        </p:blipFill>
        <p:spPr>
          <a:xfrm>
            <a:off x="24385591" y="2957729"/>
            <a:ext cx="974789" cy="974838"/>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a:stretch>
            <a:fillRect/>
          </a:stretch>
        </p:blipFill>
        <p:spPr>
          <a:xfrm>
            <a:off x="24407400" y="4148792"/>
            <a:ext cx="974789" cy="974838"/>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a:stretch>
            <a:fillRect/>
          </a:stretch>
        </p:blipFill>
        <p:spPr>
          <a:xfrm>
            <a:off x="24407400" y="5261433"/>
            <a:ext cx="974789" cy="974838"/>
          </a:xfrm>
          <a:prstGeom prst="rect">
            <a:avLst/>
          </a:prstGeom>
        </p:spPr>
      </p:pic>
      <p:sp>
        <p:nvSpPr>
          <p:cNvPr id="20" name="Oval 19"/>
          <p:cNvSpPr/>
          <p:nvPr/>
        </p:nvSpPr>
        <p:spPr>
          <a:xfrm>
            <a:off x="2904565" y="4518212"/>
            <a:ext cx="1048871" cy="112955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29CB5D6F-1A97-C703-EAE9-FB419FB67541}"/>
              </a:ext>
            </a:extLst>
          </p:cNvPr>
          <p:cNvGrpSpPr/>
          <p:nvPr/>
        </p:nvGrpSpPr>
        <p:grpSpPr>
          <a:xfrm>
            <a:off x="564776" y="440834"/>
            <a:ext cx="24385588" cy="3006492"/>
            <a:chOff x="0" y="2959512"/>
            <a:chExt cx="12192000" cy="1503072"/>
          </a:xfrm>
        </p:grpSpPr>
        <p:cxnSp>
          <p:nvCxnSpPr>
            <p:cNvPr id="3" name="Straight Connector 2">
              <a:extLst>
                <a:ext uri="{FF2B5EF4-FFF2-40B4-BE49-F238E27FC236}">
                  <a16:creationId xmlns:a16="http://schemas.microsoft.com/office/drawing/2014/main" xmlns=""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xmlns=""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lnSpc>
                  <a:spcPct val="150000"/>
                </a:lnSpc>
                <a:buClrTx/>
              </a:pPr>
              <a:endParaRPr lang="en-US" sz="3600" kern="1200" dirty="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A4EE0E97-7F07-7032-CEE2-0217FA6FA4CC}"/>
                </a:ext>
              </a:extLst>
            </p:cNvPr>
            <p:cNvSpPr txBox="1"/>
            <p:nvPr/>
          </p:nvSpPr>
          <p:spPr>
            <a:xfrm>
              <a:off x="1404151" y="2997553"/>
              <a:ext cx="9383697" cy="1430995"/>
            </a:xfrm>
            <a:prstGeom prst="rect">
              <a:avLst/>
            </a:prstGeom>
            <a:noFill/>
          </p:spPr>
          <p:txBody>
            <a:bodyPr wrap="square" rtlCol="0">
              <a:spAutoFit/>
            </a:bodyPr>
            <a:lstStyle/>
            <a:p>
              <a:pPr defTabSz="1828891">
                <a:lnSpc>
                  <a:spcPct val="150000"/>
                </a:lnSpc>
                <a:buClrTx/>
              </a:pPr>
              <a:r>
                <a:rPr lang="en-US" sz="6000" b="1" kern="1200" dirty="0" err="1">
                  <a:solidFill>
                    <a:prstClr val="white"/>
                  </a:solidFill>
                  <a:latin typeface="Arial" panose="020B0604020202020204" pitchFamily="34" charset="0"/>
                  <a:ea typeface="+mn-ea"/>
                  <a:cs typeface="Arial" panose="020B0604020202020204" pitchFamily="34" charset="0"/>
                </a:rPr>
                <a:t>Câu</a:t>
              </a:r>
              <a:r>
                <a:rPr lang="en-US" sz="6000" b="1" kern="1200" dirty="0">
                  <a:solidFill>
                    <a:prstClr val="white"/>
                  </a:solidFill>
                  <a:latin typeface="Arial" panose="020B0604020202020204" pitchFamily="34" charset="0"/>
                  <a:ea typeface="+mn-ea"/>
                  <a:cs typeface="Arial" panose="020B0604020202020204" pitchFamily="34" charset="0"/>
                </a:rPr>
                <a:t> </a:t>
              </a:r>
              <a:r>
                <a:rPr lang="en-US" sz="6000" b="1" kern="1200" dirty="0" err="1">
                  <a:solidFill>
                    <a:prstClr val="white"/>
                  </a:solidFill>
                  <a:latin typeface="Arial" panose="020B0604020202020204" pitchFamily="34" charset="0"/>
                  <a:ea typeface="+mn-ea"/>
                  <a:cs typeface="Arial" panose="020B0604020202020204" pitchFamily="34" charset="0"/>
                </a:rPr>
                <a:t>hỏi</a:t>
              </a:r>
              <a:r>
                <a:rPr lang="en-US" sz="6000" b="1" kern="1200" dirty="0">
                  <a:solidFill>
                    <a:prstClr val="white"/>
                  </a:solidFill>
                  <a:latin typeface="Arial" panose="020B0604020202020204" pitchFamily="34" charset="0"/>
                  <a:ea typeface="+mn-ea"/>
                  <a:cs typeface="Arial" panose="020B0604020202020204" pitchFamily="34" charset="0"/>
                </a:rPr>
                <a:t> </a:t>
              </a:r>
              <a:r>
                <a:rPr lang="en-US" sz="6000" b="1" kern="1200" dirty="0" smtClean="0">
                  <a:solidFill>
                    <a:prstClr val="white"/>
                  </a:solidFill>
                  <a:latin typeface="Arial" panose="020B0604020202020204" pitchFamily="34" charset="0"/>
                  <a:ea typeface="+mn-ea"/>
                  <a:cs typeface="Arial" panose="020B0604020202020204" pitchFamily="34" charset="0"/>
                </a:rPr>
                <a:t>2: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Ngâm</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rượu</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thuốc</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rượu</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rắn</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thuộc</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phương</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pháp</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tách</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biệt</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và</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tinh</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chế</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6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nào</a:t>
              </a:r>
              <a:r>
                <a:rPr lang="en-US" sz="6000" kern="1200" dirty="0">
                  <a:solidFill>
                    <a:prstClr val="white"/>
                  </a:solidFill>
                  <a:latin typeface="Arial" panose="020B0604020202020204" pitchFamily="34" charset="0"/>
                  <a:ea typeface="Calibri" panose="020F0502020204030204" pitchFamily="34" charset="0"/>
                  <a:cs typeface="Arial" panose="020B0604020202020204" pitchFamily="34" charset="0"/>
                </a:rPr>
                <a:t>?</a:t>
              </a:r>
            </a:p>
          </p:txBody>
        </p:sp>
      </p:grpSp>
    </p:spTree>
    <p:extLst>
      <p:ext uri="{BB962C8B-B14F-4D97-AF65-F5344CB8AC3E}">
        <p14:creationId xmlns:p14="http://schemas.microsoft.com/office/powerpoint/2010/main" xmlns="" val="1513647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endCondLst>
                    <p:cond evt="onStopAudio" delay="0">
                      <p:tgtEl>
                        <p:sldTgt/>
                      </p:tgtEl>
                    </p:cond>
                  </p:endCondLst>
                </p:cTn>
                <p:tgtEl>
                  <p:spTgt spid="38"/>
                </p:tgtEl>
              </p:cMediaNode>
            </p:vide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grpId="1" nodeType="clickEffect">
                                  <p:stCondLst>
                                    <p:cond delay="0"/>
                                  </p:stCondLst>
                                  <p:childTnLst>
                                    <p:animClr clrSpc="hsl" dir="cw">
                                      <p:cBhvr override="childStyle">
                                        <p:cTn id="36" dur="500" fill="hold"/>
                                        <p:tgtEl>
                                          <p:spTgt spid="25"/>
                                        </p:tgtEl>
                                        <p:attrNameLst>
                                          <p:attrName>style.color</p:attrName>
                                        </p:attrNameLst>
                                      </p:cBhvr>
                                      <p:by>
                                        <p:hsl h="0" s="-12549" l="-25098"/>
                                      </p:by>
                                    </p:animClr>
                                    <p:animClr clrSpc="hsl" dir="cw">
                                      <p:cBhvr>
                                        <p:cTn id="37" dur="500" fill="hold"/>
                                        <p:tgtEl>
                                          <p:spTgt spid="25"/>
                                        </p:tgtEl>
                                        <p:attrNameLst>
                                          <p:attrName>fillcolor</p:attrName>
                                        </p:attrNameLst>
                                      </p:cBhvr>
                                      <p:by>
                                        <p:hsl h="0" s="-12549" l="-25098"/>
                                      </p:by>
                                    </p:animClr>
                                    <p:animClr clrSpc="hsl" dir="cw">
                                      <p:cBhvr>
                                        <p:cTn id="38" dur="500" fill="hold"/>
                                        <p:tgtEl>
                                          <p:spTgt spid="25"/>
                                        </p:tgtEl>
                                        <p:attrNameLst>
                                          <p:attrName>stroke.color</p:attrName>
                                        </p:attrNameLst>
                                      </p:cBhvr>
                                      <p:by>
                                        <p:hsl h="0" s="-12549" l="-25098"/>
                                      </p:by>
                                    </p:animClr>
                                    <p:set>
                                      <p:cBhvr>
                                        <p:cTn id="39" dur="500" fill="hold"/>
                                        <p:tgtEl>
                                          <p:spTgt spid="25"/>
                                        </p:tgtEl>
                                        <p:attrNameLst>
                                          <p:attrName>fill.type</p:attrName>
                                        </p:attrNameLst>
                                      </p:cBhvr>
                                      <p:to>
                                        <p:strVal val="solid"/>
                                      </p:to>
                                    </p:set>
                                  </p:childTnLst>
                                </p:cTn>
                              </p:par>
                              <p:par>
                                <p:cTn id="40" presetID="19" presetClass="emph" presetSubtype="0" fill="hold" grpId="0" nodeType="withEffect">
                                  <p:stCondLst>
                                    <p:cond delay="0"/>
                                  </p:stCondLst>
                                  <p:childTnLst>
                                    <p:animClr clrSpc="rgb" dir="cw">
                                      <p:cBhvr override="childStyle">
                                        <p:cTn id="41" dur="500" fill="hold"/>
                                        <p:tgtEl>
                                          <p:spTgt spid="15"/>
                                        </p:tgtEl>
                                        <p:attrNameLst>
                                          <p:attrName>style.color</p:attrName>
                                        </p:attrNameLst>
                                      </p:cBhvr>
                                      <p:to>
                                        <a:srgbClr val="FFC000"/>
                                      </p:to>
                                    </p:animClr>
                                    <p:animClr clrSpc="rgb" dir="cw">
                                      <p:cBhvr>
                                        <p:cTn id="42" dur="500" fill="hold"/>
                                        <p:tgtEl>
                                          <p:spTgt spid="15"/>
                                        </p:tgtEl>
                                        <p:attrNameLst>
                                          <p:attrName>fillcolor</p:attrName>
                                        </p:attrNameLst>
                                      </p:cBhvr>
                                      <p:to>
                                        <a:srgbClr val="FFC00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20218" fill="hold"/>
                                        <p:tgtEl>
                                          <p:spTgt spid="39"/>
                                        </p:tgtEl>
                                      </p:cBhvr>
                                    </p:cmd>
                                  </p:childTnLst>
                                </p:cTn>
                              </p:par>
                              <p:par>
                                <p:cTn id="47" presetID="3" presetClass="mediacall" presetSubtype="0" fill="hold" nodeType="withEffect">
                                  <p:stCondLst>
                                    <p:cond delay="0"/>
                                  </p:stCondLst>
                                  <p:childTnLst>
                                    <p:cmd type="call" cmd="stop">
                                      <p:cBhvr>
                                        <p:cTn id="48" dur="1" fill="hold"/>
                                        <p:tgtEl>
                                          <p:spTgt spid="38"/>
                                        </p:tgtEl>
                                      </p:cBhvr>
                                    </p:cmd>
                                  </p:childTnLst>
                                </p:cTn>
                              </p:par>
                              <p:par>
                                <p:cTn id="49" presetID="19" presetClass="emph" presetSubtype="0" repeatCount="4000" fill="hold" grpId="1" nodeType="withEffect">
                                  <p:stCondLst>
                                    <p:cond delay="3000"/>
                                  </p:stCondLst>
                                  <p:childTnLst>
                                    <p:animClr clrSpc="rgb" dir="cw">
                                      <p:cBhvr override="childStyle">
                                        <p:cTn id="50" dur="500" fill="hold"/>
                                        <p:tgtEl>
                                          <p:spTgt spid="15"/>
                                        </p:tgtEl>
                                        <p:attrNameLst>
                                          <p:attrName>style.color</p:attrName>
                                        </p:attrNameLst>
                                      </p:cBhvr>
                                      <p:to>
                                        <a:srgbClr val="92D050"/>
                                      </p:to>
                                    </p:animClr>
                                    <p:animClr clrSpc="rgb" dir="cw">
                                      <p:cBhvr>
                                        <p:cTn id="51" dur="500" fill="hold"/>
                                        <p:tgtEl>
                                          <p:spTgt spid="15"/>
                                        </p:tgtEl>
                                        <p:attrNameLst>
                                          <p:attrName>fillcolor</p:attrName>
                                        </p:attrNameLst>
                                      </p:cBhvr>
                                      <p:to>
                                        <a:srgbClr val="92D050"/>
                                      </p:to>
                                    </p:animClr>
                                    <p:set>
                                      <p:cBhvr>
                                        <p:cTn id="52" dur="500" fill="hold"/>
                                        <p:tgtEl>
                                          <p:spTgt spid="15"/>
                                        </p:tgtEl>
                                        <p:attrNameLst>
                                          <p:attrName>fill.type</p:attrName>
                                        </p:attrNameLst>
                                      </p:cBhvr>
                                      <p:to>
                                        <p:strVal val="solid"/>
                                      </p:to>
                                    </p:set>
                                    <p:set>
                                      <p:cBhvr>
                                        <p:cTn id="53" dur="500" fill="hold"/>
                                        <p:tgtEl>
                                          <p:spTgt spid="15"/>
                                        </p:tgtEl>
                                        <p:attrNameLst>
                                          <p:attrName>fill.on</p:attrName>
                                        </p:attrNameLst>
                                      </p:cBhvr>
                                      <p:to>
                                        <p:strVal val="true"/>
                                      </p:to>
                                    </p:set>
                                  </p:childTnLst>
                                </p:cTn>
                              </p:par>
                              <p:par>
                                <p:cTn id="54" presetID="1" presetClass="mediacall" presetSubtype="0" fill="hold" nodeType="withEffect">
                                  <p:stCondLst>
                                    <p:cond delay="3000"/>
                                  </p:stCondLst>
                                  <p:childTnLst>
                                    <p:cmd type="call" cmd="playFrom(0.0)">
                                      <p:cBhvr>
                                        <p:cTn id="55" dur="7732" fill="hold"/>
                                        <p:tgtEl>
                                          <p:spTgt spid="40"/>
                                        </p:tgtEl>
                                      </p:cBhvr>
                                    </p:cmd>
                                  </p:childTnLst>
                                </p:cTn>
                              </p:par>
                              <p:par>
                                <p:cTn id="56" presetID="3" presetClass="mediacall" presetSubtype="0" fill="hold" nodeType="withEffect">
                                  <p:stCondLst>
                                    <p:cond delay="3000"/>
                                  </p:stCondLst>
                                  <p:childTnLst>
                                    <p:cmd type="call" cmd="stop">
                                      <p:cBhvr>
                                        <p:cTn id="57" dur="1" fill="hold"/>
                                        <p:tgtEl>
                                          <p:spTgt spid="39"/>
                                        </p:tgtEl>
                                      </p:cBhvr>
                                    </p:cmd>
                                  </p:childTnLst>
                                </p:cTn>
                              </p:par>
                              <p:par>
                                <p:cTn id="58" presetID="24" presetClass="emph" presetSubtype="0" fill="hold" grpId="2" nodeType="withEffect">
                                  <p:stCondLst>
                                    <p:cond delay="3000"/>
                                  </p:stCondLst>
                                  <p:childTnLst>
                                    <p:animClr clrSpc="hsl" dir="cw">
                                      <p:cBhvr override="childStyle">
                                        <p:cTn id="59" dur="500" fill="hold"/>
                                        <p:tgtEl>
                                          <p:spTgt spid="25"/>
                                        </p:tgtEl>
                                        <p:attrNameLst>
                                          <p:attrName>style.color</p:attrName>
                                        </p:attrNameLst>
                                      </p:cBhvr>
                                      <p:by>
                                        <p:hsl h="0" s="-12549" l="-25098"/>
                                      </p:by>
                                    </p:animClr>
                                    <p:animClr clrSpc="hsl" dir="cw">
                                      <p:cBhvr>
                                        <p:cTn id="60" dur="500" fill="hold"/>
                                        <p:tgtEl>
                                          <p:spTgt spid="25"/>
                                        </p:tgtEl>
                                        <p:attrNameLst>
                                          <p:attrName>fillcolor</p:attrName>
                                        </p:attrNameLst>
                                      </p:cBhvr>
                                      <p:by>
                                        <p:hsl h="0" s="-12549" l="-25098"/>
                                      </p:by>
                                    </p:animClr>
                                    <p:animClr clrSpc="hsl" dir="cw">
                                      <p:cBhvr>
                                        <p:cTn id="61" dur="500" fill="hold"/>
                                        <p:tgtEl>
                                          <p:spTgt spid="25"/>
                                        </p:tgtEl>
                                        <p:attrNameLst>
                                          <p:attrName>stroke.color</p:attrName>
                                        </p:attrNameLst>
                                      </p:cBhvr>
                                      <p:by>
                                        <p:hsl h="0" s="-12549" l="-25098"/>
                                      </p:by>
                                    </p:animClr>
                                    <p:set>
                                      <p:cBhvr>
                                        <p:cTn id="6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33"/>
                                        </p:tgtEl>
                                        <p:attrNameLst>
                                          <p:attrName>style.color</p:attrName>
                                        </p:attrNameLst>
                                      </p:cBhvr>
                                      <p:by>
                                        <p:hsl h="0" s="-12549" l="-25098"/>
                                      </p:by>
                                    </p:animClr>
                                    <p:animClr clrSpc="hsl" dir="cw">
                                      <p:cBhvr>
                                        <p:cTn id="68" dur="500" fill="hold"/>
                                        <p:tgtEl>
                                          <p:spTgt spid="33"/>
                                        </p:tgtEl>
                                        <p:attrNameLst>
                                          <p:attrName>fillcolor</p:attrName>
                                        </p:attrNameLst>
                                      </p:cBhvr>
                                      <p:by>
                                        <p:hsl h="0" s="-12549" l="-25098"/>
                                      </p:by>
                                    </p:animClr>
                                    <p:animClr clrSpc="hsl" dir="cw">
                                      <p:cBhvr>
                                        <p:cTn id="69" dur="500" fill="hold"/>
                                        <p:tgtEl>
                                          <p:spTgt spid="33"/>
                                        </p:tgtEl>
                                        <p:attrNameLst>
                                          <p:attrName>stroke.color</p:attrName>
                                        </p:attrNameLst>
                                      </p:cBhvr>
                                      <p:by>
                                        <p:hsl h="0" s="-12549" l="-25098"/>
                                      </p:by>
                                    </p:animClr>
                                    <p:set>
                                      <p:cBhvr>
                                        <p:cTn id="70" dur="500" fill="hold"/>
                                        <p:tgtEl>
                                          <p:spTgt spid="33"/>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31"/>
                                        </p:tgtEl>
                                        <p:attrNameLst>
                                          <p:attrName>style.color</p:attrName>
                                        </p:attrNameLst>
                                      </p:cBhvr>
                                      <p:to>
                                        <a:srgbClr val="FFC000"/>
                                      </p:to>
                                    </p:animClr>
                                    <p:animClr clrSpc="rgb" dir="cw">
                                      <p:cBhvr>
                                        <p:cTn id="73" dur="500" fill="hold"/>
                                        <p:tgtEl>
                                          <p:spTgt spid="31"/>
                                        </p:tgtEl>
                                        <p:attrNameLst>
                                          <p:attrName>fillcolor</p:attrName>
                                        </p:attrNameLst>
                                      </p:cBhvr>
                                      <p:to>
                                        <a:srgbClr val="FFC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20218" fill="hold"/>
                                        <p:tgtEl>
                                          <p:spTgt spid="39"/>
                                        </p:tgtEl>
                                      </p:cBhvr>
                                    </p:cmd>
                                  </p:childTnLst>
                                </p:cTn>
                              </p:par>
                              <p:par>
                                <p:cTn id="78" presetID="3" presetClass="mediacall" presetSubtype="0" fill="hold" nodeType="withEffect">
                                  <p:stCondLst>
                                    <p:cond delay="0"/>
                                  </p:stCondLst>
                                  <p:childTnLst>
                                    <p:cmd type="call" cmd="stop">
                                      <p:cBhvr>
                                        <p:cTn id="79" dur="1" fill="hold"/>
                                        <p:tgtEl>
                                          <p:spTgt spid="38"/>
                                        </p:tgtEl>
                                      </p:cBhvr>
                                    </p:cmd>
                                  </p:childTnLst>
                                </p:cTn>
                              </p:par>
                              <p:par>
                                <p:cTn id="80" presetID="19" presetClass="emph" presetSubtype="0" fill="hold" grpId="1" nodeType="withEffect">
                                  <p:stCondLst>
                                    <p:cond delay="3000"/>
                                  </p:stCondLst>
                                  <p:childTnLst>
                                    <p:animClr clrSpc="rgb" dir="cw">
                                      <p:cBhvr override="childStyle">
                                        <p:cTn id="81" dur="500" fill="hold"/>
                                        <p:tgtEl>
                                          <p:spTgt spid="31"/>
                                        </p:tgtEl>
                                        <p:attrNameLst>
                                          <p:attrName>style.color</p:attrName>
                                        </p:attrNameLst>
                                      </p:cBhvr>
                                      <p:to>
                                        <a:srgbClr val="FF0000"/>
                                      </p:to>
                                    </p:animClr>
                                    <p:animClr clrSpc="rgb" dir="cw">
                                      <p:cBhvr>
                                        <p:cTn id="82" dur="500" fill="hold"/>
                                        <p:tgtEl>
                                          <p:spTgt spid="31"/>
                                        </p:tgtEl>
                                        <p:attrNameLst>
                                          <p:attrName>fillcolor</p:attrName>
                                        </p:attrNameLst>
                                      </p:cBhvr>
                                      <p:to>
                                        <a:srgbClr val="FF0000"/>
                                      </p:to>
                                    </p:animClr>
                                    <p:set>
                                      <p:cBhvr>
                                        <p:cTn id="83" dur="500" fill="hold"/>
                                        <p:tgtEl>
                                          <p:spTgt spid="31"/>
                                        </p:tgtEl>
                                        <p:attrNameLst>
                                          <p:attrName>fill.type</p:attrName>
                                        </p:attrNameLst>
                                      </p:cBhvr>
                                      <p:to>
                                        <p:strVal val="solid"/>
                                      </p:to>
                                    </p:set>
                                    <p:set>
                                      <p:cBhvr>
                                        <p:cTn id="84" dur="500" fill="hold"/>
                                        <p:tgtEl>
                                          <p:spTgt spid="31"/>
                                        </p:tgtEl>
                                        <p:attrNameLst>
                                          <p:attrName>fill.on</p:attrName>
                                        </p:attrNameLst>
                                      </p:cBhvr>
                                      <p:to>
                                        <p:strVal val="true"/>
                                      </p:to>
                                    </p:set>
                                  </p:childTnLst>
                                </p:cTn>
                              </p:par>
                              <p:par>
                                <p:cTn id="85" presetID="19" presetClass="emph" presetSubtype="0" repeatCount="4000" fill="hold" grpId="2" nodeType="withEffect">
                                  <p:stCondLst>
                                    <p:cond delay="3000"/>
                                  </p:stCondLst>
                                  <p:childTnLst>
                                    <p:animClr clrSpc="rgb" dir="cw">
                                      <p:cBhvr override="childStyle">
                                        <p:cTn id="86" dur="500" fill="hold"/>
                                        <p:tgtEl>
                                          <p:spTgt spid="15"/>
                                        </p:tgtEl>
                                        <p:attrNameLst>
                                          <p:attrName>style.color</p:attrName>
                                        </p:attrNameLst>
                                      </p:cBhvr>
                                      <p:to>
                                        <a:srgbClr val="92D050"/>
                                      </p:to>
                                    </p:animClr>
                                    <p:animClr clrSpc="rgb" dir="cw">
                                      <p:cBhvr>
                                        <p:cTn id="87" dur="500" fill="hold"/>
                                        <p:tgtEl>
                                          <p:spTgt spid="15"/>
                                        </p:tgtEl>
                                        <p:attrNameLst>
                                          <p:attrName>fillcolor</p:attrName>
                                        </p:attrNameLst>
                                      </p:cBhvr>
                                      <p:to>
                                        <a:srgbClr val="92D050"/>
                                      </p:to>
                                    </p:animClr>
                                    <p:set>
                                      <p:cBhvr>
                                        <p:cTn id="88" dur="500" fill="hold"/>
                                        <p:tgtEl>
                                          <p:spTgt spid="15"/>
                                        </p:tgtEl>
                                        <p:attrNameLst>
                                          <p:attrName>fill.type</p:attrName>
                                        </p:attrNameLst>
                                      </p:cBhvr>
                                      <p:to>
                                        <p:strVal val="solid"/>
                                      </p:to>
                                    </p:set>
                                    <p:set>
                                      <p:cBhvr>
                                        <p:cTn id="89" dur="500" fill="hold"/>
                                        <p:tgtEl>
                                          <p:spTgt spid="15"/>
                                        </p:tgtEl>
                                        <p:attrNameLst>
                                          <p:attrName>fill.on</p:attrName>
                                        </p:attrNameLst>
                                      </p:cBhvr>
                                      <p:to>
                                        <p:strVal val="true"/>
                                      </p:to>
                                    </p:set>
                                  </p:childTnLst>
                                </p:cTn>
                              </p:par>
                              <p:par>
                                <p:cTn id="90" presetID="1" presetClass="mediacall" presetSubtype="0" fill="hold" nodeType="withEffect">
                                  <p:stCondLst>
                                    <p:cond delay="3000"/>
                                  </p:stCondLst>
                                  <p:childTnLst>
                                    <p:cmd type="call" cmd="playFrom(0.0)">
                                      <p:cBhvr>
                                        <p:cTn id="91" dur="5903" fill="hold"/>
                                        <p:tgtEl>
                                          <p:spTgt spid="41"/>
                                        </p:tgtEl>
                                      </p:cBhvr>
                                    </p:cmd>
                                  </p:childTnLst>
                                </p:cTn>
                              </p:par>
                              <p:par>
                                <p:cTn id="92" presetID="3" presetClass="mediacall" presetSubtype="0" fill="hold" nodeType="withEffect">
                                  <p:stCondLst>
                                    <p:cond delay="3000"/>
                                  </p:stCondLst>
                                  <p:childTnLst>
                                    <p:cmd type="call" cmd="stop">
                                      <p:cBhvr>
                                        <p:cTn id="93" dur="1" fill="hold"/>
                                        <p:tgtEl>
                                          <p:spTgt spid="39"/>
                                        </p:tgtEl>
                                      </p:cBhvr>
                                    </p:cmd>
                                  </p:childTnLst>
                                </p:cTn>
                              </p:par>
                              <p:par>
                                <p:cTn id="94" presetID="30" presetClass="emph" presetSubtype="0" fill="hold" grpId="2" nodeType="withEffect">
                                  <p:stCondLst>
                                    <p:cond delay="3000"/>
                                  </p:stCondLst>
                                  <p:childTnLst>
                                    <p:animClr clrSpc="hsl" dir="cw">
                                      <p:cBhvr override="childStyle">
                                        <p:cTn id="95" dur="500" fill="hold"/>
                                        <p:tgtEl>
                                          <p:spTgt spid="33"/>
                                        </p:tgtEl>
                                        <p:attrNameLst>
                                          <p:attrName>style.color</p:attrName>
                                        </p:attrNameLst>
                                      </p:cBhvr>
                                      <p:by>
                                        <p:hsl h="0" s="12549" l="25098"/>
                                      </p:by>
                                    </p:animClr>
                                    <p:animClr clrSpc="hsl" dir="cw">
                                      <p:cBhvr>
                                        <p:cTn id="96" dur="500" fill="hold"/>
                                        <p:tgtEl>
                                          <p:spTgt spid="33"/>
                                        </p:tgtEl>
                                        <p:attrNameLst>
                                          <p:attrName>fillcolor</p:attrName>
                                        </p:attrNameLst>
                                      </p:cBhvr>
                                      <p:by>
                                        <p:hsl h="0" s="12549" l="25098"/>
                                      </p:by>
                                    </p:animClr>
                                    <p:animClr clrSpc="hsl" dir="cw">
                                      <p:cBhvr>
                                        <p:cTn id="97" dur="500" fill="hold"/>
                                        <p:tgtEl>
                                          <p:spTgt spid="33"/>
                                        </p:tgtEl>
                                        <p:attrNameLst>
                                          <p:attrName>stroke.color</p:attrName>
                                        </p:attrNameLst>
                                      </p:cBhvr>
                                      <p:by>
                                        <p:hsl h="0" s="12549" l="25098"/>
                                      </p:by>
                                    </p:animClr>
                                    <p:set>
                                      <p:cBhvr>
                                        <p:cTn id="98" dur="500" fill="hold"/>
                                        <p:tgtEl>
                                          <p:spTgt spid="33"/>
                                        </p:tgtEl>
                                        <p:attrNameLst>
                                          <p:attrName>fill.type</p:attrName>
                                        </p:attrNameLst>
                                      </p:cBhvr>
                                      <p:to>
                                        <p:strVal val="solid"/>
                                      </p:to>
                                    </p:set>
                                  </p:childTnLst>
                                </p:cTn>
                              </p:par>
                              <p:par>
                                <p:cTn id="99" presetID="24" presetClass="emph" presetSubtype="0" fill="hold" grpId="3" nodeType="withEffect">
                                  <p:stCondLst>
                                    <p:cond delay="3000"/>
                                  </p:stCondLst>
                                  <p:childTnLst>
                                    <p:animClr clrSpc="hsl" dir="cw">
                                      <p:cBhvr override="childStyle">
                                        <p:cTn id="100" dur="500" fill="hold"/>
                                        <p:tgtEl>
                                          <p:spTgt spid="25"/>
                                        </p:tgtEl>
                                        <p:attrNameLst>
                                          <p:attrName>style.color</p:attrName>
                                        </p:attrNameLst>
                                      </p:cBhvr>
                                      <p:by>
                                        <p:hsl h="0" s="-12549" l="-25098"/>
                                      </p:by>
                                    </p:animClr>
                                    <p:animClr clrSpc="hsl" dir="cw">
                                      <p:cBhvr>
                                        <p:cTn id="101" dur="500" fill="hold"/>
                                        <p:tgtEl>
                                          <p:spTgt spid="25"/>
                                        </p:tgtEl>
                                        <p:attrNameLst>
                                          <p:attrName>fillcolor</p:attrName>
                                        </p:attrNameLst>
                                      </p:cBhvr>
                                      <p:by>
                                        <p:hsl h="0" s="-12549" l="-25098"/>
                                      </p:by>
                                    </p:animClr>
                                    <p:animClr clrSpc="hsl" dir="cw">
                                      <p:cBhvr>
                                        <p:cTn id="102" dur="500" fill="hold"/>
                                        <p:tgtEl>
                                          <p:spTgt spid="25"/>
                                        </p:tgtEl>
                                        <p:attrNameLst>
                                          <p:attrName>stroke.color</p:attrName>
                                        </p:attrNameLst>
                                      </p:cBhvr>
                                      <p:by>
                                        <p:hsl h="0" s="-12549" l="-25098"/>
                                      </p:by>
                                    </p:animClr>
                                    <p:set>
                                      <p:cBhvr>
                                        <p:cTn id="10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24" presetClass="emph" presetSubtype="0" fill="hold" grpId="1" nodeType="clickEffect">
                                  <p:stCondLst>
                                    <p:cond delay="0"/>
                                  </p:stCondLst>
                                  <p:childTnLst>
                                    <p:animClr clrSpc="hsl" dir="cw">
                                      <p:cBhvr override="childStyle">
                                        <p:cTn id="108" dur="500" fill="hold"/>
                                        <p:tgtEl>
                                          <p:spTgt spid="27"/>
                                        </p:tgtEl>
                                        <p:attrNameLst>
                                          <p:attrName>style.color</p:attrName>
                                        </p:attrNameLst>
                                      </p:cBhvr>
                                      <p:by>
                                        <p:hsl h="0" s="-12549" l="-25098"/>
                                      </p:by>
                                    </p:animClr>
                                    <p:animClr clrSpc="hsl" dir="cw">
                                      <p:cBhvr>
                                        <p:cTn id="109" dur="500" fill="hold"/>
                                        <p:tgtEl>
                                          <p:spTgt spid="27"/>
                                        </p:tgtEl>
                                        <p:attrNameLst>
                                          <p:attrName>fillcolor</p:attrName>
                                        </p:attrNameLst>
                                      </p:cBhvr>
                                      <p:by>
                                        <p:hsl h="0" s="-12549" l="-25098"/>
                                      </p:by>
                                    </p:animClr>
                                    <p:animClr clrSpc="hsl" dir="cw">
                                      <p:cBhvr>
                                        <p:cTn id="110" dur="500" fill="hold"/>
                                        <p:tgtEl>
                                          <p:spTgt spid="27"/>
                                        </p:tgtEl>
                                        <p:attrNameLst>
                                          <p:attrName>stroke.color</p:attrName>
                                        </p:attrNameLst>
                                      </p:cBhvr>
                                      <p:by>
                                        <p:hsl h="0" s="-12549" l="-25098"/>
                                      </p:by>
                                    </p:animClr>
                                    <p:set>
                                      <p:cBhvr>
                                        <p:cTn id="111" dur="500" fill="hold"/>
                                        <p:tgtEl>
                                          <p:spTgt spid="27"/>
                                        </p:tgtEl>
                                        <p:attrNameLst>
                                          <p:attrName>fill.type</p:attrName>
                                        </p:attrNameLst>
                                      </p:cBhvr>
                                      <p:to>
                                        <p:strVal val="solid"/>
                                      </p:to>
                                    </p:set>
                                  </p:childTnLst>
                                </p:cTn>
                              </p:par>
                              <p:par>
                                <p:cTn id="112" presetID="19" presetClass="emph" presetSubtype="0" fill="hold" grpId="0" nodeType="withEffect">
                                  <p:stCondLst>
                                    <p:cond delay="0"/>
                                  </p:stCondLst>
                                  <p:childTnLst>
                                    <p:animClr clrSpc="rgb" dir="cw">
                                      <p:cBhvr override="childStyle">
                                        <p:cTn id="113" dur="500" fill="hold"/>
                                        <p:tgtEl>
                                          <p:spTgt spid="16"/>
                                        </p:tgtEl>
                                        <p:attrNameLst>
                                          <p:attrName>style.color</p:attrName>
                                        </p:attrNameLst>
                                      </p:cBhvr>
                                      <p:to>
                                        <a:srgbClr val="FFC000"/>
                                      </p:to>
                                    </p:animClr>
                                    <p:animClr clrSpc="rgb" dir="cw">
                                      <p:cBhvr>
                                        <p:cTn id="114" dur="500" fill="hold"/>
                                        <p:tgtEl>
                                          <p:spTgt spid="16"/>
                                        </p:tgtEl>
                                        <p:attrNameLst>
                                          <p:attrName>fillcolor</p:attrName>
                                        </p:attrNameLst>
                                      </p:cBhvr>
                                      <p:to>
                                        <a:srgbClr val="FFC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 presetClass="mediacall" presetSubtype="0" fill="hold" nodeType="withEffect">
                                  <p:stCondLst>
                                    <p:cond delay="0"/>
                                  </p:stCondLst>
                                  <p:childTnLst>
                                    <p:cmd type="call" cmd="playFrom(0.0)">
                                      <p:cBhvr>
                                        <p:cTn id="118" dur="20218" fill="hold"/>
                                        <p:tgtEl>
                                          <p:spTgt spid="39"/>
                                        </p:tgtEl>
                                      </p:cBhvr>
                                    </p:cmd>
                                  </p:childTnLst>
                                </p:cTn>
                              </p:par>
                              <p:par>
                                <p:cTn id="119" presetID="3" presetClass="mediacall" presetSubtype="0" fill="hold" nodeType="withEffect">
                                  <p:stCondLst>
                                    <p:cond delay="0"/>
                                  </p:stCondLst>
                                  <p:childTnLst>
                                    <p:cmd type="call" cmd="stop">
                                      <p:cBhvr>
                                        <p:cTn id="120" dur="1" fill="hold"/>
                                        <p:tgtEl>
                                          <p:spTgt spid="38"/>
                                        </p:tgtEl>
                                      </p:cBhvr>
                                    </p:cmd>
                                  </p:childTnLst>
                                </p:cTn>
                              </p:par>
                              <p:par>
                                <p:cTn id="121" presetID="19" presetClass="emph" presetSubtype="0" fill="hold" grpId="1" nodeType="withEffect">
                                  <p:stCondLst>
                                    <p:cond delay="3500"/>
                                  </p:stCondLst>
                                  <p:childTnLst>
                                    <p:animClr clrSpc="rgb" dir="cw">
                                      <p:cBhvr override="childStyle">
                                        <p:cTn id="122" dur="500" fill="hold"/>
                                        <p:tgtEl>
                                          <p:spTgt spid="16"/>
                                        </p:tgtEl>
                                        <p:attrNameLst>
                                          <p:attrName>style.color</p:attrName>
                                        </p:attrNameLst>
                                      </p:cBhvr>
                                      <p:to>
                                        <a:srgbClr val="FF0000"/>
                                      </p:to>
                                    </p:animClr>
                                    <p:animClr clrSpc="rgb" dir="cw">
                                      <p:cBhvr>
                                        <p:cTn id="123" dur="500" fill="hold"/>
                                        <p:tgtEl>
                                          <p:spTgt spid="16"/>
                                        </p:tgtEl>
                                        <p:attrNameLst>
                                          <p:attrName>fillcolor</p:attrName>
                                        </p:attrNameLst>
                                      </p:cBhvr>
                                      <p:to>
                                        <a:srgbClr val="FF0000"/>
                                      </p:to>
                                    </p:animClr>
                                    <p:set>
                                      <p:cBhvr>
                                        <p:cTn id="124" dur="500" fill="hold"/>
                                        <p:tgtEl>
                                          <p:spTgt spid="16"/>
                                        </p:tgtEl>
                                        <p:attrNameLst>
                                          <p:attrName>fill.type</p:attrName>
                                        </p:attrNameLst>
                                      </p:cBhvr>
                                      <p:to>
                                        <p:strVal val="solid"/>
                                      </p:to>
                                    </p:set>
                                    <p:set>
                                      <p:cBhvr>
                                        <p:cTn id="125" dur="500" fill="hold"/>
                                        <p:tgtEl>
                                          <p:spTgt spid="16"/>
                                        </p:tgtEl>
                                        <p:attrNameLst>
                                          <p:attrName>fill.on</p:attrName>
                                        </p:attrNameLst>
                                      </p:cBhvr>
                                      <p:to>
                                        <p:strVal val="true"/>
                                      </p:to>
                                    </p:set>
                                  </p:childTnLst>
                                </p:cTn>
                              </p:par>
                              <p:par>
                                <p:cTn id="126" presetID="19" presetClass="emph" presetSubtype="0" repeatCount="4000" fill="hold" grpId="3" nodeType="withEffect">
                                  <p:stCondLst>
                                    <p:cond delay="3500"/>
                                  </p:stCondLst>
                                  <p:childTnLst>
                                    <p:animClr clrSpc="rgb" dir="cw">
                                      <p:cBhvr override="childStyle">
                                        <p:cTn id="127" dur="500" fill="hold"/>
                                        <p:tgtEl>
                                          <p:spTgt spid="15"/>
                                        </p:tgtEl>
                                        <p:attrNameLst>
                                          <p:attrName>style.color</p:attrName>
                                        </p:attrNameLst>
                                      </p:cBhvr>
                                      <p:to>
                                        <a:srgbClr val="92D050"/>
                                      </p:to>
                                    </p:animClr>
                                    <p:animClr clrSpc="rgb" dir="cw">
                                      <p:cBhvr>
                                        <p:cTn id="128" dur="500" fill="hold"/>
                                        <p:tgtEl>
                                          <p:spTgt spid="15"/>
                                        </p:tgtEl>
                                        <p:attrNameLst>
                                          <p:attrName>fillcolor</p:attrName>
                                        </p:attrNameLst>
                                      </p:cBhvr>
                                      <p:to>
                                        <a:srgbClr val="92D050"/>
                                      </p:to>
                                    </p:animClr>
                                    <p:set>
                                      <p:cBhvr>
                                        <p:cTn id="129" dur="500" fill="hold"/>
                                        <p:tgtEl>
                                          <p:spTgt spid="15"/>
                                        </p:tgtEl>
                                        <p:attrNameLst>
                                          <p:attrName>fill.type</p:attrName>
                                        </p:attrNameLst>
                                      </p:cBhvr>
                                      <p:to>
                                        <p:strVal val="solid"/>
                                      </p:to>
                                    </p:set>
                                    <p:set>
                                      <p:cBhvr>
                                        <p:cTn id="130" dur="500" fill="hold"/>
                                        <p:tgtEl>
                                          <p:spTgt spid="15"/>
                                        </p:tgtEl>
                                        <p:attrNameLst>
                                          <p:attrName>fill.on</p:attrName>
                                        </p:attrNameLst>
                                      </p:cBhvr>
                                      <p:to>
                                        <p:strVal val="true"/>
                                      </p:to>
                                    </p:set>
                                  </p:childTnLst>
                                </p:cTn>
                              </p:par>
                              <p:par>
                                <p:cTn id="131" presetID="1" presetClass="mediacall" presetSubtype="0" fill="hold" nodeType="withEffect">
                                  <p:stCondLst>
                                    <p:cond delay="3500"/>
                                  </p:stCondLst>
                                  <p:childTnLst>
                                    <p:cmd type="call" cmd="playFrom(0.0)">
                                      <p:cBhvr>
                                        <p:cTn id="132" dur="5903" fill="hold"/>
                                        <p:tgtEl>
                                          <p:spTgt spid="41"/>
                                        </p:tgtEl>
                                      </p:cBhvr>
                                    </p:cmd>
                                  </p:childTnLst>
                                </p:cTn>
                              </p:par>
                              <p:par>
                                <p:cTn id="133" presetID="3" presetClass="mediacall" presetSubtype="0" fill="hold" nodeType="withEffect">
                                  <p:stCondLst>
                                    <p:cond delay="3500"/>
                                  </p:stCondLst>
                                  <p:childTnLst>
                                    <p:cmd type="call" cmd="stop">
                                      <p:cBhvr>
                                        <p:cTn id="134" dur="1" fill="hold"/>
                                        <p:tgtEl>
                                          <p:spTgt spid="39"/>
                                        </p:tgtEl>
                                      </p:cBhvr>
                                    </p:cmd>
                                  </p:childTnLst>
                                </p:cTn>
                              </p:par>
                              <p:par>
                                <p:cTn id="135" presetID="30" presetClass="emph" presetSubtype="0" fill="hold" grpId="2" nodeType="withEffect">
                                  <p:stCondLst>
                                    <p:cond delay="3500"/>
                                  </p:stCondLst>
                                  <p:childTnLst>
                                    <p:animClr clrSpc="hsl" dir="cw">
                                      <p:cBhvr override="childStyle">
                                        <p:cTn id="136" dur="500" fill="hold"/>
                                        <p:tgtEl>
                                          <p:spTgt spid="27"/>
                                        </p:tgtEl>
                                        <p:attrNameLst>
                                          <p:attrName>style.color</p:attrName>
                                        </p:attrNameLst>
                                      </p:cBhvr>
                                      <p:by>
                                        <p:hsl h="0" s="12549" l="25098"/>
                                      </p:by>
                                    </p:animClr>
                                    <p:animClr clrSpc="hsl" dir="cw">
                                      <p:cBhvr>
                                        <p:cTn id="137" dur="500" fill="hold"/>
                                        <p:tgtEl>
                                          <p:spTgt spid="27"/>
                                        </p:tgtEl>
                                        <p:attrNameLst>
                                          <p:attrName>fillcolor</p:attrName>
                                        </p:attrNameLst>
                                      </p:cBhvr>
                                      <p:by>
                                        <p:hsl h="0" s="12549" l="25098"/>
                                      </p:by>
                                    </p:animClr>
                                    <p:animClr clrSpc="hsl" dir="cw">
                                      <p:cBhvr>
                                        <p:cTn id="138" dur="500" fill="hold"/>
                                        <p:tgtEl>
                                          <p:spTgt spid="27"/>
                                        </p:tgtEl>
                                        <p:attrNameLst>
                                          <p:attrName>stroke.color</p:attrName>
                                        </p:attrNameLst>
                                      </p:cBhvr>
                                      <p:by>
                                        <p:hsl h="0" s="12549" l="25098"/>
                                      </p:by>
                                    </p:animClr>
                                    <p:set>
                                      <p:cBhvr>
                                        <p:cTn id="139" dur="500" fill="hold"/>
                                        <p:tgtEl>
                                          <p:spTgt spid="27"/>
                                        </p:tgtEl>
                                        <p:attrNameLst>
                                          <p:attrName>fill.type</p:attrName>
                                        </p:attrNameLst>
                                      </p:cBhvr>
                                      <p:to>
                                        <p:strVal val="solid"/>
                                      </p:to>
                                    </p:set>
                                  </p:childTnLst>
                                </p:cTn>
                              </p:par>
                              <p:par>
                                <p:cTn id="140" presetID="24" presetClass="emph" presetSubtype="0" fill="hold" grpId="4" nodeType="withEffect">
                                  <p:stCondLst>
                                    <p:cond delay="3500"/>
                                  </p:stCondLst>
                                  <p:childTnLst>
                                    <p:animClr clrSpc="hsl" dir="cw">
                                      <p:cBhvr override="childStyle">
                                        <p:cTn id="141" dur="500" fill="hold"/>
                                        <p:tgtEl>
                                          <p:spTgt spid="25"/>
                                        </p:tgtEl>
                                        <p:attrNameLst>
                                          <p:attrName>style.color</p:attrName>
                                        </p:attrNameLst>
                                      </p:cBhvr>
                                      <p:by>
                                        <p:hsl h="0" s="-12549" l="-25098"/>
                                      </p:by>
                                    </p:animClr>
                                    <p:animClr clrSpc="hsl" dir="cw">
                                      <p:cBhvr>
                                        <p:cTn id="142" dur="500" fill="hold"/>
                                        <p:tgtEl>
                                          <p:spTgt spid="25"/>
                                        </p:tgtEl>
                                        <p:attrNameLst>
                                          <p:attrName>fillcolor</p:attrName>
                                        </p:attrNameLst>
                                      </p:cBhvr>
                                      <p:by>
                                        <p:hsl h="0" s="-12549" l="-25098"/>
                                      </p:by>
                                    </p:animClr>
                                    <p:animClr clrSpc="hsl" dir="cw">
                                      <p:cBhvr>
                                        <p:cTn id="143" dur="500" fill="hold"/>
                                        <p:tgtEl>
                                          <p:spTgt spid="25"/>
                                        </p:tgtEl>
                                        <p:attrNameLst>
                                          <p:attrName>stroke.color</p:attrName>
                                        </p:attrNameLst>
                                      </p:cBhvr>
                                      <p:by>
                                        <p:hsl h="0" s="-12549" l="-25098"/>
                                      </p:by>
                                    </p:animClr>
                                    <p:set>
                                      <p:cBhvr>
                                        <p:cTn id="14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5" restart="whenNotActive" fill="hold" evtFilter="cancelBubble" nodeType="interactiveSeq">
                <p:stCondLst>
                  <p:cond evt="onClick" delay="0">
                    <p:tgtEl>
                      <p:spTgt spid="34"/>
                    </p:tgtEl>
                  </p:cond>
                </p:stCondLst>
                <p:endSync evt="end" delay="0">
                  <p:rtn val="all"/>
                </p:endSync>
                <p:childTnLst>
                  <p:par>
                    <p:cTn id="146" fill="hold">
                      <p:stCondLst>
                        <p:cond delay="0"/>
                      </p:stCondLst>
                      <p:childTnLst>
                        <p:par>
                          <p:cTn id="147" fill="hold">
                            <p:stCondLst>
                              <p:cond delay="0"/>
                            </p:stCondLst>
                            <p:childTnLst>
                              <p:par>
                                <p:cTn id="148" presetID="24" presetClass="emph" presetSubtype="0" fill="hold" grpId="1" nodeType="clickEffect">
                                  <p:stCondLst>
                                    <p:cond delay="0"/>
                                  </p:stCondLst>
                                  <p:childTnLst>
                                    <p:animClr clrSpc="hsl" dir="cw">
                                      <p:cBhvr override="childStyle">
                                        <p:cTn id="149" dur="500" fill="hold"/>
                                        <p:tgtEl>
                                          <p:spTgt spid="34"/>
                                        </p:tgtEl>
                                        <p:attrNameLst>
                                          <p:attrName>style.color</p:attrName>
                                        </p:attrNameLst>
                                      </p:cBhvr>
                                      <p:by>
                                        <p:hsl h="0" s="-12549" l="-25098"/>
                                      </p:by>
                                    </p:animClr>
                                    <p:animClr clrSpc="hsl" dir="cw">
                                      <p:cBhvr>
                                        <p:cTn id="150" dur="500" fill="hold"/>
                                        <p:tgtEl>
                                          <p:spTgt spid="34"/>
                                        </p:tgtEl>
                                        <p:attrNameLst>
                                          <p:attrName>fillcolor</p:attrName>
                                        </p:attrNameLst>
                                      </p:cBhvr>
                                      <p:by>
                                        <p:hsl h="0" s="-12549" l="-25098"/>
                                      </p:by>
                                    </p:animClr>
                                    <p:animClr clrSpc="hsl" dir="cw">
                                      <p:cBhvr>
                                        <p:cTn id="151" dur="500" fill="hold"/>
                                        <p:tgtEl>
                                          <p:spTgt spid="34"/>
                                        </p:tgtEl>
                                        <p:attrNameLst>
                                          <p:attrName>stroke.color</p:attrName>
                                        </p:attrNameLst>
                                      </p:cBhvr>
                                      <p:by>
                                        <p:hsl h="0" s="-12549" l="-25098"/>
                                      </p:by>
                                    </p:animClr>
                                    <p:set>
                                      <p:cBhvr>
                                        <p:cTn id="152" dur="500" fill="hold"/>
                                        <p:tgtEl>
                                          <p:spTgt spid="34"/>
                                        </p:tgtEl>
                                        <p:attrNameLst>
                                          <p:attrName>fill.type</p:attrName>
                                        </p:attrNameLst>
                                      </p:cBhvr>
                                      <p:to>
                                        <p:strVal val="solid"/>
                                      </p:to>
                                    </p:set>
                                  </p:childTnLst>
                                </p:cTn>
                              </p:par>
                              <p:par>
                                <p:cTn id="153" presetID="19" presetClass="emph" presetSubtype="0" fill="hold" grpId="0" nodeType="withEffect">
                                  <p:stCondLst>
                                    <p:cond delay="0"/>
                                  </p:stCondLst>
                                  <p:childTnLst>
                                    <p:animClr clrSpc="rgb" dir="cw">
                                      <p:cBhvr override="childStyle">
                                        <p:cTn id="154" dur="500" fill="hold"/>
                                        <p:tgtEl>
                                          <p:spTgt spid="32"/>
                                        </p:tgtEl>
                                        <p:attrNameLst>
                                          <p:attrName>style.color</p:attrName>
                                        </p:attrNameLst>
                                      </p:cBhvr>
                                      <p:to>
                                        <a:schemeClr val="accent2"/>
                                      </p:to>
                                    </p:animClr>
                                    <p:animClr clrSpc="rgb" dir="cw">
                                      <p:cBhvr>
                                        <p:cTn id="155" dur="500" fill="hold"/>
                                        <p:tgtEl>
                                          <p:spTgt spid="32"/>
                                        </p:tgtEl>
                                        <p:attrNameLst>
                                          <p:attrName>fillcolor</p:attrName>
                                        </p:attrNameLst>
                                      </p:cBhvr>
                                      <p:to>
                                        <a:schemeClr val="accent2"/>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 presetClass="mediacall" presetSubtype="0" fill="hold" nodeType="withEffect">
                                  <p:stCondLst>
                                    <p:cond delay="0"/>
                                  </p:stCondLst>
                                  <p:childTnLst>
                                    <p:cmd type="call" cmd="playFrom(0.0)">
                                      <p:cBhvr>
                                        <p:cTn id="159" dur="20218" fill="hold"/>
                                        <p:tgtEl>
                                          <p:spTgt spid="39"/>
                                        </p:tgtEl>
                                      </p:cBhvr>
                                    </p:cmd>
                                  </p:childTnLst>
                                </p:cTn>
                              </p:par>
                              <p:par>
                                <p:cTn id="160" presetID="3" presetClass="mediacall" presetSubtype="0" fill="hold" nodeType="withEffect">
                                  <p:stCondLst>
                                    <p:cond delay="0"/>
                                  </p:stCondLst>
                                  <p:childTnLst>
                                    <p:cmd type="call" cmd="stop">
                                      <p:cBhvr>
                                        <p:cTn id="161" dur="1" fill="hold"/>
                                        <p:tgtEl>
                                          <p:spTgt spid="38"/>
                                        </p:tgtEl>
                                      </p:cBhvr>
                                    </p:cmd>
                                  </p:childTnLst>
                                </p:cTn>
                              </p:par>
                              <p:par>
                                <p:cTn id="162" presetID="19" presetClass="emph" presetSubtype="0" fill="hold" grpId="1" nodeType="withEffect">
                                  <p:stCondLst>
                                    <p:cond delay="3000"/>
                                  </p:stCondLst>
                                  <p:childTnLst>
                                    <p:animClr clrSpc="rgb" dir="cw">
                                      <p:cBhvr override="childStyle">
                                        <p:cTn id="163" dur="500" fill="hold"/>
                                        <p:tgtEl>
                                          <p:spTgt spid="32"/>
                                        </p:tgtEl>
                                        <p:attrNameLst>
                                          <p:attrName>style.color</p:attrName>
                                        </p:attrNameLst>
                                      </p:cBhvr>
                                      <p:to>
                                        <a:srgbClr val="FF0000"/>
                                      </p:to>
                                    </p:animClr>
                                    <p:animClr clrSpc="rgb" dir="cw">
                                      <p:cBhvr>
                                        <p:cTn id="164" dur="500" fill="hold"/>
                                        <p:tgtEl>
                                          <p:spTgt spid="32"/>
                                        </p:tgtEl>
                                        <p:attrNameLst>
                                          <p:attrName>fillcolor</p:attrName>
                                        </p:attrNameLst>
                                      </p:cBhvr>
                                      <p:to>
                                        <a:srgbClr val="FF0000"/>
                                      </p:to>
                                    </p:animClr>
                                    <p:set>
                                      <p:cBhvr>
                                        <p:cTn id="165" dur="500" fill="hold"/>
                                        <p:tgtEl>
                                          <p:spTgt spid="32"/>
                                        </p:tgtEl>
                                        <p:attrNameLst>
                                          <p:attrName>fill.type</p:attrName>
                                        </p:attrNameLst>
                                      </p:cBhvr>
                                      <p:to>
                                        <p:strVal val="solid"/>
                                      </p:to>
                                    </p:set>
                                    <p:set>
                                      <p:cBhvr>
                                        <p:cTn id="166" dur="500" fill="hold"/>
                                        <p:tgtEl>
                                          <p:spTgt spid="32"/>
                                        </p:tgtEl>
                                        <p:attrNameLst>
                                          <p:attrName>fill.on</p:attrName>
                                        </p:attrNameLst>
                                      </p:cBhvr>
                                      <p:to>
                                        <p:strVal val="true"/>
                                      </p:to>
                                    </p:set>
                                  </p:childTnLst>
                                </p:cTn>
                              </p:par>
                              <p:par>
                                <p:cTn id="167" presetID="19" presetClass="emph" presetSubtype="0" repeatCount="4000" fill="hold" grpId="4" nodeType="withEffect">
                                  <p:stCondLst>
                                    <p:cond delay="3000"/>
                                  </p:stCondLst>
                                  <p:childTnLst>
                                    <p:animClr clrSpc="rgb" dir="cw">
                                      <p:cBhvr override="childStyle">
                                        <p:cTn id="168" dur="500" fill="hold"/>
                                        <p:tgtEl>
                                          <p:spTgt spid="15"/>
                                        </p:tgtEl>
                                        <p:attrNameLst>
                                          <p:attrName>style.color</p:attrName>
                                        </p:attrNameLst>
                                      </p:cBhvr>
                                      <p:to>
                                        <a:srgbClr val="92D050"/>
                                      </p:to>
                                    </p:animClr>
                                    <p:animClr clrSpc="rgb" dir="cw">
                                      <p:cBhvr>
                                        <p:cTn id="169" dur="500" fill="hold"/>
                                        <p:tgtEl>
                                          <p:spTgt spid="15"/>
                                        </p:tgtEl>
                                        <p:attrNameLst>
                                          <p:attrName>fillcolor</p:attrName>
                                        </p:attrNameLst>
                                      </p:cBhvr>
                                      <p:to>
                                        <a:srgbClr val="92D050"/>
                                      </p:to>
                                    </p:animClr>
                                    <p:set>
                                      <p:cBhvr>
                                        <p:cTn id="170" dur="500" fill="hold"/>
                                        <p:tgtEl>
                                          <p:spTgt spid="15"/>
                                        </p:tgtEl>
                                        <p:attrNameLst>
                                          <p:attrName>fill.type</p:attrName>
                                        </p:attrNameLst>
                                      </p:cBhvr>
                                      <p:to>
                                        <p:strVal val="solid"/>
                                      </p:to>
                                    </p:set>
                                    <p:set>
                                      <p:cBhvr>
                                        <p:cTn id="171" dur="500" fill="hold"/>
                                        <p:tgtEl>
                                          <p:spTgt spid="15"/>
                                        </p:tgtEl>
                                        <p:attrNameLst>
                                          <p:attrName>fill.on</p:attrName>
                                        </p:attrNameLst>
                                      </p:cBhvr>
                                      <p:to>
                                        <p:strVal val="true"/>
                                      </p:to>
                                    </p:set>
                                  </p:childTnLst>
                                </p:cTn>
                              </p:par>
                              <p:par>
                                <p:cTn id="172" presetID="1" presetClass="mediacall" presetSubtype="0" fill="hold" nodeType="withEffect">
                                  <p:stCondLst>
                                    <p:cond delay="3000"/>
                                  </p:stCondLst>
                                  <p:childTnLst>
                                    <p:cmd type="call" cmd="playFrom(0.0)">
                                      <p:cBhvr>
                                        <p:cTn id="173" dur="5903" fill="hold"/>
                                        <p:tgtEl>
                                          <p:spTgt spid="41"/>
                                        </p:tgtEl>
                                      </p:cBhvr>
                                    </p:cmd>
                                  </p:childTnLst>
                                </p:cTn>
                              </p:par>
                              <p:par>
                                <p:cTn id="174" presetID="3" presetClass="mediacall" presetSubtype="0" fill="hold" nodeType="withEffect">
                                  <p:stCondLst>
                                    <p:cond delay="3000"/>
                                  </p:stCondLst>
                                  <p:childTnLst>
                                    <p:cmd type="call" cmd="stop">
                                      <p:cBhvr>
                                        <p:cTn id="175" dur="1" fill="hold"/>
                                        <p:tgtEl>
                                          <p:spTgt spid="39"/>
                                        </p:tgtEl>
                                      </p:cBhvr>
                                    </p:cmd>
                                  </p:childTnLst>
                                </p:cTn>
                              </p:par>
                              <p:par>
                                <p:cTn id="176" presetID="30" presetClass="emph" presetSubtype="0" fill="hold" grpId="2" nodeType="withEffect">
                                  <p:stCondLst>
                                    <p:cond delay="3000"/>
                                  </p:stCondLst>
                                  <p:childTnLst>
                                    <p:animClr clrSpc="hsl" dir="cw">
                                      <p:cBhvr override="childStyle">
                                        <p:cTn id="177" dur="500" fill="hold"/>
                                        <p:tgtEl>
                                          <p:spTgt spid="34"/>
                                        </p:tgtEl>
                                        <p:attrNameLst>
                                          <p:attrName>style.color</p:attrName>
                                        </p:attrNameLst>
                                      </p:cBhvr>
                                      <p:by>
                                        <p:hsl h="0" s="12549" l="25098"/>
                                      </p:by>
                                    </p:animClr>
                                    <p:animClr clrSpc="hsl" dir="cw">
                                      <p:cBhvr>
                                        <p:cTn id="178" dur="500" fill="hold"/>
                                        <p:tgtEl>
                                          <p:spTgt spid="34"/>
                                        </p:tgtEl>
                                        <p:attrNameLst>
                                          <p:attrName>fillcolor</p:attrName>
                                        </p:attrNameLst>
                                      </p:cBhvr>
                                      <p:by>
                                        <p:hsl h="0" s="12549" l="25098"/>
                                      </p:by>
                                    </p:animClr>
                                    <p:animClr clrSpc="hsl" dir="cw">
                                      <p:cBhvr>
                                        <p:cTn id="179" dur="500" fill="hold"/>
                                        <p:tgtEl>
                                          <p:spTgt spid="34"/>
                                        </p:tgtEl>
                                        <p:attrNameLst>
                                          <p:attrName>stroke.color</p:attrName>
                                        </p:attrNameLst>
                                      </p:cBhvr>
                                      <p:by>
                                        <p:hsl h="0" s="12549" l="25098"/>
                                      </p:by>
                                    </p:animClr>
                                    <p:set>
                                      <p:cBhvr>
                                        <p:cTn id="180" dur="500" fill="hold"/>
                                        <p:tgtEl>
                                          <p:spTgt spid="34"/>
                                        </p:tgtEl>
                                        <p:attrNameLst>
                                          <p:attrName>fill.type</p:attrName>
                                        </p:attrNameLst>
                                      </p:cBhvr>
                                      <p:to>
                                        <p:strVal val="solid"/>
                                      </p:to>
                                    </p:set>
                                  </p:childTnLst>
                                </p:cTn>
                              </p:par>
                              <p:par>
                                <p:cTn id="181" presetID="24" presetClass="emph" presetSubtype="0" fill="hold" grpId="5" nodeType="withEffect">
                                  <p:stCondLst>
                                    <p:cond delay="3000"/>
                                  </p:stCondLst>
                                  <p:childTnLst>
                                    <p:animClr clrSpc="hsl" dir="cw">
                                      <p:cBhvr override="childStyle">
                                        <p:cTn id="182" dur="500" fill="hold"/>
                                        <p:tgtEl>
                                          <p:spTgt spid="25"/>
                                        </p:tgtEl>
                                        <p:attrNameLst>
                                          <p:attrName>style.color</p:attrName>
                                        </p:attrNameLst>
                                      </p:cBhvr>
                                      <p:by>
                                        <p:hsl h="0" s="-12549" l="-25098"/>
                                      </p:by>
                                    </p:animClr>
                                    <p:animClr clrSpc="hsl" dir="cw">
                                      <p:cBhvr>
                                        <p:cTn id="183" dur="500" fill="hold"/>
                                        <p:tgtEl>
                                          <p:spTgt spid="25"/>
                                        </p:tgtEl>
                                        <p:attrNameLst>
                                          <p:attrName>fillcolor</p:attrName>
                                        </p:attrNameLst>
                                      </p:cBhvr>
                                      <p:by>
                                        <p:hsl h="0" s="-12549" l="-25098"/>
                                      </p:by>
                                    </p:animClr>
                                    <p:animClr clrSpc="hsl" dir="cw">
                                      <p:cBhvr>
                                        <p:cTn id="184" dur="500" fill="hold"/>
                                        <p:tgtEl>
                                          <p:spTgt spid="25"/>
                                        </p:tgtEl>
                                        <p:attrNameLst>
                                          <p:attrName>stroke.color</p:attrName>
                                        </p:attrNameLst>
                                      </p:cBhvr>
                                      <p:by>
                                        <p:hsl h="0" s="-12549" l="-25098"/>
                                      </p:by>
                                    </p:animClr>
                                    <p:set>
                                      <p:cBhvr>
                                        <p:cTn id="18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6" fill="hold" display="0">
                  <p:stCondLst>
                    <p:cond delay="indefinite"/>
                  </p:stCondLst>
                  <p:endCondLst>
                    <p:cond evt="onStopAudio" delay="0">
                      <p:tgtEl>
                        <p:sldTgt/>
                      </p:tgtEl>
                    </p:cond>
                  </p:endCondLst>
                </p:cTn>
                <p:tgtEl>
                  <p:spTgt spid="39"/>
                </p:tgtEl>
              </p:cMediaNode>
            </p:video>
            <p:video>
              <p:cMediaNode vol="80000">
                <p:cTn id="187" fill="hold" display="0">
                  <p:stCondLst>
                    <p:cond delay="indefinite"/>
                  </p:stCondLst>
                  <p:endCondLst>
                    <p:cond evt="onStopAudio" delay="0">
                      <p:tgtEl>
                        <p:sldTgt/>
                      </p:tgtEl>
                    </p:cond>
                  </p:endCondLst>
                </p:cTn>
                <p:tgtEl>
                  <p:spTgt spid="40"/>
                </p:tgtEl>
              </p:cMediaNode>
            </p:video>
            <p:video>
              <p:cMediaNode vol="80000">
                <p:cTn id="188" fill="hold" display="0">
                  <p:stCondLst>
                    <p:cond delay="indefinite"/>
                  </p:stCondLst>
                  <p:endCondLst>
                    <p:cond evt="onStopAudio" delay="0">
                      <p:tgtEl>
                        <p:sldTgt/>
                      </p:tgtEl>
                    </p:cond>
                  </p:endCondLst>
                </p:cTn>
                <p:tgtEl>
                  <p:spTgt spid="41"/>
                </p:tgtEl>
              </p:cMediaNode>
            </p:vide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11095394"/>
            <a:ext cx="2438558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7157770"/>
            <a:ext cx="2438558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xmlns="" id="{D0E6AFB4-275F-4728-9A13-27E00F9EA3A2}"/>
              </a:ext>
            </a:extLst>
          </p:cNvPr>
          <p:cNvSpPr/>
          <p:nvPr/>
        </p:nvSpPr>
        <p:spPr>
          <a:xfrm flipH="1">
            <a:off x="12783580" y="8074046"/>
            <a:ext cx="10500230"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marL="571530" indent="-571530" algn="ctr" defTabSz="1828891">
              <a:buClr>
                <a:prstClr val="white"/>
              </a:buClr>
              <a:buFont typeface="Wingdings" panose="05000000000000000000" pitchFamily="2" charset="2"/>
              <a:buChar char="w"/>
              <a:defRPr/>
            </a:pPr>
            <a:endParaRPr lang="en-US" sz="3600" kern="1200" dirty="0">
              <a:solidFill>
                <a:prstClr val="white"/>
              </a:solidFill>
              <a:latin typeface="Calibri" panose="020F0502020204030204"/>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12487744" y="3800107"/>
            <a:ext cx="10500230"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marL="571530" indent="-571530" algn="ctr" defTabSz="1828891">
              <a:buClr>
                <a:prstClr val="white"/>
              </a:buClr>
              <a:buFont typeface="Wingdings" panose="05000000000000000000" pitchFamily="2" charset="2"/>
              <a:buChar char="w"/>
              <a:defRPr/>
            </a:pPr>
            <a:endParaRPr lang="en-US" sz="3600" kern="1200" dirty="0">
              <a:solidFill>
                <a:prstClr val="white"/>
              </a:solidFill>
              <a:latin typeface="Calibri" panose="020F0502020204030204"/>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13020915" y="9384638"/>
            <a:ext cx="9301443" cy="1015779"/>
          </a:xfrm>
          <a:prstGeom prst="rect">
            <a:avLst/>
          </a:prstGeom>
          <a:noFill/>
        </p:spPr>
        <p:txBody>
          <a:bodyPr wrap="square" lIns="243852" tIns="121926" rIns="243852" bIns="121926" rtlCol="0">
            <a:spAutoFit/>
          </a:bodyPr>
          <a:lstStyle/>
          <a:p>
            <a:pPr marL="685834" indent="-685834" algn="just" defTabSz="1828891">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kết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tinh</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12925770" y="4107298"/>
            <a:ext cx="9301443" cy="2554558"/>
          </a:xfrm>
          <a:prstGeom prst="rect">
            <a:avLst/>
          </a:prstGeom>
          <a:noFill/>
        </p:spPr>
        <p:txBody>
          <a:bodyPr wrap="square" lIns="243852" tIns="121926" rIns="243852" bIns="121926" rtlCol="0">
            <a:spAutoFit/>
          </a:bodyPr>
          <a:lstStyle/>
          <a:p>
            <a:pPr marL="685834" indent="-685834" algn="just"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chiết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lỏng</a:t>
            </a:r>
            <a:r>
              <a:rPr lang="en-US" sz="5000" kern="1200" dirty="0">
                <a:solidFill>
                  <a:prstClr val="white"/>
                </a:solidFill>
                <a:latin typeface="Arial" panose="020B0604020202020204" pitchFamily="34" charset="0"/>
                <a:ea typeface="+mn-ea"/>
                <a:cs typeface="Arial" panose="020B0604020202020204" pitchFamily="34" charset="0"/>
              </a:rPr>
              <a:t> – </a:t>
            </a:r>
            <a:r>
              <a:rPr lang="en-US" sz="5000" kern="1200" dirty="0" err="1">
                <a:solidFill>
                  <a:prstClr val="white"/>
                </a:solidFill>
                <a:latin typeface="Arial" panose="020B0604020202020204" pitchFamily="34" charset="0"/>
                <a:ea typeface="+mn-ea"/>
                <a:cs typeface="Arial" panose="020B0604020202020204" pitchFamily="34" charset="0"/>
              </a:rPr>
              <a:t>rắn</a:t>
            </a:r>
            <a:endPar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1720345" y="3692533"/>
            <a:ext cx="10500230"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1881710" y="7858895"/>
            <a:ext cx="10500230" cy="3292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defTabSz="1828891">
              <a:buClrTx/>
              <a:defRPr/>
            </a:pPr>
            <a:endParaRPr lang="en-US" sz="3600" kern="1200" dirty="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2292845" y="4632981"/>
            <a:ext cx="9301443" cy="1400395"/>
          </a:xfrm>
          <a:prstGeom prst="rect">
            <a:avLst/>
          </a:prstGeom>
          <a:noFill/>
        </p:spPr>
        <p:txBody>
          <a:bodyPr wrap="square" lIns="243852" tIns="121926" rIns="243852" bIns="121926" rtlCol="0">
            <a:spAutoFit/>
          </a:bodyPr>
          <a:lstStyle/>
          <a:p>
            <a:pPr marL="685834" indent="-685834" algn="just"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chưng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cất</a:t>
            </a:r>
            <a:endParaRPr lang="en-US" sz="5000" kern="1200" dirty="0">
              <a:solidFill>
                <a:prstClr val="white"/>
              </a:solidFill>
              <a:latin typeface="Arial" panose="020B0604020202020204" pitchFamily="34" charset="0"/>
              <a:ea typeface="+mn-ea"/>
              <a:cs typeface="Arial" panose="020B060402020202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2359321" y="8340899"/>
            <a:ext cx="9301443" cy="2554558"/>
          </a:xfrm>
          <a:prstGeom prst="rect">
            <a:avLst/>
          </a:prstGeom>
          <a:noFill/>
        </p:spPr>
        <p:txBody>
          <a:bodyPr wrap="square" lIns="243852" tIns="121926" rIns="243852" bIns="121926" rtlCol="0">
            <a:spAutoFit/>
          </a:bodyPr>
          <a:lstStyle/>
          <a:p>
            <a:pPr marL="685834" indent="-685834" algn="just" defTabSz="1828891">
              <a:lnSpc>
                <a:spcPct val="150000"/>
              </a:lnSpc>
              <a:buClr>
                <a:prstClr val="white"/>
              </a:buClr>
              <a:buFont typeface="Wingdings" panose="05000000000000000000" pitchFamily="2" charset="2"/>
              <a:buChar char="w"/>
              <a:defRPr/>
            </a:pPr>
            <a:r>
              <a:rPr lang="en-US" sz="5000" kern="1200" dirty="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5000" kern="1200" dirty="0" err="1">
                <a:solidFill>
                  <a:prstClr val="white"/>
                </a:solidFill>
                <a:latin typeface="Arial" panose="020B0604020202020204" pitchFamily="34" charset="0"/>
                <a:ea typeface="+mn-ea"/>
                <a:cs typeface="Arial" panose="020B0604020202020204" pitchFamily="34" charset="0"/>
              </a:rPr>
              <a:t>Phương</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pháp</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chiết</a:t>
            </a:r>
            <a:r>
              <a:rPr lang="en-US" sz="5000" kern="1200" dirty="0">
                <a:solidFill>
                  <a:prstClr val="white"/>
                </a:solidFill>
                <a:latin typeface="Arial" panose="020B0604020202020204" pitchFamily="34" charset="0"/>
                <a:ea typeface="+mn-ea"/>
                <a:cs typeface="Arial" panose="020B0604020202020204" pitchFamily="34" charset="0"/>
              </a:rPr>
              <a:t> </a:t>
            </a:r>
            <a:r>
              <a:rPr lang="en-US" sz="5000" kern="1200" dirty="0" err="1">
                <a:solidFill>
                  <a:prstClr val="white"/>
                </a:solidFill>
                <a:latin typeface="Arial" panose="020B0604020202020204" pitchFamily="34" charset="0"/>
                <a:ea typeface="+mn-ea"/>
                <a:cs typeface="Arial" panose="020B0604020202020204" pitchFamily="34" charset="0"/>
              </a:rPr>
              <a:t>lỏng</a:t>
            </a:r>
            <a:r>
              <a:rPr lang="en-US" sz="5000" kern="1200" dirty="0">
                <a:solidFill>
                  <a:prstClr val="white"/>
                </a:solidFill>
                <a:latin typeface="Arial" panose="020B0604020202020204" pitchFamily="34" charset="0"/>
                <a:ea typeface="+mn-ea"/>
                <a:cs typeface="Arial" panose="020B0604020202020204" pitchFamily="34" charset="0"/>
              </a:rPr>
              <a:t> – </a:t>
            </a:r>
            <a:r>
              <a:rPr lang="en-US" sz="5000" kern="1200" dirty="0" err="1">
                <a:solidFill>
                  <a:prstClr val="white"/>
                </a:solidFill>
                <a:latin typeface="Arial" panose="020B0604020202020204" pitchFamily="34" charset="0"/>
                <a:ea typeface="+mn-ea"/>
                <a:cs typeface="Arial" panose="020B0604020202020204" pitchFamily="34" charset="0"/>
              </a:rPr>
              <a:t>lỏng</a:t>
            </a:r>
            <a:endParaRPr lang="en-US" sz="5000" kern="1200" dirty="0">
              <a:solidFill>
                <a:prstClr val="white"/>
              </a:solidFill>
              <a:latin typeface="Arial" panose="020B0604020202020204" pitchFamily="34" charset="0"/>
              <a:ea typeface="+mn-ea"/>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4385591" y="1727920"/>
            <a:ext cx="974789" cy="974838"/>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a:stretch>
            <a:fillRect/>
          </a:stretch>
        </p:blipFill>
        <p:spPr>
          <a:xfrm>
            <a:off x="24385591" y="2957729"/>
            <a:ext cx="974789" cy="974838"/>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a:stretch>
            <a:fillRect/>
          </a:stretch>
        </p:blipFill>
        <p:spPr>
          <a:xfrm>
            <a:off x="24407400" y="4148792"/>
            <a:ext cx="974789" cy="974838"/>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a:stretch>
            <a:fillRect/>
          </a:stretch>
        </p:blipFill>
        <p:spPr>
          <a:xfrm>
            <a:off x="24407400" y="5261433"/>
            <a:ext cx="974789" cy="974838"/>
          </a:xfrm>
          <a:prstGeom prst="rect">
            <a:avLst/>
          </a:prstGeom>
        </p:spPr>
      </p:pic>
      <p:grpSp>
        <p:nvGrpSpPr>
          <p:cNvPr id="2" name="Group 1">
            <a:extLst>
              <a:ext uri="{FF2B5EF4-FFF2-40B4-BE49-F238E27FC236}">
                <a16:creationId xmlns:a16="http://schemas.microsoft.com/office/drawing/2014/main" xmlns="" id="{345AFF11-E773-DA5E-4CCB-A54914AACCDA}"/>
              </a:ext>
            </a:extLst>
          </p:cNvPr>
          <p:cNvGrpSpPr/>
          <p:nvPr/>
        </p:nvGrpSpPr>
        <p:grpSpPr>
          <a:xfrm>
            <a:off x="0" y="0"/>
            <a:ext cx="24385588" cy="3006492"/>
            <a:chOff x="0" y="2959512"/>
            <a:chExt cx="12192000" cy="1503072"/>
          </a:xfrm>
        </p:grpSpPr>
        <p:cxnSp>
          <p:nvCxnSpPr>
            <p:cNvPr id="3" name="Straight Connector 2">
              <a:extLst>
                <a:ext uri="{FF2B5EF4-FFF2-40B4-BE49-F238E27FC236}">
                  <a16:creationId xmlns:a16="http://schemas.microsoft.com/office/drawing/2014/main" xmlns=""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xmlns="" id="{D955C229-07EE-C309-D06D-5F270C589EB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lnSpc>
                  <a:spcPct val="150000"/>
                </a:lnSpc>
                <a:buClrTx/>
              </a:pPr>
              <a:endParaRPr lang="en-US" sz="3600" kern="1200" dirty="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FFA2E969-A4E4-5927-4B97-98D578B161A9}"/>
                </a:ext>
              </a:extLst>
            </p:cNvPr>
            <p:cNvSpPr txBox="1"/>
            <p:nvPr/>
          </p:nvSpPr>
          <p:spPr>
            <a:xfrm>
              <a:off x="1277373" y="3061407"/>
              <a:ext cx="9383697" cy="1200190"/>
            </a:xfrm>
            <a:prstGeom prst="rect">
              <a:avLst/>
            </a:prstGeom>
            <a:noFill/>
          </p:spPr>
          <p:txBody>
            <a:bodyPr wrap="square" rtlCol="0">
              <a:spAutoFit/>
            </a:bodyPr>
            <a:lstStyle/>
            <a:p>
              <a:pPr algn="just" defTabSz="1828891">
                <a:lnSpc>
                  <a:spcPct val="150000"/>
                </a:lnSpc>
                <a:buClrTx/>
              </a:pPr>
              <a:r>
                <a:rPr lang="en-US" sz="5000" b="1" kern="1200" dirty="0" err="1">
                  <a:solidFill>
                    <a:prstClr val="white"/>
                  </a:solidFill>
                  <a:latin typeface="Arial" panose="020B0604020202020204" pitchFamily="34" charset="0"/>
                  <a:ea typeface="+mn-ea"/>
                  <a:cs typeface="Arial" panose="020B0604020202020204" pitchFamily="34" charset="0"/>
                </a:rPr>
                <a:t>Câu</a:t>
              </a:r>
              <a:r>
                <a:rPr lang="en-US" sz="5000" b="1" kern="1200" dirty="0">
                  <a:solidFill>
                    <a:prstClr val="white"/>
                  </a:solidFill>
                  <a:latin typeface="Arial" panose="020B0604020202020204" pitchFamily="34" charset="0"/>
                  <a:ea typeface="+mn-ea"/>
                  <a:cs typeface="Arial" panose="020B0604020202020204" pitchFamily="34" charset="0"/>
                </a:rPr>
                <a:t> </a:t>
              </a:r>
              <a:r>
                <a:rPr lang="en-US" sz="5000" b="1" kern="1200" dirty="0" err="1">
                  <a:solidFill>
                    <a:prstClr val="white"/>
                  </a:solidFill>
                  <a:latin typeface="Arial" panose="020B0604020202020204" pitchFamily="34" charset="0"/>
                  <a:ea typeface="+mn-ea"/>
                  <a:cs typeface="Arial" panose="020B0604020202020204" pitchFamily="34" charset="0"/>
                </a:rPr>
                <a:t>hỏi</a:t>
              </a:r>
              <a:r>
                <a:rPr lang="en-US" sz="5000" b="1" kern="1200" dirty="0">
                  <a:solidFill>
                    <a:prstClr val="white"/>
                  </a:solidFill>
                  <a:latin typeface="Arial" panose="020B0604020202020204" pitchFamily="34" charset="0"/>
                  <a:ea typeface="+mn-ea"/>
                  <a:cs typeface="Arial" panose="020B0604020202020204" pitchFamily="34" charset="0"/>
                </a:rPr>
                <a:t> </a:t>
              </a:r>
              <a:r>
                <a:rPr lang="en-US" sz="5000" b="1" kern="1200" dirty="0" smtClean="0">
                  <a:solidFill>
                    <a:prstClr val="white"/>
                  </a:solidFill>
                  <a:latin typeface="Arial" panose="020B0604020202020204" pitchFamily="34" charset="0"/>
                  <a:ea typeface="+mn-ea"/>
                  <a:cs typeface="Arial" panose="020B0604020202020204" pitchFamily="34" charset="0"/>
                </a:rPr>
                <a:t>3: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Làm</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đường</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cát</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đường</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phèn</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từ</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mía</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thuộc</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phương</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pháp</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tách</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biệt</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và</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tinh</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chế</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5000" kern="1200" dirty="0" err="1">
                  <a:solidFill>
                    <a:prstClr val="white"/>
                  </a:solidFill>
                  <a:latin typeface="Arial" panose="020B0604020202020204" pitchFamily="34" charset="0"/>
                  <a:ea typeface="Calibri" panose="020F0502020204030204" pitchFamily="34" charset="0"/>
                  <a:cs typeface="Arial" panose="020B0604020202020204" pitchFamily="34" charset="0"/>
                </a:rPr>
                <a:t>nào</a:t>
              </a:r>
              <a:r>
                <a:rPr lang="en-US" sz="5000" kern="1200" dirty="0">
                  <a:solidFill>
                    <a:prstClr val="white"/>
                  </a:solidFill>
                  <a:latin typeface="Arial" panose="020B0604020202020204" pitchFamily="34" charset="0"/>
                  <a:ea typeface="Calibri" panose="020F0502020204030204" pitchFamily="34" charset="0"/>
                  <a:cs typeface="Arial" panose="020B0604020202020204" pitchFamily="34" charset="0"/>
                </a:rPr>
                <a:t>?</a:t>
              </a:r>
            </a:p>
          </p:txBody>
        </p:sp>
      </p:grpSp>
      <p:sp>
        <p:nvSpPr>
          <p:cNvPr id="20" name="Oval 19"/>
          <p:cNvSpPr/>
          <p:nvPr/>
        </p:nvSpPr>
        <p:spPr>
          <a:xfrm>
            <a:off x="13500847" y="9386047"/>
            <a:ext cx="1129553" cy="1048872"/>
          </a:xfrm>
          <a:prstGeom prst="ellipse">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9369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endCondLst>
                    <p:cond evt="onStopAudio" delay="0">
                      <p:tgtEl>
                        <p:sldTgt/>
                      </p:tgtEl>
                    </p:cond>
                  </p:endCondLst>
                </p:cTn>
                <p:tgtEl>
                  <p:spTgt spid="38"/>
                </p:tgtEl>
              </p:cMediaNode>
            </p:vide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8" fill="hold" display="0">
                  <p:stCondLst>
                    <p:cond delay="indefinite"/>
                  </p:stCondLst>
                  <p:endCondLst>
                    <p:cond evt="onStopAudio" delay="0">
                      <p:tgtEl>
                        <p:sldTgt/>
                      </p:tgtEl>
                    </p:cond>
                  </p:endCondLst>
                </p:cTn>
                <p:tgtEl>
                  <p:spTgt spid="39"/>
                </p:tgtEl>
              </p:cMediaNode>
            </p:video>
            <p:video>
              <p:cMediaNode vol="80000">
                <p:cTn id="189" fill="hold" display="0">
                  <p:stCondLst>
                    <p:cond delay="indefinite"/>
                  </p:stCondLst>
                  <p:endCondLst>
                    <p:cond evt="onStopAudio" delay="0">
                      <p:tgtEl>
                        <p:sldTgt/>
                      </p:tgtEl>
                    </p:cond>
                  </p:endCondLst>
                </p:cTn>
                <p:tgtEl>
                  <p:spTgt spid="40"/>
                </p:tgtEl>
              </p:cMediaNode>
            </p:video>
            <p:video>
              <p:cMediaNode vol="80000">
                <p:cTn id="190" fill="hold" display="0">
                  <p:stCondLst>
                    <p:cond delay="indefinite"/>
                  </p:stCondLst>
                  <p:endCondLst>
                    <p:cond evt="onStopAudio" delay="0">
                      <p:tgtEl>
                        <p:sldTgt/>
                      </p:tgtEl>
                    </p:cond>
                  </p:endCondLst>
                </p:cTn>
                <p:tgtEl>
                  <p:spTgt spid="41"/>
                </p:tgtEl>
              </p:cMediaNode>
            </p:vide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9" name="Rectangle 8"/>
          <p:cNvSpPr/>
          <p:nvPr/>
        </p:nvSpPr>
        <p:spPr>
          <a:xfrm>
            <a:off x="1963271" y="376518"/>
            <a:ext cx="22422317" cy="177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A47E386E-0AF6-387B-DDD4-C66BAD13FCA8}"/>
              </a:ext>
            </a:extLst>
          </p:cNvPr>
          <p:cNvSpPr txBox="1"/>
          <p:nvPr/>
        </p:nvSpPr>
        <p:spPr>
          <a:xfrm>
            <a:off x="10729856" y="407786"/>
            <a:ext cx="7944981" cy="1477499"/>
          </a:xfrm>
          <a:prstGeom prst="rect">
            <a:avLst/>
          </a:prstGeom>
          <a:noFill/>
        </p:spPr>
        <p:txBody>
          <a:bodyPr wrap="square" lIns="243852" tIns="121926" rIns="243852" bIns="121926" rtlCol="0">
            <a:spAutoFit/>
          </a:bodyPr>
          <a:lstStyle/>
          <a:p>
            <a:pPr algn="ctr"/>
            <a:r>
              <a:rPr lang="en-US" sz="8000" b="1" dirty="0">
                <a:solidFill>
                  <a:srgbClr val="C00000"/>
                </a:solidFill>
              </a:rPr>
              <a:t>VẬN DỤNG</a:t>
            </a:r>
          </a:p>
        </p:txBody>
      </p:sp>
      <p:sp>
        <p:nvSpPr>
          <p:cNvPr id="5" name="TextBox 4">
            <a:extLst>
              <a:ext uri="{FF2B5EF4-FFF2-40B4-BE49-F238E27FC236}">
                <a16:creationId xmlns:a16="http://schemas.microsoft.com/office/drawing/2014/main" xmlns="" id="{3A4F86A9-2FD4-AAF4-5E62-0C069B60E43A}"/>
              </a:ext>
            </a:extLst>
          </p:cNvPr>
          <p:cNvSpPr txBox="1"/>
          <p:nvPr/>
        </p:nvSpPr>
        <p:spPr>
          <a:xfrm>
            <a:off x="1305318" y="1831498"/>
            <a:ext cx="14223286" cy="11256940"/>
          </a:xfrm>
          <a:prstGeom prst="rect">
            <a:avLst/>
          </a:prstGeom>
          <a:noFill/>
        </p:spPr>
        <p:txBody>
          <a:bodyPr wrap="square" lIns="243852" tIns="121926" rIns="243852" bIns="121926">
            <a:spAutoFit/>
          </a:bodyPr>
          <a:lstStyle/>
          <a:p>
            <a:pPr algn="just">
              <a:lnSpc>
                <a:spcPct val="150000"/>
              </a:lnSpc>
              <a:spcBef>
                <a:spcPts val="267"/>
              </a:spcBef>
              <a:spcAft>
                <a:spcPts val="267"/>
              </a:spcAft>
            </a:pPr>
            <a:r>
              <a:rPr lang="nl-NL" sz="5300" b="1" dirty="0">
                <a:latin typeface="+mj-lt"/>
                <a:ea typeface="Calibri" panose="020F0502020204030204" pitchFamily="34" charset="0"/>
                <a:cs typeface="Times New Roman" panose="02020603050405020304" pitchFamily="18" charset="0"/>
              </a:rPr>
              <a:t>Vận dụng SGK trang 58: </a:t>
            </a:r>
            <a:r>
              <a:rPr lang="nl-NL" sz="5300" dirty="0">
                <a:latin typeface="+mj-lt"/>
                <a:ea typeface="Calibri" panose="020F0502020204030204" pitchFamily="34" charset="0"/>
                <a:cs typeface="Times New Roman" panose="02020603050405020304" pitchFamily="18" charset="0"/>
              </a:rPr>
              <a:t>Để có được một số hoạt chất từ thảo dược sử dụng để bổ cơ thể hoặc chữa bệnh, người ta có thể lấy thảo dược đem “sắc thuốc” hoặc “ngâm rượu thuốc”. Phương pháp tách nào đã được sử dụng để thu được hoạt chất trong các trường hợp này? Vì sao khi ngâm “rượu thuốc” không cần đun nóng, nhưng khi “sắc thuốc” cần đun nóng thảo dược trong nước?</a:t>
            </a:r>
            <a:endParaRPr lang="en-US" sz="5300" dirty="0">
              <a:latin typeface="+mj-lt"/>
              <a:ea typeface="Calibri" panose="020F0502020204030204" pitchFamily="34" charset="0"/>
              <a:cs typeface="Times New Roman" panose="02020603050405020304" pitchFamily="18" charset="0"/>
            </a:endParaRPr>
          </a:p>
        </p:txBody>
      </p:sp>
      <p:pic>
        <p:nvPicPr>
          <p:cNvPr id="6" name="Picture 27">
            <a:extLst>
              <a:ext uri="{FF2B5EF4-FFF2-40B4-BE49-F238E27FC236}">
                <a16:creationId xmlns:a16="http://schemas.microsoft.com/office/drawing/2014/main" xmlns="" id="{44581CD4-D11E-1B64-7857-1A523F9AA6BF}"/>
              </a:ext>
            </a:extLst>
          </p:cNvPr>
          <p:cNvPicPr>
            <a:picLocks noChangeAspect="1"/>
          </p:cNvPicPr>
          <p:nvPr/>
        </p:nvPicPr>
        <p:blipFill>
          <a:blip r:embed="rId3"/>
          <a:srcRect/>
          <a:stretch>
            <a:fillRect/>
          </a:stretch>
        </p:blipFill>
        <p:spPr>
          <a:xfrm>
            <a:off x="16969819" y="2930354"/>
            <a:ext cx="6450193" cy="9117346"/>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258EA07-D4A0-2EED-803B-FDF2E85E0905}"/>
              </a:ext>
            </a:extLst>
          </p:cNvPr>
          <p:cNvSpPr/>
          <p:nvPr/>
        </p:nvSpPr>
        <p:spPr>
          <a:xfrm>
            <a:off x="393316" y="727671"/>
            <a:ext cx="20472096" cy="5919704"/>
          </a:xfrm>
          <a:prstGeom prst="round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243852" tIns="121926" rIns="243852" bIns="121926" rtlCol="0" anchor="ctr"/>
          <a:lstStyle/>
          <a:p>
            <a:pPr algn="just">
              <a:lnSpc>
                <a:spcPct val="150000"/>
              </a:lnSpc>
            </a:pPr>
            <a:r>
              <a:rPr lang="en-US" sz="4800" dirty="0" err="1">
                <a:solidFill>
                  <a:srgbClr val="000000"/>
                </a:solidFill>
                <a:latin typeface="+mj-lt"/>
                <a:ea typeface="Times New Roman" panose="02020603050405020304" pitchFamily="18" charset="0"/>
                <a:cs typeface="Times New Roman" panose="02020603050405020304" pitchFamily="18" charset="0"/>
              </a:rPr>
              <a:t>Hoạt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chất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từ</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thảo</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dược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được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sử</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dụng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để</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bồi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bổ</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cơ</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thể</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hoặc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chữa</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bệnh</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thường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là</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các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chất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hữu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cơ</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Các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chất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hữu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cơ</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thường</a:t>
            </a:r>
            <a:r>
              <a:rPr lang="en-US" sz="4800" dirty="0">
                <a:solidFill>
                  <a:srgbClr val="000000"/>
                </a:solidFill>
                <a:latin typeface="+mj-lt"/>
                <a:ea typeface="Times New Roman" panose="02020603050405020304" pitchFamily="18" charset="0"/>
                <a:cs typeface="Times New Roman" panose="02020603050405020304" pitchFamily="18" charset="0"/>
              </a:rPr>
              <a:t> tan </a:t>
            </a:r>
            <a:r>
              <a:rPr lang="en-US" sz="4800" dirty="0" err="1">
                <a:solidFill>
                  <a:srgbClr val="000000"/>
                </a:solidFill>
                <a:latin typeface="+mj-lt"/>
                <a:ea typeface="Times New Roman" panose="02020603050405020304" pitchFamily="18" charset="0"/>
                <a:cs typeface="Times New Roman" panose="02020603050405020304" pitchFamily="18" charset="0"/>
              </a:rPr>
              <a:t>tốt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trong</a:t>
            </a:r>
            <a:r>
              <a:rPr lang="en-US" sz="4800" dirty="0">
                <a:solidFill>
                  <a:srgbClr val="000000"/>
                </a:solidFill>
                <a:latin typeface="+mj-lt"/>
                <a:ea typeface="Times New Roman" panose="02020603050405020304" pitchFamily="18" charset="0"/>
                <a:cs typeface="Times New Roman" panose="02020603050405020304" pitchFamily="18" charset="0"/>
              </a:rPr>
              <a:t> dung </a:t>
            </a:r>
            <a:r>
              <a:rPr lang="en-US" sz="4800" dirty="0" err="1">
                <a:solidFill>
                  <a:srgbClr val="000000"/>
                </a:solidFill>
                <a:latin typeface="+mj-lt"/>
                <a:ea typeface="Times New Roman" panose="02020603050405020304" pitchFamily="18" charset="0"/>
                <a:cs typeface="Times New Roman" panose="02020603050405020304" pitchFamily="18" charset="0"/>
              </a:rPr>
              <a:t>môi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rượu</a:t>
            </a:r>
            <a:r>
              <a:rPr lang="en-US" sz="4800" dirty="0">
                <a:solidFill>
                  <a:srgbClr val="000000"/>
                </a:solidFill>
                <a:latin typeface="+mj-lt"/>
                <a:ea typeface="Times New Roman" panose="02020603050405020304" pitchFamily="18" charset="0"/>
                <a:cs typeface="Times New Roman" panose="02020603050405020304" pitchFamily="18" charset="0"/>
              </a:rPr>
              <a:t> (ethanol) </a:t>
            </a:r>
            <a:r>
              <a:rPr lang="en-US" sz="4800" dirty="0" err="1">
                <a:solidFill>
                  <a:srgbClr val="000000"/>
                </a:solidFill>
                <a:latin typeface="+mj-lt"/>
                <a:ea typeface="Times New Roman" panose="02020603050405020304" pitchFamily="18" charset="0"/>
                <a:cs typeface="Times New Roman" panose="02020603050405020304" pitchFamily="18" charset="0"/>
              </a:rPr>
              <a:t>và</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rượu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thuốc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thường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ngâm</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trong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thời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gian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dài</a:t>
            </a:r>
            <a:r>
              <a:rPr lang="en-US" sz="4800" dirty="0">
                <a:solidFill>
                  <a:srgbClr val="000000"/>
                </a:solidFill>
                <a:latin typeface="+mj-lt"/>
                <a:ea typeface="Times New Roman" panose="02020603050405020304" pitchFamily="18" charset="0"/>
                <a:cs typeface="Times New Roman" panose="02020603050405020304" pitchFamily="18" charset="0"/>
              </a:rPr>
              <a:t>, do </a:t>
            </a:r>
            <a:r>
              <a:rPr lang="en-US" sz="4800" dirty="0" err="1">
                <a:solidFill>
                  <a:srgbClr val="000000"/>
                </a:solidFill>
                <a:latin typeface="+mj-lt"/>
                <a:ea typeface="Times New Roman" panose="02020603050405020304" pitchFamily="18" charset="0"/>
                <a:cs typeface="Times New Roman" panose="02020603050405020304" pitchFamily="18" charset="0"/>
              </a:rPr>
              <a:t>đó</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khi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ngâm</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rượu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thuốc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không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cần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đun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nóng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Ngoài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ra</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nhiệt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độ</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sôi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của</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rượu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thấp</a:t>
            </a:r>
            <a:r>
              <a:rPr lang="en-US" sz="4800" dirty="0">
                <a:solidFill>
                  <a:srgbClr val="000000"/>
                </a:solidFill>
                <a:latin typeface="+mj-lt"/>
                <a:ea typeface="Times New Roman" panose="02020603050405020304" pitchFamily="18" charset="0"/>
                <a:cs typeface="Times New Roman" panose="02020603050405020304" pitchFamily="18" charset="0"/>
              </a:rPr>
              <a:t> 78,3 </a:t>
            </a:r>
            <a:r>
              <a:rPr lang="en-US" sz="4800" baseline="30000" dirty="0" err="1">
                <a:solidFill>
                  <a:srgbClr val="000000"/>
                </a:solidFill>
                <a:latin typeface="+mj-lt"/>
                <a:ea typeface="Times New Roman" panose="02020603050405020304" pitchFamily="18" charset="0"/>
                <a:cs typeface="Times New Roman" panose="02020603050405020304" pitchFamily="18" charset="0"/>
              </a:rPr>
              <a:t>o</a:t>
            </a:r>
            <a:r>
              <a:rPr lang="en-US" sz="4800" dirty="0" err="1">
                <a:solidFill>
                  <a:srgbClr val="000000"/>
                </a:solidFill>
                <a:latin typeface="+mj-lt"/>
                <a:ea typeface="Times New Roman" panose="02020603050405020304" pitchFamily="18" charset="0"/>
                <a:cs typeface="Times New Roman" panose="02020603050405020304" pitchFamily="18" charset="0"/>
              </a:rPr>
              <a:t>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nếu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đun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quá</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nóng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lại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làm</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giảm</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độ</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rượu</a:t>
            </a:r>
            <a:r>
              <a:rPr lang="en-US" sz="4800" dirty="0">
                <a:solidFill>
                  <a:srgbClr val="000000"/>
                </a:solidFill>
                <a:latin typeface="+mj-lt"/>
                <a:ea typeface="Times New Roman" panose="02020603050405020304" pitchFamily="18" charset="0"/>
                <a:cs typeface="Times New Roman" panose="02020603050405020304" pitchFamily="18" charset="0"/>
              </a:rPr>
              <a:t>.</a:t>
            </a:r>
            <a:endParaRPr lang="en-US" sz="4800" dirty="0">
              <a:latin typeface="+mj-l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FEA74159-66AA-B008-D205-E60BD2862087}"/>
              </a:ext>
            </a:extLst>
          </p:cNvPr>
          <p:cNvSpPr/>
          <p:nvPr/>
        </p:nvSpPr>
        <p:spPr>
          <a:xfrm>
            <a:off x="3382516" y="7325880"/>
            <a:ext cx="20472096" cy="5919704"/>
          </a:xfrm>
          <a:prstGeom prst="round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243852" tIns="121926" rIns="243852" bIns="121926" rtlCol="0" anchor="ctr"/>
          <a:lstStyle/>
          <a:p>
            <a:pPr algn="just">
              <a:lnSpc>
                <a:spcPct val="150000"/>
              </a:lnSpc>
            </a:pPr>
            <a:r>
              <a:rPr lang="en-US" sz="4800" dirty="0" err="1">
                <a:solidFill>
                  <a:srgbClr val="000000"/>
                </a:solidFill>
                <a:latin typeface="+mj-lt"/>
                <a:ea typeface="Times New Roman" panose="02020603050405020304" pitchFamily="18" charset="0"/>
                <a:cs typeface="Times New Roman" panose="02020603050405020304" pitchFamily="18" charset="0"/>
              </a:rPr>
              <a:t>Ngược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lại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khi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sắc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thuốc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cần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đun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nóng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thảo</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dược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trong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nước</a:t>
            </a:r>
            <a:r>
              <a:rPr lang="en-US" sz="4800" dirty="0">
                <a:solidFill>
                  <a:srgbClr val="000000"/>
                </a:solidFill>
                <a:latin typeface="+mj-lt"/>
                <a:ea typeface="Times New Roman" panose="02020603050405020304" pitchFamily="18" charset="0"/>
                <a:cs typeface="Times New Roman" panose="02020603050405020304" pitchFamily="18" charset="0"/>
              </a:rPr>
              <a:t> do </a:t>
            </a:r>
            <a:r>
              <a:rPr lang="en-US" sz="4800" dirty="0" err="1">
                <a:solidFill>
                  <a:srgbClr val="000000"/>
                </a:solidFill>
                <a:latin typeface="+mj-lt"/>
                <a:ea typeface="Times New Roman" panose="02020603050405020304" pitchFamily="18" charset="0"/>
                <a:cs typeface="Times New Roman" panose="02020603050405020304" pitchFamily="18" charset="0"/>
              </a:rPr>
              <a:t>các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chất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hữu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cơ</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hoạt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chất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từ</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thảo</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dược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thường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không</a:t>
            </a:r>
            <a:r>
              <a:rPr lang="en-US" sz="4800" dirty="0">
                <a:solidFill>
                  <a:srgbClr val="000000"/>
                </a:solidFill>
                <a:latin typeface="+mj-lt"/>
                <a:ea typeface="Times New Roman" panose="02020603050405020304" pitchFamily="18" charset="0"/>
                <a:cs typeface="Times New Roman" panose="02020603050405020304" pitchFamily="18" charset="0"/>
              </a:rPr>
              <a:t> tan </a:t>
            </a:r>
            <a:r>
              <a:rPr lang="en-US" sz="4800" dirty="0" err="1">
                <a:solidFill>
                  <a:srgbClr val="000000"/>
                </a:solidFill>
                <a:latin typeface="+mj-lt"/>
                <a:ea typeface="Times New Roman" panose="02020603050405020304" pitchFamily="18" charset="0"/>
                <a:cs typeface="Times New Roman" panose="02020603050405020304" pitchFamily="18" charset="0"/>
              </a:rPr>
              <a:t>trong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nước</a:t>
            </a:r>
            <a:r>
              <a:rPr lang="en-US" sz="4800" dirty="0">
                <a:solidFill>
                  <a:srgbClr val="000000"/>
                </a:solidFill>
                <a:latin typeface="+mj-lt"/>
                <a:ea typeface="Times New Roman" panose="02020603050405020304" pitchFamily="18" charset="0"/>
                <a:cs typeface="Times New Roman" panose="02020603050405020304" pitchFamily="18" charset="0"/>
              </a:rPr>
              <a:t> ở </a:t>
            </a:r>
            <a:r>
              <a:rPr lang="en-US" sz="4800" dirty="0" err="1">
                <a:solidFill>
                  <a:srgbClr val="000000"/>
                </a:solidFill>
                <a:latin typeface="+mj-lt"/>
                <a:ea typeface="Times New Roman" panose="02020603050405020304" pitchFamily="18" charset="0"/>
                <a:cs typeface="Times New Roman" panose="02020603050405020304" pitchFamily="18" charset="0"/>
              </a:rPr>
              <a:t>điều</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kiện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thường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nhưng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có</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thể</a:t>
            </a:r>
            <a:r>
              <a:rPr lang="en-US" sz="4800" dirty="0">
                <a:solidFill>
                  <a:srgbClr val="000000"/>
                </a:solidFill>
                <a:latin typeface="+mj-lt"/>
                <a:ea typeface="Times New Roman" panose="02020603050405020304" pitchFamily="18" charset="0"/>
                <a:cs typeface="Times New Roman" panose="02020603050405020304" pitchFamily="18" charset="0"/>
              </a:rPr>
              <a:t> bay </a:t>
            </a:r>
            <a:r>
              <a:rPr lang="en-US" sz="4800" dirty="0" err="1">
                <a:solidFill>
                  <a:srgbClr val="000000"/>
                </a:solidFill>
                <a:latin typeface="+mj-lt"/>
                <a:ea typeface="Times New Roman" panose="02020603050405020304" pitchFamily="18" charset="0"/>
                <a:cs typeface="Times New Roman" panose="02020603050405020304" pitchFamily="18" charset="0"/>
              </a:rPr>
              <a:t>hơi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cùng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với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nước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khi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đun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nóng</a:t>
            </a:r>
            <a:r>
              <a:rPr lang="en-US" sz="4800" dirty="0">
                <a:solidFill>
                  <a:srgbClr val="000000"/>
                </a:solidFill>
                <a:latin typeface="+mj-lt"/>
                <a:ea typeface="Times New Roman" panose="02020603050405020304" pitchFamily="18" charset="0"/>
                <a:cs typeface="Times New Roman" panose="02020603050405020304" pitchFamily="18" charset="0"/>
              </a:rPr>
              <a:t> (do </a:t>
            </a:r>
            <a:r>
              <a:rPr lang="en-US" sz="4800" dirty="0" err="1">
                <a:solidFill>
                  <a:srgbClr val="000000"/>
                </a:solidFill>
                <a:latin typeface="+mj-lt"/>
                <a:ea typeface="Times New Roman" panose="02020603050405020304" pitchFamily="18" charset="0"/>
                <a:cs typeface="Times New Roman" panose="02020603050405020304" pitchFamily="18" charset="0"/>
              </a:rPr>
              <a:t>đó</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khi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sắc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thuốc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thường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nút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kín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ấm</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để</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giữ</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hoạt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chất</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Ngoài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ra</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thời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gian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sử</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dụng</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thuốc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sắc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ngắn</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hơn</a:t>
            </a:r>
            <a:r>
              <a:rPr lang="en-US" sz="4800" dirty="0">
                <a:solidFill>
                  <a:srgbClr val="000000"/>
                </a:solidFill>
                <a:latin typeface="+mj-lt"/>
                <a:ea typeface="Times New Roman" panose="02020603050405020304" pitchFamily="18" charset="0"/>
                <a:cs typeface="Times New Roman" panose="02020603050405020304" pitchFamily="18" charset="0"/>
              </a:rPr>
              <a:t> so </a:t>
            </a:r>
            <a:r>
              <a:rPr lang="en-US" sz="4800" dirty="0" err="1">
                <a:solidFill>
                  <a:srgbClr val="000000"/>
                </a:solidFill>
                <a:latin typeface="+mj-lt"/>
                <a:ea typeface="Times New Roman" panose="02020603050405020304" pitchFamily="18" charset="0"/>
                <a:cs typeface="Times New Roman" panose="02020603050405020304" pitchFamily="18" charset="0"/>
              </a:rPr>
              <a:t>với</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thuốc</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ngâm</a:t>
            </a:r>
            <a:r>
              <a:rPr lang="en-US" sz="4800" dirty="0">
                <a:solidFill>
                  <a:srgbClr val="000000"/>
                </a:solidFill>
                <a:latin typeface="+mj-lt"/>
                <a:ea typeface="Times New Roman" panose="02020603050405020304" pitchFamily="18" charset="0"/>
                <a:cs typeface="Times New Roman" panose="02020603050405020304" pitchFamily="18" charset="0"/>
              </a:rPr>
              <a:t> </a:t>
            </a:r>
            <a:r>
              <a:rPr lang="en-US" sz="4800" dirty="0" err="1">
                <a:solidFill>
                  <a:srgbClr val="000000"/>
                </a:solidFill>
                <a:latin typeface="+mj-lt"/>
                <a:ea typeface="Times New Roman" panose="02020603050405020304" pitchFamily="18" charset="0"/>
                <a:cs typeface="Times New Roman" panose="02020603050405020304" pitchFamily="18" charset="0"/>
              </a:rPr>
              <a:t>rượu</a:t>
            </a:r>
            <a:r>
              <a:rPr lang="en-US" sz="4800" dirty="0">
                <a:solidFill>
                  <a:srgbClr val="000000"/>
                </a:solidFill>
                <a:latin typeface="+mj-lt"/>
                <a:ea typeface="Times New Roman" panose="02020603050405020304" pitchFamily="18" charset="0"/>
                <a:cs typeface="Times New Roman" panose="02020603050405020304" pitchFamily="18" charset="0"/>
              </a:rPr>
              <a:t>.</a:t>
            </a:r>
            <a:endParaRPr lang="en-US" sz="4800" dirty="0">
              <a:latin typeface="+mj-lt"/>
              <a:ea typeface="Calibri" panose="020F0502020204030204" pitchFamily="34" charset="0"/>
              <a:cs typeface="Times New Roman" panose="02020603050405020304" pitchFamily="18" charset="0"/>
            </a:endParaRPr>
          </a:p>
        </p:txBody>
      </p:sp>
      <p:sp>
        <p:nvSpPr>
          <p:cNvPr id="10" name="Freeform 2">
            <a:extLst>
              <a:ext uri="{FF2B5EF4-FFF2-40B4-BE49-F238E27FC236}">
                <a16:creationId xmlns:a16="http://schemas.microsoft.com/office/drawing/2014/main" xmlns="" id="{2B99909A-75AE-4062-C3DB-2C61ABCED754}"/>
              </a:ext>
            </a:extLst>
          </p:cNvPr>
          <p:cNvSpPr/>
          <p:nvPr/>
        </p:nvSpPr>
        <p:spPr>
          <a:xfrm>
            <a:off x="20499564" y="3304021"/>
            <a:ext cx="3492707" cy="4456631"/>
          </a:xfrm>
          <a:custGeom>
            <a:avLst/>
            <a:gdLst/>
            <a:ahLst/>
            <a:cxnLst/>
            <a:rect l="l" t="t" r="r" b="b"/>
            <a:pathLst>
              <a:path w="3224974" h="4114800">
                <a:moveTo>
                  <a:pt x="0" y="0"/>
                </a:moveTo>
                <a:lnTo>
                  <a:pt x="3224975" y="0"/>
                </a:lnTo>
                <a:lnTo>
                  <a:pt x="32249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lIns="243852" tIns="121926" rIns="243852" bIns="121926"/>
          <a:lstStyle/>
          <a:p>
            <a:endParaRPr lang="en-US"/>
          </a:p>
        </p:txBody>
      </p:sp>
      <p:sp>
        <p:nvSpPr>
          <p:cNvPr id="11" name="Freeform 4">
            <a:extLst>
              <a:ext uri="{FF2B5EF4-FFF2-40B4-BE49-F238E27FC236}">
                <a16:creationId xmlns:a16="http://schemas.microsoft.com/office/drawing/2014/main" xmlns="" id="{3FDDECC4-DD37-537B-76A4-20F1832FD126}"/>
              </a:ext>
            </a:extLst>
          </p:cNvPr>
          <p:cNvSpPr/>
          <p:nvPr/>
        </p:nvSpPr>
        <p:spPr>
          <a:xfrm>
            <a:off x="1" y="10437191"/>
            <a:ext cx="4031007" cy="3280398"/>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lIns="243852" tIns="121926" rIns="243852" bIns="121926"/>
          <a:lstStyle/>
          <a:p>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6" name="TextBox 5">
            <a:extLst>
              <a:ext uri="{FF2B5EF4-FFF2-40B4-BE49-F238E27FC236}">
                <a16:creationId xmlns:a16="http://schemas.microsoft.com/office/drawing/2014/main" xmlns="" id="{355F738E-F046-97BA-BAEC-CFAE77F7CCA4}"/>
              </a:ext>
            </a:extLst>
          </p:cNvPr>
          <p:cNvSpPr txBox="1"/>
          <p:nvPr/>
        </p:nvSpPr>
        <p:spPr>
          <a:xfrm>
            <a:off x="10540869" y="590004"/>
            <a:ext cx="13117086" cy="1477499"/>
          </a:xfrm>
          <a:prstGeom prst="rect">
            <a:avLst/>
          </a:prstGeom>
          <a:noFill/>
        </p:spPr>
        <p:txBody>
          <a:bodyPr wrap="square" lIns="243852" tIns="121926" rIns="243852" bIns="121926" rtlCol="0">
            <a:spAutoFit/>
          </a:bodyPr>
          <a:lstStyle/>
          <a:p>
            <a:pPr algn="ctr"/>
            <a:r>
              <a:rPr lang="en-US" sz="8000" b="1" dirty="0"/>
              <a:t>HƯỚNG DẪN VỀ NHÀ</a:t>
            </a:r>
          </a:p>
        </p:txBody>
      </p:sp>
      <p:grpSp>
        <p:nvGrpSpPr>
          <p:cNvPr id="2" name="Group 8">
            <a:extLst>
              <a:ext uri="{FF2B5EF4-FFF2-40B4-BE49-F238E27FC236}">
                <a16:creationId xmlns:a16="http://schemas.microsoft.com/office/drawing/2014/main" xmlns="" id="{1E1A543A-7267-7970-EE4E-2A1013281F3A}"/>
              </a:ext>
            </a:extLst>
          </p:cNvPr>
          <p:cNvGrpSpPr/>
          <p:nvPr/>
        </p:nvGrpSpPr>
        <p:grpSpPr>
          <a:xfrm>
            <a:off x="1395043" y="3174229"/>
            <a:ext cx="15307988" cy="7369130"/>
            <a:chOff x="1805952" y="5255230"/>
            <a:chExt cx="10839468" cy="6594399"/>
          </a:xfrm>
        </p:grpSpPr>
        <p:sp>
          <p:nvSpPr>
            <p:cNvPr id="7" name="AutoShape 8">
              <a:extLst>
                <a:ext uri="{FF2B5EF4-FFF2-40B4-BE49-F238E27FC236}">
                  <a16:creationId xmlns:a16="http://schemas.microsoft.com/office/drawing/2014/main" xmlns="" id="{EF9757C8-DCFE-9652-6DB0-4080BFB94A42}"/>
                </a:ext>
              </a:extLst>
            </p:cNvPr>
            <p:cNvSpPr/>
            <p:nvPr/>
          </p:nvSpPr>
          <p:spPr>
            <a:xfrm>
              <a:off x="2385328" y="5255230"/>
              <a:ext cx="10260092" cy="6422053"/>
            </a:xfrm>
            <a:prstGeom prst="rect">
              <a:avLst/>
            </a:prstGeom>
            <a:solidFill>
              <a:srgbClr val="DB9463"/>
            </a:solidFill>
          </p:spPr>
          <p:txBody>
            <a:bodyPr/>
            <a:lstStyle/>
            <a:p>
              <a:endParaRPr lang="en-US"/>
            </a:p>
          </p:txBody>
        </p:sp>
        <p:sp>
          <p:nvSpPr>
            <p:cNvPr id="8" name="AutoShape 9">
              <a:extLst>
                <a:ext uri="{FF2B5EF4-FFF2-40B4-BE49-F238E27FC236}">
                  <a16:creationId xmlns:a16="http://schemas.microsoft.com/office/drawing/2014/main" xmlns="" id="{44904E1D-E57D-A558-5734-2680C58CD814}"/>
                </a:ext>
              </a:extLst>
            </p:cNvPr>
            <p:cNvSpPr/>
            <p:nvPr/>
          </p:nvSpPr>
          <p:spPr>
            <a:xfrm>
              <a:off x="1805952" y="5697358"/>
              <a:ext cx="10588937" cy="6152271"/>
            </a:xfrm>
            <a:prstGeom prst="rect">
              <a:avLst/>
            </a:prstGeom>
            <a:solidFill>
              <a:srgbClr val="FFFBEC"/>
            </a:solidFill>
          </p:spPr>
          <p:txBody>
            <a:bodyPr/>
            <a:lstStyle/>
            <a:p>
              <a:pPr marL="762038" indent="-762038" algn="just">
                <a:lnSpc>
                  <a:spcPct val="150000"/>
                </a:lnSpc>
                <a:spcBef>
                  <a:spcPts val="267"/>
                </a:spcBef>
                <a:spcAft>
                  <a:spcPts val="267"/>
                </a:spcAft>
                <a:buFont typeface="Wingdings" panose="05000000000000000000" pitchFamily="2" charset="2"/>
                <a:buChar char="Ø"/>
              </a:pPr>
              <a:r>
                <a:rPr lang="fr-FR" sz="5300" dirty="0" err="1">
                  <a:latin typeface="Times New Roman" pitchFamily="18" charset="0"/>
                  <a:ea typeface="Calibri" panose="020F0502020204030204" pitchFamily="34" charset="0"/>
                  <a:cs typeface="Times New Roman" pitchFamily="18" charset="0"/>
                </a:rPr>
                <a:t>Ôn</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lại</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kiến</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thức</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đã</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học</a:t>
              </a:r>
              <a:r>
                <a:rPr lang="fr-FR" sz="5300" dirty="0">
                  <a:latin typeface="Times New Roman" pitchFamily="18" charset="0"/>
                  <a:ea typeface="Calibri" panose="020F0502020204030204" pitchFamily="34" charset="0"/>
                  <a:cs typeface="Times New Roman" pitchFamily="18" charset="0"/>
                </a:rPr>
                <a:t>.</a:t>
              </a:r>
              <a:endParaRPr lang="en-US" sz="5300" dirty="0">
                <a:latin typeface="Times New Roman" pitchFamily="18" charset="0"/>
                <a:ea typeface="Calibri" panose="020F0502020204030204" pitchFamily="34" charset="0"/>
                <a:cs typeface="Times New Roman" pitchFamily="18" charset="0"/>
              </a:endParaRPr>
            </a:p>
            <a:p>
              <a:pPr marL="762038" indent="-762038" algn="just">
                <a:lnSpc>
                  <a:spcPct val="150000"/>
                </a:lnSpc>
                <a:spcBef>
                  <a:spcPts val="267"/>
                </a:spcBef>
                <a:spcAft>
                  <a:spcPts val="267"/>
                </a:spcAft>
                <a:buFont typeface="Wingdings" panose="05000000000000000000" pitchFamily="2" charset="2"/>
                <a:buChar char="Ø"/>
              </a:pPr>
              <a:r>
                <a:rPr lang="fr-FR" sz="5300" dirty="0" err="1">
                  <a:latin typeface="Times New Roman" pitchFamily="18" charset="0"/>
                  <a:ea typeface="Calibri" panose="020F0502020204030204" pitchFamily="34" charset="0"/>
                  <a:cs typeface="Times New Roman" pitchFamily="18" charset="0"/>
                </a:rPr>
                <a:t>Hoàn</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thành</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bài</a:t>
              </a:r>
              <a:r>
                <a:rPr lang="fr-FR" sz="5300" dirty="0">
                  <a:latin typeface="Times New Roman" pitchFamily="18" charset="0"/>
                  <a:ea typeface="Calibri" panose="020F0502020204030204" pitchFamily="34" charset="0"/>
                  <a:cs typeface="Times New Roman" pitchFamily="18" charset="0"/>
                </a:rPr>
                <a:t> </a:t>
              </a:r>
              <a:r>
                <a:rPr lang="fr-FR" sz="5300" dirty="0" err="1">
                  <a:latin typeface="Times New Roman" pitchFamily="18" charset="0"/>
                  <a:ea typeface="Calibri" panose="020F0502020204030204" pitchFamily="34" charset="0"/>
                  <a:cs typeface="Times New Roman" pitchFamily="18" charset="0"/>
                </a:rPr>
                <a:t>tập</a:t>
              </a:r>
              <a:r>
                <a:rPr lang="fr-FR" sz="5300" dirty="0">
                  <a:latin typeface="Times New Roman" pitchFamily="18" charset="0"/>
                  <a:ea typeface="Calibri" panose="020F0502020204030204" pitchFamily="34" charset="0"/>
                  <a:cs typeface="Times New Roman" pitchFamily="18" charset="0"/>
                </a:rPr>
                <a:t> 1, 2, 3 SGK </a:t>
              </a:r>
              <a:r>
                <a:rPr lang="fr-FR" sz="5300" dirty="0" err="1">
                  <a:latin typeface="Times New Roman" pitchFamily="18" charset="0"/>
                  <a:ea typeface="Calibri" panose="020F0502020204030204" pitchFamily="34" charset="0"/>
                  <a:cs typeface="Times New Roman" pitchFamily="18" charset="0"/>
                </a:rPr>
                <a:t>trang</a:t>
              </a:r>
              <a:r>
                <a:rPr lang="fr-FR" sz="5300" dirty="0">
                  <a:latin typeface="Times New Roman" pitchFamily="18" charset="0"/>
                  <a:ea typeface="Calibri" panose="020F0502020204030204" pitchFamily="34" charset="0"/>
                  <a:cs typeface="Times New Roman" pitchFamily="18" charset="0"/>
                </a:rPr>
                <a:t> 62. </a:t>
              </a:r>
              <a:endParaRPr lang="en-US" sz="5300" dirty="0">
                <a:latin typeface="Times New Roman" pitchFamily="18" charset="0"/>
                <a:ea typeface="Calibri" panose="020F0502020204030204" pitchFamily="34" charset="0"/>
                <a:cs typeface="Times New Roman" pitchFamily="18" charset="0"/>
              </a:endParaRPr>
            </a:p>
            <a:p>
              <a:pPr marL="762038" indent="-762038" algn="just">
                <a:lnSpc>
                  <a:spcPct val="150000"/>
                </a:lnSpc>
                <a:spcBef>
                  <a:spcPts val="267"/>
                </a:spcBef>
                <a:spcAft>
                  <a:spcPts val="267"/>
                </a:spcAft>
                <a:buFont typeface="Wingdings" panose="05000000000000000000" pitchFamily="2" charset="2"/>
                <a:buChar char="Ø"/>
              </a:pPr>
              <a:r>
                <a:rPr lang="fr-FR" sz="5300" b="1" i="1" dirty="0" err="1" smtClean="0">
                  <a:latin typeface="Times New Roman" pitchFamily="18" charset="0"/>
                  <a:ea typeface="Calibri" panose="020F0502020204030204" pitchFamily="34" charset="0"/>
                  <a:cs typeface="Times New Roman" pitchFamily="18" charset="0"/>
                </a:rPr>
                <a:t>Tiết</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học</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hôm</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sau</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các</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em</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trình</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bày</a:t>
              </a:r>
              <a:r>
                <a:rPr lang="fr-FR" sz="5300" b="1" i="1" dirty="0" smtClean="0">
                  <a:latin typeface="Times New Roman" pitchFamily="18" charset="0"/>
                  <a:ea typeface="Calibri" panose="020F0502020204030204" pitchFamily="34" charset="0"/>
                  <a:cs typeface="Times New Roman" pitchFamily="18" charset="0"/>
                </a:rPr>
                <a:t> pp </a:t>
              </a:r>
              <a:r>
                <a:rPr lang="fr-FR" sz="5300" b="1" i="1" dirty="0" err="1" smtClean="0">
                  <a:latin typeface="Times New Roman" pitchFamily="18" charset="0"/>
                  <a:ea typeface="Calibri" panose="020F0502020204030204" pitchFamily="34" charset="0"/>
                  <a:cs typeface="Times New Roman" pitchFamily="18" charset="0"/>
                </a:rPr>
                <a:t>tinh</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chế</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và</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trưng</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bày</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sản</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phẩm</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đã</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tinh</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chế</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được</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theo</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sự</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phân</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công</a:t>
              </a:r>
              <a:r>
                <a:rPr lang="fr-FR" sz="5300" b="1" i="1" dirty="0" smtClean="0">
                  <a:latin typeface="Times New Roman" pitchFamily="18" charset="0"/>
                  <a:ea typeface="Calibri" panose="020F0502020204030204" pitchFamily="34" charset="0"/>
                  <a:cs typeface="Times New Roman" pitchFamily="18" charset="0"/>
                </a:rPr>
                <a:t> </a:t>
              </a:r>
              <a:r>
                <a:rPr lang="fr-FR" sz="5300" b="1" i="1" dirty="0" err="1" smtClean="0">
                  <a:latin typeface="Times New Roman" pitchFamily="18" charset="0"/>
                  <a:ea typeface="Calibri" panose="020F0502020204030204" pitchFamily="34" charset="0"/>
                  <a:cs typeface="Times New Roman" pitchFamily="18" charset="0"/>
                </a:rPr>
                <a:t>của</a:t>
              </a:r>
              <a:r>
                <a:rPr lang="fr-FR" sz="5300" b="1" i="1" dirty="0" smtClean="0">
                  <a:latin typeface="Times New Roman" pitchFamily="18" charset="0"/>
                  <a:ea typeface="Calibri" panose="020F0502020204030204" pitchFamily="34" charset="0"/>
                  <a:cs typeface="Times New Roman" pitchFamily="18" charset="0"/>
                </a:rPr>
                <a:t> GV.</a:t>
              </a:r>
              <a:endParaRPr lang="en-US" sz="5300" b="1" dirty="0">
                <a:latin typeface="Times New Roman" pitchFamily="18" charset="0"/>
                <a:ea typeface="Calibri" panose="020F0502020204030204" pitchFamily="34" charset="0"/>
                <a:cs typeface="Times New Roman" pitchFamily="18" charset="0"/>
              </a:endParaRPr>
            </a:p>
          </p:txBody>
        </p:sp>
      </p:grpSp>
      <p:pic>
        <p:nvPicPr>
          <p:cNvPr id="11" name="Picture 19">
            <a:extLst>
              <a:ext uri="{FF2B5EF4-FFF2-40B4-BE49-F238E27FC236}">
                <a16:creationId xmlns:a16="http://schemas.microsoft.com/office/drawing/2014/main" xmlns="" id="{57F69420-5C16-AF59-1CB1-5CFAD5C5A9D3}"/>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2944441" y="10458109"/>
            <a:ext cx="14775442" cy="15190473"/>
          </a:xfrm>
          <a:prstGeom prst="rect">
            <a:avLst/>
          </a:prstGeom>
        </p:spPr>
      </p:pic>
      <p:pic>
        <p:nvPicPr>
          <p:cNvPr id="12" name="Picture 19">
            <a:extLst>
              <a:ext uri="{FF2B5EF4-FFF2-40B4-BE49-F238E27FC236}">
                <a16:creationId xmlns:a16="http://schemas.microsoft.com/office/drawing/2014/main" xmlns="" id="{20309F37-2080-C8CA-7C88-7B633F346187}"/>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919149" y="6462007"/>
            <a:ext cx="7167792" cy="736913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gallery dir="l"/>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4" name="TextBox 3">
            <a:extLst>
              <a:ext uri="{FF2B5EF4-FFF2-40B4-BE49-F238E27FC236}">
                <a16:creationId xmlns:a16="http://schemas.microsoft.com/office/drawing/2014/main" xmlns="" id="{A22BB01D-2F6B-B652-36CC-922797039F61}"/>
              </a:ext>
            </a:extLst>
          </p:cNvPr>
          <p:cNvSpPr txBox="1"/>
          <p:nvPr/>
        </p:nvSpPr>
        <p:spPr>
          <a:xfrm>
            <a:off x="1868247" y="3350985"/>
            <a:ext cx="21809367" cy="6732624"/>
          </a:xfrm>
          <a:prstGeom prst="rect">
            <a:avLst/>
          </a:prstGeom>
          <a:noFill/>
        </p:spPr>
        <p:txBody>
          <a:bodyPr wrap="square" lIns="243852" tIns="121926" rIns="243852" bIns="121926">
            <a:spAutoFit/>
          </a:bodyPr>
          <a:lstStyle/>
          <a:p>
            <a:pPr algn="ctr" defTabSz="2438522">
              <a:lnSpc>
                <a:spcPct val="150000"/>
              </a:lnSpc>
              <a:spcAft>
                <a:spcPts val="2667"/>
              </a:spcAft>
              <a:defRPr/>
            </a:pPr>
            <a:r>
              <a:rPr lang="en-US" sz="13300" b="1" dirty="0">
                <a:solidFill>
                  <a:srgbClr val="0053A3">
                    <a:lumMod val="50000"/>
                  </a:srgbClr>
                </a:solidFill>
                <a:ea typeface="Calibri" panose="020F0502020204030204" pitchFamily="34" charset="0"/>
                <a:cs typeface="Times New Roman" panose="02020603050405020304" pitchFamily="18" charset="0"/>
              </a:rPr>
              <a:t>BÀI HỌC KẾT THÚC,</a:t>
            </a:r>
          </a:p>
          <a:p>
            <a:pPr algn="ctr" defTabSz="2438522">
              <a:lnSpc>
                <a:spcPct val="150000"/>
              </a:lnSpc>
              <a:spcAft>
                <a:spcPts val="2667"/>
              </a:spcAft>
              <a:defRPr/>
            </a:pPr>
            <a:r>
              <a:rPr lang="en-US" sz="13300" b="1" dirty="0">
                <a:solidFill>
                  <a:srgbClr val="0053A3">
                    <a:lumMod val="50000"/>
                  </a:srgbClr>
                </a:solidFill>
                <a:ea typeface="Calibri" panose="020F0502020204030204" pitchFamily="34" charset="0"/>
                <a:cs typeface="Times New Roman" panose="02020603050405020304" pitchFamily="18" charset="0"/>
              </a:rPr>
              <a:t> CẢM ƠN CÁC EM!</a:t>
            </a:r>
          </a:p>
        </p:txBody>
      </p:sp>
    </p:spTree>
    <p:extLst>
      <p:ext uri="{BB962C8B-B14F-4D97-AF65-F5344CB8AC3E}">
        <p14:creationId xmlns:p14="http://schemas.microsoft.com/office/powerpoint/2010/main" xmlns="" val="1672537593"/>
      </p:ext>
    </p:extLst>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73" name="Google Shape;173;p1"/>
          <p:cNvGrpSpPr/>
          <p:nvPr/>
        </p:nvGrpSpPr>
        <p:grpSpPr>
          <a:xfrm>
            <a:off x="3216820" y="2743200"/>
            <a:ext cx="20659937" cy="7772400"/>
            <a:chOff x="1121804" y="1404640"/>
            <a:chExt cx="20661282" cy="3897829"/>
          </a:xfrm>
        </p:grpSpPr>
        <p:sp>
          <p:nvSpPr>
            <p:cNvPr id="174" name="Google Shape;174;p1"/>
            <p:cNvSpPr/>
            <p:nvPr/>
          </p:nvSpPr>
          <p:spPr>
            <a:xfrm>
              <a:off x="3344318" y="4469240"/>
              <a:ext cx="18438768" cy="833229"/>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5" name="Google Shape;175;p1"/>
            <p:cNvSpPr txBox="1"/>
            <p:nvPr/>
          </p:nvSpPr>
          <p:spPr>
            <a:xfrm>
              <a:off x="1121804" y="1404640"/>
              <a:ext cx="19189214" cy="1016587"/>
            </a:xfrm>
            <a:prstGeom prst="rect">
              <a:avLst/>
            </a:prstGeom>
            <a:noFill/>
            <a:ln>
              <a:noFill/>
            </a:ln>
          </p:spPr>
          <p:txBody>
            <a:bodyPr spcFirstLastPara="1" wrap="square" lIns="91400" tIns="45700" rIns="91400" bIns="45700" anchor="t" anchorCtr="0">
              <a:spAutoFit/>
            </a:bodyPr>
            <a:lstStyle/>
            <a:p>
              <a:pPr marL="0" marR="0" lvl="0" indent="0" algn="ctr" rtl="0">
                <a:lnSpc>
                  <a:spcPct val="90909"/>
                </a:lnSpc>
                <a:spcBef>
                  <a:spcPts val="0"/>
                </a:spcBef>
                <a:spcAft>
                  <a:spcPts val="0"/>
                </a:spcAft>
                <a:buNone/>
              </a:pPr>
              <a:endParaRPr sz="6600" b="1" dirty="0">
                <a:solidFill>
                  <a:srgbClr val="135F82"/>
                </a:solidFill>
                <a:latin typeface="Tahoma" panose="020B0604030504040204" pitchFamily="34" charset="0"/>
                <a:ea typeface="Tahoma" panose="020B0604030504040204" pitchFamily="34" charset="0"/>
                <a:cs typeface="Tahoma" panose="020B0604030504040204" pitchFamily="34" charset="0"/>
                <a:sym typeface="Questrial"/>
              </a:endParaRPr>
            </a:p>
          </p:txBody>
        </p:sp>
      </p:grpSp>
      <p:grpSp>
        <p:nvGrpSpPr>
          <p:cNvPr id="185" name="Google Shape;185;p1"/>
          <p:cNvGrpSpPr/>
          <p:nvPr/>
        </p:nvGrpSpPr>
        <p:grpSpPr>
          <a:xfrm>
            <a:off x="3940544" y="4556013"/>
            <a:ext cx="18408470" cy="922567"/>
            <a:chOff x="7459670" y="7086599"/>
            <a:chExt cx="20011654" cy="922734"/>
          </a:xfrm>
        </p:grpSpPr>
        <p:sp>
          <p:nvSpPr>
            <p:cNvPr id="186" name="Google Shape;186;p1">
              <a:hlinkClick r:id="" action="ppaction://noaction"/>
            </p:cNvPr>
            <p:cNvSpPr/>
            <p:nvPr/>
          </p:nvSpPr>
          <p:spPr>
            <a:xfrm>
              <a:off x="9092456" y="7178187"/>
              <a:ext cx="18378868"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a:solidFill>
                    <a:srgbClr val="135F82"/>
                  </a:solidFill>
                  <a:latin typeface="Tahoma"/>
                  <a:ea typeface="Tahoma"/>
                  <a:cs typeface="Tahoma"/>
                  <a:sym typeface="Tahoma"/>
                </a:rPr>
                <a:t> </a:t>
              </a:r>
              <a:r>
                <a:rPr lang="en-US" sz="4800" b="1" dirty="0" smtClean="0">
                  <a:solidFill>
                    <a:srgbClr val="135F82"/>
                  </a:solidFill>
                  <a:latin typeface="Tahoma"/>
                  <a:ea typeface="Tahoma"/>
                  <a:cs typeface="Tahoma"/>
                  <a:sym typeface="Tahoma"/>
                </a:rPr>
                <a:t>Phương pháp kết tinh</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70" y="7086599"/>
              <a:ext cx="1392614" cy="872846"/>
              <a:chOff x="7459670" y="7543799"/>
              <a:chExt cx="1381117"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1"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a:t>
                  </a:r>
                  <a:endParaRPr dirty="0"/>
                </a:p>
              </p:txBody>
            </p:sp>
          </p:grpSp>
        </p:grpSp>
      </p:grpSp>
      <p:grpSp>
        <p:nvGrpSpPr>
          <p:cNvPr id="192" name="Google Shape;192;p1"/>
          <p:cNvGrpSpPr/>
          <p:nvPr/>
        </p:nvGrpSpPr>
        <p:grpSpPr>
          <a:xfrm>
            <a:off x="4801154" y="6042802"/>
            <a:ext cx="16813248" cy="945156"/>
            <a:chOff x="7459670" y="8524495"/>
            <a:chExt cx="16816291" cy="945327"/>
          </a:xfrm>
        </p:grpSpPr>
        <p:sp>
          <p:nvSpPr>
            <p:cNvPr id="193" name="Google Shape;193;p1"/>
            <p:cNvSpPr/>
            <p:nvPr/>
          </p:nvSpPr>
          <p:spPr>
            <a:xfrm>
              <a:off x="9092456" y="8638675"/>
              <a:ext cx="15183505"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Phương pháp chiết</a:t>
              </a:r>
              <a:endParaRPr sz="4800" b="1" dirty="0">
                <a:solidFill>
                  <a:srgbClr val="135F82"/>
                </a:solidFill>
                <a:latin typeface="Tahoma"/>
                <a:ea typeface="Tahoma"/>
                <a:cs typeface="Tahoma"/>
                <a:sym typeface="Tahoma"/>
              </a:endParaRPr>
            </a:p>
          </p:txBody>
        </p:sp>
        <p:grpSp>
          <p:nvGrpSpPr>
            <p:cNvPr id="194" name="Google Shape;194;p1"/>
            <p:cNvGrpSpPr/>
            <p:nvPr/>
          </p:nvGrpSpPr>
          <p:grpSpPr>
            <a:xfrm>
              <a:off x="7459670" y="8524495"/>
              <a:ext cx="1392614" cy="872846"/>
              <a:chOff x="7459670" y="7543799"/>
              <a:chExt cx="1381117" cy="872846"/>
            </a:xfrm>
          </p:grpSpPr>
          <p:sp>
            <p:nvSpPr>
              <p:cNvPr id="195" name="Google Shape;195;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96" name="Google Shape;196;p1"/>
              <p:cNvGrpSpPr/>
              <p:nvPr/>
            </p:nvGrpSpPr>
            <p:grpSpPr>
              <a:xfrm>
                <a:off x="7469187" y="7685126"/>
                <a:ext cx="1371600" cy="731520"/>
                <a:chOff x="7469187" y="7685126"/>
                <a:chExt cx="1371600" cy="731520"/>
              </a:xfrm>
            </p:grpSpPr>
            <p:sp>
              <p:nvSpPr>
                <p:cNvPr id="197" name="Google Shape;197;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8" name="Google Shape;198;p1"/>
                <p:cNvSpPr txBox="1"/>
                <p:nvPr/>
              </p:nvSpPr>
              <p:spPr>
                <a:xfrm>
                  <a:off x="7874579" y="7688759"/>
                  <a:ext cx="67597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II</a:t>
                  </a:r>
                  <a:endParaRPr/>
                </a:p>
              </p:txBody>
            </p:sp>
          </p:grpSp>
        </p:grpSp>
      </p:grpSp>
      <p:grpSp>
        <p:nvGrpSpPr>
          <p:cNvPr id="199" name="Google Shape;199;p1"/>
          <p:cNvGrpSpPr/>
          <p:nvPr/>
        </p:nvGrpSpPr>
        <p:grpSpPr>
          <a:xfrm>
            <a:off x="5620870" y="7533601"/>
            <a:ext cx="18764718" cy="876804"/>
            <a:chOff x="7156454" y="9982200"/>
            <a:chExt cx="22880602" cy="876962"/>
          </a:xfrm>
        </p:grpSpPr>
        <p:sp>
          <p:nvSpPr>
            <p:cNvPr id="200" name="Google Shape;200;p1"/>
            <p:cNvSpPr/>
            <p:nvPr/>
          </p:nvSpPr>
          <p:spPr>
            <a:xfrm>
              <a:off x="9092456" y="10028015"/>
              <a:ext cx="20944600"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Phương pháp chưng cất</a:t>
              </a:r>
              <a:endParaRPr sz="4800" b="1" dirty="0">
                <a:solidFill>
                  <a:srgbClr val="135F82"/>
                </a:solidFill>
                <a:latin typeface="Tahoma"/>
                <a:ea typeface="Tahoma"/>
                <a:cs typeface="Tahoma"/>
                <a:sym typeface="Tahoma"/>
              </a:endParaRPr>
            </a:p>
          </p:txBody>
        </p:sp>
        <p:grpSp>
          <p:nvGrpSpPr>
            <p:cNvPr id="201" name="Google Shape;201;p1"/>
            <p:cNvGrpSpPr/>
            <p:nvPr/>
          </p:nvGrpSpPr>
          <p:grpSpPr>
            <a:xfrm>
              <a:off x="7156454" y="9982200"/>
              <a:ext cx="2295519" cy="872846"/>
              <a:chOff x="7158961" y="7543800"/>
              <a:chExt cx="2276569" cy="872846"/>
            </a:xfrm>
          </p:grpSpPr>
          <p:sp>
            <p:nvSpPr>
              <p:cNvPr id="202" name="Google Shape;202;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03" name="Google Shape;203;p1"/>
              <p:cNvGrpSpPr/>
              <p:nvPr/>
            </p:nvGrpSpPr>
            <p:grpSpPr>
              <a:xfrm>
                <a:off x="7158961" y="7685126"/>
                <a:ext cx="2276569" cy="731520"/>
                <a:chOff x="7158961" y="7685126"/>
                <a:chExt cx="2276569" cy="731520"/>
              </a:xfrm>
            </p:grpSpPr>
            <p:sp>
              <p:nvSpPr>
                <p:cNvPr id="204" name="Google Shape;204;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05" name="Google Shape;205;p1"/>
                <p:cNvSpPr txBox="1"/>
                <p:nvPr/>
              </p:nvSpPr>
              <p:spPr>
                <a:xfrm>
                  <a:off x="7158961" y="7688752"/>
                  <a:ext cx="227656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III</a:t>
                  </a:r>
                  <a:endParaRPr/>
                </a:p>
              </p:txBody>
            </p:sp>
          </p:grpSp>
        </p:grpSp>
      </p:grpSp>
      <p:grpSp>
        <p:nvGrpSpPr>
          <p:cNvPr id="206" name="Google Shape;206;p1"/>
          <p:cNvGrpSpPr/>
          <p:nvPr/>
        </p:nvGrpSpPr>
        <p:grpSpPr>
          <a:xfrm>
            <a:off x="6199650" y="9351482"/>
            <a:ext cx="16821714" cy="907558"/>
            <a:chOff x="7459670" y="9947326"/>
            <a:chExt cx="20686770" cy="907722"/>
          </a:xfrm>
        </p:grpSpPr>
        <p:sp>
          <p:nvSpPr>
            <p:cNvPr id="207" name="Google Shape;207;p1"/>
            <p:cNvSpPr/>
            <p:nvPr/>
          </p:nvSpPr>
          <p:spPr>
            <a:xfrm>
              <a:off x="10344864" y="9947326"/>
              <a:ext cx="17801576"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dirty="0" smtClean="0">
                  <a:solidFill>
                    <a:srgbClr val="135F82"/>
                  </a:solidFill>
                  <a:latin typeface="Tahoma"/>
                  <a:ea typeface="Tahoma"/>
                  <a:cs typeface="Tahoma"/>
                  <a:sym typeface="Tahoma"/>
                </a:rPr>
                <a:t>Phương pháp sắc kí </a:t>
              </a:r>
              <a:endParaRPr sz="4800" b="1" dirty="0">
                <a:solidFill>
                  <a:srgbClr val="135F82"/>
                </a:solidFill>
                <a:latin typeface="Tahoma"/>
                <a:ea typeface="Tahoma"/>
                <a:cs typeface="Tahoma"/>
                <a:sym typeface="Tahoma"/>
              </a:endParaRPr>
            </a:p>
          </p:txBody>
        </p:sp>
        <p:grpSp>
          <p:nvGrpSpPr>
            <p:cNvPr id="208" name="Google Shape;208;p1"/>
            <p:cNvGrpSpPr/>
            <p:nvPr/>
          </p:nvGrpSpPr>
          <p:grpSpPr>
            <a:xfrm>
              <a:off x="7459670" y="9982200"/>
              <a:ext cx="2095843" cy="872848"/>
              <a:chOff x="7459669" y="7543800"/>
              <a:chExt cx="2078540" cy="872848"/>
            </a:xfrm>
          </p:grpSpPr>
          <p:sp>
            <p:nvSpPr>
              <p:cNvPr id="209" name="Google Shape;209;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0" name="Google Shape;210;p1"/>
              <p:cNvGrpSpPr/>
              <p:nvPr/>
            </p:nvGrpSpPr>
            <p:grpSpPr>
              <a:xfrm>
                <a:off x="7469186" y="7685128"/>
                <a:ext cx="2069023" cy="731520"/>
                <a:chOff x="7469186" y="7685128"/>
                <a:chExt cx="2069023" cy="731520"/>
              </a:xfrm>
            </p:grpSpPr>
            <p:sp>
              <p:nvSpPr>
                <p:cNvPr id="211" name="Google Shape;211;p1"/>
                <p:cNvSpPr/>
                <p:nvPr/>
              </p:nvSpPr>
              <p:spPr>
                <a:xfrm rot="5400000">
                  <a:off x="8137938" y="7016376"/>
                  <a:ext cx="731520" cy="2069023"/>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2" name="Google Shape;212;p1"/>
                <p:cNvSpPr txBox="1"/>
                <p:nvPr/>
              </p:nvSpPr>
              <p:spPr>
                <a:xfrm>
                  <a:off x="7826022" y="7688760"/>
                  <a:ext cx="1377295"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FFFFFF"/>
                      </a:solidFill>
                      <a:latin typeface="Tahoma"/>
                      <a:ea typeface="Tahoma"/>
                      <a:cs typeface="Tahoma"/>
                      <a:sym typeface="Tahoma"/>
                    </a:rPr>
                    <a:t>IV</a:t>
                  </a:r>
                  <a:endParaRPr sz="4000" b="1">
                    <a:solidFill>
                      <a:srgbClr val="FFFFFF"/>
                    </a:solidFill>
                    <a:latin typeface="Tahoma"/>
                    <a:ea typeface="Tahoma"/>
                    <a:cs typeface="Tahoma"/>
                    <a:sym typeface="Tahoma"/>
                  </a:endParaRPr>
                </a:p>
              </p:txBody>
            </p:sp>
          </p:grpSp>
        </p:grpSp>
      </p:grpSp>
      <p:sp>
        <p:nvSpPr>
          <p:cNvPr id="34" name="TextBox 33"/>
          <p:cNvSpPr txBox="1"/>
          <p:nvPr/>
        </p:nvSpPr>
        <p:spPr>
          <a:xfrm>
            <a:off x="17508070" y="1237129"/>
            <a:ext cx="5459506" cy="769441"/>
          </a:xfrm>
          <a:prstGeom prst="rect">
            <a:avLst/>
          </a:prstGeom>
          <a:noFill/>
        </p:spPr>
        <p:txBody>
          <a:bodyPr wrap="square" rtlCol="0">
            <a:spAutoFit/>
          </a:bodyPr>
          <a:lstStyle/>
          <a:p>
            <a:r>
              <a:rPr lang="en-US" dirty="0" smtClean="0"/>
              <a:t>	  </a:t>
            </a:r>
            <a:r>
              <a:rPr lang="en-US" dirty="0" smtClean="0">
                <a:solidFill>
                  <a:schemeClr val="accent4">
                    <a:lumMod val="60000"/>
                    <a:lumOff val="40000"/>
                  </a:schemeClr>
                </a:solidFill>
              </a:rPr>
              <a:t> </a:t>
            </a:r>
            <a:r>
              <a:rPr lang="en-US" sz="4000" dirty="0" smtClean="0">
                <a:solidFill>
                  <a:schemeClr val="accent4">
                    <a:lumMod val="60000"/>
                    <a:lumOff val="40000"/>
                  </a:schemeClr>
                </a:solidFill>
              </a:rPr>
              <a:t>(</a:t>
            </a:r>
            <a:r>
              <a:rPr lang="en-US" sz="4400" dirty="0" smtClean="0">
                <a:solidFill>
                  <a:schemeClr val="accent4">
                    <a:lumMod val="60000"/>
                    <a:lumOff val="40000"/>
                  </a:schemeClr>
                </a:solidFill>
                <a:latin typeface="Times New Roman" pitchFamily="18" charset="0"/>
                <a:cs typeface="Times New Roman" pitchFamily="18" charset="0"/>
              </a:rPr>
              <a:t>TIẾT 24)</a:t>
            </a:r>
            <a:endParaRPr lang="en-US" sz="4400" dirty="0">
              <a:solidFill>
                <a:schemeClr val="accent4">
                  <a:lumMod val="60000"/>
                  <a:lumOff val="4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blinds(horizontal)">
                                      <p:cBhvr>
                                        <p:cTn id="11" dur="500"/>
                                        <p:tgtEl>
                                          <p:spTgt spid="19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fade">
                                      <p:cBhvr>
                                        <p:cTn id="16" dur="1000"/>
                                        <p:tgtEl>
                                          <p:spTgt spid="199"/>
                                        </p:tgtEl>
                                      </p:cBhvr>
                                    </p:animEffect>
                                    <p:anim calcmode="lin" valueType="num">
                                      <p:cBhvr>
                                        <p:cTn id="17" dur="1000" fill="hold"/>
                                        <p:tgtEl>
                                          <p:spTgt spid="199"/>
                                        </p:tgtEl>
                                        <p:attrNameLst>
                                          <p:attrName>ppt_x</p:attrName>
                                        </p:attrNameLst>
                                      </p:cBhvr>
                                      <p:tavLst>
                                        <p:tav tm="0">
                                          <p:val>
                                            <p:strVal val="#ppt_x"/>
                                          </p:val>
                                        </p:tav>
                                        <p:tav tm="100000">
                                          <p:val>
                                            <p:strVal val="#ppt_x"/>
                                          </p:val>
                                        </p:tav>
                                      </p:tavLst>
                                    </p:anim>
                                    <p:anim calcmode="lin" valueType="num">
                                      <p:cBhvr>
                                        <p:cTn id="18"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6"/>
                                        </p:tgtEl>
                                        <p:attrNameLst>
                                          <p:attrName>style.visibility</p:attrName>
                                        </p:attrNameLst>
                                      </p:cBhvr>
                                      <p:to>
                                        <p:strVal val="visible"/>
                                      </p:to>
                                    </p:set>
                                    <p:anim calcmode="lin" valueType="num">
                                      <p:cBhvr>
                                        <p:cTn id="23" dur="500" fill="hold"/>
                                        <p:tgtEl>
                                          <p:spTgt spid="206"/>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6"/>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6"/>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1459" y="3173506"/>
            <a:ext cx="17158447" cy="2277547"/>
          </a:xfrm>
          <a:prstGeom prst="rect">
            <a:avLst/>
          </a:prstGeom>
          <a:noFill/>
        </p:spPr>
        <p:txBody>
          <a:bodyPr wrap="square" rtlCol="0">
            <a:spAutoFit/>
          </a:bodyPr>
          <a:lstStyle/>
          <a:p>
            <a:r>
              <a:rPr lang="en-US" sz="5400" dirty="0" smtClean="0">
                <a:solidFill>
                  <a:srgbClr val="C00000"/>
                </a:solidFill>
                <a:latin typeface="Times New Roman" pitchFamily="18" charset="0"/>
                <a:cs typeface="Times New Roman" pitchFamily="18" charset="0"/>
              </a:rPr>
              <a:t>1. </a:t>
            </a:r>
            <a:r>
              <a:rPr lang="en-US" sz="4400" dirty="0" smtClean="0">
                <a:solidFill>
                  <a:srgbClr val="C00000"/>
                </a:solidFill>
                <a:latin typeface="Times New Roman" pitchFamily="18" charset="0"/>
                <a:cs typeface="Times New Roman" pitchFamily="18" charset="0"/>
              </a:rPr>
              <a:t>GV </a:t>
            </a:r>
            <a:r>
              <a:rPr lang="en-US" sz="4400" dirty="0" err="1" smtClean="0">
                <a:solidFill>
                  <a:srgbClr val="C00000"/>
                </a:solidFill>
                <a:latin typeface="Times New Roman" pitchFamily="18" charset="0"/>
                <a:cs typeface="Times New Roman" pitchFamily="18" charset="0"/>
              </a:rPr>
              <a:t>GiỚI</a:t>
            </a:r>
            <a:r>
              <a:rPr lang="en-US" sz="4400" dirty="0" smtClean="0">
                <a:solidFill>
                  <a:srgbClr val="C00000"/>
                </a:solidFill>
                <a:latin typeface="Times New Roman" pitchFamily="18" charset="0"/>
                <a:cs typeface="Times New Roman" pitchFamily="18" charset="0"/>
              </a:rPr>
              <a:t> THIỆU CHO HỌC SINH CÁC LOẠI SÁCH NGHIÊN CỨU PHƯƠNG PHÁP TÁCH VÀ TINH CHẾ HỢP CHẤT HỮU CƠ TRONG DÂN GIAN VÀ </a:t>
            </a:r>
            <a:r>
              <a:rPr lang="en-US" sz="4400" dirty="0" err="1" smtClean="0">
                <a:solidFill>
                  <a:srgbClr val="C00000"/>
                </a:solidFill>
                <a:latin typeface="Times New Roman" pitchFamily="18" charset="0"/>
                <a:cs typeface="Times New Roman" pitchFamily="18" charset="0"/>
              </a:rPr>
              <a:t>HiỆN</a:t>
            </a:r>
            <a:r>
              <a:rPr lang="en-US" sz="4400" dirty="0" smtClean="0">
                <a:solidFill>
                  <a:srgbClr val="C00000"/>
                </a:solidFill>
                <a:latin typeface="Times New Roman" pitchFamily="18" charset="0"/>
                <a:cs typeface="Times New Roman" pitchFamily="18" charset="0"/>
              </a:rPr>
              <a:t> ĐẠI</a:t>
            </a:r>
            <a:endParaRPr lang="en-US" sz="4400" dirty="0">
              <a:solidFill>
                <a:srgbClr val="C00000"/>
              </a:solidFill>
              <a:latin typeface="Times New Roman" pitchFamily="18" charset="0"/>
              <a:cs typeface="Times New Roman" pitchFamily="18" charset="0"/>
            </a:endParaRPr>
          </a:p>
        </p:txBody>
      </p:sp>
      <p:sp>
        <p:nvSpPr>
          <p:cNvPr id="3" name="TextBox 2"/>
          <p:cNvSpPr txBox="1"/>
          <p:nvPr/>
        </p:nvSpPr>
        <p:spPr>
          <a:xfrm>
            <a:off x="2743199" y="7019364"/>
            <a:ext cx="19901647" cy="1446550"/>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 2. </a:t>
            </a:r>
            <a:r>
              <a:rPr lang="en-US" sz="4400" b="1" dirty="0" err="1" smtClean="0">
                <a:solidFill>
                  <a:schemeClr val="accent2">
                    <a:lumMod val="75000"/>
                  </a:schemeClr>
                </a:solidFill>
                <a:latin typeface="Times New Roman" pitchFamily="18" charset="0"/>
                <a:cs typeface="Times New Roman" pitchFamily="18" charset="0"/>
              </a:rPr>
              <a:t>GiỚI</a:t>
            </a:r>
            <a:r>
              <a:rPr lang="en-US" sz="4400" b="1" dirty="0" smtClean="0">
                <a:solidFill>
                  <a:schemeClr val="accent2">
                    <a:lumMod val="75000"/>
                  </a:schemeClr>
                </a:solidFill>
                <a:latin typeface="Times New Roman" pitchFamily="18" charset="0"/>
                <a:cs typeface="Times New Roman" pitchFamily="18" charset="0"/>
              </a:rPr>
              <a:t> THIỆU </a:t>
            </a:r>
            <a:r>
              <a:rPr lang="en-US" sz="4400" b="1" dirty="0" smtClean="0">
                <a:solidFill>
                  <a:schemeClr val="accent2">
                    <a:lumMod val="75000"/>
                  </a:schemeClr>
                </a:solidFill>
                <a:latin typeface="Times New Roman" pitchFamily="18" charset="0"/>
                <a:cs typeface="Times New Roman" pitchFamily="18" charset="0"/>
              </a:rPr>
              <a:t>CÁC VIDEO VỀ  QUY TRÌNH SẢN XUẤT ETHYLALCOHOL,   SẢN SUẤT ĐƯỜNG  MÍA  TRONG CÔNG NGHIỆP</a:t>
            </a:r>
            <a:endParaRPr lang="en-US" sz="4400" b="1" dirty="0">
              <a:solidFill>
                <a:schemeClr val="accent2">
                  <a:lumMod val="75000"/>
                </a:schemeClr>
              </a:solidFill>
              <a:latin typeface="Times New Roman" pitchFamily="18" charset="0"/>
              <a:cs typeface="Times New Roman" pitchFamily="18" charset="0"/>
            </a:endParaRPr>
          </a:p>
        </p:txBody>
      </p:sp>
      <p:pic>
        <p:nvPicPr>
          <p:cNvPr id="4" name="Picture 3" descr="https://images.nxbbachkhoa.vn/Picture/2024/4/11/image-20240411102933194.jpg"/>
          <p:cNvPicPr/>
          <p:nvPr/>
        </p:nvPicPr>
        <p:blipFill>
          <a:blip r:embed="rId2" cstate="print">
            <a:extLst>
              <a:ext uri="{28A0092B-C50C-407E-A947-70E740481C1C}">
                <a14:useLocalDpi xmlns="" xmlns:wpc="http://schemas.microsoft.com/office/word/2010/wordprocessingCanvas" xmlns:cx="http://schemas.microsoft.com/office/drawing/2014/chartex"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99247" y="2431526"/>
            <a:ext cx="5728447" cy="9563250"/>
          </a:xfrm>
          <a:prstGeom prst="rect">
            <a:avLst/>
          </a:prstGeom>
          <a:noFill/>
          <a:ln>
            <a:noFill/>
          </a:ln>
        </p:spPr>
      </p:pic>
      <p:pic>
        <p:nvPicPr>
          <p:cNvPr id="5" name="Picture 4" descr="https://nxbkhkt.com.vn/wp-content/uploads/2022/07/Tach-che-scaled.jpg"/>
          <p:cNvPicPr/>
          <p:nvPr/>
        </p:nvPicPr>
        <p:blipFill>
          <a:blip r:embed="rId3" cstate="print">
            <a:extLst>
              <a:ext uri="{28A0092B-C50C-407E-A947-70E740481C1C}">
                <a14:useLocalDpi xmlns="" xmlns:wpc="http://schemas.microsoft.com/office/word/2010/wordprocessingCanvas" xmlns:cx="http://schemas.microsoft.com/office/drawing/2014/chartex"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587275" y="2393577"/>
            <a:ext cx="5246137" cy="7691718"/>
          </a:xfrm>
          <a:prstGeom prst="rect">
            <a:avLst/>
          </a:prstGeom>
          <a:noFill/>
          <a:ln>
            <a:noFill/>
          </a:ln>
        </p:spPr>
      </p:pic>
      <p:pic>
        <p:nvPicPr>
          <p:cNvPr id="4097" name="Picture 1" descr="C:\Users\Admin\Desktop\cong-nghe-nano-va-ung-dung-trong-san-xuat-thuoc.jpg"/>
          <p:cNvPicPr>
            <a:picLocks noChangeAspect="1" noChangeArrowheads="1"/>
          </p:cNvPicPr>
          <p:nvPr/>
        </p:nvPicPr>
        <p:blipFill>
          <a:blip r:embed="rId4"/>
          <a:srcRect/>
          <a:stretch>
            <a:fillRect/>
          </a:stretch>
        </p:blipFill>
        <p:spPr bwMode="auto">
          <a:xfrm>
            <a:off x="11725834" y="2366682"/>
            <a:ext cx="6615953" cy="7584142"/>
          </a:xfrm>
          <a:prstGeom prst="rect">
            <a:avLst/>
          </a:prstGeom>
          <a:noFill/>
        </p:spPr>
      </p:pic>
      <p:pic>
        <p:nvPicPr>
          <p:cNvPr id="4098" name="Picture 2" descr="C:\Users\Admin\Desktop\c1c382ac-6dd5-4541-901e-f75e4c01b626.png"/>
          <p:cNvPicPr>
            <a:picLocks noChangeAspect="1" noChangeArrowheads="1"/>
          </p:cNvPicPr>
          <p:nvPr/>
        </p:nvPicPr>
        <p:blipFill>
          <a:blip r:embed="rId5"/>
          <a:srcRect/>
          <a:stretch>
            <a:fillRect/>
          </a:stretch>
        </p:blipFill>
        <p:spPr bwMode="auto">
          <a:xfrm>
            <a:off x="17992164" y="1237128"/>
            <a:ext cx="7038881" cy="111610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4097"/>
                                        </p:tgtEl>
                                        <p:attrNameLst>
                                          <p:attrName>style.visibility</p:attrName>
                                        </p:attrNameLst>
                                      </p:cBhvr>
                                      <p:to>
                                        <p:strVal val="visible"/>
                                      </p:to>
                                    </p:set>
                                    <p:animEffect transition="in" filter="fade">
                                      <p:cBhvr>
                                        <p:cTn id="15" dur="1000"/>
                                        <p:tgtEl>
                                          <p:spTgt spid="4097"/>
                                        </p:tgtEl>
                                      </p:cBhvr>
                                    </p:animEffect>
                                    <p:anim calcmode="lin" valueType="num">
                                      <p:cBhvr>
                                        <p:cTn id="16" dur="1000" fill="hold"/>
                                        <p:tgtEl>
                                          <p:spTgt spid="4097"/>
                                        </p:tgtEl>
                                        <p:attrNameLst>
                                          <p:attrName>ppt_x</p:attrName>
                                        </p:attrNameLst>
                                      </p:cBhvr>
                                      <p:tavLst>
                                        <p:tav tm="0">
                                          <p:val>
                                            <p:strVal val="#ppt_x"/>
                                          </p:val>
                                        </p:tav>
                                        <p:tav tm="100000">
                                          <p:val>
                                            <p:strVal val="#ppt_x"/>
                                          </p:val>
                                        </p:tav>
                                      </p:tavLst>
                                    </p:anim>
                                    <p:anim calcmode="lin" valueType="num">
                                      <p:cBhvr>
                                        <p:cTn id="17" dur="1000" fill="hold"/>
                                        <p:tgtEl>
                                          <p:spTgt spid="409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additive="base">
                                        <p:cTn id="22" dur="500" fill="hold"/>
                                        <p:tgtEl>
                                          <p:spTgt spid="4098"/>
                                        </p:tgtEl>
                                        <p:attrNameLst>
                                          <p:attrName>ppt_x</p:attrName>
                                        </p:attrNameLst>
                                      </p:cBhvr>
                                      <p:tavLst>
                                        <p:tav tm="0">
                                          <p:val>
                                            <p:strVal val="#ppt_x"/>
                                          </p:val>
                                        </p:tav>
                                        <p:tav tm="100000">
                                          <p:val>
                                            <p:strVal val="#ppt_x"/>
                                          </p:val>
                                        </p:tav>
                                      </p:tavLst>
                                    </p:anim>
                                    <p:anim calcmode="lin" valueType="num">
                                      <p:cBhvr additive="base">
                                        <p:cTn id="2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5181" y="2912040"/>
            <a:ext cx="15135549" cy="1446550"/>
          </a:xfrm>
          <a:prstGeom prst="rect">
            <a:avLst/>
          </a:prstGeom>
        </p:spPr>
        <p:txBody>
          <a:bodyPr wrap="square">
            <a:spAutoFit/>
          </a:bodyPr>
          <a:lstStyle/>
          <a:p>
            <a:r>
              <a:rPr lang="en-US" sz="4400" dirty="0" smtClean="0">
                <a:latin typeface="Times New Roman" pitchFamily="18" charset="0"/>
                <a:cs typeface="Times New Roman" pitchFamily="18" charset="0"/>
              </a:rPr>
              <a:t>  1/   https</a:t>
            </a:r>
            <a:r>
              <a:rPr lang="en-US" sz="4400" dirty="0" smtClean="0">
                <a:latin typeface="Times New Roman" pitchFamily="18" charset="0"/>
                <a:cs typeface="Times New Roman" pitchFamily="18" charset="0"/>
              </a:rPr>
              <a:t>://cesti.gov.vn/bai-viet/KGCN/sang-che-chiet-xuat-tinh-dau-01005763-0000-0000-0000-000000000000</a:t>
            </a:r>
            <a:endParaRPr lang="en-US" sz="4400" dirty="0">
              <a:latin typeface="Times New Roman" pitchFamily="18" charset="0"/>
              <a:cs typeface="Times New Roman" pitchFamily="18" charset="0"/>
            </a:endParaRPr>
          </a:p>
        </p:txBody>
      </p:sp>
      <p:sp>
        <p:nvSpPr>
          <p:cNvPr id="5" name="Rectangle 4"/>
          <p:cNvSpPr/>
          <p:nvPr/>
        </p:nvSpPr>
        <p:spPr>
          <a:xfrm>
            <a:off x="3818965" y="4821524"/>
            <a:ext cx="13856718" cy="1938992"/>
          </a:xfrm>
          <a:prstGeom prst="rect">
            <a:avLst/>
          </a:prstGeom>
        </p:spPr>
        <p:txBody>
          <a:bodyPr wrap="square">
            <a:spAutoFit/>
          </a:bodyPr>
          <a:lstStyle/>
          <a:p>
            <a:r>
              <a:rPr lang="en-US" sz="4000" dirty="0" smtClean="0"/>
              <a:t>2/     https</a:t>
            </a:r>
            <a:r>
              <a:rPr lang="en-US" sz="4000" dirty="0" smtClean="0"/>
              <a:t>://thcsnguyentrai.pgdthanhxuan.edu.vn/bai-giang-dien-tu/de-tai-nghien-cuu-khoa-hoc-mon-sinh-hoc-giai-nhi-cap-quan/ctmb/20549/23269</a:t>
            </a:r>
            <a:endParaRPr lang="en-US" sz="4000" dirty="0"/>
          </a:p>
        </p:txBody>
      </p:sp>
      <p:sp>
        <p:nvSpPr>
          <p:cNvPr id="6" name="Rectangle 5"/>
          <p:cNvSpPr/>
          <p:nvPr/>
        </p:nvSpPr>
        <p:spPr>
          <a:xfrm>
            <a:off x="3840491" y="7053735"/>
            <a:ext cx="15679292" cy="1323439"/>
          </a:xfrm>
          <a:prstGeom prst="rect">
            <a:avLst/>
          </a:prstGeom>
        </p:spPr>
        <p:txBody>
          <a:bodyPr wrap="none">
            <a:spAutoFit/>
          </a:bodyPr>
          <a:lstStyle/>
          <a:p>
            <a:r>
              <a:rPr lang="en-US" sz="3600" dirty="0" smtClean="0">
                <a:latin typeface="Times New Roman" pitchFamily="18" charset="0"/>
                <a:cs typeface="Times New Roman" pitchFamily="18" charset="0"/>
              </a:rPr>
              <a:t>3</a:t>
            </a:r>
            <a:r>
              <a:rPr lang="en-US" sz="4000" dirty="0" smtClean="0">
                <a:latin typeface="Times New Roman" pitchFamily="18" charset="0"/>
                <a:cs typeface="Times New Roman" pitchFamily="18" charset="0"/>
              </a:rPr>
              <a:t>/       https</a:t>
            </a:r>
            <a:r>
              <a:rPr lang="en-US" sz="4000" dirty="0" smtClean="0">
                <a:latin typeface="Times New Roman" pitchFamily="18" charset="0"/>
                <a:cs typeface="Times New Roman" pitchFamily="18" charset="0"/>
              </a:rPr>
              <a:t>://</a:t>
            </a:r>
            <a:r>
              <a:rPr lang="en-US" sz="4000" dirty="0" smtClean="0">
                <a:latin typeface="Times New Roman" pitchFamily="18" charset="0"/>
                <a:cs typeface="Times New Roman" pitchFamily="18" charset="0"/>
              </a:rPr>
              <a:t>nhathuoclongchau.com.vn/bai-viet/huong-dan-chung-cat-tinh-</a:t>
            </a:r>
          </a:p>
          <a:p>
            <a:r>
              <a:rPr lang="en-US" sz="4000" dirty="0" smtClean="0">
                <a:latin typeface="Times New Roman" pitchFamily="18" charset="0"/>
                <a:cs typeface="Times New Roman" pitchFamily="18" charset="0"/>
              </a:rPr>
              <a:t>dau-sa-chi-tiet-de-lam.html</a:t>
            </a:r>
            <a:endParaRPr lang="en-US" sz="4000" dirty="0">
              <a:latin typeface="Times New Roman" pitchFamily="18" charset="0"/>
              <a:cs typeface="Times New Roman" pitchFamily="18" charset="0"/>
            </a:endParaRPr>
          </a:p>
        </p:txBody>
      </p:sp>
      <p:sp>
        <p:nvSpPr>
          <p:cNvPr id="7" name="Rectangle 6"/>
          <p:cNvSpPr/>
          <p:nvPr/>
        </p:nvSpPr>
        <p:spPr>
          <a:xfrm>
            <a:off x="3864047" y="8774958"/>
            <a:ext cx="11743921" cy="707886"/>
          </a:xfrm>
          <a:prstGeom prst="rect">
            <a:avLst/>
          </a:prstGeom>
        </p:spPr>
        <p:txBody>
          <a:bodyPr wrap="none">
            <a:spAutoFit/>
          </a:bodyPr>
          <a:lstStyle/>
          <a:p>
            <a:r>
              <a:rPr lang="en-US" sz="4000" dirty="0" smtClean="0">
                <a:latin typeface="Times New Roman" pitchFamily="18" charset="0"/>
                <a:cs typeface="Times New Roman" pitchFamily="18" charset="0"/>
              </a:rPr>
              <a:t>4/     https</a:t>
            </a:r>
            <a:r>
              <a:rPr lang="en-US" sz="4000" dirty="0" smtClean="0">
                <a:latin typeface="Times New Roman" pitchFamily="18" charset="0"/>
                <a:cs typeface="Times New Roman" pitchFamily="18" charset="0"/>
              </a:rPr>
              <a:t>://www.youtube.com/watch?v=QsAhoEnfzUk</a:t>
            </a:r>
            <a:endParaRPr lang="en-US" sz="4000" dirty="0">
              <a:latin typeface="Times New Roman" pitchFamily="18" charset="0"/>
              <a:cs typeface="Times New Roman" pitchFamily="18" charset="0"/>
            </a:endParaRPr>
          </a:p>
        </p:txBody>
      </p:sp>
      <p:sp>
        <p:nvSpPr>
          <p:cNvPr id="8" name="Rectangle 7"/>
          <p:cNvSpPr/>
          <p:nvPr/>
        </p:nvSpPr>
        <p:spPr>
          <a:xfrm>
            <a:off x="3828041" y="9770042"/>
            <a:ext cx="16677964" cy="707886"/>
          </a:xfrm>
          <a:prstGeom prst="rect">
            <a:avLst/>
          </a:prstGeom>
        </p:spPr>
        <p:txBody>
          <a:bodyPr wrap="none">
            <a:spAutoFit/>
          </a:bodyPr>
          <a:lstStyle/>
          <a:p>
            <a:r>
              <a:rPr lang="en-US" sz="4000" dirty="0" smtClean="0">
                <a:latin typeface="Times New Roman" pitchFamily="18" charset="0"/>
                <a:cs typeface="Times New Roman" pitchFamily="18" charset="0"/>
              </a:rPr>
              <a:t>5/  https</a:t>
            </a:r>
            <a:r>
              <a:rPr lang="en-US" sz="4000" dirty="0" smtClean="0">
                <a:latin typeface="Times New Roman" pitchFamily="18" charset="0"/>
                <a:cs typeface="Times New Roman" pitchFamily="18" charset="0"/>
              </a:rPr>
              <a:t>://vietnamcleanroom.com/vi/post/quy-trinh-san-xuat-nuoc-hoa-1433.htm</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8135" y="3399936"/>
            <a:ext cx="23046612" cy="9591511"/>
          </a:xfrm>
          <a:prstGeom prst="roundRect">
            <a:avLst/>
          </a:prstGeom>
          <a:solidFill>
            <a:srgbClr val="C1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04582" y="10382038"/>
            <a:ext cx="17485567" cy="2321864"/>
          </a:xfrm>
          <a:prstGeom prst="rect">
            <a:avLst/>
          </a:prstGeom>
        </p:spPr>
      </p:pic>
      <p:sp>
        <p:nvSpPr>
          <p:cNvPr id="4" name="TextBox 3"/>
          <p:cNvSpPr txBox="1"/>
          <p:nvPr/>
        </p:nvSpPr>
        <p:spPr>
          <a:xfrm>
            <a:off x="8088923" y="2562958"/>
            <a:ext cx="5802923" cy="707886"/>
          </a:xfrm>
          <a:prstGeom prst="rect">
            <a:avLst/>
          </a:prstGeom>
          <a:solidFill>
            <a:schemeClr val="accent1">
              <a:lumMod val="50000"/>
            </a:schemeClr>
          </a:solidFill>
        </p:spPr>
        <p:txBody>
          <a:bodyPr wrap="square" rtlCol="0">
            <a:spAutoFit/>
          </a:bodyPr>
          <a:lstStyle/>
          <a:p>
            <a:pPr algn="ctr"/>
            <a:r>
              <a:rPr lang="en-US" sz="4000" b="1" dirty="0" smtClean="0">
                <a:solidFill>
                  <a:schemeClr val="bg1"/>
                </a:solidFill>
                <a:latin typeface="#9Slide04 SFU Belle" panose="00000400000000000000" pitchFamily="2" charset="-93"/>
              </a:rPr>
              <a:t>Hướng dẫn hoạt động </a:t>
            </a:r>
            <a:endParaRPr lang="vi-VN" sz="4000" b="1" dirty="0">
              <a:solidFill>
                <a:schemeClr val="bg1"/>
              </a:solidFill>
              <a:latin typeface="#9Slide04 SFU Belle" panose="00000400000000000000" pitchFamily="2" charset="-93"/>
            </a:endParaRPr>
          </a:p>
        </p:txBody>
      </p:sp>
      <p:sp>
        <p:nvSpPr>
          <p:cNvPr id="5" name="TextBox 4"/>
          <p:cNvSpPr txBox="1"/>
          <p:nvPr/>
        </p:nvSpPr>
        <p:spPr>
          <a:xfrm>
            <a:off x="2556537" y="3296379"/>
            <a:ext cx="20142098" cy="6740307"/>
          </a:xfrm>
          <a:prstGeom prst="rect">
            <a:avLst/>
          </a:prstGeom>
          <a:noFill/>
        </p:spPr>
        <p:txBody>
          <a:bodyPr wrap="square" rtlCol="0">
            <a:spAutoFit/>
          </a:bodyPr>
          <a:lstStyle/>
          <a:p>
            <a:pPr marL="457200" indent="-457200">
              <a:lnSpc>
                <a:spcPct val="150000"/>
              </a:lnSpc>
              <a:buFontTx/>
              <a:buChar char="-"/>
            </a:pPr>
            <a:r>
              <a:rPr lang="en-US" sz="3600" dirty="0" smtClean="0">
                <a:latin typeface="Times New Roman" pitchFamily="18" charset="0"/>
                <a:ea typeface="Tahoma" panose="020B0604030504040204" pitchFamily="34" charset="0"/>
                <a:cs typeface="Times New Roman" pitchFamily="18" charset="0"/>
              </a:rPr>
              <a:t>1. </a:t>
            </a:r>
            <a:r>
              <a:rPr lang="en-US" sz="3600" dirty="0" err="1" smtClean="0">
                <a:latin typeface="Times New Roman" pitchFamily="18" charset="0"/>
                <a:ea typeface="Tahoma" panose="020B0604030504040204" pitchFamily="34" charset="0"/>
                <a:cs typeface="Times New Roman" pitchFamily="18" charset="0"/>
              </a:rPr>
              <a:t>Các</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thành viên trong mỗi tổ </a:t>
            </a:r>
            <a:r>
              <a:rPr lang="en-US" sz="3600" dirty="0" err="1" smtClean="0">
                <a:latin typeface="Times New Roman" pitchFamily="18" charset="0"/>
                <a:ea typeface="Tahoma" panose="020B0604030504040204" pitchFamily="34" charset="0"/>
                <a:cs typeface="Times New Roman" pitchFamily="18" charset="0"/>
              </a:rPr>
              <a:t>nhận</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sách</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ứng</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với</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nội</a:t>
            </a:r>
            <a:r>
              <a:rPr lang="en-US" sz="3600" dirty="0" smtClean="0">
                <a:latin typeface="Times New Roman" pitchFamily="18" charset="0"/>
                <a:ea typeface="Tahoma" panose="020B0604030504040204" pitchFamily="34" charset="0"/>
                <a:cs typeface="Times New Roman" pitchFamily="18" charset="0"/>
              </a:rPr>
              <a:t> dung </a:t>
            </a:r>
            <a:r>
              <a:rPr lang="en-US" sz="3600" dirty="0" err="1" smtClean="0">
                <a:latin typeface="Times New Roman" pitchFamily="18" charset="0"/>
                <a:ea typeface="Tahoma" panose="020B0604030504040204" pitchFamily="34" charset="0"/>
                <a:cs typeface="Times New Roman" pitchFamily="18" charset="0"/>
              </a:rPr>
              <a:t>nghiên</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cứu</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và</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các</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số từ 1-5</a:t>
            </a:r>
            <a:r>
              <a:rPr lang="en-US" sz="3600" dirty="0" smtClean="0">
                <a:latin typeface="Times New Roman" pitchFamily="18" charset="0"/>
                <a:ea typeface="Tahoma" panose="020B0604030504040204" pitchFamily="34" charset="0"/>
                <a:cs typeface="Times New Roman" pitchFamily="18" charset="0"/>
              </a:rPr>
              <a:t>. </a:t>
            </a:r>
            <a:endParaRPr lang="en-US" sz="3600" dirty="0" smtClean="0">
              <a:latin typeface="Times New Roman" pitchFamily="18" charset="0"/>
              <a:ea typeface="Tahoma" panose="020B0604030504040204" pitchFamily="34" charset="0"/>
              <a:cs typeface="Times New Roman" pitchFamily="18" charset="0"/>
            </a:endParaRPr>
          </a:p>
          <a:p>
            <a:pPr marL="457200" indent="-457200">
              <a:lnSpc>
                <a:spcPct val="150000"/>
              </a:lnSpc>
              <a:buFontTx/>
              <a:buChar char="-"/>
            </a:pPr>
            <a:r>
              <a:rPr lang="en-US" sz="3600" dirty="0" smtClean="0">
                <a:latin typeface="Times New Roman" pitchFamily="18" charset="0"/>
                <a:ea typeface="Tahoma" panose="020B0604030504040204" pitchFamily="34" charset="0"/>
                <a:cs typeface="Times New Roman" pitchFamily="18" charset="0"/>
              </a:rPr>
              <a:t>2.  </a:t>
            </a:r>
            <a:r>
              <a:rPr lang="en-US" sz="3600" dirty="0" err="1" smtClean="0">
                <a:latin typeface="Times New Roman" pitchFamily="18" charset="0"/>
                <a:ea typeface="Tahoma" panose="020B0604030504040204" pitchFamily="34" charset="0"/>
                <a:cs typeface="Times New Roman" pitchFamily="18" charset="0"/>
              </a:rPr>
              <a:t>Đọc</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sách</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và</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thảo</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luận</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tại</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nhóm</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chuyên</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gia</a:t>
            </a:r>
            <a:r>
              <a:rPr lang="en-US" sz="3600" dirty="0" smtClean="0">
                <a:latin typeface="Times New Roman" pitchFamily="18" charset="0"/>
                <a:ea typeface="Tahoma" panose="020B0604030504040204" pitchFamily="34" charset="0"/>
                <a:cs typeface="Times New Roman" pitchFamily="18" charset="0"/>
              </a:rPr>
              <a:t>  10 </a:t>
            </a:r>
            <a:r>
              <a:rPr lang="en-US" sz="3600" dirty="0" err="1" smtClean="0">
                <a:latin typeface="Times New Roman" pitchFamily="18" charset="0"/>
                <a:ea typeface="Tahoma" panose="020B0604030504040204" pitchFamily="34" charset="0"/>
                <a:cs typeface="Times New Roman" pitchFamily="18" charset="0"/>
              </a:rPr>
              <a:t>phút</a:t>
            </a:r>
            <a:r>
              <a:rPr lang="en-US" sz="3600" dirty="0" smtClean="0">
                <a:latin typeface="Times New Roman" pitchFamily="18" charset="0"/>
                <a:ea typeface="Tahoma" panose="020B0604030504040204" pitchFamily="34" charset="0"/>
                <a:cs typeface="Times New Roman" pitchFamily="18" charset="0"/>
              </a:rPr>
              <a:t>.</a:t>
            </a:r>
            <a:endParaRPr lang="en-US" sz="3600" dirty="0" smtClean="0">
              <a:latin typeface="Times New Roman" pitchFamily="18" charset="0"/>
              <a:ea typeface="Tahoma" panose="020B0604030504040204" pitchFamily="34" charset="0"/>
              <a:cs typeface="Times New Roman" pitchFamily="18" charset="0"/>
            </a:endParaRPr>
          </a:p>
          <a:p>
            <a:pPr marL="457200" indent="-457200">
              <a:lnSpc>
                <a:spcPct val="150000"/>
              </a:lnSpc>
              <a:buFontTx/>
              <a:buChar char="-"/>
            </a:pPr>
            <a:r>
              <a:rPr lang="en-US" sz="3600" dirty="0" smtClean="0">
                <a:latin typeface="Times New Roman" pitchFamily="18" charset="0"/>
                <a:ea typeface="Tahoma" panose="020B0604030504040204" pitchFamily="34" charset="0"/>
                <a:cs typeface="Times New Roman" pitchFamily="18" charset="0"/>
              </a:rPr>
              <a:t>3. </a:t>
            </a:r>
            <a:r>
              <a:rPr lang="en-US" sz="3600" dirty="0" err="1" smtClean="0">
                <a:latin typeface="Times New Roman" pitchFamily="18" charset="0"/>
                <a:ea typeface="Tahoma" panose="020B0604030504040204" pitchFamily="34" charset="0"/>
                <a:cs typeface="Times New Roman" pitchFamily="18" charset="0"/>
              </a:rPr>
              <a:t>Về</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nhóm mới theo kĩ thuật chuyên gia mảnh ghép  trong </a:t>
            </a:r>
            <a:r>
              <a:rPr lang="en-US" sz="3600" dirty="0" err="1" smtClean="0">
                <a:latin typeface="Times New Roman" pitchFamily="18" charset="0"/>
                <a:ea typeface="Tahoma" panose="020B0604030504040204" pitchFamily="34" charset="0"/>
                <a:cs typeface="Times New Roman" pitchFamily="18" charset="0"/>
              </a:rPr>
              <a:t>vòng</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1 ph</a:t>
            </a:r>
            <a:endParaRPr lang="en-US" sz="3600" dirty="0" smtClean="0">
              <a:latin typeface="Times New Roman" pitchFamily="18" charset="0"/>
              <a:ea typeface="Tahoma" panose="020B0604030504040204" pitchFamily="34" charset="0"/>
              <a:cs typeface="Times New Roman" pitchFamily="18" charset="0"/>
            </a:endParaRPr>
          </a:p>
          <a:p>
            <a:pPr marL="457200" indent="-457200">
              <a:lnSpc>
                <a:spcPct val="150000"/>
              </a:lnSpc>
              <a:buFontTx/>
              <a:buChar char="-"/>
            </a:pPr>
            <a:r>
              <a:rPr lang="en-US" sz="3600" dirty="0" smtClean="0">
                <a:latin typeface="Times New Roman" pitchFamily="18" charset="0"/>
                <a:ea typeface="Tahoma" panose="020B0604030504040204" pitchFamily="34" charset="0"/>
                <a:cs typeface="Times New Roman" pitchFamily="18" charset="0"/>
              </a:rPr>
              <a:t>4. </a:t>
            </a:r>
            <a:r>
              <a:rPr lang="en-US" sz="3600" dirty="0" err="1" smtClean="0">
                <a:latin typeface="Times New Roman" pitchFamily="18" charset="0"/>
                <a:ea typeface="Tahoma" panose="020B0604030504040204" pitchFamily="34" charset="0"/>
                <a:cs typeface="Times New Roman" pitchFamily="18" charset="0"/>
              </a:rPr>
              <a:t>Tại</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nhóm mảnh ghép mới- các thành viên thuộc nhóm chuyên gia tại các vị trí </a:t>
            </a:r>
            <a:r>
              <a:rPr lang="en-US" sz="3600" dirty="0" err="1" smtClean="0">
                <a:latin typeface="Times New Roman" pitchFamily="18" charset="0"/>
                <a:ea typeface="Tahoma" panose="020B0604030504040204" pitchFamily="34" charset="0"/>
                <a:cs typeface="Times New Roman" pitchFamily="18" charset="0"/>
              </a:rPr>
              <a:t>có</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5 </a:t>
            </a:r>
            <a:r>
              <a:rPr lang="en-US" sz="3600" dirty="0" smtClean="0">
                <a:latin typeface="Times New Roman" pitchFamily="18" charset="0"/>
                <a:ea typeface="Tahoma" panose="020B0604030504040204" pitchFamily="34" charset="0"/>
                <a:cs typeface="Times New Roman" pitchFamily="18" charset="0"/>
              </a:rPr>
              <a:t>phút trình bày nội dung.</a:t>
            </a:r>
          </a:p>
          <a:p>
            <a:pPr marL="457200" indent="-457200">
              <a:lnSpc>
                <a:spcPct val="150000"/>
              </a:lnSpc>
            </a:pP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Các</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thành viên còn lại ghi bài và </a:t>
            </a:r>
            <a:r>
              <a:rPr lang="en-US" sz="3600" dirty="0" err="1" smtClean="0">
                <a:latin typeface="Times New Roman" pitchFamily="18" charset="0"/>
                <a:ea typeface="Tahoma" panose="020B0604030504040204" pitchFamily="34" charset="0"/>
                <a:cs typeface="Times New Roman" pitchFamily="18" charset="0"/>
              </a:rPr>
              <a:t>có</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5 </a:t>
            </a:r>
            <a:r>
              <a:rPr lang="en-US" sz="3600" dirty="0" smtClean="0">
                <a:latin typeface="Times New Roman" pitchFamily="18" charset="0"/>
                <a:ea typeface="Tahoma" panose="020B0604030504040204" pitchFamily="34" charset="0"/>
                <a:cs typeface="Times New Roman" pitchFamily="18" charset="0"/>
              </a:rPr>
              <a:t>phút để hỏi đáp thắc </a:t>
            </a:r>
            <a:r>
              <a:rPr lang="en-US" sz="3600" dirty="0" err="1" smtClean="0">
                <a:latin typeface="Times New Roman" pitchFamily="18" charset="0"/>
                <a:ea typeface="Tahoma" panose="020B0604030504040204" pitchFamily="34" charset="0"/>
                <a:cs typeface="Times New Roman" pitchFamily="18" charset="0"/>
              </a:rPr>
              <a:t>mắc</a:t>
            </a:r>
            <a:r>
              <a:rPr lang="en-US" sz="3600" dirty="0" smtClean="0">
                <a:latin typeface="Times New Roman" pitchFamily="18" charset="0"/>
                <a:ea typeface="Tahoma" panose="020B0604030504040204" pitchFamily="34" charset="0"/>
                <a:cs typeface="Times New Roman" pitchFamily="18" charset="0"/>
              </a:rPr>
              <a:t>.</a:t>
            </a:r>
          </a:p>
          <a:p>
            <a:pPr marL="457200" indent="-457200">
              <a:lnSpc>
                <a:spcPct val="150000"/>
              </a:lnSpc>
            </a:pP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a:t>
            </a:r>
            <a:r>
              <a:rPr lang="en-US" sz="3600" dirty="0" err="1" smtClean="0">
                <a:latin typeface="Times New Roman" pitchFamily="18" charset="0"/>
                <a:ea typeface="Tahoma" panose="020B0604030504040204" pitchFamily="34" charset="0"/>
                <a:cs typeface="Times New Roman" pitchFamily="18" charset="0"/>
              </a:rPr>
              <a:t>Các</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em</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hoàn</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thành</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phiếu</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học</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tập</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s</a:t>
            </a:r>
            <a:r>
              <a:rPr lang="en-US" sz="3600" dirty="0" err="1" smtClean="0">
                <a:latin typeface="Times New Roman" pitchFamily="18" charset="0"/>
                <a:ea typeface="Tahoma" panose="020B0604030504040204" pitchFamily="34" charset="0"/>
                <a:cs typeface="Times New Roman" pitchFamily="18" charset="0"/>
              </a:rPr>
              <a:t>au</a:t>
            </a:r>
            <a:r>
              <a:rPr lang="en-US" sz="3600" dirty="0" smtClean="0">
                <a:latin typeface="Times New Roman" pitchFamily="18" charset="0"/>
                <a:ea typeface="Tahoma" panose="020B0604030504040204" pitchFamily="34" charset="0"/>
                <a:cs typeface="Times New Roman" pitchFamily="18" charset="0"/>
              </a:rPr>
              <a:t> 10 </a:t>
            </a:r>
            <a:r>
              <a:rPr lang="en-US" sz="3600" dirty="0" smtClean="0">
                <a:latin typeface="Times New Roman" pitchFamily="18" charset="0"/>
                <a:ea typeface="Tahoma" panose="020B0604030504040204" pitchFamily="34" charset="0"/>
                <a:cs typeface="Times New Roman" pitchFamily="18" charset="0"/>
              </a:rPr>
              <a:t>phút đi qua các nội dung </a:t>
            </a:r>
            <a:r>
              <a:rPr lang="en-US" sz="3600" dirty="0" err="1" smtClean="0">
                <a:latin typeface="Times New Roman" pitchFamily="18" charset="0"/>
                <a:ea typeface="Tahoma" panose="020B0604030504040204" pitchFamily="34" charset="0"/>
                <a:cs typeface="Times New Roman" pitchFamily="18" charset="0"/>
              </a:rPr>
              <a:t>học</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a:t>
            </a:r>
            <a:r>
              <a:rPr lang="en-US" sz="3600" dirty="0" err="1" smtClean="0">
                <a:latin typeface="Times New Roman" pitchFamily="18" charset="0"/>
                <a:ea typeface="Tahoma" panose="020B0604030504040204" pitchFamily="34" charset="0"/>
                <a:cs typeface="Times New Roman" pitchFamily="18" charset="0"/>
              </a:rPr>
              <a:t>các</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em</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ngồi</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tại</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chỗ</a:t>
            </a:r>
            <a:r>
              <a:rPr lang="en-US" sz="3600" dirty="0" smtClean="0">
                <a:latin typeface="Times New Roman" pitchFamily="18" charset="0"/>
                <a:ea typeface="Tahoma" panose="020B0604030504040204" pitchFamily="34" charset="0"/>
                <a:cs typeface="Times New Roman" pitchFamily="18" charset="0"/>
              </a:rPr>
              <a:t> </a:t>
            </a:r>
            <a:r>
              <a:rPr lang="en-US" sz="3600" dirty="0" err="1" smtClean="0">
                <a:latin typeface="Times New Roman" pitchFamily="18" charset="0"/>
                <a:ea typeface="Tahoma" panose="020B0604030504040204" pitchFamily="34" charset="0"/>
                <a:cs typeface="Times New Roman" pitchFamily="18" charset="0"/>
              </a:rPr>
              <a:t>và</a:t>
            </a:r>
            <a:r>
              <a:rPr lang="en-US" sz="3600" dirty="0" smtClean="0">
                <a:latin typeface="Times New Roman" pitchFamily="18" charset="0"/>
                <a:ea typeface="Tahoma" panose="020B0604030504040204" pitchFamily="34" charset="0"/>
                <a:cs typeface="Times New Roman" pitchFamily="18" charset="0"/>
              </a:rPr>
              <a:t> </a:t>
            </a:r>
            <a:r>
              <a:rPr lang="en-US" sz="3600" dirty="0" smtClean="0">
                <a:latin typeface="Times New Roman" pitchFamily="18" charset="0"/>
                <a:ea typeface="Tahoma" panose="020B0604030504040204" pitchFamily="34" charset="0"/>
                <a:cs typeface="Times New Roman" pitchFamily="18" charset="0"/>
              </a:rPr>
              <a:t>thực hiện cuộc thi cuộc thi kì thú.</a:t>
            </a:r>
          </a:p>
        </p:txBody>
      </p:sp>
    </p:spTree>
    <p:extLst>
      <p:ext uri="{BB962C8B-B14F-4D97-AF65-F5344CB8AC3E}">
        <p14:creationId xmlns:p14="http://schemas.microsoft.com/office/powerpoint/2010/main" xmlns="" val="389778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9692" y="2391508"/>
            <a:ext cx="11904785" cy="646331"/>
          </a:xfrm>
          <a:prstGeom prst="rect">
            <a:avLst/>
          </a:prstGeom>
          <a:noFill/>
        </p:spPr>
        <p:txBody>
          <a:bodyPr wrap="square" rtlCol="0">
            <a:spAutoFit/>
          </a:bodyPr>
          <a:lstStyle/>
          <a:p>
            <a:r>
              <a:rPr lang="en-US" sz="3600" dirty="0" smtClean="0"/>
              <a:t>Bộ câu hỏi định hướng cho các nhóm chuyên gia </a:t>
            </a:r>
            <a:endParaRPr lang="vi-VN" sz="3600" dirty="0"/>
          </a:p>
        </p:txBody>
      </p:sp>
      <p:sp>
        <p:nvSpPr>
          <p:cNvPr id="3" name="Rectangle 2"/>
          <p:cNvSpPr/>
          <p:nvPr/>
        </p:nvSpPr>
        <p:spPr>
          <a:xfrm>
            <a:off x="8299940" y="8154961"/>
            <a:ext cx="7448543" cy="2677656"/>
          </a:xfrm>
          <a:prstGeom prst="rect">
            <a:avLst/>
          </a:prstGeom>
          <a:ln w="76200">
            <a:solidFill>
              <a:schemeClr val="accent1"/>
            </a:solidFill>
            <a:prstDash val="sysDot"/>
          </a:ln>
        </p:spPr>
        <p:txBody>
          <a:bodyPr wrap="square">
            <a:spAutoFit/>
          </a:bodyPr>
          <a:lstStyle/>
          <a:p>
            <a:pPr algn="ctr">
              <a:lnSpc>
                <a:spcPct val="150000"/>
              </a:lnSpc>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Nội </a:t>
            </a:r>
            <a:r>
              <a:rPr lang="vi-VN" sz="2800" b="1" dirty="0">
                <a:latin typeface="Times New Roman" panose="02020603050405020304" pitchFamily="18" charset="0"/>
                <a:ea typeface="Calibri" panose="020F0502020204030204" pitchFamily="34" charset="0"/>
                <a:cs typeface="Times New Roman" panose="02020603050405020304" pitchFamily="18" charset="0"/>
              </a:rPr>
              <a:t>dung 5</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NHÓM 5</a:t>
            </a:r>
            <a:endParaRPr lang="vi-VN" sz="28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1.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Trình </a:t>
            </a:r>
            <a:r>
              <a:rPr lang="vi-VN" sz="2800" dirty="0">
                <a:latin typeface="Times New Roman" panose="02020603050405020304" pitchFamily="18" charset="0"/>
                <a:ea typeface="Calibri" panose="020F0502020204030204" pitchFamily="34" charset="0"/>
                <a:cs typeface="Times New Roman" panose="02020603050405020304" pitchFamily="18" charset="0"/>
              </a:rPr>
              <a:t>bày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về </a:t>
            </a:r>
            <a:r>
              <a:rPr lang="vi-VN" sz="2800" dirty="0">
                <a:latin typeface="Times New Roman" panose="02020603050405020304" pitchFamily="18" charset="0"/>
                <a:ea typeface="Calibri" panose="020F0502020204030204" pitchFamily="34" charset="0"/>
                <a:cs typeface="Times New Roman" panose="02020603050405020304" pitchFamily="18" charset="0"/>
              </a:rPr>
              <a:t>phương pháp sắc kí cột: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2</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Nguyên </a:t>
            </a:r>
            <a:r>
              <a:rPr lang="vi-VN" sz="2800" dirty="0">
                <a:latin typeface="Times New Roman" panose="02020603050405020304" pitchFamily="18" charset="0"/>
                <a:ea typeface="Calibri" panose="020F0502020204030204" pitchFamily="34" charset="0"/>
                <a:cs typeface="Times New Roman" panose="02020603050405020304" pitchFamily="18" charset="0"/>
              </a:rPr>
              <a:t>tắc,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hành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phạm </a:t>
            </a:r>
            <a:r>
              <a:rPr lang="vi-VN" sz="2800" dirty="0">
                <a:latin typeface="Times New Roman" panose="02020603050405020304" pitchFamily="18" charset="0"/>
                <a:ea typeface="Calibri" panose="020F0502020204030204" pitchFamily="34" charset="0"/>
                <a:cs typeface="Times New Roman" panose="02020603050405020304" pitchFamily="18" charset="0"/>
              </a:rPr>
              <a:t>vi áp dụng, lưu ý về phương pháp. </a:t>
            </a:r>
          </a:p>
        </p:txBody>
      </p:sp>
      <p:sp>
        <p:nvSpPr>
          <p:cNvPr id="4" name="Rectangle 3"/>
          <p:cNvSpPr/>
          <p:nvPr/>
        </p:nvSpPr>
        <p:spPr>
          <a:xfrm>
            <a:off x="322729" y="3235728"/>
            <a:ext cx="7503459" cy="4616648"/>
          </a:xfrm>
          <a:prstGeom prst="rect">
            <a:avLst/>
          </a:prstGeom>
          <a:ln w="57150">
            <a:solidFill>
              <a:srgbClr val="FF0000"/>
            </a:solidFill>
            <a:prstDash val="sysDot"/>
          </a:ln>
        </p:spPr>
        <p:txBody>
          <a:bodyPr wrap="square">
            <a:spAutoFit/>
          </a:bodyPr>
          <a:lstStyle/>
          <a:p>
            <a:pPr algn="ctr">
              <a:lnSpc>
                <a:spcPct val="150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Nội dung 1</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NHÓM 1</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q</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uy </a:t>
            </a:r>
            <a:r>
              <a:rPr lang="vi-VN" sz="2800" dirty="0">
                <a:latin typeface="Times New Roman" panose="02020603050405020304" pitchFamily="18" charset="0"/>
                <a:ea typeface="Calibri" panose="020F0502020204030204" pitchFamily="34" charset="0"/>
                <a:cs typeface="Times New Roman" panose="02020603050405020304" pitchFamily="18" charset="0"/>
              </a:rPr>
              <a:t>trình sản xuất rượu trong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gian</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giai </a:t>
            </a:r>
            <a:r>
              <a:rPr lang="vi-VN" sz="2800" dirty="0">
                <a:latin typeface="Times New Roman" panose="02020603050405020304" pitchFamily="18" charset="0"/>
                <a:ea typeface="Calibri" panose="020F0502020204030204" pitchFamily="34" charset="0"/>
                <a:cs typeface="Times New Roman" panose="02020603050405020304" pitchFamily="18" charset="0"/>
              </a:rPr>
              <a:t>đoạn nào để tách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rượu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ra</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khỏi nước.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2. Phương </a:t>
            </a:r>
            <a:r>
              <a:rPr lang="vi-VN" sz="2800" dirty="0">
                <a:latin typeface="Times New Roman" panose="02020603050405020304" pitchFamily="18" charset="0"/>
                <a:ea typeface="Calibri" panose="020F0502020204030204" pitchFamily="34" charset="0"/>
                <a:cs typeface="Times New Roman" panose="02020603050405020304" pitchFamily="18" charset="0"/>
              </a:rPr>
              <a:t>pháp sử dụng trong đó là phương pháp gì</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3. Nêu </a:t>
            </a:r>
            <a:r>
              <a:rPr lang="vi-VN" sz="2800" dirty="0">
                <a:latin typeface="Times New Roman" panose="02020603050405020304" pitchFamily="18" charset="0"/>
                <a:ea typeface="Calibri" panose="020F0502020204030204" pitchFamily="34" charset="0"/>
                <a:cs typeface="Times New Roman" panose="02020603050405020304" pitchFamily="18" charset="0"/>
              </a:rPr>
              <a:t>nguyên tắc và các bước của phương pháp đó.</a:t>
            </a:r>
          </a:p>
        </p:txBody>
      </p:sp>
      <p:sp>
        <p:nvSpPr>
          <p:cNvPr id="5" name="Rectangle 4"/>
          <p:cNvSpPr/>
          <p:nvPr/>
        </p:nvSpPr>
        <p:spPr>
          <a:xfrm>
            <a:off x="8255972" y="3262622"/>
            <a:ext cx="7492511" cy="3970318"/>
          </a:xfrm>
          <a:prstGeom prst="rect">
            <a:avLst/>
          </a:prstGeom>
          <a:ln w="57150">
            <a:solidFill>
              <a:schemeClr val="accent3">
                <a:lumMod val="75000"/>
              </a:schemeClr>
            </a:solidFill>
            <a:prstDash val="sysDot"/>
          </a:ln>
        </p:spPr>
        <p:txBody>
          <a:bodyPr wrap="square">
            <a:spAutoFit/>
          </a:bodyPr>
          <a:lstStyle/>
          <a:p>
            <a:pPr algn="ctr">
              <a:lnSpc>
                <a:spcPct val="150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Nội dung 2</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NHÓM 2</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1</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Quy </a:t>
            </a:r>
            <a:r>
              <a:rPr lang="vi-VN" sz="2800" dirty="0">
                <a:latin typeface="Times New Roman" panose="02020603050405020304" pitchFamily="18" charset="0"/>
                <a:ea typeface="Calibri" panose="020F0502020204030204" pitchFamily="34" charset="0"/>
                <a:cs typeface="Times New Roman" panose="02020603050405020304" pitchFamily="18" charset="0"/>
              </a:rPr>
              <a:t>trình sản xuất đường từ đường mía.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tại </a:t>
            </a:r>
            <a:r>
              <a:rPr lang="vi-VN" sz="2800" dirty="0">
                <a:latin typeface="Times New Roman" panose="02020603050405020304" pitchFamily="18" charset="0"/>
                <a:ea typeface="Calibri" panose="020F0502020204030204" pitchFamily="34" charset="0"/>
                <a:cs typeface="Times New Roman" panose="02020603050405020304" pitchFamily="18" charset="0"/>
              </a:rPr>
              <a:t>giai đoạn nào thu được đường và đã dùng phương pháp gì?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2</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Nêu </a:t>
            </a:r>
            <a:r>
              <a:rPr lang="vi-VN" sz="2800" dirty="0">
                <a:latin typeface="Times New Roman" panose="02020603050405020304" pitchFamily="18" charset="0"/>
                <a:ea typeface="Calibri" panose="020F0502020204030204" pitchFamily="34" charset="0"/>
                <a:cs typeface="Times New Roman" panose="02020603050405020304" pitchFamily="18" charset="0"/>
              </a:rPr>
              <a:t>nguyên tắc và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hành</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áp</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6190259" y="3932036"/>
            <a:ext cx="7949139" cy="6555641"/>
          </a:xfrm>
          <a:prstGeom prst="rect">
            <a:avLst/>
          </a:prstGeom>
          <a:ln w="57150">
            <a:solidFill>
              <a:schemeClr val="accent6">
                <a:lumMod val="75000"/>
              </a:schemeClr>
            </a:solidFill>
            <a:prstDash val="sysDot"/>
          </a:ln>
        </p:spPr>
        <p:txBody>
          <a:bodyPr wrap="square">
            <a:spAutoFit/>
          </a:bodyPr>
          <a:lstStyle/>
          <a:p>
            <a:pPr algn="ctr">
              <a:lnSpc>
                <a:spcPct val="150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Nội dung 3:</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NHÓM 3</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buAutoNum type="arabicPeriod"/>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Liệt </a:t>
            </a:r>
            <a:r>
              <a:rPr lang="vi-VN" sz="2800" dirty="0">
                <a:latin typeface="Times New Roman" panose="02020603050405020304" pitchFamily="18" charset="0"/>
                <a:ea typeface="Calibri" panose="020F0502020204030204" pitchFamily="34" charset="0"/>
                <a:cs typeface="Times New Roman" panose="02020603050405020304" pitchFamily="18" charset="0"/>
              </a:rPr>
              <a:t>kê các loại động vật và thực vật mà người Việt Nam thường ngâm với rượu ( ít nhất 10 ví dụ).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buAutoNum type="arabicPeriod"/>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Mục </a:t>
            </a:r>
            <a:r>
              <a:rPr lang="vi-VN" sz="2800" dirty="0">
                <a:latin typeface="Times New Roman" panose="02020603050405020304" pitchFamily="18" charset="0"/>
                <a:ea typeface="Calibri" panose="020F0502020204030204" pitchFamily="34" charset="0"/>
                <a:cs typeface="Times New Roman" panose="02020603050405020304" pitchFamily="18" charset="0"/>
              </a:rPr>
              <a:t>đích của việc ngâm đó là gì?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buAutoNum type="arabicPeriod"/>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Nêu </a:t>
            </a:r>
            <a:r>
              <a:rPr lang="vi-VN" sz="2800" dirty="0">
                <a:latin typeface="Times New Roman" panose="02020603050405020304" pitchFamily="18" charset="0"/>
                <a:ea typeface="Calibri" panose="020F0502020204030204" pitchFamily="34" charset="0"/>
                <a:cs typeface="Times New Roman" panose="02020603050405020304" pitchFamily="18" charset="0"/>
              </a:rPr>
              <a:t>nguyên tắc và lưu ý trong phương pháp đã sử dụng.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buAutoNum type="arabicPeriod"/>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Trong </a:t>
            </a:r>
            <a:r>
              <a:rPr lang="vi-VN" sz="2800" dirty="0">
                <a:latin typeface="Times New Roman" panose="02020603050405020304" pitchFamily="18" charset="0"/>
                <a:ea typeface="Calibri" panose="020F0502020204030204" pitchFamily="34" charset="0"/>
                <a:cs typeface="Times New Roman" panose="02020603050405020304" pitchFamily="18" charset="0"/>
              </a:rPr>
              <a:t>các động thực vật nhóm đã nêu, chọn một loại ngâm em ấn tượng về công dụng của nó để thuyết trình trước lớp.</a:t>
            </a:r>
          </a:p>
        </p:txBody>
      </p:sp>
      <p:sp>
        <p:nvSpPr>
          <p:cNvPr id="7" name="Rectangle 6"/>
          <p:cNvSpPr/>
          <p:nvPr/>
        </p:nvSpPr>
        <p:spPr>
          <a:xfrm>
            <a:off x="0" y="8289046"/>
            <a:ext cx="7870580" cy="4616648"/>
          </a:xfrm>
          <a:prstGeom prst="rect">
            <a:avLst/>
          </a:prstGeom>
          <a:ln w="57150">
            <a:solidFill>
              <a:schemeClr val="tx1"/>
            </a:solidFill>
            <a:prstDash val="sysDash"/>
          </a:ln>
        </p:spPr>
        <p:txBody>
          <a:bodyPr wrap="square">
            <a:spAutoFit/>
          </a:bodyPr>
          <a:lstStyle/>
          <a:p>
            <a:pPr algn="ctr">
              <a:lnSpc>
                <a:spcPct val="150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Nội dung 4</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NHÓM 4</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buAutoNum type="arabicPeriod"/>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Ở </a:t>
            </a:r>
            <a:r>
              <a:rPr lang="vi-VN" sz="2800" dirty="0">
                <a:latin typeface="Times New Roman" panose="02020603050405020304" pitchFamily="18" charset="0"/>
                <a:ea typeface="Calibri" panose="020F0502020204030204" pitchFamily="34" charset="0"/>
                <a:cs typeface="Times New Roman" panose="02020603050405020304" pitchFamily="18" charset="0"/>
              </a:rPr>
              <a:t>nhà do vô ý, em của em đã đổ chai dầu ăn vào chai nước lọc. Sử dụng các kiến thức được cung cấp trong bài 9 sgk Hóa học 11, em hãy đề xuất cách để tách dầu ăn ra khỏi nước. </a:t>
            </a:r>
            <a:endParaRPr lang="vi-VN"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50000"/>
              </a:lnSpc>
              <a:buAutoNum type="arabicPeriod"/>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Từ </a:t>
            </a:r>
            <a:r>
              <a:rPr lang="vi-VN" sz="2800" dirty="0">
                <a:latin typeface="Times New Roman" panose="02020603050405020304" pitchFamily="18" charset="0"/>
                <a:ea typeface="Calibri" panose="020F0502020204030204" pitchFamily="34" charset="0"/>
                <a:cs typeface="Times New Roman" panose="02020603050405020304" pitchFamily="18" charset="0"/>
              </a:rPr>
              <a:t>đó nêu nguyên tắc, quy trình và những lưu ý của phương pháp em vừa áp dụng. </a:t>
            </a:r>
          </a:p>
        </p:txBody>
      </p:sp>
    </p:spTree>
    <p:extLst>
      <p:ext uri="{BB962C8B-B14F-4D97-AF65-F5344CB8AC3E}">
        <p14:creationId xmlns:p14="http://schemas.microsoft.com/office/powerpoint/2010/main" xmlns="" val="397976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681696" y="11289504"/>
            <a:ext cx="23583050" cy="1549216"/>
            <a:chOff x="184495" y="3682145"/>
            <a:chExt cx="11834900" cy="1443492"/>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5"/>
              <a:ext cx="1740440" cy="955233"/>
              <a:chOff x="1275608" y="6322794"/>
              <a:chExt cx="3411893" cy="173561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374072" y="5744976"/>
                <a:ext cx="173561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marL="0" marR="0" lvl="0" indent="0"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3" y="6393515"/>
                <a:ext cx="2500148" cy="1406842"/>
              </a:xfrm>
              <a:prstGeom prst="rect">
                <a:avLst/>
              </a:prstGeom>
              <a:noFill/>
            </p:spPr>
            <p:txBody>
              <a:bodyPr wrap="square" rtlCol="0">
                <a:spAutoFit/>
              </a:bodyPr>
              <a:lstStyle/>
              <a:p>
                <a:pPr marL="0" marR="0" lvl="0" indent="0"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5"/>
                <a:ext cx="852450" cy="172746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marL="0" marR="0" lvl="0" indent="0"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63" name="Group 11">
            <a:extLst>
              <a:ext uri="{FF2B5EF4-FFF2-40B4-BE49-F238E27FC236}">
                <a16:creationId xmlns:a16="http://schemas.microsoft.com/office/drawing/2014/main" xmlns="" id="{519A3A9B-06D2-AAB5-842E-BA68BBE5F223}"/>
              </a:ext>
            </a:extLst>
          </p:cNvPr>
          <p:cNvGrpSpPr/>
          <p:nvPr/>
        </p:nvGrpSpPr>
        <p:grpSpPr>
          <a:xfrm>
            <a:off x="250773" y="2519993"/>
            <a:ext cx="23825350"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6" y="1763895"/>
                  <a:ext cx="186647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itchFamily="34" charset="0"/>
                      <a:ea typeface="+mn-ea"/>
                      <a:cs typeface="Tahoma" pitchFamily="34" charset="0"/>
                    </a:rPr>
                    <a:t>Câu</a:t>
                  </a:r>
                  <a:r>
                    <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 1</a:t>
                  </a:r>
                </a:p>
              </p:txBody>
            </p:sp>
          </p:grpSp>
        </p:grpSp>
        <mc:AlternateContent xmlns:mc="http://schemas.openxmlformats.org/markup-compatibility/2006">
          <mc:Choice xmlns:a14="http://schemas.microsoft.com/office/drawing/2010/main" xmlns=""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4847978" y="2172947"/>
                  <a:ext cx="9577064" cy="92463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marL="0" marR="0" lvl="0" indent="0" algn="l" defTabSz="2177278"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gh</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é</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p</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 </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c</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ặ</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p</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 đá</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p</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 á</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 đú</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ng</m:t>
                        </m:r>
                        <m:r>
                          <m:rPr>
                            <m:nor/>
                          </m:rPr>
                          <a:rPr kumimoji="0" lang="en-US" altLang="vi-VN" sz="4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oMath>
                    </m:oMathPara>
                  </a14:m>
                  <a:endParaRPr kumimoji="0" lang="en-US" altLang="vi-VN" sz="4800" b="1" i="0" u="none" strike="noStrike" kern="1200" cap="none" spc="0" normalizeH="0" baseline="0" noProof="0" dirty="0">
                    <a:ln>
                      <a:noFill/>
                    </a:ln>
                    <a:solidFill>
                      <a:prstClr val="black"/>
                    </a:solidFill>
                    <a:effectLst/>
                    <a:uLnTx/>
                    <a:uFillTx/>
                    <a:latin typeface="VNI-Times" pitchFamily="2" charset="0"/>
                    <a:ea typeface="+mn-ea"/>
                    <a:cs typeface="+mn-cs"/>
                  </a:endParaRPr>
                </a:p>
              </p:txBody>
            </p:sp>
          </mc:Choice>
          <mc:Fallback>
            <p:sp>
              <p:nvSpPr>
                <p:cNvPr id="265" name="Text Box 5">
                  <a:extLst>
                    <a:ext uri="{FF2B5EF4-FFF2-40B4-BE49-F238E27FC236}">
                      <a16:creationId xmlns:a16="http://schemas.microsoft.com/office/drawing/2014/main" xmlns="" xmlns:a14="http://schemas.microsoft.com/office/drawing/2010/main" id="{0CE78A64-B2F6-ED1E-BAE0-B92E926AD0E1}"/>
                    </a:ext>
                  </a:extLst>
                </p:cNvPr>
                <p:cNvSpPr txBox="1">
                  <a:spLocks noRot="1" noChangeAspect="1" noMove="1" noResize="1" noEditPoints="1" noAdjustHandles="1" noChangeArrowheads="1" noChangeShapeType="1" noTextEdit="1"/>
                </p:cNvSpPr>
                <p:nvPr/>
              </p:nvSpPr>
              <p:spPr bwMode="auto">
                <a:xfrm>
                  <a:off x="4847978" y="2172947"/>
                  <a:ext cx="9577064" cy="924636"/>
                </a:xfrm>
                <a:prstGeom prst="rect">
                  <a:avLst/>
                </a:prstGeom>
                <a:blipFill>
                  <a:blip r:embed="rId3"/>
                  <a:stretch>
                    <a:fillRect/>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r>
                    <a:rPr lang="vi-VN">
                      <a:noFill/>
                    </a:rPr>
                    <a:t> </a:t>
                  </a:r>
                </a:p>
              </p:txBody>
            </p:sp>
          </mc:Fallback>
        </mc:AlternateContent>
      </p:gr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036117" y="4999212"/>
            <a:ext cx="3872754" cy="3085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45458" y="4613457"/>
            <a:ext cx="2877671" cy="3427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4415247" y="4625282"/>
            <a:ext cx="5056094" cy="3577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875060" y="4613459"/>
            <a:ext cx="5056092" cy="3562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899647" y="4613458"/>
            <a:ext cx="4598894" cy="3616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48614" y="9870141"/>
            <a:ext cx="2324610" cy="646331"/>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1.Kết tinh </a:t>
            </a:r>
            <a:endParaRPr lang="vi-VN" sz="3600" b="1" dirty="0">
              <a:latin typeface="Times New Roman" pitchFamily="18" charset="0"/>
              <a:cs typeface="Times New Roman" pitchFamily="18" charset="0"/>
            </a:endParaRPr>
          </a:p>
        </p:txBody>
      </p:sp>
      <p:sp>
        <p:nvSpPr>
          <p:cNvPr id="80" name="TextBox 79"/>
          <p:cNvSpPr txBox="1"/>
          <p:nvPr/>
        </p:nvSpPr>
        <p:spPr>
          <a:xfrm>
            <a:off x="5264646" y="9856292"/>
            <a:ext cx="2724024" cy="646331"/>
          </a:xfrm>
          <a:prstGeom prst="rect">
            <a:avLst/>
          </a:prstGeom>
          <a:noFill/>
        </p:spPr>
        <p:txBody>
          <a:bodyPr wrap="square" rtlCol="0">
            <a:spAutoFit/>
          </a:bodyPr>
          <a:lstStyle/>
          <a:p>
            <a:r>
              <a:rPr lang="en-US" sz="3600" b="1" dirty="0">
                <a:latin typeface="Times New Roman" pitchFamily="18" charset="0"/>
                <a:cs typeface="Times New Roman" pitchFamily="18" charset="0"/>
              </a:rPr>
              <a:t>2</a:t>
            </a:r>
            <a:r>
              <a:rPr lang="en-US" sz="3600" b="1" dirty="0" smtClean="0">
                <a:latin typeface="Times New Roman" pitchFamily="18" charset="0"/>
                <a:cs typeface="Times New Roman" pitchFamily="18" charset="0"/>
              </a:rPr>
              <a:t>.Chưng cất </a:t>
            </a:r>
            <a:endParaRPr lang="vi-VN" sz="3600" b="1" dirty="0">
              <a:latin typeface="Times New Roman" pitchFamily="18" charset="0"/>
              <a:cs typeface="Times New Roman" pitchFamily="18" charset="0"/>
            </a:endParaRPr>
          </a:p>
        </p:txBody>
      </p:sp>
      <p:sp>
        <p:nvSpPr>
          <p:cNvPr id="81" name="TextBox 80"/>
          <p:cNvSpPr txBox="1"/>
          <p:nvPr/>
        </p:nvSpPr>
        <p:spPr>
          <a:xfrm>
            <a:off x="8981368" y="9959280"/>
            <a:ext cx="2726253" cy="646331"/>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3. chiết lỏng </a:t>
            </a:r>
            <a:endParaRPr lang="vi-VN" sz="3600" b="1" dirty="0">
              <a:latin typeface="Times New Roman" pitchFamily="18" charset="0"/>
              <a:cs typeface="Times New Roman" pitchFamily="18" charset="0"/>
            </a:endParaRPr>
          </a:p>
        </p:txBody>
      </p:sp>
      <p:sp>
        <p:nvSpPr>
          <p:cNvPr id="82" name="TextBox 81"/>
          <p:cNvSpPr txBox="1"/>
          <p:nvPr/>
        </p:nvSpPr>
        <p:spPr>
          <a:xfrm>
            <a:off x="12797312" y="9836936"/>
            <a:ext cx="2693258" cy="646331"/>
          </a:xfrm>
          <a:prstGeom prst="rect">
            <a:avLst/>
          </a:prstGeom>
          <a:noFill/>
        </p:spPr>
        <p:txBody>
          <a:bodyPr wrap="square" rtlCol="0">
            <a:spAutoFit/>
          </a:bodyPr>
          <a:lstStyle/>
          <a:p>
            <a:r>
              <a:rPr lang="en-US" sz="3600" b="1" dirty="0">
                <a:latin typeface="Times New Roman" pitchFamily="18" charset="0"/>
                <a:cs typeface="Times New Roman" pitchFamily="18" charset="0"/>
              </a:rPr>
              <a:t>4</a:t>
            </a:r>
            <a:r>
              <a:rPr lang="en-US" sz="3600" b="1" dirty="0" smtClean="0">
                <a:latin typeface="Times New Roman" pitchFamily="18" charset="0"/>
                <a:cs typeface="Times New Roman" pitchFamily="18" charset="0"/>
              </a:rPr>
              <a:t>. chiết rắn </a:t>
            </a:r>
            <a:endParaRPr lang="vi-VN" sz="3600" b="1" dirty="0">
              <a:latin typeface="Times New Roman" pitchFamily="18" charset="0"/>
              <a:cs typeface="Times New Roman" pitchFamily="18" charset="0"/>
            </a:endParaRPr>
          </a:p>
        </p:txBody>
      </p:sp>
      <p:sp>
        <p:nvSpPr>
          <p:cNvPr id="83" name="TextBox 82"/>
          <p:cNvSpPr txBox="1"/>
          <p:nvPr/>
        </p:nvSpPr>
        <p:spPr>
          <a:xfrm>
            <a:off x="16947992" y="9824810"/>
            <a:ext cx="2007916" cy="646331"/>
          </a:xfrm>
          <a:prstGeom prst="rect">
            <a:avLst/>
          </a:prstGeom>
          <a:noFill/>
        </p:spPr>
        <p:txBody>
          <a:bodyPr wrap="square" rtlCol="0">
            <a:spAutoFit/>
          </a:bodyPr>
          <a:lstStyle/>
          <a:p>
            <a:r>
              <a:rPr lang="en-US" sz="3200" dirty="0" smtClean="0">
                <a:latin typeface="#9Slide03 BoosterNextFYBlack" panose="02000A03000000020004" pitchFamily="2" charset="-93"/>
              </a:rPr>
              <a:t>5</a:t>
            </a:r>
            <a:r>
              <a:rPr lang="en-US" sz="3600" b="1" dirty="0" smtClean="0">
                <a:latin typeface="Times New Roman" pitchFamily="18" charset="0"/>
                <a:cs typeface="Times New Roman" pitchFamily="18" charset="0"/>
              </a:rPr>
              <a:t>. sắc kí </a:t>
            </a:r>
            <a:endParaRPr lang="vi-VN" sz="3600" b="1" dirty="0">
              <a:latin typeface="Times New Roman" pitchFamily="18" charset="0"/>
              <a:cs typeface="Times New Roman" pitchFamily="18" charset="0"/>
            </a:endParaRPr>
          </a:p>
        </p:txBody>
      </p:sp>
      <p:sp>
        <p:nvSpPr>
          <p:cNvPr id="10" name="Oval 9"/>
          <p:cNvSpPr/>
          <p:nvPr/>
        </p:nvSpPr>
        <p:spPr>
          <a:xfrm>
            <a:off x="1395809" y="8661172"/>
            <a:ext cx="628306" cy="734149"/>
          </a:xfrm>
          <a:prstGeom prst="ellipse">
            <a:avLst/>
          </a:prstGeom>
          <a:solidFill>
            <a:srgbClr val="C1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A</a:t>
            </a:r>
            <a:endParaRPr lang="vi-VN" sz="4000" b="1" dirty="0">
              <a:solidFill>
                <a:schemeClr val="tx1"/>
              </a:solidFill>
            </a:endParaRPr>
          </a:p>
        </p:txBody>
      </p:sp>
      <p:sp>
        <p:nvSpPr>
          <p:cNvPr id="86" name="Oval 85"/>
          <p:cNvSpPr/>
          <p:nvPr/>
        </p:nvSpPr>
        <p:spPr>
          <a:xfrm>
            <a:off x="5168573" y="8681552"/>
            <a:ext cx="628306" cy="734149"/>
          </a:xfrm>
          <a:prstGeom prst="ellipse">
            <a:avLst/>
          </a:prstGeom>
          <a:solidFill>
            <a:srgbClr val="C1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B</a:t>
            </a:r>
            <a:endParaRPr lang="vi-VN" sz="4000" b="1" dirty="0">
              <a:solidFill>
                <a:schemeClr val="tx1"/>
              </a:solidFill>
            </a:endParaRPr>
          </a:p>
        </p:txBody>
      </p:sp>
      <p:sp>
        <p:nvSpPr>
          <p:cNvPr id="87" name="Oval 86"/>
          <p:cNvSpPr/>
          <p:nvPr/>
        </p:nvSpPr>
        <p:spPr>
          <a:xfrm>
            <a:off x="10689456" y="8513675"/>
            <a:ext cx="628306" cy="734149"/>
          </a:xfrm>
          <a:prstGeom prst="ellipse">
            <a:avLst/>
          </a:prstGeom>
          <a:solidFill>
            <a:srgbClr val="C1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a:t>
            </a:r>
            <a:endParaRPr lang="vi-VN" sz="4000" b="1" dirty="0">
              <a:solidFill>
                <a:schemeClr val="tx1"/>
              </a:solidFill>
            </a:endParaRPr>
          </a:p>
        </p:txBody>
      </p:sp>
      <p:sp>
        <p:nvSpPr>
          <p:cNvPr id="88" name="Oval 87"/>
          <p:cNvSpPr/>
          <p:nvPr/>
        </p:nvSpPr>
        <p:spPr>
          <a:xfrm>
            <a:off x="16952038" y="8668251"/>
            <a:ext cx="628306" cy="734149"/>
          </a:xfrm>
          <a:prstGeom prst="ellipse">
            <a:avLst/>
          </a:prstGeom>
          <a:solidFill>
            <a:srgbClr val="C1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D</a:t>
            </a:r>
            <a:endParaRPr lang="vi-VN" sz="4000" b="1" dirty="0">
              <a:solidFill>
                <a:schemeClr val="tx1"/>
              </a:solidFill>
            </a:endParaRPr>
          </a:p>
        </p:txBody>
      </p:sp>
      <p:sp>
        <p:nvSpPr>
          <p:cNvPr id="89" name="Oval 88"/>
          <p:cNvSpPr/>
          <p:nvPr/>
        </p:nvSpPr>
        <p:spPr>
          <a:xfrm>
            <a:off x="21483655" y="8627180"/>
            <a:ext cx="757780" cy="734149"/>
          </a:xfrm>
          <a:prstGeom prst="ellipse">
            <a:avLst/>
          </a:prstGeom>
          <a:solidFill>
            <a:srgbClr val="C1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E</a:t>
            </a:r>
            <a:endParaRPr lang="vi-VN" sz="4000" b="1" dirty="0">
              <a:solidFill>
                <a:schemeClr val="tx1"/>
              </a:solidFill>
            </a:endParaRPr>
          </a:p>
        </p:txBody>
      </p:sp>
      <p:sp>
        <p:nvSpPr>
          <p:cNvPr id="11" name="Rectangle 10"/>
          <p:cNvSpPr/>
          <p:nvPr/>
        </p:nvSpPr>
        <p:spPr>
          <a:xfrm>
            <a:off x="7808288" y="11528414"/>
            <a:ext cx="10381368" cy="1015663"/>
          </a:xfrm>
          <a:prstGeom prst="rect">
            <a:avLst/>
          </a:prstGeom>
        </p:spPr>
        <p:txBody>
          <a:bodyPr wrap="none">
            <a:spAutoFit/>
          </a:bodyPr>
          <a:lstStyle/>
          <a:p>
            <a:r>
              <a:rPr lang="nl-NL" sz="6000" b="1" dirty="0">
                <a:latin typeface="Times New Roman" panose="02020603050405020304" pitchFamily="18" charset="0"/>
                <a:ea typeface="Calibri" panose="020F0502020204030204" pitchFamily="34" charset="0"/>
              </a:rPr>
              <a:t>1-C </a:t>
            </a:r>
            <a:r>
              <a:rPr lang="nl-NL" sz="6000" b="1" dirty="0" smtClean="0">
                <a:latin typeface="Times New Roman" panose="02020603050405020304" pitchFamily="18" charset="0"/>
                <a:ea typeface="Calibri" panose="020F0502020204030204" pitchFamily="34" charset="0"/>
              </a:rPr>
              <a:t>,</a:t>
            </a:r>
            <a:r>
              <a:rPr lang="nl-NL" sz="6000" b="1" dirty="0">
                <a:latin typeface="Times New Roman" panose="02020603050405020304" pitchFamily="18" charset="0"/>
                <a:ea typeface="Calibri" panose="020F0502020204030204" pitchFamily="34" charset="0"/>
              </a:rPr>
              <a:t>2 – D</a:t>
            </a:r>
            <a:r>
              <a:rPr lang="nl-NL" sz="6000" b="1" dirty="0" smtClean="0">
                <a:latin typeface="Times New Roman" panose="02020603050405020304" pitchFamily="18" charset="0"/>
                <a:ea typeface="Calibri" panose="020F0502020204030204" pitchFamily="34" charset="0"/>
              </a:rPr>
              <a:t>,  3-A,    4 </a:t>
            </a:r>
            <a:r>
              <a:rPr lang="nl-NL" sz="6000" b="1" dirty="0">
                <a:latin typeface="Times New Roman" panose="02020603050405020304" pitchFamily="18" charset="0"/>
                <a:ea typeface="Calibri" panose="020F0502020204030204" pitchFamily="34" charset="0"/>
              </a:rPr>
              <a:t>–E, </a:t>
            </a:r>
            <a:r>
              <a:rPr lang="nl-NL" sz="6000" b="1" dirty="0" smtClean="0">
                <a:latin typeface="Times New Roman" panose="02020603050405020304" pitchFamily="18" charset="0"/>
                <a:ea typeface="Calibri" panose="020F0502020204030204" pitchFamily="34" charset="0"/>
              </a:rPr>
              <a:t>     5-B</a:t>
            </a:r>
            <a:endParaRPr lang="vi-VN"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heel(1)">
                                      <p:cBhvr>
                                        <p:cTn id="30" dur="2000"/>
                                        <p:tgtEl>
                                          <p:spTgt spid="80"/>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wheel(1)">
                                      <p:cBhvr>
                                        <p:cTn id="33" dur="2000"/>
                                        <p:tgtEl>
                                          <p:spTgt spid="8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wheel(1)">
                                      <p:cBhvr>
                                        <p:cTn id="36" dur="2000"/>
                                        <p:tgtEl>
                                          <p:spTgt spid="8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heel(1)">
                                      <p:cBhvr>
                                        <p:cTn id="39" dur="2000"/>
                                        <p:tgtEl>
                                          <p:spTgt spid="8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heel(1)">
                                      <p:cBhvr>
                                        <p:cTn id="42" dur="2000"/>
                                        <p:tgtEl>
                                          <p:spTgt spid="10"/>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heel(1)">
                                      <p:cBhvr>
                                        <p:cTn id="45" dur="2000"/>
                                        <p:tgtEl>
                                          <p:spTgt spid="86"/>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wheel(1)">
                                      <p:cBhvr>
                                        <p:cTn id="48" dur="2000"/>
                                        <p:tgtEl>
                                          <p:spTgt spid="87"/>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heel(1)">
                                      <p:cBhvr>
                                        <p:cTn id="51" dur="2000"/>
                                        <p:tgtEl>
                                          <p:spTgt spid="8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wheel(1)">
                                      <p:cBhvr>
                                        <p:cTn id="54" dur="20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0" grpId="0"/>
      <p:bldP spid="81" grpId="0"/>
      <p:bldP spid="82" grpId="0"/>
      <p:bldP spid="83" grpId="0"/>
      <p:bldP spid="10" grpId="0" animBg="1"/>
      <p:bldP spid="86" grpId="0" animBg="1"/>
      <p:bldP spid="87" grpId="0" animBg="1"/>
      <p:bldP spid="88" grpId="0" animBg="1"/>
      <p:bldP spid="8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322729" y="2304840"/>
            <a:ext cx="24062859" cy="23647983"/>
            <a:chOff x="534987" y="1647866"/>
            <a:chExt cx="23017949" cy="13845044"/>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9373223"/>
              <a:ext cx="22797286" cy="6119687"/>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7" y="1763895"/>
                <a:ext cx="1848046" cy="486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rPr>
                  <a:t>Câu </a:t>
                </a:r>
                <a:r>
                  <a:rPr kumimoji="0" lang="en-US" sz="4800" b="1" i="0" u="none" strike="noStrike" kern="1200" cap="none" spc="0" normalizeH="0" baseline="0" noProof="0" dirty="0" smtClean="0">
                    <a:ln>
                      <a:noFill/>
                    </a:ln>
                    <a:solidFill>
                      <a:prstClr val="white"/>
                    </a:solidFill>
                    <a:effectLst/>
                    <a:uLnTx/>
                    <a:uFillTx/>
                    <a:latin typeface="Tahoma" pitchFamily="34" charset="0"/>
                    <a:ea typeface="+mn-ea"/>
                    <a:cs typeface="Tahoma" pitchFamily="34" charset="0"/>
                  </a:rPr>
                  <a:t>2</a:t>
                </a:r>
                <a:endParaRPr kumimoji="0" lang="en-US" sz="4800" b="1" i="0" u="none" strike="noStrike" kern="1200" cap="none" spc="0" normalizeH="0" baseline="0" noProof="0" dirty="0">
                  <a:ln>
                    <a:noFill/>
                  </a:ln>
                  <a:solidFill>
                    <a:prstClr val="white"/>
                  </a:solidFill>
                  <a:effectLst/>
                  <a:uLnTx/>
                  <a:uFillTx/>
                  <a:latin typeface="Tahoma" pitchFamily="34" charset="0"/>
                  <a:ea typeface="+mn-ea"/>
                  <a:cs typeface="Tahoma" pitchFamily="34" charset="0"/>
                </a:endParaRPr>
              </a:p>
            </p:txBody>
          </p:sp>
        </p:grpSp>
      </p:grpSp>
      <p:sp>
        <p:nvSpPr>
          <p:cNvPr id="3" name="Rectangle 3"/>
          <p:cNvSpPr>
            <a:spLocks noChangeArrowheads="1"/>
          </p:cNvSpPr>
          <p:nvPr/>
        </p:nvSpPr>
        <p:spPr bwMode="auto">
          <a:xfrm>
            <a:off x="0" y="2209800"/>
            <a:ext cx="24385588"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5"/>
          <p:cNvSpPr>
            <a:spLocks noChangeArrowheads="1"/>
          </p:cNvSpPr>
          <p:nvPr/>
        </p:nvSpPr>
        <p:spPr bwMode="auto">
          <a:xfrm>
            <a:off x="8282608" y="7630587"/>
            <a:ext cx="2343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dirty="0" smtClean="0">
                <a:ln>
                  <a:noFill/>
                </a:ln>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t>
            </a:r>
            <a:endParaRPr kumimoji="0" lang="vi-VN" altLang="vi-VN"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8282608" y="9904174"/>
            <a:ext cx="24385588"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5"/>
          <p:cNvSpPr/>
          <p:nvPr/>
        </p:nvSpPr>
        <p:spPr>
          <a:xfrm>
            <a:off x="1437649" y="4341872"/>
            <a:ext cx="9454470" cy="6145272"/>
          </a:xfrm>
          <a:prstGeom prst="rect">
            <a:avLst/>
          </a:prstGeom>
        </p:spPr>
        <p:txBody>
          <a:bodyPr wrap="square">
            <a:spAutoFit/>
          </a:bodyPr>
          <a:lstStyle/>
          <a:p>
            <a:pPr algn="just">
              <a:lnSpc>
                <a:spcPts val="1620"/>
              </a:lnSpc>
            </a:pPr>
            <a:endParaRPr lang="vi-VN" kern="1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b="1" dirty="0" err="1" smtClean="0"/>
              <a:t>Câu</a:t>
            </a:r>
            <a:r>
              <a:rPr lang="en-US" sz="4000" b="1" dirty="0" smtClean="0"/>
              <a:t> </a:t>
            </a:r>
            <a:r>
              <a:rPr lang="en-US" sz="4000" b="1" dirty="0" err="1" smtClean="0"/>
              <a:t>hỏi</a:t>
            </a:r>
            <a:r>
              <a:rPr lang="en-US" sz="4000" b="1" dirty="0" smtClean="0"/>
              <a:t> 2. </a:t>
            </a:r>
            <a:r>
              <a:rPr lang="en-US" sz="4000" dirty="0" err="1" smtClean="0"/>
              <a:t>Quan</a:t>
            </a:r>
            <a:r>
              <a:rPr lang="en-US" sz="4000" dirty="0" smtClean="0"/>
              <a:t> </a:t>
            </a:r>
            <a:r>
              <a:rPr lang="en-US" sz="4000" dirty="0" err="1" smtClean="0"/>
              <a:t>sát</a:t>
            </a:r>
            <a:r>
              <a:rPr lang="en-US" sz="4000" dirty="0" smtClean="0"/>
              <a:t> </a:t>
            </a:r>
            <a:r>
              <a:rPr lang="en-US" sz="4000" dirty="0" err="1" smtClean="0"/>
              <a:t>Hình</a:t>
            </a:r>
            <a:r>
              <a:rPr lang="en-US" sz="4000" dirty="0" smtClean="0"/>
              <a:t> 9.4 </a:t>
            </a:r>
            <a:r>
              <a:rPr lang="en-US" sz="4000" dirty="0" err="1" smtClean="0"/>
              <a:t>và</a:t>
            </a:r>
            <a:r>
              <a:rPr lang="en-US" sz="4000" dirty="0" smtClean="0"/>
              <a:t> </a:t>
            </a:r>
            <a:r>
              <a:rPr lang="en-US" sz="4000" dirty="0" err="1" smtClean="0"/>
              <a:t>cho</a:t>
            </a:r>
            <a:r>
              <a:rPr lang="en-US" sz="4000" dirty="0" smtClean="0"/>
              <a:t> </a:t>
            </a:r>
            <a:r>
              <a:rPr lang="en-US" sz="4000" dirty="0" err="1" smtClean="0"/>
              <a:t>biết</a:t>
            </a:r>
            <a:r>
              <a:rPr lang="en-US" sz="4000" dirty="0" smtClean="0"/>
              <a:t> </a:t>
            </a:r>
            <a:r>
              <a:rPr lang="en-US" sz="4000" dirty="0" err="1" smtClean="0"/>
              <a:t>trong</a:t>
            </a:r>
            <a:r>
              <a:rPr lang="en-US" sz="4000" dirty="0" smtClean="0"/>
              <a:t> </a:t>
            </a:r>
            <a:r>
              <a:rPr lang="en-US" sz="4000" dirty="0" err="1" smtClean="0"/>
              <a:t>điều</a:t>
            </a:r>
            <a:r>
              <a:rPr lang="en-US" sz="4000" dirty="0" smtClean="0"/>
              <a:t> </a:t>
            </a:r>
            <a:r>
              <a:rPr lang="en-US" sz="4000" dirty="0" err="1" smtClean="0"/>
              <a:t>kiện</a:t>
            </a:r>
            <a:r>
              <a:rPr lang="en-US" sz="4000" dirty="0" smtClean="0"/>
              <a:t> </a:t>
            </a:r>
            <a:r>
              <a:rPr lang="en-US" sz="4000" dirty="0" err="1" smtClean="0"/>
              <a:t>thí</a:t>
            </a:r>
            <a:r>
              <a:rPr lang="en-US" sz="4000" dirty="0" smtClean="0"/>
              <a:t> </a:t>
            </a:r>
            <a:r>
              <a:rPr lang="en-US" sz="4000" dirty="0" err="1" smtClean="0"/>
              <a:t>nghiệm</a:t>
            </a:r>
            <a:r>
              <a:rPr lang="en-US" sz="4000" dirty="0" smtClean="0"/>
              <a:t>: </a:t>
            </a:r>
            <a:endParaRPr lang="en-US" sz="4000" dirty="0" smtClean="0"/>
          </a:p>
          <a:p>
            <a:endParaRPr lang="en-US" sz="4000" dirty="0" smtClean="0"/>
          </a:p>
          <a:p>
            <a:pPr marL="742950" indent="-742950">
              <a:buAutoNum type="alphaLcParenR"/>
            </a:pPr>
            <a:r>
              <a:rPr lang="en-US" sz="4000" dirty="0" err="1" smtClean="0"/>
              <a:t>Chất</a:t>
            </a:r>
            <a:r>
              <a:rPr lang="en-US" sz="4000" dirty="0" smtClean="0"/>
              <a:t> </a:t>
            </a:r>
            <a:r>
              <a:rPr lang="en-US" sz="4000" dirty="0" err="1" smtClean="0"/>
              <a:t>màu</a:t>
            </a:r>
            <a:r>
              <a:rPr lang="en-US" sz="4000" dirty="0" smtClean="0"/>
              <a:t> </a:t>
            </a:r>
            <a:r>
              <a:rPr lang="en-US" sz="4000" dirty="0" err="1" smtClean="0"/>
              <a:t>đỏ</a:t>
            </a:r>
            <a:r>
              <a:rPr lang="en-US" sz="4000" dirty="0" smtClean="0"/>
              <a:t> hay </a:t>
            </a:r>
            <a:r>
              <a:rPr lang="en-US" sz="4000" dirty="0" err="1" smtClean="0"/>
              <a:t>chất</a:t>
            </a:r>
            <a:r>
              <a:rPr lang="en-US" sz="4000" dirty="0" smtClean="0"/>
              <a:t> </a:t>
            </a:r>
            <a:r>
              <a:rPr lang="en-US" sz="4000" dirty="0" err="1" smtClean="0"/>
              <a:t>màu</a:t>
            </a:r>
            <a:r>
              <a:rPr lang="en-US" sz="4000" dirty="0" smtClean="0"/>
              <a:t> </a:t>
            </a:r>
            <a:r>
              <a:rPr lang="en-US" sz="4000" dirty="0" err="1" smtClean="0"/>
              <a:t>xanh</a:t>
            </a:r>
            <a:r>
              <a:rPr lang="en-US" sz="4000" dirty="0" smtClean="0"/>
              <a:t> </a:t>
            </a:r>
            <a:r>
              <a:rPr lang="en-US" sz="4000" dirty="0" err="1" smtClean="0"/>
              <a:t>bị</a:t>
            </a:r>
            <a:r>
              <a:rPr lang="en-US" sz="4000" dirty="0" smtClean="0"/>
              <a:t> </a:t>
            </a:r>
            <a:r>
              <a:rPr lang="en-US" sz="4000" dirty="0" err="1" smtClean="0"/>
              <a:t>hấp</a:t>
            </a:r>
            <a:r>
              <a:rPr lang="en-US" sz="4000" dirty="0" smtClean="0"/>
              <a:t> </a:t>
            </a:r>
            <a:r>
              <a:rPr lang="en-US" sz="4000" dirty="0" err="1" smtClean="0"/>
              <a:t>phụ</a:t>
            </a:r>
            <a:r>
              <a:rPr lang="en-US" sz="4000" dirty="0" smtClean="0"/>
              <a:t> </a:t>
            </a:r>
            <a:r>
              <a:rPr lang="en-US" sz="4000" dirty="0" err="1" smtClean="0"/>
              <a:t>mạnh</a:t>
            </a:r>
            <a:r>
              <a:rPr lang="en-US" sz="4000" dirty="0" smtClean="0"/>
              <a:t> </a:t>
            </a:r>
            <a:r>
              <a:rPr lang="en-US" sz="4000" dirty="0" err="1" smtClean="0"/>
              <a:t>hơn</a:t>
            </a:r>
            <a:r>
              <a:rPr lang="en-US" sz="4000" dirty="0" smtClean="0"/>
              <a:t>?</a:t>
            </a:r>
          </a:p>
          <a:p>
            <a:pPr marL="742950" indent="-742950">
              <a:buAutoNum type="alphaLcParenR"/>
            </a:pPr>
            <a:endParaRPr lang="en-US" sz="4000" dirty="0" smtClean="0"/>
          </a:p>
          <a:p>
            <a:r>
              <a:rPr lang="en-US" sz="4000" dirty="0" smtClean="0"/>
              <a:t>b) </a:t>
            </a:r>
            <a:r>
              <a:rPr lang="en-US" sz="4000" dirty="0" err="1" smtClean="0"/>
              <a:t>Chất</a:t>
            </a:r>
            <a:r>
              <a:rPr lang="en-US" sz="4000" dirty="0" smtClean="0"/>
              <a:t> </a:t>
            </a:r>
            <a:r>
              <a:rPr lang="en-US" sz="4000" dirty="0" err="1" smtClean="0"/>
              <a:t>màu</a:t>
            </a:r>
            <a:r>
              <a:rPr lang="en-US" sz="4000" dirty="0" smtClean="0"/>
              <a:t> </a:t>
            </a:r>
            <a:r>
              <a:rPr lang="en-US" sz="4000" dirty="0" err="1" smtClean="0"/>
              <a:t>đỏ</a:t>
            </a:r>
            <a:r>
              <a:rPr lang="en-US" sz="4000" dirty="0" smtClean="0"/>
              <a:t> hay </a:t>
            </a:r>
            <a:r>
              <a:rPr lang="en-US" sz="4000" dirty="0" err="1" smtClean="0"/>
              <a:t>chất</a:t>
            </a:r>
            <a:r>
              <a:rPr lang="en-US" sz="4000" dirty="0" smtClean="0"/>
              <a:t> </a:t>
            </a:r>
            <a:r>
              <a:rPr lang="en-US" sz="4000" dirty="0" err="1" smtClean="0"/>
              <a:t>màu</a:t>
            </a:r>
            <a:r>
              <a:rPr lang="en-US" sz="4000" dirty="0" smtClean="0"/>
              <a:t> </a:t>
            </a:r>
            <a:r>
              <a:rPr lang="en-US" sz="4000" dirty="0" err="1" smtClean="0"/>
              <a:t>xanh</a:t>
            </a:r>
            <a:r>
              <a:rPr lang="en-US" sz="4000" dirty="0" smtClean="0"/>
              <a:t> </a:t>
            </a:r>
            <a:r>
              <a:rPr lang="en-US" sz="4000" dirty="0" err="1" smtClean="0"/>
              <a:t>được</a:t>
            </a:r>
            <a:r>
              <a:rPr lang="en-US" sz="4000" dirty="0" smtClean="0"/>
              <a:t> </a:t>
            </a:r>
            <a:r>
              <a:rPr lang="en-US" sz="4000" dirty="0" err="1" smtClean="0"/>
              <a:t>hoà</a:t>
            </a:r>
            <a:r>
              <a:rPr lang="en-US" sz="4000" dirty="0" smtClean="0"/>
              <a:t> tan </a:t>
            </a:r>
            <a:r>
              <a:rPr lang="en-US" sz="4000" dirty="0" err="1" smtClean="0"/>
              <a:t>tốt</a:t>
            </a:r>
            <a:r>
              <a:rPr lang="en-US" sz="4000" dirty="0" smtClean="0"/>
              <a:t> </a:t>
            </a:r>
            <a:r>
              <a:rPr lang="en-US" sz="4000" dirty="0" err="1" smtClean="0"/>
              <a:t>hơn</a:t>
            </a:r>
            <a:r>
              <a:rPr lang="en-US" sz="4000" dirty="0" smtClean="0"/>
              <a:t> </a:t>
            </a:r>
            <a:r>
              <a:rPr lang="en-US" sz="4000" dirty="0" err="1" smtClean="0"/>
              <a:t>trong</a:t>
            </a:r>
            <a:r>
              <a:rPr lang="en-US" sz="4000" dirty="0" smtClean="0"/>
              <a:t> dung </a:t>
            </a:r>
            <a:r>
              <a:rPr lang="en-US" sz="4000" dirty="0" err="1" smtClean="0"/>
              <a:t>môi</a:t>
            </a:r>
            <a:r>
              <a:rPr lang="en-US" sz="4000" dirty="0" smtClean="0"/>
              <a:t>?</a:t>
            </a:r>
          </a:p>
          <a:p>
            <a:pPr algn="just">
              <a:lnSpc>
                <a:spcPct val="150000"/>
              </a:lnSpc>
              <a:tabLst>
                <a:tab pos="180340" algn="l"/>
              </a:tabLst>
            </a:pPr>
            <a:endParaRPr lang="vi-VN" sz="4000" dirty="0">
              <a:latin typeface="+mn-lt"/>
              <a:ea typeface="Calibri" panose="020F0502020204030204" pitchFamily="34" charset="0"/>
              <a:cs typeface="Times New Roman" panose="02020603050405020304" pitchFamily="18" charset="0"/>
            </a:endParaRPr>
          </a:p>
        </p:txBody>
      </p:sp>
      <p:pic>
        <p:nvPicPr>
          <p:cNvPr id="42" name="image79.png"/>
          <p:cNvPicPr/>
          <p:nvPr/>
        </p:nvPicPr>
        <p:blipFill>
          <a:blip r:embed="rId3"/>
          <a:srcRect/>
          <a:stretch>
            <a:fillRect/>
          </a:stretch>
        </p:blipFill>
        <p:spPr>
          <a:xfrm>
            <a:off x="11429998" y="4464426"/>
            <a:ext cx="12156141" cy="6185646"/>
          </a:xfrm>
          <a:prstGeom prst="rect">
            <a:avLst/>
          </a:prstGeom>
          <a:ln/>
        </p:spPr>
      </p:pic>
      <p:sp>
        <p:nvSpPr>
          <p:cNvPr id="43" name="TextBox 42"/>
          <p:cNvSpPr txBox="1"/>
          <p:nvPr/>
        </p:nvSpPr>
        <p:spPr>
          <a:xfrm>
            <a:off x="1936375" y="10919012"/>
            <a:ext cx="17884589" cy="1323439"/>
          </a:xfrm>
          <a:prstGeom prst="rect">
            <a:avLst/>
          </a:prstGeom>
          <a:noFill/>
        </p:spPr>
        <p:txBody>
          <a:bodyPr wrap="square" rtlCol="0">
            <a:spAutoFit/>
          </a:bodyPr>
          <a:lstStyle/>
          <a:p>
            <a:pPr lvl="0" fontAlgn="base">
              <a:spcBef>
                <a:spcPct val="0"/>
              </a:spcBef>
              <a:spcAft>
                <a:spcPct val="0"/>
              </a:spcAft>
              <a:buClrTx/>
            </a:pPr>
            <a:r>
              <a:rPr lang="en-US" sz="3600" dirty="0" smtClean="0">
                <a:solidFill>
                  <a:srgbClr val="C00000"/>
                </a:solidFill>
                <a:latin typeface="Arial" pitchFamily="34" charset="0"/>
                <a:ea typeface="Times New Roman" pitchFamily="18" charset="0"/>
                <a:cs typeface="Calibri" charset="0"/>
              </a:rPr>
              <a:t>               </a:t>
            </a:r>
            <a:r>
              <a:rPr lang="vi-VN" sz="4000" b="1" dirty="0" smtClean="0">
                <a:solidFill>
                  <a:srgbClr val="C00000"/>
                </a:solidFill>
                <a:latin typeface="Arial" pitchFamily="34" charset="0"/>
                <a:ea typeface="Times New Roman" pitchFamily="18" charset="0"/>
                <a:cs typeface="Calibri" charset="0"/>
              </a:rPr>
              <a:t>a</a:t>
            </a:r>
            <a:r>
              <a:rPr lang="vi-VN" sz="4000" b="1" dirty="0" smtClean="0">
                <a:solidFill>
                  <a:srgbClr val="C00000"/>
                </a:solidFill>
                <a:latin typeface="Arial" pitchFamily="34" charset="0"/>
                <a:ea typeface="Times New Roman" pitchFamily="18" charset="0"/>
                <a:cs typeface="Calibri" charset="0"/>
              </a:rPr>
              <a:t>) Chất màu đỏ bị hấp phụ mạnh </a:t>
            </a:r>
            <a:r>
              <a:rPr lang="vi-VN" sz="4000" b="1" dirty="0" smtClean="0">
                <a:solidFill>
                  <a:schemeClr val="tx1"/>
                </a:solidFill>
                <a:latin typeface="Arial" pitchFamily="34" charset="0"/>
                <a:ea typeface="Times New Roman" pitchFamily="18" charset="0"/>
                <a:cs typeface="Calibri" charset="0"/>
              </a:rPr>
              <a:t>hơn</a:t>
            </a:r>
            <a:r>
              <a:rPr lang="vi-VN" sz="4000" b="1" dirty="0" smtClean="0">
                <a:solidFill>
                  <a:srgbClr val="C00000"/>
                </a:solidFill>
                <a:latin typeface="Arial" pitchFamily="34" charset="0"/>
                <a:ea typeface="Times New Roman" pitchFamily="18" charset="0"/>
                <a:cs typeface="Calibri" charset="0"/>
              </a:rPr>
              <a:t>.</a:t>
            </a:r>
            <a:endParaRPr lang="en-US" sz="4000" b="1" dirty="0" smtClean="0">
              <a:solidFill>
                <a:srgbClr val="C00000"/>
              </a:solidFill>
              <a:latin typeface="Arial" pitchFamily="34" charset="0"/>
              <a:cs typeface="Arial" pitchFamily="34" charset="0"/>
            </a:endParaRPr>
          </a:p>
          <a:p>
            <a:pPr lvl="0" eaLnBrk="0" fontAlgn="base" hangingPunct="0">
              <a:spcBef>
                <a:spcPct val="0"/>
              </a:spcBef>
              <a:spcAft>
                <a:spcPct val="0"/>
              </a:spcAft>
              <a:buClrTx/>
            </a:pPr>
            <a:r>
              <a:rPr lang="en-US" sz="4000" b="1" dirty="0" smtClean="0">
                <a:solidFill>
                  <a:srgbClr val="C00000"/>
                </a:solidFill>
                <a:latin typeface="Arial" pitchFamily="34" charset="0"/>
                <a:ea typeface="Times New Roman" pitchFamily="18" charset="0"/>
                <a:cs typeface="Calibri" charset="0"/>
              </a:rPr>
              <a:t>             </a:t>
            </a:r>
            <a:r>
              <a:rPr lang="vi-VN" sz="4000" b="1" dirty="0" smtClean="0">
                <a:solidFill>
                  <a:srgbClr val="106FC6"/>
                </a:solidFill>
                <a:latin typeface="Arial" pitchFamily="34" charset="0"/>
                <a:ea typeface="Times New Roman" pitchFamily="18" charset="0"/>
                <a:cs typeface="Calibri" charset="0"/>
              </a:rPr>
              <a:t>b</a:t>
            </a:r>
            <a:r>
              <a:rPr lang="vi-VN" sz="4000" b="1" dirty="0" smtClean="0">
                <a:solidFill>
                  <a:srgbClr val="106FC6"/>
                </a:solidFill>
                <a:latin typeface="Arial" pitchFamily="34" charset="0"/>
                <a:ea typeface="Times New Roman" pitchFamily="18" charset="0"/>
                <a:cs typeface="Calibri" charset="0"/>
              </a:rPr>
              <a:t>) Chất màu xanh được hòa tan tốt hơn </a:t>
            </a:r>
            <a:r>
              <a:rPr lang="vi-VN" sz="4000" b="1" dirty="0" smtClean="0">
                <a:solidFill>
                  <a:schemeClr val="tx1"/>
                </a:solidFill>
                <a:latin typeface="Arial" pitchFamily="34" charset="0"/>
                <a:ea typeface="Times New Roman" pitchFamily="18" charset="0"/>
                <a:cs typeface="Calibri" charset="0"/>
              </a:rPr>
              <a:t>trong dung môi</a:t>
            </a:r>
            <a:r>
              <a:rPr lang="vi-VN" sz="4000" b="1" dirty="0" smtClean="0">
                <a:solidFill>
                  <a:srgbClr val="106FC6"/>
                </a:solidFill>
                <a:latin typeface="Arial" pitchFamily="34" charset="0"/>
                <a:ea typeface="Times New Roman" pitchFamily="18" charset="0"/>
                <a:cs typeface="Calibri" charset="0"/>
              </a:rPr>
              <a:t>.</a:t>
            </a:r>
            <a:endParaRPr lang="vi-VN" sz="4000" b="1" dirty="0" smtClean="0">
              <a:solidFill>
                <a:srgbClr val="106FC6"/>
              </a:solidFill>
              <a:latin typeface="Arial" pitchFamily="34" charset="0"/>
              <a:cs typeface="Arial" pitchFamily="34" charset="0"/>
            </a:endParaRPr>
          </a:p>
        </p:txBody>
      </p:sp>
      <p:sp>
        <p:nvSpPr>
          <p:cNvPr id="45" name="Rectangle 44"/>
          <p:cNvSpPr/>
          <p:nvPr/>
        </p:nvSpPr>
        <p:spPr>
          <a:xfrm>
            <a:off x="4975411" y="2197862"/>
            <a:ext cx="17212236" cy="3262432"/>
          </a:xfrm>
          <a:prstGeom prst="rect">
            <a:avLst/>
          </a:prstGeom>
        </p:spPr>
        <p:txBody>
          <a:bodyPr wrap="square">
            <a:spAutoFit/>
          </a:bodyPr>
          <a:lstStyle/>
          <a:p>
            <a:pPr lvl="0" fontAlgn="base">
              <a:spcBef>
                <a:spcPct val="0"/>
              </a:spcBef>
              <a:spcAft>
                <a:spcPct val="0"/>
              </a:spcAft>
              <a:buClrTx/>
            </a:pPr>
            <a:endParaRPr lang="en-US" sz="2200" dirty="0" smtClean="0">
              <a:solidFill>
                <a:prstClr val="black"/>
              </a:solidFill>
              <a:latin typeface="Arial" pitchFamily="34" charset="0"/>
              <a:cs typeface="Arial" pitchFamily="34" charset="0"/>
            </a:endParaRPr>
          </a:p>
          <a:p>
            <a:pPr eaLnBrk="0" fontAlgn="base" hangingPunct="0">
              <a:spcBef>
                <a:spcPct val="0"/>
              </a:spcBef>
              <a:spcAft>
                <a:spcPct val="0"/>
              </a:spcAft>
              <a:buClrTx/>
            </a:pPr>
            <a:r>
              <a:rPr lang="en-US" sz="3600" dirty="0" err="1" smtClean="0">
                <a:solidFill>
                  <a:srgbClr val="C00000"/>
                </a:solidFill>
                <a:latin typeface="Times New Roman" pitchFamily="18" charset="0"/>
                <a:ea typeface="Cambria" pitchFamily="18" charset="0"/>
                <a:cs typeface="Times New Roman" pitchFamily="18" charset="0"/>
              </a:rPr>
              <a:t>Màu</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thực</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phẩm</a:t>
            </a:r>
            <a:r>
              <a:rPr lang="en-US" sz="3600" dirty="0" smtClean="0">
                <a:solidFill>
                  <a:srgbClr val="C00000"/>
                </a:solidFill>
                <a:latin typeface="Times New Roman" pitchFamily="18" charset="0"/>
                <a:ea typeface="Cambria" pitchFamily="18" charset="0"/>
                <a:cs typeface="Times New Roman" pitchFamily="18" charset="0"/>
              </a:rPr>
              <a:t> hay </a:t>
            </a:r>
            <a:r>
              <a:rPr lang="en-US" sz="3600" dirty="0" err="1" smtClean="0">
                <a:solidFill>
                  <a:srgbClr val="C00000"/>
                </a:solidFill>
                <a:latin typeface="Times New Roman" pitchFamily="18" charset="0"/>
                <a:ea typeface="Cambria" pitchFamily="18" charset="0"/>
                <a:cs typeface="Times New Roman" pitchFamily="18" charset="0"/>
              </a:rPr>
              <a:t>màu</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của</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sơn</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mực</a:t>
            </a:r>
            <a:r>
              <a:rPr lang="en-US" sz="3600" dirty="0" smtClean="0">
                <a:solidFill>
                  <a:srgbClr val="C00000"/>
                </a:solidFill>
                <a:latin typeface="Times New Roman" pitchFamily="18" charset="0"/>
                <a:ea typeface="Cambria" pitchFamily="18" charset="0"/>
                <a:cs typeface="Times New Roman" pitchFamily="18" charset="0"/>
              </a:rPr>
              <a:t> in,... </a:t>
            </a:r>
            <a:r>
              <a:rPr lang="en-US" sz="3600" dirty="0" err="1" smtClean="0">
                <a:solidFill>
                  <a:srgbClr val="C00000"/>
                </a:solidFill>
                <a:latin typeface="Times New Roman" pitchFamily="18" charset="0"/>
                <a:ea typeface="Cambria" pitchFamily="18" charset="0"/>
                <a:cs typeface="Times New Roman" pitchFamily="18" charset="0"/>
              </a:rPr>
              <a:t>thường</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được</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hình</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thành</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từ</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một</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số</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chất</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màu</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trộn</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lẫn</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với</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nhau</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theo</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những</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tỉ</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ea typeface="Cambria" pitchFamily="18" charset="0"/>
                <a:cs typeface="Times New Roman" pitchFamily="18" charset="0"/>
              </a:rPr>
              <a:t>lệ</a:t>
            </a:r>
            <a:r>
              <a:rPr lang="en-US" sz="3600" dirty="0" smtClean="0">
                <a:solidFill>
                  <a:srgbClr val="C00000"/>
                </a:solidFill>
                <a:latin typeface="Times New Roman" pitchFamily="18" charset="0"/>
                <a:ea typeface="Cambria"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xác</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định</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Người</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ta</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sử</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dụng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sắc</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kí</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cột</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để</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tách</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chất</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màu</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thương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mại</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thành</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những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chất</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màu</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riêng</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từ</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đó</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xác</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định</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cấu</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tạo</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và</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tỉ</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lệ</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kết</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hợp</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của</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các</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chất</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màu</a:t>
            </a:r>
            <a:r>
              <a:rPr lang="en-US" sz="3600" dirty="0" smtClean="0">
                <a:solidFill>
                  <a:srgbClr val="C00000"/>
                </a:solidFill>
                <a:latin typeface="Times New Roman" pitchFamily="18" charset="0"/>
                <a:cs typeface="Times New Roman" pitchFamily="18" charset="0"/>
              </a:rPr>
              <a:t> </a:t>
            </a:r>
            <a:r>
              <a:rPr lang="en-US" sz="3600" dirty="0" err="1" smtClean="0">
                <a:solidFill>
                  <a:srgbClr val="C00000"/>
                </a:solidFill>
                <a:latin typeface="Times New Roman" pitchFamily="18" charset="0"/>
                <a:cs typeface="Times New Roman" pitchFamily="18" charset="0"/>
              </a:rPr>
              <a:t>này</a:t>
            </a:r>
            <a:r>
              <a:rPr lang="en-US" sz="3600" dirty="0" smtClean="0">
                <a:solidFill>
                  <a:srgbClr val="C00000"/>
                </a:solidFill>
                <a:latin typeface="Times New Roman" pitchFamily="18" charset="0"/>
                <a:cs typeface="Times New Roman" pitchFamily="18" charset="0"/>
              </a:rPr>
              <a:t>.</a:t>
            </a:r>
          </a:p>
          <a:p>
            <a:pPr lvl="0" eaLnBrk="0" fontAlgn="base" hangingPunct="0">
              <a:spcBef>
                <a:spcPct val="0"/>
              </a:spcBef>
              <a:spcAft>
                <a:spcPct val="0"/>
              </a:spcAft>
              <a:buClrTx/>
            </a:pPr>
            <a:endParaRPr lang="en-US" sz="4000" dirty="0"/>
          </a:p>
        </p:txBody>
      </p:sp>
      <p:sp>
        <p:nvSpPr>
          <p:cNvPr id="48" name="TextBox 7">
            <a:extLst>
              <a:ext uri="{FF2B5EF4-FFF2-40B4-BE49-F238E27FC236}">
                <a16:creationId xmlns:a16="http://schemas.microsoft.com/office/drawing/2014/main" xmlns="" id="{7DBB913B-8810-03CA-0284-DFEEA75DF4A7}"/>
              </a:ext>
            </a:extLst>
          </p:cNvPr>
          <p:cNvSpPr txBox="1"/>
          <p:nvPr/>
        </p:nvSpPr>
        <p:spPr>
          <a:xfrm>
            <a:off x="1349905" y="10174831"/>
            <a:ext cx="2541352" cy="830997"/>
          </a:xfrm>
          <a:prstGeom prst="rect">
            <a:avLst/>
          </a:prstGeom>
          <a:noFill/>
        </p:spPr>
        <p:txBody>
          <a:bodyPr wrap="square" rtlCol="0">
            <a:spAutoFit/>
          </a:bodyPr>
          <a:lstStyle/>
          <a:p>
            <a:pPr marL="0" marR="0" lvl="0" indent="0"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3826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
                                            <p:txEl>
                                              <p:pRg st="0" end="0"/>
                                            </p:txEl>
                                          </p:spTgt>
                                        </p:tgtEl>
                                        <p:attrNameLst>
                                          <p:attrName>style.visibility</p:attrName>
                                        </p:attrNameLst>
                                      </p:cBhvr>
                                      <p:to>
                                        <p:strVal val="visible"/>
                                      </p:to>
                                    </p:set>
                                    <p:anim calcmode="lin" valueType="num">
                                      <p:cBhvr additive="base">
                                        <p:cTn id="14"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 calcmode="lin" valueType="num">
                                      <p:cBhvr additive="base">
                                        <p:cTn id="18" dur="500" fill="hold"/>
                                        <p:tgtEl>
                                          <p:spTgt spid="4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11626</TotalTime>
  <Words>1944</Words>
  <Application>Microsoft Office PowerPoint</Application>
  <PresentationFormat>Custom</PresentationFormat>
  <Paragraphs>218</Paragraphs>
  <Slides>27</Slides>
  <Notes>13</Notes>
  <HiddenSlides>0</HiddenSlides>
  <MMClips>12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Arial</vt:lpstr>
      <vt:lpstr>Cambria</vt:lpstr>
      <vt:lpstr>Times New Roman</vt:lpstr>
      <vt:lpstr>#9Slide04 Taviraj ExtraBold</vt:lpstr>
      <vt:lpstr>Calibri</vt:lpstr>
      <vt:lpstr>Tahoma</vt:lpstr>
      <vt:lpstr>Questrial</vt:lpstr>
      <vt:lpstr>#9Slide04 SFU Belle</vt:lpstr>
      <vt:lpstr>#9Slide03 BoosterNextFYBlack</vt:lpstr>
      <vt:lpstr>SimSun</vt:lpstr>
      <vt:lpstr>Wingdings</vt:lpstr>
      <vt:lpstr>Calibri Light</vt:lpstr>
      <vt:lpstr>Office Theme</vt:lpstr>
      <vt:lpstr>4_Custom Design</vt:lpstr>
      <vt:lpstr>3_Custom Design</vt:lpstr>
      <vt:lpstr>2_Custom Design</vt:lpstr>
      <vt:lpstr>1_Custom Design</vt: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subject>VnTeach.Com</dc:subject>
  <dc:creator>Vnteach.com</dc:creator>
  <cp:keywords>VnTeach.Com</cp:keywords>
  <dc:description>VnTeach.Com</dc:description>
  <cp:lastModifiedBy>Admin</cp:lastModifiedBy>
  <cp:revision>120</cp:revision>
  <dcterms:created xsi:type="dcterms:W3CDTF">2013-08-07T06:38:09Z</dcterms:created>
  <dcterms:modified xsi:type="dcterms:W3CDTF">2024-11-25T22:34:23Z</dcterms:modified>
  <cp:category>VnTeach.Com</cp:category>
</cp:coreProperties>
</file>