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8"/>
  </p:notesMasterIdLst>
  <p:sldIdLst>
    <p:sldId id="256" r:id="rId2"/>
    <p:sldId id="257" r:id="rId3"/>
    <p:sldId id="311" r:id="rId4"/>
    <p:sldId id="354" r:id="rId5"/>
    <p:sldId id="353" r:id="rId6"/>
    <p:sldId id="262" r:id="rId7"/>
    <p:sldId id="358" r:id="rId8"/>
    <p:sldId id="357" r:id="rId9"/>
    <p:sldId id="355" r:id="rId10"/>
    <p:sldId id="351" r:id="rId11"/>
    <p:sldId id="273" r:id="rId12"/>
    <p:sldId id="348" r:id="rId13"/>
    <p:sldId id="363" r:id="rId14"/>
    <p:sldId id="361" r:id="rId15"/>
    <p:sldId id="360" r:id="rId16"/>
    <p:sldId id="359" r:id="rId17"/>
    <p:sldId id="362" r:id="rId18"/>
    <p:sldId id="350" r:id="rId19"/>
    <p:sldId id="319" r:id="rId20"/>
    <p:sldId id="320" r:id="rId21"/>
    <p:sldId id="322" r:id="rId22"/>
    <p:sldId id="364" r:id="rId23"/>
    <p:sldId id="365" r:id="rId24"/>
    <p:sldId id="366" r:id="rId25"/>
    <p:sldId id="263" r:id="rId26"/>
    <p:sldId id="347" r:id="rId27"/>
  </p:sldIdLst>
  <p:sldSz cx="9144000" cy="5143500" type="screen16x9"/>
  <p:notesSz cx="6858000" cy="9144000"/>
  <p:embeddedFontLst>
    <p:embeddedFont>
      <p:font typeface="Concert One" pitchFamily="2" charset="0"/>
      <p:regular r:id="rId29"/>
    </p:embeddedFont>
    <p:embeddedFont>
      <p:font typeface="Quicksand" panose="020B0604020202020204" charset="0"/>
      <p:regular r:id="rId30"/>
      <p:bold r:id="rId31"/>
    </p:embeddedFont>
    <p:embeddedFont>
      <p:font typeface="Quicksand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CD"/>
    <a:srgbClr val="FFE6B9"/>
    <a:srgbClr val="FFF1D9"/>
    <a:srgbClr val="FBF9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05602E-AF20-4AA7-913D-A00B4CCD4658}">
  <a:tblStyle styleId="{6105602E-AF20-4AA7-913D-A00B4CCD46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609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792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4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beee71bed4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beee71bed4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49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beee71bed4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beee71bed4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645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10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20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beee71bed4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beee71bed4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49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beee71bed4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beee71bed4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66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852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3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83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566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3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268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100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36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be81f707b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be81f707b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91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56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06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be81f707b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be81f707b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18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c03ac8c6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c03ac8c6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0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81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22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27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6E9DA">
            <a:alpha val="6205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" name="Google Shape;38;p2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39" name="Google Shape;39;p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913225" y="782975"/>
            <a:ext cx="4278900" cy="27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929325" y="3753075"/>
            <a:ext cx="3825900" cy="7713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0" y="-18500"/>
            <a:ext cx="430800" cy="515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4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110" name="Google Shape;110;p4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11" name="Google Shape;111;p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" name="Google Shape;138;p4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39" name="Google Shape;139;p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4" name="Google Shape;154;p4"/>
          <p:cNvSpPr/>
          <p:nvPr/>
        </p:nvSpPr>
        <p:spPr>
          <a:xfrm>
            <a:off x="591200" y="1088575"/>
            <a:ext cx="7964400" cy="3513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720000" y="442676"/>
            <a:ext cx="673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720000" y="1185500"/>
            <a:ext cx="77040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7" name="Google Shape;157;p4"/>
          <p:cNvSpPr/>
          <p:nvPr/>
        </p:nvSpPr>
        <p:spPr>
          <a:xfrm rot="-1587574">
            <a:off x="7791912" y="4344350"/>
            <a:ext cx="947334" cy="2527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4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519" name="Google Shape;519;p14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520" name="Google Shape;520;p1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4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4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4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4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4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4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4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4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4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4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4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4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7" name="Google Shape;547;p14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548" name="Google Shape;548;p1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3" name="Google Shape;563;p14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564" name="Google Shape;564;p14"/>
          <p:cNvSpPr txBox="1">
            <a:spLocks noGrp="1"/>
          </p:cNvSpPr>
          <p:nvPr>
            <p:ph type="subTitle" idx="1"/>
          </p:nvPr>
        </p:nvSpPr>
        <p:spPr>
          <a:xfrm>
            <a:off x="5067421" y="2096925"/>
            <a:ext cx="32034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21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868" name="Google Shape;868;p21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869" name="Google Shape;869;p2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2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2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2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2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2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2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1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1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1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1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1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1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1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1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21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21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21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21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2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6" name="Google Shape;896;p21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897" name="Google Shape;897;p2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2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12" name="Google Shape;912;p21"/>
          <p:cNvSpPr txBox="1">
            <a:spLocks noGrp="1"/>
          </p:cNvSpPr>
          <p:nvPr>
            <p:ph type="title"/>
          </p:nvPr>
        </p:nvSpPr>
        <p:spPr>
          <a:xfrm>
            <a:off x="720000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 rot="-1170">
            <a:off x="1068815" y="2450232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1"/>
          </p:nvPr>
        </p:nvSpPr>
        <p:spPr>
          <a:xfrm rot="585">
            <a:off x="1068815" y="2905443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3"/>
          </p:nvPr>
        </p:nvSpPr>
        <p:spPr>
          <a:xfrm>
            <a:off x="3692283" y="2449032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4"/>
          </p:nvPr>
        </p:nvSpPr>
        <p:spPr>
          <a:xfrm>
            <a:off x="3692283" y="2906396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title" idx="5"/>
          </p:nvPr>
        </p:nvSpPr>
        <p:spPr>
          <a:xfrm>
            <a:off x="6345466" y="2449682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subTitle" idx="6"/>
          </p:nvPr>
        </p:nvSpPr>
        <p:spPr>
          <a:xfrm>
            <a:off x="6345466" y="2905911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1"/>
          <p:cNvSpPr/>
          <p:nvPr/>
        </p:nvSpPr>
        <p:spPr>
          <a:xfrm>
            <a:off x="-32100" y="3628050"/>
            <a:ext cx="1841275" cy="1515450"/>
          </a:xfrm>
          <a:custGeom>
            <a:avLst/>
            <a:gdLst/>
            <a:ahLst/>
            <a:cxnLst/>
            <a:rect l="l" t="t" r="r" b="b"/>
            <a:pathLst>
              <a:path w="73651" h="60618" extrusionOk="0">
                <a:moveTo>
                  <a:pt x="0" y="0"/>
                </a:moveTo>
                <a:cubicBezTo>
                  <a:pt x="9863" y="2692"/>
                  <a:pt x="21812" y="5108"/>
                  <a:pt x="27483" y="13614"/>
                </a:cubicBezTo>
                <a:cubicBezTo>
                  <a:pt x="30893" y="18729"/>
                  <a:pt x="24016" y="25480"/>
                  <a:pt x="23373" y="31594"/>
                </a:cubicBezTo>
                <a:cubicBezTo>
                  <a:pt x="22673" y="38258"/>
                  <a:pt x="27233" y="45263"/>
                  <a:pt x="32363" y="49573"/>
                </a:cubicBezTo>
                <a:cubicBezTo>
                  <a:pt x="35724" y="52396"/>
                  <a:pt x="40341" y="54777"/>
                  <a:pt x="44692" y="54197"/>
                </a:cubicBezTo>
                <a:cubicBezTo>
                  <a:pt x="50602" y="53409"/>
                  <a:pt x="55431" y="47516"/>
                  <a:pt x="61388" y="47775"/>
                </a:cubicBezTo>
                <a:cubicBezTo>
                  <a:pt x="67142" y="48025"/>
                  <a:pt x="76141" y="55826"/>
                  <a:pt x="72946" y="6061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20" name="Google Shape;920;p21"/>
          <p:cNvSpPr/>
          <p:nvPr/>
        </p:nvSpPr>
        <p:spPr>
          <a:xfrm>
            <a:off x="6530500" y="-70625"/>
            <a:ext cx="2639175" cy="2138325"/>
          </a:xfrm>
          <a:custGeom>
            <a:avLst/>
            <a:gdLst/>
            <a:ahLst/>
            <a:cxnLst/>
            <a:rect l="l" t="t" r="r" b="b"/>
            <a:pathLst>
              <a:path w="105567" h="112307" extrusionOk="0">
                <a:moveTo>
                  <a:pt x="0" y="0"/>
                </a:moveTo>
                <a:cubicBezTo>
                  <a:pt x="2687" y="9401"/>
                  <a:pt x="9588" y="17949"/>
                  <a:pt x="17723" y="23373"/>
                </a:cubicBezTo>
                <a:cubicBezTo>
                  <a:pt x="26419" y="29171"/>
                  <a:pt x="44682" y="31836"/>
                  <a:pt x="49060" y="22346"/>
                </a:cubicBezTo>
                <a:cubicBezTo>
                  <a:pt x="50501" y="19223"/>
                  <a:pt x="48636" y="14407"/>
                  <a:pt x="45720" y="12585"/>
                </a:cubicBezTo>
                <a:cubicBezTo>
                  <a:pt x="42670" y="10679"/>
                  <a:pt x="38290" y="11551"/>
                  <a:pt x="34933" y="12842"/>
                </a:cubicBezTo>
                <a:cubicBezTo>
                  <a:pt x="26632" y="16034"/>
                  <a:pt x="21703" y="28692"/>
                  <a:pt x="24145" y="37243"/>
                </a:cubicBezTo>
                <a:cubicBezTo>
                  <a:pt x="27155" y="47784"/>
                  <a:pt x="43235" y="50600"/>
                  <a:pt x="54197" y="50600"/>
                </a:cubicBezTo>
                <a:cubicBezTo>
                  <a:pt x="59420" y="50600"/>
                  <a:pt x="65093" y="48220"/>
                  <a:pt x="69865" y="50343"/>
                </a:cubicBezTo>
                <a:cubicBezTo>
                  <a:pt x="75508" y="52853"/>
                  <a:pt x="82150" y="57548"/>
                  <a:pt x="82707" y="63699"/>
                </a:cubicBezTo>
                <a:cubicBezTo>
                  <a:pt x="83787" y="75615"/>
                  <a:pt x="73622" y="87684"/>
                  <a:pt x="77057" y="99145"/>
                </a:cubicBezTo>
                <a:cubicBezTo>
                  <a:pt x="79137" y="106083"/>
                  <a:pt x="88266" y="109205"/>
                  <a:pt x="95293" y="110961"/>
                </a:cubicBezTo>
                <a:cubicBezTo>
                  <a:pt x="98617" y="111791"/>
                  <a:pt x="103668" y="113555"/>
                  <a:pt x="105567" y="1107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2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923" name="Google Shape;923;p22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924" name="Google Shape;924;p2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2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2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2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22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22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22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22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22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22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22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22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22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22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22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22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0" name="Google Shape;950;p2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51" name="Google Shape;951;p22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952" name="Google Shape;952;p2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2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2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67" name="Google Shape;967;p22"/>
          <p:cNvSpPr txBox="1">
            <a:spLocks noGrp="1"/>
          </p:cNvSpPr>
          <p:nvPr>
            <p:ph type="title"/>
          </p:nvPr>
        </p:nvSpPr>
        <p:spPr>
          <a:xfrm>
            <a:off x="2983368" y="3117125"/>
            <a:ext cx="31779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68" name="Google Shape;968;p22"/>
          <p:cNvSpPr txBox="1">
            <a:spLocks noGrp="1"/>
          </p:cNvSpPr>
          <p:nvPr>
            <p:ph type="subTitle" idx="1"/>
          </p:nvPr>
        </p:nvSpPr>
        <p:spPr>
          <a:xfrm>
            <a:off x="1915500" y="1614157"/>
            <a:ext cx="53130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ormorant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22"/>
          <p:cNvSpPr/>
          <p:nvPr/>
        </p:nvSpPr>
        <p:spPr>
          <a:xfrm>
            <a:off x="1302325" y="1275050"/>
            <a:ext cx="6539400" cy="265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2"/>
          <p:cNvSpPr/>
          <p:nvPr/>
        </p:nvSpPr>
        <p:spPr>
          <a:xfrm rot="-1622659">
            <a:off x="1093322" y="1284974"/>
            <a:ext cx="882160" cy="2351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3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973" name="Google Shape;973;p23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974" name="Google Shape;974;p2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2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2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2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23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23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3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3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3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3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3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3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3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3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3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3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01" name="Google Shape;1001;p23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002" name="Google Shape;1002;p2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17" name="Google Shape;1017;p23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8" name="Google Shape;1018;p23"/>
          <p:cNvSpPr txBox="1">
            <a:spLocks noGrp="1"/>
          </p:cNvSpPr>
          <p:nvPr>
            <p:ph type="title" idx="2"/>
          </p:nvPr>
        </p:nvSpPr>
        <p:spPr>
          <a:xfrm rot="-1170">
            <a:off x="1054460" y="1612032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9" name="Google Shape;1019;p23"/>
          <p:cNvSpPr txBox="1">
            <a:spLocks noGrp="1"/>
          </p:cNvSpPr>
          <p:nvPr>
            <p:ph type="subTitle" idx="1"/>
          </p:nvPr>
        </p:nvSpPr>
        <p:spPr>
          <a:xfrm rot="585">
            <a:off x="1054460" y="2067243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3"/>
          <p:cNvSpPr txBox="1">
            <a:spLocks noGrp="1"/>
          </p:cNvSpPr>
          <p:nvPr>
            <p:ph type="title" idx="3"/>
          </p:nvPr>
        </p:nvSpPr>
        <p:spPr>
          <a:xfrm>
            <a:off x="3677928" y="1610832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ubTitle" idx="4"/>
          </p:nvPr>
        </p:nvSpPr>
        <p:spPr>
          <a:xfrm>
            <a:off x="3677928" y="2068196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title" idx="5"/>
          </p:nvPr>
        </p:nvSpPr>
        <p:spPr>
          <a:xfrm>
            <a:off x="6331111" y="1611482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3" name="Google Shape;1023;p23"/>
          <p:cNvSpPr txBox="1">
            <a:spLocks noGrp="1"/>
          </p:cNvSpPr>
          <p:nvPr>
            <p:ph type="subTitle" idx="6"/>
          </p:nvPr>
        </p:nvSpPr>
        <p:spPr>
          <a:xfrm>
            <a:off x="6331111" y="2067711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3"/>
          <p:cNvSpPr txBox="1">
            <a:spLocks noGrp="1"/>
          </p:cNvSpPr>
          <p:nvPr>
            <p:ph type="title" idx="7"/>
          </p:nvPr>
        </p:nvSpPr>
        <p:spPr>
          <a:xfrm rot="-1170">
            <a:off x="1054460" y="3373110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5" name="Google Shape;1025;p23"/>
          <p:cNvSpPr txBox="1">
            <a:spLocks noGrp="1"/>
          </p:cNvSpPr>
          <p:nvPr>
            <p:ph type="subTitle" idx="8"/>
          </p:nvPr>
        </p:nvSpPr>
        <p:spPr>
          <a:xfrm rot="585">
            <a:off x="1054460" y="3828321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3"/>
          <p:cNvSpPr txBox="1">
            <a:spLocks noGrp="1"/>
          </p:cNvSpPr>
          <p:nvPr>
            <p:ph type="title" idx="9"/>
          </p:nvPr>
        </p:nvSpPr>
        <p:spPr>
          <a:xfrm>
            <a:off x="3677928" y="3371910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7" name="Google Shape;1027;p23"/>
          <p:cNvSpPr txBox="1">
            <a:spLocks noGrp="1"/>
          </p:cNvSpPr>
          <p:nvPr>
            <p:ph type="subTitle" idx="13"/>
          </p:nvPr>
        </p:nvSpPr>
        <p:spPr>
          <a:xfrm>
            <a:off x="3677928" y="3829274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3"/>
          <p:cNvSpPr txBox="1">
            <a:spLocks noGrp="1"/>
          </p:cNvSpPr>
          <p:nvPr>
            <p:ph type="title" idx="14"/>
          </p:nvPr>
        </p:nvSpPr>
        <p:spPr>
          <a:xfrm>
            <a:off x="6331111" y="3372560"/>
            <a:ext cx="1762200" cy="4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9" name="Google Shape;1029;p23"/>
          <p:cNvSpPr txBox="1">
            <a:spLocks noGrp="1"/>
          </p:cNvSpPr>
          <p:nvPr>
            <p:ph type="subTitle" idx="15"/>
          </p:nvPr>
        </p:nvSpPr>
        <p:spPr>
          <a:xfrm>
            <a:off x="6331111" y="3828789"/>
            <a:ext cx="17622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3"/>
          <p:cNvSpPr/>
          <p:nvPr/>
        </p:nvSpPr>
        <p:spPr>
          <a:xfrm>
            <a:off x="6589100" y="-6450"/>
            <a:ext cx="2574975" cy="1819925"/>
          </a:xfrm>
          <a:custGeom>
            <a:avLst/>
            <a:gdLst/>
            <a:ahLst/>
            <a:cxnLst/>
            <a:rect l="l" t="t" r="r" b="b"/>
            <a:pathLst>
              <a:path w="102999" h="72797" extrusionOk="0">
                <a:moveTo>
                  <a:pt x="0" y="0"/>
                </a:moveTo>
                <a:cubicBezTo>
                  <a:pt x="4178" y="7308"/>
                  <a:pt x="9081" y="15163"/>
                  <a:pt x="16521" y="19102"/>
                </a:cubicBezTo>
                <a:cubicBezTo>
                  <a:pt x="24658" y="23410"/>
                  <a:pt x="37328" y="25294"/>
                  <a:pt x="44142" y="19102"/>
                </a:cubicBezTo>
                <a:cubicBezTo>
                  <a:pt x="45773" y="17620"/>
                  <a:pt x="41071" y="14275"/>
                  <a:pt x="38980" y="14972"/>
                </a:cubicBezTo>
                <a:cubicBezTo>
                  <a:pt x="35694" y="16067"/>
                  <a:pt x="32473" y="21343"/>
                  <a:pt x="34333" y="24265"/>
                </a:cubicBezTo>
                <a:cubicBezTo>
                  <a:pt x="40242" y="33548"/>
                  <a:pt x="55968" y="28401"/>
                  <a:pt x="66601" y="31235"/>
                </a:cubicBezTo>
                <a:cubicBezTo>
                  <a:pt x="71590" y="32565"/>
                  <a:pt x="77145" y="38617"/>
                  <a:pt x="75894" y="43626"/>
                </a:cubicBezTo>
                <a:cubicBezTo>
                  <a:pt x="74018" y="51135"/>
                  <a:pt x="69077" y="59678"/>
                  <a:pt x="72538" y="66601"/>
                </a:cubicBezTo>
                <a:cubicBezTo>
                  <a:pt x="77102" y="75730"/>
                  <a:pt x="93320" y="72937"/>
                  <a:pt x="102999" y="6969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31" name="Google Shape;1031;p23"/>
          <p:cNvSpPr/>
          <p:nvPr/>
        </p:nvSpPr>
        <p:spPr>
          <a:xfrm>
            <a:off x="-96800" y="19350"/>
            <a:ext cx="2129675" cy="1613400"/>
          </a:xfrm>
          <a:custGeom>
            <a:avLst/>
            <a:gdLst/>
            <a:ahLst/>
            <a:cxnLst/>
            <a:rect l="l" t="t" r="r" b="b"/>
            <a:pathLst>
              <a:path w="85187" h="64536" extrusionOk="0">
                <a:moveTo>
                  <a:pt x="85187" y="0"/>
                </a:moveTo>
                <a:cubicBezTo>
                  <a:pt x="85187" y="7889"/>
                  <a:pt x="82400" y="19969"/>
                  <a:pt x="74603" y="21168"/>
                </a:cubicBezTo>
                <a:cubicBezTo>
                  <a:pt x="58863" y="23588"/>
                  <a:pt x="41277" y="13143"/>
                  <a:pt x="26847" y="19877"/>
                </a:cubicBezTo>
                <a:cubicBezTo>
                  <a:pt x="16505" y="24704"/>
                  <a:pt x="33814" y="43125"/>
                  <a:pt x="30203" y="53952"/>
                </a:cubicBezTo>
                <a:cubicBezTo>
                  <a:pt x="26828" y="64072"/>
                  <a:pt x="10668" y="64536"/>
                  <a:pt x="0" y="6453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30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1353" name="Google Shape;1353;p30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354" name="Google Shape;1354;p30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30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30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30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30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30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30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30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30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30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30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30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30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30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30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30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30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30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30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30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30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30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30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30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30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30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30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1" name="Google Shape;1381;p30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382" name="Google Shape;1382;p30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30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30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30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30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30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30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30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30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30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30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30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30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30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30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97" name="Google Shape;1397;p30"/>
          <p:cNvSpPr/>
          <p:nvPr/>
        </p:nvSpPr>
        <p:spPr>
          <a:xfrm>
            <a:off x="5982475" y="0"/>
            <a:ext cx="3213875" cy="3665625"/>
          </a:xfrm>
          <a:custGeom>
            <a:avLst/>
            <a:gdLst/>
            <a:ahLst/>
            <a:cxnLst/>
            <a:rect l="l" t="t" r="r" b="b"/>
            <a:pathLst>
              <a:path w="128555" h="146625" extrusionOk="0">
                <a:moveTo>
                  <a:pt x="0" y="0"/>
                </a:moveTo>
                <a:cubicBezTo>
                  <a:pt x="6371" y="14025"/>
                  <a:pt x="22345" y="23984"/>
                  <a:pt x="37430" y="27105"/>
                </a:cubicBezTo>
                <a:cubicBezTo>
                  <a:pt x="41232" y="27892"/>
                  <a:pt x="46704" y="27800"/>
                  <a:pt x="48789" y="24524"/>
                </a:cubicBezTo>
                <a:cubicBezTo>
                  <a:pt x="50469" y="21884"/>
                  <a:pt x="42445" y="16966"/>
                  <a:pt x="40786" y="19619"/>
                </a:cubicBezTo>
                <a:cubicBezTo>
                  <a:pt x="37069" y="25565"/>
                  <a:pt x="40708" y="35353"/>
                  <a:pt x="45949" y="40012"/>
                </a:cubicBezTo>
                <a:cubicBezTo>
                  <a:pt x="52248" y="45611"/>
                  <a:pt x="60303" y="50067"/>
                  <a:pt x="68666" y="51112"/>
                </a:cubicBezTo>
                <a:cubicBezTo>
                  <a:pt x="78006" y="52279"/>
                  <a:pt x="89734" y="51085"/>
                  <a:pt x="96029" y="58082"/>
                </a:cubicBezTo>
                <a:cubicBezTo>
                  <a:pt x="98682" y="61031"/>
                  <a:pt x="96304" y="66471"/>
                  <a:pt x="98610" y="69699"/>
                </a:cubicBezTo>
                <a:cubicBezTo>
                  <a:pt x="101297" y="73460"/>
                  <a:pt x="107735" y="72901"/>
                  <a:pt x="110743" y="76410"/>
                </a:cubicBezTo>
                <a:cubicBezTo>
                  <a:pt x="114289" y="80547"/>
                  <a:pt x="115471" y="86719"/>
                  <a:pt x="115131" y="92157"/>
                </a:cubicBezTo>
                <a:cubicBezTo>
                  <a:pt x="114452" y="103035"/>
                  <a:pt x="111051" y="113808"/>
                  <a:pt x="111776" y="124683"/>
                </a:cubicBezTo>
                <a:cubicBezTo>
                  <a:pt x="112388" y="133870"/>
                  <a:pt x="119348" y="146625"/>
                  <a:pt x="128555" y="14662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_1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1"/>
          <p:cNvGrpSpPr/>
          <p:nvPr/>
        </p:nvGrpSpPr>
        <p:grpSpPr>
          <a:xfrm>
            <a:off x="-72533" y="-54200"/>
            <a:ext cx="9281436" cy="5227800"/>
            <a:chOff x="-72533" y="-54200"/>
            <a:chExt cx="9281436" cy="5227800"/>
          </a:xfrm>
        </p:grpSpPr>
        <p:grpSp>
          <p:nvGrpSpPr>
            <p:cNvPr id="1400" name="Google Shape;1400;p31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401" name="Google Shape;1401;p3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3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3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3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3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3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7" name="Google Shape;1407;p3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8" name="Google Shape;1408;p3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9" name="Google Shape;1409;p3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0" name="Google Shape;1410;p3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1" name="Google Shape;1411;p3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2" name="Google Shape;1412;p3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3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4" name="Google Shape;1414;p3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31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31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31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31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31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31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31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31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31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31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31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31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3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28" name="Google Shape;1428;p31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429" name="Google Shape;1429;p3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3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3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3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3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3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3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3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3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3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3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0" name="Google Shape;1440;p3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1" name="Google Shape;1441;p3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2" name="Google Shape;1442;p3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3" name="Google Shape;1443;p3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4" name="Google Shape;1444;p31"/>
          <p:cNvSpPr/>
          <p:nvPr/>
        </p:nvSpPr>
        <p:spPr>
          <a:xfrm>
            <a:off x="6589100" y="-6450"/>
            <a:ext cx="2574975" cy="1819925"/>
          </a:xfrm>
          <a:custGeom>
            <a:avLst/>
            <a:gdLst/>
            <a:ahLst/>
            <a:cxnLst/>
            <a:rect l="l" t="t" r="r" b="b"/>
            <a:pathLst>
              <a:path w="102999" h="72797" extrusionOk="0">
                <a:moveTo>
                  <a:pt x="0" y="0"/>
                </a:moveTo>
                <a:cubicBezTo>
                  <a:pt x="4178" y="7308"/>
                  <a:pt x="9081" y="15163"/>
                  <a:pt x="16521" y="19102"/>
                </a:cubicBezTo>
                <a:cubicBezTo>
                  <a:pt x="24658" y="23410"/>
                  <a:pt x="37328" y="25294"/>
                  <a:pt x="44142" y="19102"/>
                </a:cubicBezTo>
                <a:cubicBezTo>
                  <a:pt x="45773" y="17620"/>
                  <a:pt x="41071" y="14275"/>
                  <a:pt x="38980" y="14972"/>
                </a:cubicBezTo>
                <a:cubicBezTo>
                  <a:pt x="35694" y="16067"/>
                  <a:pt x="32473" y="21343"/>
                  <a:pt x="34333" y="24265"/>
                </a:cubicBezTo>
                <a:cubicBezTo>
                  <a:pt x="40242" y="33548"/>
                  <a:pt x="55968" y="28401"/>
                  <a:pt x="66601" y="31235"/>
                </a:cubicBezTo>
                <a:cubicBezTo>
                  <a:pt x="71590" y="32565"/>
                  <a:pt x="77145" y="38617"/>
                  <a:pt x="75894" y="43626"/>
                </a:cubicBezTo>
                <a:cubicBezTo>
                  <a:pt x="74018" y="51135"/>
                  <a:pt x="69077" y="59678"/>
                  <a:pt x="72538" y="66601"/>
                </a:cubicBezTo>
                <a:cubicBezTo>
                  <a:pt x="77102" y="75730"/>
                  <a:pt x="93320" y="72937"/>
                  <a:pt x="102999" y="6969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445" name="Google Shape;1445;p31"/>
          <p:cNvSpPr/>
          <p:nvPr/>
        </p:nvSpPr>
        <p:spPr>
          <a:xfrm>
            <a:off x="-96800" y="19350"/>
            <a:ext cx="2129675" cy="1613400"/>
          </a:xfrm>
          <a:custGeom>
            <a:avLst/>
            <a:gdLst/>
            <a:ahLst/>
            <a:cxnLst/>
            <a:rect l="l" t="t" r="r" b="b"/>
            <a:pathLst>
              <a:path w="85187" h="64536" extrusionOk="0">
                <a:moveTo>
                  <a:pt x="85187" y="0"/>
                </a:moveTo>
                <a:cubicBezTo>
                  <a:pt x="85187" y="7889"/>
                  <a:pt x="82400" y="19969"/>
                  <a:pt x="74603" y="21168"/>
                </a:cubicBezTo>
                <a:cubicBezTo>
                  <a:pt x="58863" y="23588"/>
                  <a:pt x="41277" y="13143"/>
                  <a:pt x="26847" y="19877"/>
                </a:cubicBezTo>
                <a:cubicBezTo>
                  <a:pt x="16505" y="24704"/>
                  <a:pt x="33814" y="43125"/>
                  <a:pt x="30203" y="53952"/>
                </a:cubicBezTo>
                <a:cubicBezTo>
                  <a:pt x="26828" y="64072"/>
                  <a:pt x="10668" y="64536"/>
                  <a:pt x="0" y="6453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6E9DA">
            <a:alpha val="620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7" r:id="rId5"/>
    <p:sldLayoutId id="2147483668" r:id="rId6"/>
    <p:sldLayoutId id="2147483669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5"/>
          <p:cNvSpPr txBox="1">
            <a:spLocks noGrp="1"/>
          </p:cNvSpPr>
          <p:nvPr>
            <p:ph type="ctrTitle"/>
          </p:nvPr>
        </p:nvSpPr>
        <p:spPr>
          <a:xfrm>
            <a:off x="1105966" y="830809"/>
            <a:ext cx="7528727" cy="27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CHÀO MỪNG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QUÝ THẦY CÔ ĐẾN DỰ GIỜ LỚP 12A7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+mn-lt"/>
              <a:ea typeface="Concert One"/>
              <a:cs typeface="Concert One"/>
              <a:sym typeface="Concert One"/>
            </a:endParaRPr>
          </a:p>
        </p:txBody>
      </p:sp>
      <p:sp>
        <p:nvSpPr>
          <p:cNvPr id="1458" name="Google Shape;1458;p35"/>
          <p:cNvSpPr/>
          <p:nvPr/>
        </p:nvSpPr>
        <p:spPr>
          <a:xfrm>
            <a:off x="2200675" y="-38725"/>
            <a:ext cx="6434018" cy="1290725"/>
          </a:xfrm>
          <a:custGeom>
            <a:avLst/>
            <a:gdLst/>
            <a:ahLst/>
            <a:cxnLst/>
            <a:rect l="l" t="t" r="r" b="b"/>
            <a:pathLst>
              <a:path w="272599" h="51629" extrusionOk="0">
                <a:moveTo>
                  <a:pt x="0" y="0"/>
                </a:moveTo>
                <a:cubicBezTo>
                  <a:pt x="870" y="5222"/>
                  <a:pt x="6737" y="8518"/>
                  <a:pt x="11358" y="11100"/>
                </a:cubicBezTo>
                <a:cubicBezTo>
                  <a:pt x="23878" y="18097"/>
                  <a:pt x="38307" y="21363"/>
                  <a:pt x="52403" y="24007"/>
                </a:cubicBezTo>
                <a:cubicBezTo>
                  <a:pt x="62215" y="25847"/>
                  <a:pt x="72701" y="27095"/>
                  <a:pt x="82347" y="24524"/>
                </a:cubicBezTo>
                <a:cubicBezTo>
                  <a:pt x="85025" y="23810"/>
                  <a:pt x="89104" y="23583"/>
                  <a:pt x="89834" y="20910"/>
                </a:cubicBezTo>
                <a:cubicBezTo>
                  <a:pt x="91060" y="16417"/>
                  <a:pt x="81861" y="12984"/>
                  <a:pt x="77443" y="14456"/>
                </a:cubicBezTo>
                <a:cubicBezTo>
                  <a:pt x="73439" y="15789"/>
                  <a:pt x="75323" y="23809"/>
                  <a:pt x="77959" y="27105"/>
                </a:cubicBezTo>
                <a:cubicBezTo>
                  <a:pt x="89017" y="40932"/>
                  <a:pt x="112153" y="37819"/>
                  <a:pt x="129846" y="38463"/>
                </a:cubicBezTo>
                <a:cubicBezTo>
                  <a:pt x="156473" y="39433"/>
                  <a:pt x="183508" y="38640"/>
                  <a:pt x="209612" y="33301"/>
                </a:cubicBezTo>
                <a:cubicBezTo>
                  <a:pt x="222207" y="30725"/>
                  <a:pt x="234507" y="26857"/>
                  <a:pt x="247043" y="24007"/>
                </a:cubicBezTo>
                <a:cubicBezTo>
                  <a:pt x="252528" y="22760"/>
                  <a:pt x="258938" y="19408"/>
                  <a:pt x="263822" y="22200"/>
                </a:cubicBezTo>
                <a:cubicBezTo>
                  <a:pt x="272709" y="27280"/>
                  <a:pt x="264083" y="45948"/>
                  <a:pt x="272599" y="5162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1502" name="Google Shape;1502;p35"/>
          <p:cNvGrpSpPr/>
          <p:nvPr/>
        </p:nvGrpSpPr>
        <p:grpSpPr>
          <a:xfrm>
            <a:off x="1534443" y="3763332"/>
            <a:ext cx="1825205" cy="998711"/>
            <a:chOff x="1573800" y="4135075"/>
            <a:chExt cx="1996450" cy="949025"/>
          </a:xfrm>
        </p:grpSpPr>
        <p:sp>
          <p:nvSpPr>
            <p:cNvPr id="1503" name="Google Shape;1503;p35"/>
            <p:cNvSpPr/>
            <p:nvPr/>
          </p:nvSpPr>
          <p:spPr>
            <a:xfrm>
              <a:off x="1594650" y="4156750"/>
              <a:ext cx="1952250" cy="906500"/>
            </a:xfrm>
            <a:custGeom>
              <a:avLst/>
              <a:gdLst/>
              <a:ahLst/>
              <a:cxnLst/>
              <a:rect l="l" t="t" r="r" b="b"/>
              <a:pathLst>
                <a:path w="78090" h="36260" extrusionOk="0">
                  <a:moveTo>
                    <a:pt x="3469" y="36260"/>
                  </a:moveTo>
                  <a:cubicBezTo>
                    <a:pt x="1535" y="36260"/>
                    <a:pt x="0" y="34725"/>
                    <a:pt x="0" y="32824"/>
                  </a:cubicBezTo>
                  <a:lnTo>
                    <a:pt x="0" y="20749"/>
                  </a:lnTo>
                  <a:cubicBezTo>
                    <a:pt x="0" y="18847"/>
                    <a:pt x="1535" y="17313"/>
                    <a:pt x="3469" y="17313"/>
                  </a:cubicBezTo>
                  <a:lnTo>
                    <a:pt x="7606" y="17313"/>
                  </a:lnTo>
                  <a:cubicBezTo>
                    <a:pt x="7272" y="16746"/>
                    <a:pt x="7105" y="16179"/>
                    <a:pt x="7105" y="15512"/>
                  </a:cubicBezTo>
                  <a:lnTo>
                    <a:pt x="7105" y="3470"/>
                  </a:lnTo>
                  <a:cubicBezTo>
                    <a:pt x="7105" y="1535"/>
                    <a:pt x="8640" y="1"/>
                    <a:pt x="10541" y="1"/>
                  </a:cubicBezTo>
                  <a:lnTo>
                    <a:pt x="67548" y="1"/>
                  </a:lnTo>
                  <a:cubicBezTo>
                    <a:pt x="69450" y="1"/>
                    <a:pt x="71018" y="1535"/>
                    <a:pt x="71018" y="3470"/>
                  </a:cubicBezTo>
                  <a:lnTo>
                    <a:pt x="71018" y="15512"/>
                  </a:lnTo>
                  <a:cubicBezTo>
                    <a:pt x="71018" y="16179"/>
                    <a:pt x="70851" y="16746"/>
                    <a:pt x="70517" y="17313"/>
                  </a:cubicBezTo>
                  <a:lnTo>
                    <a:pt x="74654" y="17313"/>
                  </a:lnTo>
                  <a:cubicBezTo>
                    <a:pt x="76555" y="17313"/>
                    <a:pt x="78089" y="18847"/>
                    <a:pt x="78089" y="20749"/>
                  </a:cubicBezTo>
                  <a:lnTo>
                    <a:pt x="78089" y="32824"/>
                  </a:lnTo>
                  <a:cubicBezTo>
                    <a:pt x="78089" y="34725"/>
                    <a:pt x="76555" y="36260"/>
                    <a:pt x="74654" y="36260"/>
                  </a:cubicBezTo>
                  <a:close/>
                </a:path>
              </a:pathLst>
            </a:custGeom>
            <a:solidFill>
              <a:srgbClr val="F0E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1573800" y="4135075"/>
              <a:ext cx="1996450" cy="949025"/>
            </a:xfrm>
            <a:custGeom>
              <a:avLst/>
              <a:gdLst/>
              <a:ahLst/>
              <a:cxnLst/>
              <a:rect l="l" t="t" r="r" b="b"/>
              <a:pathLst>
                <a:path w="79858" h="37961" extrusionOk="0">
                  <a:moveTo>
                    <a:pt x="68416" y="1668"/>
                  </a:moveTo>
                  <a:cubicBezTo>
                    <a:pt x="69884" y="1668"/>
                    <a:pt x="71051" y="2836"/>
                    <a:pt x="71051" y="4270"/>
                  </a:cubicBezTo>
                  <a:lnTo>
                    <a:pt x="71051" y="9841"/>
                  </a:lnTo>
                  <a:lnTo>
                    <a:pt x="71051" y="10775"/>
                  </a:lnTo>
                  <a:lnTo>
                    <a:pt x="71051" y="16345"/>
                  </a:lnTo>
                  <a:cubicBezTo>
                    <a:pt x="71051" y="17780"/>
                    <a:pt x="69884" y="18947"/>
                    <a:pt x="68416" y="18947"/>
                  </a:cubicBezTo>
                  <a:lnTo>
                    <a:pt x="75521" y="18947"/>
                  </a:lnTo>
                  <a:cubicBezTo>
                    <a:pt x="76989" y="18947"/>
                    <a:pt x="78156" y="20115"/>
                    <a:pt x="78156" y="21582"/>
                  </a:cubicBezTo>
                  <a:lnTo>
                    <a:pt x="78156" y="27186"/>
                  </a:lnTo>
                  <a:lnTo>
                    <a:pt x="78156" y="28120"/>
                  </a:lnTo>
                  <a:lnTo>
                    <a:pt x="78156" y="33691"/>
                  </a:lnTo>
                  <a:cubicBezTo>
                    <a:pt x="78156" y="35125"/>
                    <a:pt x="76989" y="36293"/>
                    <a:pt x="75521" y="36293"/>
                  </a:cubicBezTo>
                  <a:lnTo>
                    <a:pt x="4303" y="36293"/>
                  </a:lnTo>
                  <a:cubicBezTo>
                    <a:pt x="2836" y="36293"/>
                    <a:pt x="1668" y="35125"/>
                    <a:pt x="1668" y="33691"/>
                  </a:cubicBezTo>
                  <a:lnTo>
                    <a:pt x="1668" y="28120"/>
                  </a:lnTo>
                  <a:lnTo>
                    <a:pt x="1668" y="27186"/>
                  </a:lnTo>
                  <a:lnTo>
                    <a:pt x="1668" y="21616"/>
                  </a:lnTo>
                  <a:cubicBezTo>
                    <a:pt x="1668" y="20181"/>
                    <a:pt x="2836" y="19014"/>
                    <a:pt x="4303" y="19014"/>
                  </a:cubicBezTo>
                  <a:lnTo>
                    <a:pt x="11375" y="19014"/>
                  </a:lnTo>
                  <a:cubicBezTo>
                    <a:pt x="9941" y="19014"/>
                    <a:pt x="8773" y="17846"/>
                    <a:pt x="8773" y="16379"/>
                  </a:cubicBezTo>
                  <a:lnTo>
                    <a:pt x="8773" y="10808"/>
                  </a:lnTo>
                  <a:lnTo>
                    <a:pt x="8773" y="9874"/>
                  </a:lnTo>
                  <a:lnTo>
                    <a:pt x="8773" y="4303"/>
                  </a:lnTo>
                  <a:cubicBezTo>
                    <a:pt x="8773" y="2869"/>
                    <a:pt x="9941" y="1701"/>
                    <a:pt x="11375" y="1701"/>
                  </a:cubicBezTo>
                  <a:lnTo>
                    <a:pt x="68416" y="1701"/>
                  </a:lnTo>
                  <a:lnTo>
                    <a:pt x="68416" y="1668"/>
                  </a:lnTo>
                  <a:close/>
                  <a:moveTo>
                    <a:pt x="11375" y="0"/>
                  </a:moveTo>
                  <a:cubicBezTo>
                    <a:pt x="9007" y="0"/>
                    <a:pt x="7105" y="1902"/>
                    <a:pt x="7105" y="4270"/>
                  </a:cubicBezTo>
                  <a:lnTo>
                    <a:pt x="7105" y="9841"/>
                  </a:lnTo>
                  <a:lnTo>
                    <a:pt x="7105" y="10775"/>
                  </a:lnTo>
                  <a:lnTo>
                    <a:pt x="7105" y="16345"/>
                  </a:lnTo>
                  <a:cubicBezTo>
                    <a:pt x="7105" y="16679"/>
                    <a:pt x="7139" y="17012"/>
                    <a:pt x="7205" y="17279"/>
                  </a:cubicBezTo>
                  <a:lnTo>
                    <a:pt x="4303" y="17279"/>
                  </a:lnTo>
                  <a:cubicBezTo>
                    <a:pt x="1902" y="17279"/>
                    <a:pt x="0" y="19214"/>
                    <a:pt x="0" y="21582"/>
                  </a:cubicBezTo>
                  <a:lnTo>
                    <a:pt x="0" y="27186"/>
                  </a:lnTo>
                  <a:lnTo>
                    <a:pt x="0" y="28120"/>
                  </a:lnTo>
                  <a:lnTo>
                    <a:pt x="0" y="33691"/>
                  </a:lnTo>
                  <a:cubicBezTo>
                    <a:pt x="0" y="36059"/>
                    <a:pt x="1935" y="37961"/>
                    <a:pt x="4303" y="37961"/>
                  </a:cubicBezTo>
                  <a:lnTo>
                    <a:pt x="75554" y="37961"/>
                  </a:lnTo>
                  <a:cubicBezTo>
                    <a:pt x="77923" y="37961"/>
                    <a:pt x="79857" y="36059"/>
                    <a:pt x="79857" y="33691"/>
                  </a:cubicBezTo>
                  <a:lnTo>
                    <a:pt x="79857" y="28120"/>
                  </a:lnTo>
                  <a:lnTo>
                    <a:pt x="79857" y="27186"/>
                  </a:lnTo>
                  <a:lnTo>
                    <a:pt x="79857" y="21616"/>
                  </a:lnTo>
                  <a:cubicBezTo>
                    <a:pt x="79857" y="19247"/>
                    <a:pt x="77923" y="17346"/>
                    <a:pt x="75554" y="17346"/>
                  </a:cubicBezTo>
                  <a:lnTo>
                    <a:pt x="72619" y="17346"/>
                  </a:lnTo>
                  <a:cubicBezTo>
                    <a:pt x="72719" y="17046"/>
                    <a:pt x="72752" y="16712"/>
                    <a:pt x="72752" y="16379"/>
                  </a:cubicBezTo>
                  <a:lnTo>
                    <a:pt x="72752" y="10808"/>
                  </a:lnTo>
                  <a:lnTo>
                    <a:pt x="72752" y="9874"/>
                  </a:lnTo>
                  <a:lnTo>
                    <a:pt x="72752" y="4303"/>
                  </a:lnTo>
                  <a:cubicBezTo>
                    <a:pt x="72719" y="1902"/>
                    <a:pt x="70751" y="0"/>
                    <a:pt x="68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615500" y="4610400"/>
              <a:ext cx="1912225" cy="432000"/>
            </a:xfrm>
            <a:custGeom>
              <a:avLst/>
              <a:gdLst/>
              <a:ahLst/>
              <a:cxnLst/>
              <a:rect l="l" t="t" r="r" b="b"/>
              <a:pathLst>
                <a:path w="76489" h="17280" extrusionOk="0">
                  <a:moveTo>
                    <a:pt x="2635" y="1"/>
                  </a:moveTo>
                  <a:lnTo>
                    <a:pt x="73853" y="1"/>
                  </a:lnTo>
                  <a:cubicBezTo>
                    <a:pt x="75321" y="1"/>
                    <a:pt x="76488" y="1168"/>
                    <a:pt x="76488" y="2603"/>
                  </a:cubicBezTo>
                  <a:lnTo>
                    <a:pt x="76488" y="14678"/>
                  </a:lnTo>
                  <a:cubicBezTo>
                    <a:pt x="76488" y="16112"/>
                    <a:pt x="75321" y="17280"/>
                    <a:pt x="73853" y="17280"/>
                  </a:cubicBezTo>
                  <a:lnTo>
                    <a:pt x="2635" y="17280"/>
                  </a:lnTo>
                  <a:cubicBezTo>
                    <a:pt x="1168" y="17280"/>
                    <a:pt x="0" y="16112"/>
                    <a:pt x="0" y="14678"/>
                  </a:cubicBezTo>
                  <a:lnTo>
                    <a:pt x="0" y="2603"/>
                  </a:lnTo>
                  <a:cubicBezTo>
                    <a:pt x="0" y="1168"/>
                    <a:pt x="1168" y="1"/>
                    <a:pt x="2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2119175" y="4609575"/>
              <a:ext cx="26725" cy="432825"/>
            </a:xfrm>
            <a:custGeom>
              <a:avLst/>
              <a:gdLst/>
              <a:ahLst/>
              <a:cxnLst/>
              <a:rect l="l" t="t" r="r" b="b"/>
              <a:pathLst>
                <a:path w="1069" h="17313" extrusionOk="0">
                  <a:moveTo>
                    <a:pt x="1" y="1"/>
                  </a:moveTo>
                  <a:lnTo>
                    <a:pt x="1068" y="1"/>
                  </a:lnTo>
                  <a:lnTo>
                    <a:pt x="1068" y="17313"/>
                  </a:lnTo>
                  <a:lnTo>
                    <a:pt x="1" y="17313"/>
                  </a:lnTo>
                  <a:close/>
                </a:path>
              </a:pathLst>
            </a:custGeom>
            <a:solidFill>
              <a:srgbClr val="50384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2195900" y="4609575"/>
              <a:ext cx="27550" cy="432825"/>
            </a:xfrm>
            <a:custGeom>
              <a:avLst/>
              <a:gdLst/>
              <a:ahLst/>
              <a:cxnLst/>
              <a:rect l="l" t="t" r="r" b="b"/>
              <a:pathLst>
                <a:path w="1102" h="17313" extrusionOk="0">
                  <a:moveTo>
                    <a:pt x="1" y="1"/>
                  </a:moveTo>
                  <a:lnTo>
                    <a:pt x="1102" y="1"/>
                  </a:lnTo>
                  <a:lnTo>
                    <a:pt x="1102" y="17313"/>
                  </a:lnTo>
                  <a:lnTo>
                    <a:pt x="1" y="17313"/>
                  </a:lnTo>
                  <a:close/>
                </a:path>
              </a:pathLst>
            </a:custGeom>
            <a:solidFill>
              <a:srgbClr val="50384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2919750" y="4609575"/>
              <a:ext cx="26725" cy="432825"/>
            </a:xfrm>
            <a:custGeom>
              <a:avLst/>
              <a:gdLst/>
              <a:ahLst/>
              <a:cxnLst/>
              <a:rect l="l" t="t" r="r" b="b"/>
              <a:pathLst>
                <a:path w="1069" h="17313" extrusionOk="0">
                  <a:moveTo>
                    <a:pt x="1" y="1"/>
                  </a:moveTo>
                  <a:lnTo>
                    <a:pt x="1068" y="1"/>
                  </a:lnTo>
                  <a:lnTo>
                    <a:pt x="1068" y="17313"/>
                  </a:lnTo>
                  <a:lnTo>
                    <a:pt x="1" y="17313"/>
                  </a:lnTo>
                  <a:close/>
                </a:path>
              </a:pathLst>
            </a:custGeom>
            <a:solidFill>
              <a:srgbClr val="50384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2996475" y="4609575"/>
              <a:ext cx="27550" cy="432825"/>
            </a:xfrm>
            <a:custGeom>
              <a:avLst/>
              <a:gdLst/>
              <a:ahLst/>
              <a:cxnLst/>
              <a:rect l="l" t="t" r="r" b="b"/>
              <a:pathLst>
                <a:path w="1102" h="17313" extrusionOk="0">
                  <a:moveTo>
                    <a:pt x="1" y="1"/>
                  </a:moveTo>
                  <a:lnTo>
                    <a:pt x="1101" y="1"/>
                  </a:lnTo>
                  <a:lnTo>
                    <a:pt x="1101" y="17313"/>
                  </a:lnTo>
                  <a:lnTo>
                    <a:pt x="1" y="17313"/>
                  </a:lnTo>
                  <a:close/>
                </a:path>
              </a:pathLst>
            </a:custGeom>
            <a:solidFill>
              <a:srgbClr val="50384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688875" y="4610400"/>
              <a:ext cx="1765450" cy="433675"/>
            </a:xfrm>
            <a:custGeom>
              <a:avLst/>
              <a:gdLst/>
              <a:ahLst/>
              <a:cxnLst/>
              <a:rect l="l" t="t" r="r" b="b"/>
              <a:pathLst>
                <a:path w="70618" h="17347" extrusionOk="0">
                  <a:moveTo>
                    <a:pt x="1101" y="1"/>
                  </a:moveTo>
                  <a:lnTo>
                    <a:pt x="2669" y="1"/>
                  </a:lnTo>
                  <a:cubicBezTo>
                    <a:pt x="2202" y="68"/>
                    <a:pt x="1735" y="334"/>
                    <a:pt x="1402" y="668"/>
                  </a:cubicBezTo>
                  <a:cubicBezTo>
                    <a:pt x="1001" y="1068"/>
                    <a:pt x="701" y="1702"/>
                    <a:pt x="701" y="2369"/>
                  </a:cubicBezTo>
                  <a:lnTo>
                    <a:pt x="701" y="14945"/>
                  </a:lnTo>
                  <a:cubicBezTo>
                    <a:pt x="701" y="15612"/>
                    <a:pt x="935" y="16212"/>
                    <a:pt x="1402" y="16679"/>
                  </a:cubicBezTo>
                  <a:cubicBezTo>
                    <a:pt x="1735" y="17013"/>
                    <a:pt x="2169" y="17247"/>
                    <a:pt x="2669" y="17347"/>
                  </a:cubicBezTo>
                  <a:lnTo>
                    <a:pt x="1101" y="17347"/>
                  </a:lnTo>
                  <a:cubicBezTo>
                    <a:pt x="1035" y="17280"/>
                    <a:pt x="1001" y="17213"/>
                    <a:pt x="901" y="17180"/>
                  </a:cubicBezTo>
                  <a:cubicBezTo>
                    <a:pt x="368" y="16613"/>
                    <a:pt x="1" y="15846"/>
                    <a:pt x="1" y="15012"/>
                  </a:cubicBezTo>
                  <a:lnTo>
                    <a:pt x="1" y="2336"/>
                  </a:lnTo>
                  <a:cubicBezTo>
                    <a:pt x="1" y="1502"/>
                    <a:pt x="301" y="701"/>
                    <a:pt x="901" y="168"/>
                  </a:cubicBezTo>
                  <a:cubicBezTo>
                    <a:pt x="1001" y="68"/>
                    <a:pt x="1068" y="34"/>
                    <a:pt x="1101" y="1"/>
                  </a:cubicBezTo>
                  <a:close/>
                  <a:moveTo>
                    <a:pt x="67949" y="1"/>
                  </a:moveTo>
                  <a:lnTo>
                    <a:pt x="69484" y="1"/>
                  </a:lnTo>
                  <a:cubicBezTo>
                    <a:pt x="69584" y="34"/>
                    <a:pt x="69617" y="101"/>
                    <a:pt x="69717" y="134"/>
                  </a:cubicBezTo>
                  <a:cubicBezTo>
                    <a:pt x="70251" y="701"/>
                    <a:pt x="70618" y="1469"/>
                    <a:pt x="70618" y="2303"/>
                  </a:cubicBezTo>
                  <a:lnTo>
                    <a:pt x="70618" y="14912"/>
                  </a:lnTo>
                  <a:cubicBezTo>
                    <a:pt x="70618" y="15745"/>
                    <a:pt x="70284" y="16546"/>
                    <a:pt x="69717" y="17080"/>
                  </a:cubicBezTo>
                  <a:cubicBezTo>
                    <a:pt x="69650" y="17113"/>
                    <a:pt x="69584" y="17213"/>
                    <a:pt x="69484" y="17247"/>
                  </a:cubicBezTo>
                  <a:lnTo>
                    <a:pt x="67949" y="17247"/>
                  </a:lnTo>
                  <a:cubicBezTo>
                    <a:pt x="68416" y="17146"/>
                    <a:pt x="68883" y="16913"/>
                    <a:pt x="69217" y="16579"/>
                  </a:cubicBezTo>
                  <a:cubicBezTo>
                    <a:pt x="69617" y="16146"/>
                    <a:pt x="69917" y="15545"/>
                    <a:pt x="69917" y="14878"/>
                  </a:cubicBezTo>
                  <a:lnTo>
                    <a:pt x="69917" y="2336"/>
                  </a:lnTo>
                  <a:cubicBezTo>
                    <a:pt x="69917" y="1669"/>
                    <a:pt x="69650" y="1068"/>
                    <a:pt x="69217" y="601"/>
                  </a:cubicBezTo>
                  <a:cubicBezTo>
                    <a:pt x="68816" y="334"/>
                    <a:pt x="68416" y="68"/>
                    <a:pt x="67949" y="1"/>
                  </a:cubicBezTo>
                  <a:close/>
                </a:path>
              </a:pathLst>
            </a:custGeom>
            <a:solidFill>
              <a:srgbClr val="50384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615500" y="4814725"/>
              <a:ext cx="1911375" cy="23375"/>
            </a:xfrm>
            <a:custGeom>
              <a:avLst/>
              <a:gdLst/>
              <a:ahLst/>
              <a:cxnLst/>
              <a:rect l="l" t="t" r="r" b="b"/>
              <a:pathLst>
                <a:path w="76455" h="935" extrusionOk="0">
                  <a:moveTo>
                    <a:pt x="0" y="0"/>
                  </a:moveTo>
                  <a:lnTo>
                    <a:pt x="76455" y="0"/>
                  </a:lnTo>
                  <a:lnTo>
                    <a:pt x="76455" y="934"/>
                  </a:lnTo>
                  <a:lnTo>
                    <a:pt x="0" y="934"/>
                  </a:lnTo>
                  <a:close/>
                </a:path>
              </a:pathLst>
            </a:custGeom>
            <a:solidFill>
              <a:srgbClr val="50384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898200" y="4724650"/>
              <a:ext cx="143450" cy="201000"/>
            </a:xfrm>
            <a:custGeom>
              <a:avLst/>
              <a:gdLst/>
              <a:ahLst/>
              <a:cxnLst/>
              <a:rect l="l" t="t" r="r" b="b"/>
              <a:pathLst>
                <a:path w="5738" h="8040" extrusionOk="0">
                  <a:moveTo>
                    <a:pt x="2869" y="1"/>
                  </a:moveTo>
                  <a:cubicBezTo>
                    <a:pt x="4437" y="1"/>
                    <a:pt x="5738" y="1302"/>
                    <a:pt x="5738" y="2870"/>
                  </a:cubicBezTo>
                  <a:lnTo>
                    <a:pt x="5738" y="5171"/>
                  </a:lnTo>
                  <a:cubicBezTo>
                    <a:pt x="5738" y="6772"/>
                    <a:pt x="4470" y="8040"/>
                    <a:pt x="2869" y="8040"/>
                  </a:cubicBezTo>
                  <a:cubicBezTo>
                    <a:pt x="1301" y="8040"/>
                    <a:pt x="0" y="6739"/>
                    <a:pt x="0" y="5171"/>
                  </a:cubicBezTo>
                  <a:lnTo>
                    <a:pt x="0" y="2870"/>
                  </a:lnTo>
                  <a:cubicBezTo>
                    <a:pt x="0" y="1335"/>
                    <a:pt x="1301" y="1"/>
                    <a:pt x="2869" y="1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925725" y="4753850"/>
              <a:ext cx="88400" cy="145125"/>
            </a:xfrm>
            <a:custGeom>
              <a:avLst/>
              <a:gdLst/>
              <a:ahLst/>
              <a:cxnLst/>
              <a:rect l="l" t="t" r="r" b="b"/>
              <a:pathLst>
                <a:path w="3536" h="5805" extrusionOk="0">
                  <a:moveTo>
                    <a:pt x="1768" y="0"/>
                  </a:moveTo>
                  <a:lnTo>
                    <a:pt x="1768" y="0"/>
                  </a:lnTo>
                  <a:cubicBezTo>
                    <a:pt x="2735" y="0"/>
                    <a:pt x="3536" y="801"/>
                    <a:pt x="3536" y="1768"/>
                  </a:cubicBezTo>
                  <a:lnTo>
                    <a:pt x="3536" y="4037"/>
                  </a:lnTo>
                  <a:cubicBezTo>
                    <a:pt x="3536" y="5004"/>
                    <a:pt x="2735" y="5804"/>
                    <a:pt x="1768" y="5804"/>
                  </a:cubicBezTo>
                  <a:lnTo>
                    <a:pt x="1768" y="5804"/>
                  </a:lnTo>
                  <a:cubicBezTo>
                    <a:pt x="801" y="5804"/>
                    <a:pt x="0" y="5004"/>
                    <a:pt x="0" y="4037"/>
                  </a:cubicBezTo>
                  <a:lnTo>
                    <a:pt x="0" y="1768"/>
                  </a:lnTo>
                  <a:cubicBezTo>
                    <a:pt x="0" y="801"/>
                    <a:pt x="801" y="0"/>
                    <a:pt x="1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2295975" y="4721325"/>
              <a:ext cx="550425" cy="174325"/>
            </a:xfrm>
            <a:custGeom>
              <a:avLst/>
              <a:gdLst/>
              <a:ahLst/>
              <a:cxnLst/>
              <a:rect l="l" t="t" r="r" b="b"/>
              <a:pathLst>
                <a:path w="22017" h="6973" extrusionOk="0">
                  <a:moveTo>
                    <a:pt x="11008" y="6939"/>
                  </a:moveTo>
                  <a:lnTo>
                    <a:pt x="6772" y="6939"/>
                  </a:lnTo>
                  <a:cubicBezTo>
                    <a:pt x="5805" y="6939"/>
                    <a:pt x="5104" y="6638"/>
                    <a:pt x="4571" y="6138"/>
                  </a:cubicBezTo>
                  <a:cubicBezTo>
                    <a:pt x="3970" y="5604"/>
                    <a:pt x="3670" y="4804"/>
                    <a:pt x="3670" y="3970"/>
                  </a:cubicBezTo>
                  <a:lnTo>
                    <a:pt x="3670" y="2469"/>
                  </a:lnTo>
                  <a:cubicBezTo>
                    <a:pt x="3670" y="2135"/>
                    <a:pt x="3670" y="1802"/>
                    <a:pt x="3603" y="1602"/>
                  </a:cubicBezTo>
                  <a:lnTo>
                    <a:pt x="3603" y="1602"/>
                  </a:lnTo>
                  <a:cubicBezTo>
                    <a:pt x="3570" y="1501"/>
                    <a:pt x="3470" y="1435"/>
                    <a:pt x="3236" y="1435"/>
                  </a:cubicBezTo>
                  <a:lnTo>
                    <a:pt x="734" y="1435"/>
                  </a:lnTo>
                  <a:cubicBezTo>
                    <a:pt x="334" y="1435"/>
                    <a:pt x="1" y="1135"/>
                    <a:pt x="1" y="734"/>
                  </a:cubicBezTo>
                  <a:cubicBezTo>
                    <a:pt x="1" y="334"/>
                    <a:pt x="301" y="0"/>
                    <a:pt x="734" y="0"/>
                  </a:cubicBezTo>
                  <a:lnTo>
                    <a:pt x="3236" y="0"/>
                  </a:lnTo>
                  <a:cubicBezTo>
                    <a:pt x="4104" y="0"/>
                    <a:pt x="4571" y="434"/>
                    <a:pt x="4837" y="968"/>
                  </a:cubicBezTo>
                  <a:lnTo>
                    <a:pt x="4837" y="968"/>
                  </a:lnTo>
                  <a:lnTo>
                    <a:pt x="4837" y="968"/>
                  </a:lnTo>
                  <a:cubicBezTo>
                    <a:pt x="5071" y="1435"/>
                    <a:pt x="5071" y="1935"/>
                    <a:pt x="5071" y="2435"/>
                  </a:cubicBezTo>
                  <a:lnTo>
                    <a:pt x="5071" y="3937"/>
                  </a:lnTo>
                  <a:cubicBezTo>
                    <a:pt x="5071" y="4404"/>
                    <a:pt x="5238" y="4804"/>
                    <a:pt x="5505" y="5104"/>
                  </a:cubicBezTo>
                  <a:cubicBezTo>
                    <a:pt x="5805" y="5338"/>
                    <a:pt x="6238" y="5504"/>
                    <a:pt x="6772" y="5504"/>
                  </a:cubicBezTo>
                  <a:lnTo>
                    <a:pt x="11008" y="5504"/>
                  </a:lnTo>
                  <a:lnTo>
                    <a:pt x="15278" y="5504"/>
                  </a:lnTo>
                  <a:cubicBezTo>
                    <a:pt x="15845" y="5504"/>
                    <a:pt x="16279" y="5338"/>
                    <a:pt x="16512" y="5104"/>
                  </a:cubicBezTo>
                  <a:cubicBezTo>
                    <a:pt x="16813" y="4804"/>
                    <a:pt x="16979" y="4404"/>
                    <a:pt x="16979" y="3937"/>
                  </a:cubicBezTo>
                  <a:lnTo>
                    <a:pt x="16979" y="2469"/>
                  </a:lnTo>
                  <a:cubicBezTo>
                    <a:pt x="16979" y="2002"/>
                    <a:pt x="16979" y="1468"/>
                    <a:pt x="17180" y="1001"/>
                  </a:cubicBezTo>
                  <a:lnTo>
                    <a:pt x="17180" y="1001"/>
                  </a:lnTo>
                  <a:lnTo>
                    <a:pt x="17180" y="1001"/>
                  </a:lnTo>
                  <a:cubicBezTo>
                    <a:pt x="17446" y="434"/>
                    <a:pt x="17880" y="67"/>
                    <a:pt x="18814" y="67"/>
                  </a:cubicBezTo>
                  <a:lnTo>
                    <a:pt x="21316" y="67"/>
                  </a:lnTo>
                  <a:cubicBezTo>
                    <a:pt x="21683" y="67"/>
                    <a:pt x="22016" y="334"/>
                    <a:pt x="22016" y="768"/>
                  </a:cubicBezTo>
                  <a:cubicBezTo>
                    <a:pt x="22016" y="1135"/>
                    <a:pt x="21716" y="1468"/>
                    <a:pt x="21316" y="1468"/>
                  </a:cubicBezTo>
                  <a:lnTo>
                    <a:pt x="18814" y="1468"/>
                  </a:lnTo>
                  <a:cubicBezTo>
                    <a:pt x="18614" y="1468"/>
                    <a:pt x="18480" y="1535"/>
                    <a:pt x="18447" y="1635"/>
                  </a:cubicBezTo>
                  <a:lnTo>
                    <a:pt x="18447" y="1635"/>
                  </a:lnTo>
                  <a:cubicBezTo>
                    <a:pt x="18347" y="1835"/>
                    <a:pt x="18347" y="2169"/>
                    <a:pt x="18347" y="2502"/>
                  </a:cubicBezTo>
                  <a:lnTo>
                    <a:pt x="18347" y="4003"/>
                  </a:lnTo>
                  <a:cubicBezTo>
                    <a:pt x="18347" y="4837"/>
                    <a:pt x="18080" y="5604"/>
                    <a:pt x="17480" y="6171"/>
                  </a:cubicBezTo>
                  <a:cubicBezTo>
                    <a:pt x="16946" y="6672"/>
                    <a:pt x="16246" y="6972"/>
                    <a:pt x="15278" y="6972"/>
                  </a:cubicBezTo>
                  <a:lnTo>
                    <a:pt x="11008" y="69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3099875" y="4724650"/>
              <a:ext cx="145150" cy="201000"/>
            </a:xfrm>
            <a:custGeom>
              <a:avLst/>
              <a:gdLst/>
              <a:ahLst/>
              <a:cxnLst/>
              <a:rect l="l" t="t" r="r" b="b"/>
              <a:pathLst>
                <a:path w="5806" h="8040" extrusionOk="0">
                  <a:moveTo>
                    <a:pt x="2870" y="1"/>
                  </a:moveTo>
                  <a:cubicBezTo>
                    <a:pt x="1302" y="1"/>
                    <a:pt x="1" y="1302"/>
                    <a:pt x="1" y="2870"/>
                  </a:cubicBezTo>
                  <a:lnTo>
                    <a:pt x="1" y="5171"/>
                  </a:lnTo>
                  <a:cubicBezTo>
                    <a:pt x="1" y="6772"/>
                    <a:pt x="1302" y="8040"/>
                    <a:pt x="2870" y="8040"/>
                  </a:cubicBezTo>
                  <a:cubicBezTo>
                    <a:pt x="4471" y="8040"/>
                    <a:pt x="5772" y="6739"/>
                    <a:pt x="5772" y="5171"/>
                  </a:cubicBezTo>
                  <a:lnTo>
                    <a:pt x="5772" y="2870"/>
                  </a:lnTo>
                  <a:cubicBezTo>
                    <a:pt x="5805" y="1335"/>
                    <a:pt x="4471" y="1"/>
                    <a:pt x="2870" y="1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3128250" y="4753850"/>
              <a:ext cx="87575" cy="145125"/>
            </a:xfrm>
            <a:custGeom>
              <a:avLst/>
              <a:gdLst/>
              <a:ahLst/>
              <a:cxnLst/>
              <a:rect l="l" t="t" r="r" b="b"/>
              <a:pathLst>
                <a:path w="3503" h="5805" extrusionOk="0">
                  <a:moveTo>
                    <a:pt x="1735" y="0"/>
                  </a:moveTo>
                  <a:lnTo>
                    <a:pt x="1735" y="0"/>
                  </a:lnTo>
                  <a:cubicBezTo>
                    <a:pt x="801" y="0"/>
                    <a:pt x="0" y="801"/>
                    <a:pt x="0" y="1768"/>
                  </a:cubicBezTo>
                  <a:lnTo>
                    <a:pt x="0" y="4037"/>
                  </a:lnTo>
                  <a:cubicBezTo>
                    <a:pt x="0" y="5004"/>
                    <a:pt x="801" y="5804"/>
                    <a:pt x="1735" y="5804"/>
                  </a:cubicBezTo>
                  <a:lnTo>
                    <a:pt x="1735" y="5804"/>
                  </a:lnTo>
                  <a:cubicBezTo>
                    <a:pt x="2702" y="5804"/>
                    <a:pt x="3503" y="5004"/>
                    <a:pt x="3503" y="4037"/>
                  </a:cubicBezTo>
                  <a:lnTo>
                    <a:pt x="3503" y="1768"/>
                  </a:lnTo>
                  <a:cubicBezTo>
                    <a:pt x="3503" y="801"/>
                    <a:pt x="2702" y="0"/>
                    <a:pt x="17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793125" y="4176775"/>
              <a:ext cx="1556125" cy="432000"/>
            </a:xfrm>
            <a:custGeom>
              <a:avLst/>
              <a:gdLst/>
              <a:ahLst/>
              <a:cxnLst/>
              <a:rect l="l" t="t" r="r" b="b"/>
              <a:pathLst>
                <a:path w="62245" h="17280" extrusionOk="0">
                  <a:moveTo>
                    <a:pt x="2602" y="0"/>
                  </a:moveTo>
                  <a:lnTo>
                    <a:pt x="59609" y="0"/>
                  </a:lnTo>
                  <a:cubicBezTo>
                    <a:pt x="61077" y="0"/>
                    <a:pt x="62245" y="1168"/>
                    <a:pt x="62245" y="2602"/>
                  </a:cubicBezTo>
                  <a:lnTo>
                    <a:pt x="62245" y="14677"/>
                  </a:lnTo>
                  <a:cubicBezTo>
                    <a:pt x="62245" y="16112"/>
                    <a:pt x="61077" y="17279"/>
                    <a:pt x="59609" y="17279"/>
                  </a:cubicBezTo>
                  <a:lnTo>
                    <a:pt x="2602" y="17279"/>
                  </a:lnTo>
                  <a:cubicBezTo>
                    <a:pt x="1134" y="17279"/>
                    <a:pt x="0" y="16112"/>
                    <a:pt x="0" y="14677"/>
                  </a:cubicBezTo>
                  <a:lnTo>
                    <a:pt x="0" y="2602"/>
                  </a:lnTo>
                  <a:cubicBezTo>
                    <a:pt x="0" y="1201"/>
                    <a:pt x="1168" y="0"/>
                    <a:pt x="2602" y="0"/>
                  </a:cubicBezTo>
                  <a:close/>
                </a:path>
              </a:pathLst>
            </a:custGeom>
            <a:solidFill>
              <a:srgbClr val="AB8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2295975" y="4175925"/>
              <a:ext cx="27550" cy="432850"/>
            </a:xfrm>
            <a:custGeom>
              <a:avLst/>
              <a:gdLst/>
              <a:ahLst/>
              <a:cxnLst/>
              <a:rect l="l" t="t" r="r" b="b"/>
              <a:pathLst>
                <a:path w="1102" h="17314" extrusionOk="0">
                  <a:moveTo>
                    <a:pt x="1" y="1"/>
                  </a:moveTo>
                  <a:lnTo>
                    <a:pt x="1101" y="1"/>
                  </a:lnTo>
                  <a:lnTo>
                    <a:pt x="1101" y="17313"/>
                  </a:lnTo>
                  <a:lnTo>
                    <a:pt x="1" y="17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2374375" y="4175925"/>
              <a:ext cx="26700" cy="432850"/>
            </a:xfrm>
            <a:custGeom>
              <a:avLst/>
              <a:gdLst/>
              <a:ahLst/>
              <a:cxnLst/>
              <a:rect l="l" t="t" r="r" b="b"/>
              <a:pathLst>
                <a:path w="1068" h="17314" extrusionOk="0">
                  <a:moveTo>
                    <a:pt x="0" y="1"/>
                  </a:moveTo>
                  <a:lnTo>
                    <a:pt x="1068" y="1"/>
                  </a:lnTo>
                  <a:lnTo>
                    <a:pt x="1068" y="17313"/>
                  </a:lnTo>
                  <a:lnTo>
                    <a:pt x="0" y="17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2741300" y="4175925"/>
              <a:ext cx="27550" cy="432850"/>
            </a:xfrm>
            <a:custGeom>
              <a:avLst/>
              <a:gdLst/>
              <a:ahLst/>
              <a:cxnLst/>
              <a:rect l="l" t="t" r="r" b="b"/>
              <a:pathLst>
                <a:path w="1102" h="17314" extrusionOk="0">
                  <a:moveTo>
                    <a:pt x="0" y="1"/>
                  </a:moveTo>
                  <a:lnTo>
                    <a:pt x="1101" y="1"/>
                  </a:lnTo>
                  <a:lnTo>
                    <a:pt x="1101" y="17313"/>
                  </a:lnTo>
                  <a:lnTo>
                    <a:pt x="0" y="17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2819675" y="4175925"/>
              <a:ext cx="26725" cy="432850"/>
            </a:xfrm>
            <a:custGeom>
              <a:avLst/>
              <a:gdLst/>
              <a:ahLst/>
              <a:cxnLst/>
              <a:rect l="l" t="t" r="r" b="b"/>
              <a:pathLst>
                <a:path w="1069" h="17314" extrusionOk="0">
                  <a:moveTo>
                    <a:pt x="1" y="1"/>
                  </a:moveTo>
                  <a:lnTo>
                    <a:pt x="1068" y="1"/>
                  </a:lnTo>
                  <a:lnTo>
                    <a:pt x="1068" y="17313"/>
                  </a:lnTo>
                  <a:lnTo>
                    <a:pt x="1" y="17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65675" y="4176775"/>
              <a:ext cx="1409350" cy="433650"/>
            </a:xfrm>
            <a:custGeom>
              <a:avLst/>
              <a:gdLst/>
              <a:ahLst/>
              <a:cxnLst/>
              <a:rect l="l" t="t" r="r" b="b"/>
              <a:pathLst>
                <a:path w="56374" h="17346" extrusionOk="0">
                  <a:moveTo>
                    <a:pt x="1134" y="0"/>
                  </a:moveTo>
                  <a:lnTo>
                    <a:pt x="2669" y="0"/>
                  </a:lnTo>
                  <a:cubicBezTo>
                    <a:pt x="2202" y="67"/>
                    <a:pt x="1768" y="334"/>
                    <a:pt x="1435" y="667"/>
                  </a:cubicBezTo>
                  <a:cubicBezTo>
                    <a:pt x="1001" y="1068"/>
                    <a:pt x="701" y="1701"/>
                    <a:pt x="701" y="2368"/>
                  </a:cubicBezTo>
                  <a:lnTo>
                    <a:pt x="701" y="14944"/>
                  </a:lnTo>
                  <a:cubicBezTo>
                    <a:pt x="701" y="15611"/>
                    <a:pt x="968" y="16212"/>
                    <a:pt x="1435" y="16679"/>
                  </a:cubicBezTo>
                  <a:cubicBezTo>
                    <a:pt x="1768" y="17012"/>
                    <a:pt x="2169" y="17246"/>
                    <a:pt x="2669" y="17346"/>
                  </a:cubicBezTo>
                  <a:lnTo>
                    <a:pt x="1134" y="17346"/>
                  </a:lnTo>
                  <a:cubicBezTo>
                    <a:pt x="1034" y="17279"/>
                    <a:pt x="1001" y="17212"/>
                    <a:pt x="934" y="17179"/>
                  </a:cubicBezTo>
                  <a:cubicBezTo>
                    <a:pt x="367" y="16612"/>
                    <a:pt x="0" y="15845"/>
                    <a:pt x="0" y="15011"/>
                  </a:cubicBezTo>
                  <a:lnTo>
                    <a:pt x="0" y="2402"/>
                  </a:lnTo>
                  <a:cubicBezTo>
                    <a:pt x="0" y="1568"/>
                    <a:pt x="334" y="767"/>
                    <a:pt x="934" y="234"/>
                  </a:cubicBezTo>
                  <a:cubicBezTo>
                    <a:pt x="1001" y="100"/>
                    <a:pt x="1101" y="67"/>
                    <a:pt x="1134" y="0"/>
                  </a:cubicBezTo>
                  <a:close/>
                  <a:moveTo>
                    <a:pt x="53739" y="0"/>
                  </a:moveTo>
                  <a:lnTo>
                    <a:pt x="55273" y="0"/>
                  </a:lnTo>
                  <a:cubicBezTo>
                    <a:pt x="55373" y="33"/>
                    <a:pt x="55407" y="100"/>
                    <a:pt x="55473" y="167"/>
                  </a:cubicBezTo>
                  <a:cubicBezTo>
                    <a:pt x="56007" y="701"/>
                    <a:pt x="56374" y="1501"/>
                    <a:pt x="56374" y="2335"/>
                  </a:cubicBezTo>
                  <a:lnTo>
                    <a:pt x="56374" y="14911"/>
                  </a:lnTo>
                  <a:cubicBezTo>
                    <a:pt x="56374" y="15745"/>
                    <a:pt x="56040" y="16545"/>
                    <a:pt x="55473" y="17079"/>
                  </a:cubicBezTo>
                  <a:lnTo>
                    <a:pt x="55273" y="17246"/>
                  </a:lnTo>
                  <a:lnTo>
                    <a:pt x="53739" y="17246"/>
                  </a:lnTo>
                  <a:cubicBezTo>
                    <a:pt x="54206" y="17146"/>
                    <a:pt x="54673" y="16912"/>
                    <a:pt x="55006" y="16579"/>
                  </a:cubicBezTo>
                  <a:cubicBezTo>
                    <a:pt x="55407" y="16145"/>
                    <a:pt x="55707" y="15545"/>
                    <a:pt x="55707" y="14877"/>
                  </a:cubicBezTo>
                  <a:lnTo>
                    <a:pt x="55707" y="2268"/>
                  </a:lnTo>
                  <a:cubicBezTo>
                    <a:pt x="55707" y="1601"/>
                    <a:pt x="55473" y="1034"/>
                    <a:pt x="55006" y="567"/>
                  </a:cubicBezTo>
                  <a:cubicBezTo>
                    <a:pt x="54673" y="334"/>
                    <a:pt x="54239" y="100"/>
                    <a:pt x="53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792275" y="4380250"/>
              <a:ext cx="1556975" cy="24200"/>
            </a:xfrm>
            <a:custGeom>
              <a:avLst/>
              <a:gdLst/>
              <a:ahLst/>
              <a:cxnLst/>
              <a:rect l="l" t="t" r="r" b="b"/>
              <a:pathLst>
                <a:path w="62279" h="968" extrusionOk="0">
                  <a:moveTo>
                    <a:pt x="1" y="0"/>
                  </a:moveTo>
                  <a:lnTo>
                    <a:pt x="62279" y="0"/>
                  </a:lnTo>
                  <a:lnTo>
                    <a:pt x="62279" y="968"/>
                  </a:lnTo>
                  <a:lnTo>
                    <a:pt x="1" y="9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2074975" y="4291850"/>
              <a:ext cx="145150" cy="201000"/>
            </a:xfrm>
            <a:custGeom>
              <a:avLst/>
              <a:gdLst/>
              <a:ahLst/>
              <a:cxnLst/>
              <a:rect l="l" t="t" r="r" b="b"/>
              <a:pathLst>
                <a:path w="5806" h="8040" extrusionOk="0">
                  <a:moveTo>
                    <a:pt x="2936" y="0"/>
                  </a:moveTo>
                  <a:cubicBezTo>
                    <a:pt x="4504" y="0"/>
                    <a:pt x="5805" y="1301"/>
                    <a:pt x="5805" y="2869"/>
                  </a:cubicBezTo>
                  <a:lnTo>
                    <a:pt x="5805" y="5171"/>
                  </a:lnTo>
                  <a:cubicBezTo>
                    <a:pt x="5805" y="6772"/>
                    <a:pt x="4504" y="8039"/>
                    <a:pt x="2936" y="8039"/>
                  </a:cubicBezTo>
                  <a:cubicBezTo>
                    <a:pt x="1335" y="8039"/>
                    <a:pt x="68" y="6772"/>
                    <a:pt x="68" y="5171"/>
                  </a:cubicBezTo>
                  <a:lnTo>
                    <a:pt x="68" y="2869"/>
                  </a:lnTo>
                  <a:cubicBezTo>
                    <a:pt x="1" y="1301"/>
                    <a:pt x="1335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2104175" y="4321025"/>
              <a:ext cx="87575" cy="145150"/>
            </a:xfrm>
            <a:custGeom>
              <a:avLst/>
              <a:gdLst/>
              <a:ahLst/>
              <a:cxnLst/>
              <a:rect l="l" t="t" r="r" b="b"/>
              <a:pathLst>
                <a:path w="3503" h="5806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2736" y="1"/>
                    <a:pt x="3503" y="801"/>
                    <a:pt x="3503" y="1769"/>
                  </a:cubicBezTo>
                  <a:lnTo>
                    <a:pt x="3503" y="4070"/>
                  </a:lnTo>
                  <a:cubicBezTo>
                    <a:pt x="3503" y="5004"/>
                    <a:pt x="2736" y="5805"/>
                    <a:pt x="1768" y="5805"/>
                  </a:cubicBezTo>
                  <a:lnTo>
                    <a:pt x="1768" y="5805"/>
                  </a:lnTo>
                  <a:cubicBezTo>
                    <a:pt x="801" y="5805"/>
                    <a:pt x="0" y="5004"/>
                    <a:pt x="0" y="4070"/>
                  </a:cubicBezTo>
                  <a:lnTo>
                    <a:pt x="0" y="1769"/>
                  </a:lnTo>
                  <a:cubicBezTo>
                    <a:pt x="0" y="768"/>
                    <a:pt x="801" y="1"/>
                    <a:pt x="1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2923100" y="4291850"/>
              <a:ext cx="143450" cy="201000"/>
            </a:xfrm>
            <a:custGeom>
              <a:avLst/>
              <a:gdLst/>
              <a:ahLst/>
              <a:cxnLst/>
              <a:rect l="l" t="t" r="r" b="b"/>
              <a:pathLst>
                <a:path w="5738" h="8040" extrusionOk="0">
                  <a:moveTo>
                    <a:pt x="2869" y="0"/>
                  </a:moveTo>
                  <a:cubicBezTo>
                    <a:pt x="1268" y="0"/>
                    <a:pt x="0" y="1301"/>
                    <a:pt x="0" y="2869"/>
                  </a:cubicBezTo>
                  <a:lnTo>
                    <a:pt x="0" y="5171"/>
                  </a:lnTo>
                  <a:cubicBezTo>
                    <a:pt x="0" y="6772"/>
                    <a:pt x="1268" y="8039"/>
                    <a:pt x="2869" y="8039"/>
                  </a:cubicBezTo>
                  <a:cubicBezTo>
                    <a:pt x="4437" y="8039"/>
                    <a:pt x="5738" y="6772"/>
                    <a:pt x="5738" y="5171"/>
                  </a:cubicBezTo>
                  <a:lnTo>
                    <a:pt x="5738" y="2869"/>
                  </a:lnTo>
                  <a:cubicBezTo>
                    <a:pt x="5738" y="1301"/>
                    <a:pt x="4437" y="0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2950600" y="4321025"/>
              <a:ext cx="87600" cy="145150"/>
            </a:xfrm>
            <a:custGeom>
              <a:avLst/>
              <a:gdLst/>
              <a:ahLst/>
              <a:cxnLst/>
              <a:rect l="l" t="t" r="r" b="b"/>
              <a:pathLst>
                <a:path w="3504" h="5806" extrusionOk="0">
                  <a:moveTo>
                    <a:pt x="1769" y="1"/>
                  </a:moveTo>
                  <a:lnTo>
                    <a:pt x="1769" y="1"/>
                  </a:lnTo>
                  <a:cubicBezTo>
                    <a:pt x="802" y="1"/>
                    <a:pt x="1" y="801"/>
                    <a:pt x="1" y="1769"/>
                  </a:cubicBezTo>
                  <a:lnTo>
                    <a:pt x="1" y="4070"/>
                  </a:lnTo>
                  <a:cubicBezTo>
                    <a:pt x="1" y="5004"/>
                    <a:pt x="802" y="5805"/>
                    <a:pt x="1769" y="5805"/>
                  </a:cubicBezTo>
                  <a:lnTo>
                    <a:pt x="1769" y="5805"/>
                  </a:lnTo>
                  <a:cubicBezTo>
                    <a:pt x="2736" y="5805"/>
                    <a:pt x="3503" y="5004"/>
                    <a:pt x="3503" y="4070"/>
                  </a:cubicBezTo>
                  <a:lnTo>
                    <a:pt x="3503" y="1769"/>
                  </a:lnTo>
                  <a:cubicBezTo>
                    <a:pt x="3503" y="768"/>
                    <a:pt x="2736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2295975" y="4319375"/>
              <a:ext cx="550425" cy="172650"/>
            </a:xfrm>
            <a:custGeom>
              <a:avLst/>
              <a:gdLst/>
              <a:ahLst/>
              <a:cxnLst/>
              <a:rect l="l" t="t" r="r" b="b"/>
              <a:pathLst>
                <a:path w="22017" h="6906" extrusionOk="0">
                  <a:moveTo>
                    <a:pt x="11008" y="6905"/>
                  </a:moveTo>
                  <a:lnTo>
                    <a:pt x="6772" y="6905"/>
                  </a:lnTo>
                  <a:cubicBezTo>
                    <a:pt x="5805" y="6905"/>
                    <a:pt x="5104" y="6638"/>
                    <a:pt x="4571" y="6138"/>
                  </a:cubicBezTo>
                  <a:cubicBezTo>
                    <a:pt x="3970" y="5571"/>
                    <a:pt x="3670" y="4804"/>
                    <a:pt x="3670" y="3970"/>
                  </a:cubicBezTo>
                  <a:lnTo>
                    <a:pt x="3670" y="2469"/>
                  </a:lnTo>
                  <a:cubicBezTo>
                    <a:pt x="3670" y="2135"/>
                    <a:pt x="3670" y="1801"/>
                    <a:pt x="3603" y="1568"/>
                  </a:cubicBezTo>
                  <a:lnTo>
                    <a:pt x="3603" y="1568"/>
                  </a:lnTo>
                  <a:cubicBezTo>
                    <a:pt x="3570" y="1501"/>
                    <a:pt x="3470" y="1401"/>
                    <a:pt x="3236" y="1401"/>
                  </a:cubicBezTo>
                  <a:lnTo>
                    <a:pt x="734" y="1401"/>
                  </a:lnTo>
                  <a:cubicBezTo>
                    <a:pt x="334" y="1401"/>
                    <a:pt x="1" y="1134"/>
                    <a:pt x="1" y="701"/>
                  </a:cubicBezTo>
                  <a:cubicBezTo>
                    <a:pt x="1" y="334"/>
                    <a:pt x="301" y="0"/>
                    <a:pt x="734" y="0"/>
                  </a:cubicBezTo>
                  <a:lnTo>
                    <a:pt x="3236" y="0"/>
                  </a:lnTo>
                  <a:cubicBezTo>
                    <a:pt x="4104" y="0"/>
                    <a:pt x="4571" y="400"/>
                    <a:pt x="4837" y="968"/>
                  </a:cubicBezTo>
                  <a:lnTo>
                    <a:pt x="4837" y="968"/>
                  </a:lnTo>
                  <a:lnTo>
                    <a:pt x="4837" y="968"/>
                  </a:lnTo>
                  <a:cubicBezTo>
                    <a:pt x="5071" y="1401"/>
                    <a:pt x="5071" y="1902"/>
                    <a:pt x="5071" y="2402"/>
                  </a:cubicBezTo>
                  <a:lnTo>
                    <a:pt x="5071" y="3903"/>
                  </a:lnTo>
                  <a:cubicBezTo>
                    <a:pt x="5071" y="4370"/>
                    <a:pt x="5238" y="4804"/>
                    <a:pt x="5505" y="5070"/>
                  </a:cubicBezTo>
                  <a:cubicBezTo>
                    <a:pt x="5805" y="5337"/>
                    <a:pt x="6238" y="5504"/>
                    <a:pt x="6772" y="5504"/>
                  </a:cubicBezTo>
                  <a:lnTo>
                    <a:pt x="11008" y="5504"/>
                  </a:lnTo>
                  <a:lnTo>
                    <a:pt x="15278" y="5504"/>
                  </a:lnTo>
                  <a:cubicBezTo>
                    <a:pt x="15845" y="5504"/>
                    <a:pt x="16279" y="5337"/>
                    <a:pt x="16512" y="5070"/>
                  </a:cubicBezTo>
                  <a:cubicBezTo>
                    <a:pt x="16813" y="4804"/>
                    <a:pt x="16979" y="4370"/>
                    <a:pt x="16979" y="3903"/>
                  </a:cubicBezTo>
                  <a:lnTo>
                    <a:pt x="16979" y="2402"/>
                  </a:lnTo>
                  <a:cubicBezTo>
                    <a:pt x="16979" y="1968"/>
                    <a:pt x="16979" y="1401"/>
                    <a:pt x="17180" y="968"/>
                  </a:cubicBezTo>
                  <a:lnTo>
                    <a:pt x="17180" y="968"/>
                  </a:lnTo>
                  <a:lnTo>
                    <a:pt x="17180" y="968"/>
                  </a:lnTo>
                  <a:cubicBezTo>
                    <a:pt x="17446" y="367"/>
                    <a:pt x="17880" y="0"/>
                    <a:pt x="18814" y="0"/>
                  </a:cubicBezTo>
                  <a:lnTo>
                    <a:pt x="21316" y="0"/>
                  </a:lnTo>
                  <a:cubicBezTo>
                    <a:pt x="21683" y="0"/>
                    <a:pt x="22016" y="300"/>
                    <a:pt x="22016" y="701"/>
                  </a:cubicBezTo>
                  <a:cubicBezTo>
                    <a:pt x="22016" y="1068"/>
                    <a:pt x="21716" y="1401"/>
                    <a:pt x="21316" y="1401"/>
                  </a:cubicBezTo>
                  <a:lnTo>
                    <a:pt x="18814" y="1401"/>
                  </a:lnTo>
                  <a:cubicBezTo>
                    <a:pt x="18614" y="1401"/>
                    <a:pt x="18480" y="1501"/>
                    <a:pt x="18447" y="1568"/>
                  </a:cubicBezTo>
                  <a:lnTo>
                    <a:pt x="18447" y="1568"/>
                  </a:lnTo>
                  <a:cubicBezTo>
                    <a:pt x="18347" y="1801"/>
                    <a:pt x="18347" y="2135"/>
                    <a:pt x="18347" y="2469"/>
                  </a:cubicBezTo>
                  <a:lnTo>
                    <a:pt x="18347" y="3970"/>
                  </a:lnTo>
                  <a:cubicBezTo>
                    <a:pt x="18347" y="4804"/>
                    <a:pt x="18080" y="5537"/>
                    <a:pt x="17480" y="6138"/>
                  </a:cubicBezTo>
                  <a:cubicBezTo>
                    <a:pt x="16946" y="6638"/>
                    <a:pt x="16246" y="6905"/>
                    <a:pt x="15278" y="69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2149;p48"/>
          <p:cNvGrpSpPr/>
          <p:nvPr/>
        </p:nvGrpSpPr>
        <p:grpSpPr>
          <a:xfrm>
            <a:off x="7249316" y="241225"/>
            <a:ext cx="1674030" cy="870302"/>
            <a:chOff x="-1877000" y="703450"/>
            <a:chExt cx="2433425" cy="1265100"/>
          </a:xfrm>
        </p:grpSpPr>
        <p:sp>
          <p:nvSpPr>
            <p:cNvPr id="78" name="Google Shape;2150;p48"/>
            <p:cNvSpPr/>
            <p:nvPr/>
          </p:nvSpPr>
          <p:spPr>
            <a:xfrm>
              <a:off x="-1844475" y="703450"/>
              <a:ext cx="2400900" cy="1265100"/>
            </a:xfrm>
            <a:custGeom>
              <a:avLst/>
              <a:gdLst/>
              <a:ahLst/>
              <a:cxnLst/>
              <a:rect l="l" t="t" r="r" b="b"/>
              <a:pathLst>
                <a:path w="96036" h="50604" extrusionOk="0">
                  <a:moveTo>
                    <a:pt x="96036" y="25552"/>
                  </a:moveTo>
                  <a:cubicBezTo>
                    <a:pt x="96036" y="25452"/>
                    <a:pt x="96036" y="25385"/>
                    <a:pt x="96002" y="25285"/>
                  </a:cubicBezTo>
                  <a:cubicBezTo>
                    <a:pt x="96002" y="25218"/>
                    <a:pt x="95935" y="25118"/>
                    <a:pt x="95935" y="25052"/>
                  </a:cubicBezTo>
                  <a:cubicBezTo>
                    <a:pt x="95902" y="24952"/>
                    <a:pt x="95902" y="24885"/>
                    <a:pt x="95869" y="24785"/>
                  </a:cubicBezTo>
                  <a:cubicBezTo>
                    <a:pt x="95835" y="24751"/>
                    <a:pt x="95835" y="24685"/>
                    <a:pt x="95769" y="24618"/>
                  </a:cubicBezTo>
                  <a:cubicBezTo>
                    <a:pt x="95735" y="24551"/>
                    <a:pt x="95702" y="24451"/>
                    <a:pt x="95602" y="24384"/>
                  </a:cubicBezTo>
                  <a:cubicBezTo>
                    <a:pt x="95602" y="24384"/>
                    <a:pt x="95535" y="24284"/>
                    <a:pt x="95535" y="24251"/>
                  </a:cubicBezTo>
                  <a:cubicBezTo>
                    <a:pt x="95502" y="24218"/>
                    <a:pt x="95435" y="24118"/>
                    <a:pt x="95335" y="24051"/>
                  </a:cubicBezTo>
                  <a:cubicBezTo>
                    <a:pt x="95235" y="24018"/>
                    <a:pt x="95168" y="23951"/>
                    <a:pt x="95068" y="23884"/>
                  </a:cubicBezTo>
                  <a:cubicBezTo>
                    <a:pt x="94234" y="23384"/>
                    <a:pt x="91532" y="22049"/>
                    <a:pt x="81692" y="17246"/>
                  </a:cubicBezTo>
                  <a:lnTo>
                    <a:pt x="81692" y="17113"/>
                  </a:lnTo>
                  <a:cubicBezTo>
                    <a:pt x="81692" y="17046"/>
                    <a:pt x="81692" y="16912"/>
                    <a:pt x="81659" y="16846"/>
                  </a:cubicBezTo>
                  <a:cubicBezTo>
                    <a:pt x="81659" y="16746"/>
                    <a:pt x="81659" y="16712"/>
                    <a:pt x="81592" y="16612"/>
                  </a:cubicBezTo>
                  <a:cubicBezTo>
                    <a:pt x="81592" y="16512"/>
                    <a:pt x="81559" y="16412"/>
                    <a:pt x="81559" y="16279"/>
                  </a:cubicBezTo>
                  <a:cubicBezTo>
                    <a:pt x="81559" y="16245"/>
                    <a:pt x="81559" y="16212"/>
                    <a:pt x="81525" y="16112"/>
                  </a:cubicBezTo>
                  <a:cubicBezTo>
                    <a:pt x="81492" y="16012"/>
                    <a:pt x="81492" y="15912"/>
                    <a:pt x="81425" y="15778"/>
                  </a:cubicBezTo>
                  <a:cubicBezTo>
                    <a:pt x="81425" y="15745"/>
                    <a:pt x="81425" y="15712"/>
                    <a:pt x="81392" y="15678"/>
                  </a:cubicBezTo>
                  <a:cubicBezTo>
                    <a:pt x="81358" y="15511"/>
                    <a:pt x="81325" y="15378"/>
                    <a:pt x="81292" y="15211"/>
                  </a:cubicBezTo>
                  <a:lnTo>
                    <a:pt x="81292" y="15211"/>
                  </a:lnTo>
                  <a:cubicBezTo>
                    <a:pt x="80758" y="13743"/>
                    <a:pt x="79891" y="12843"/>
                    <a:pt x="79157" y="12209"/>
                  </a:cubicBezTo>
                  <a:cubicBezTo>
                    <a:pt x="81058" y="2502"/>
                    <a:pt x="81025" y="2369"/>
                    <a:pt x="80991" y="2002"/>
                  </a:cubicBezTo>
                  <a:cubicBezTo>
                    <a:pt x="80825" y="868"/>
                    <a:pt x="79824" y="167"/>
                    <a:pt x="78890" y="34"/>
                  </a:cubicBezTo>
                  <a:cubicBezTo>
                    <a:pt x="78790" y="34"/>
                    <a:pt x="78656" y="0"/>
                    <a:pt x="78356" y="0"/>
                  </a:cubicBezTo>
                  <a:cubicBezTo>
                    <a:pt x="77722" y="0"/>
                    <a:pt x="76488" y="34"/>
                    <a:pt x="75788" y="100"/>
                  </a:cubicBezTo>
                  <a:lnTo>
                    <a:pt x="75554" y="167"/>
                  </a:lnTo>
                  <a:lnTo>
                    <a:pt x="75354" y="200"/>
                  </a:lnTo>
                  <a:cubicBezTo>
                    <a:pt x="75287" y="200"/>
                    <a:pt x="75187" y="234"/>
                    <a:pt x="75121" y="234"/>
                  </a:cubicBezTo>
                  <a:cubicBezTo>
                    <a:pt x="74220" y="501"/>
                    <a:pt x="73653" y="1068"/>
                    <a:pt x="73353" y="1535"/>
                  </a:cubicBezTo>
                  <a:lnTo>
                    <a:pt x="68216" y="11542"/>
                  </a:lnTo>
                  <a:lnTo>
                    <a:pt x="63346" y="8707"/>
                  </a:lnTo>
                  <a:cubicBezTo>
                    <a:pt x="63212" y="8606"/>
                    <a:pt x="62478" y="8206"/>
                    <a:pt x="61444" y="8206"/>
                  </a:cubicBezTo>
                  <a:lnTo>
                    <a:pt x="61211" y="8206"/>
                  </a:lnTo>
                  <a:cubicBezTo>
                    <a:pt x="60343" y="8240"/>
                    <a:pt x="57508" y="9007"/>
                    <a:pt x="57041" y="9207"/>
                  </a:cubicBezTo>
                  <a:cubicBezTo>
                    <a:pt x="56874" y="9274"/>
                    <a:pt x="56774" y="9374"/>
                    <a:pt x="56641" y="9440"/>
                  </a:cubicBezTo>
                  <a:cubicBezTo>
                    <a:pt x="56541" y="9507"/>
                    <a:pt x="56474" y="9574"/>
                    <a:pt x="56441" y="9674"/>
                  </a:cubicBezTo>
                  <a:lnTo>
                    <a:pt x="56341" y="9741"/>
                  </a:lnTo>
                  <a:cubicBezTo>
                    <a:pt x="56307" y="9774"/>
                    <a:pt x="56274" y="9874"/>
                    <a:pt x="56207" y="9907"/>
                  </a:cubicBezTo>
                  <a:cubicBezTo>
                    <a:pt x="56174" y="9941"/>
                    <a:pt x="56140" y="10007"/>
                    <a:pt x="56140" y="10041"/>
                  </a:cubicBezTo>
                  <a:cubicBezTo>
                    <a:pt x="56107" y="10108"/>
                    <a:pt x="56040" y="10174"/>
                    <a:pt x="56007" y="10241"/>
                  </a:cubicBezTo>
                  <a:cubicBezTo>
                    <a:pt x="55974" y="10274"/>
                    <a:pt x="55974" y="10341"/>
                    <a:pt x="55940" y="10408"/>
                  </a:cubicBezTo>
                  <a:cubicBezTo>
                    <a:pt x="55874" y="10508"/>
                    <a:pt x="55874" y="10575"/>
                    <a:pt x="55840" y="10675"/>
                  </a:cubicBezTo>
                  <a:cubicBezTo>
                    <a:pt x="55840" y="10708"/>
                    <a:pt x="55807" y="10775"/>
                    <a:pt x="55807" y="10841"/>
                  </a:cubicBezTo>
                  <a:cubicBezTo>
                    <a:pt x="55807" y="10908"/>
                    <a:pt x="55773" y="11008"/>
                    <a:pt x="55773" y="11108"/>
                  </a:cubicBezTo>
                  <a:lnTo>
                    <a:pt x="55773" y="11342"/>
                  </a:lnTo>
                  <a:cubicBezTo>
                    <a:pt x="55773" y="11408"/>
                    <a:pt x="55773" y="11509"/>
                    <a:pt x="55807" y="11609"/>
                  </a:cubicBezTo>
                  <a:cubicBezTo>
                    <a:pt x="55807" y="11709"/>
                    <a:pt x="55840" y="11775"/>
                    <a:pt x="55840" y="11842"/>
                  </a:cubicBezTo>
                  <a:cubicBezTo>
                    <a:pt x="55874" y="12009"/>
                    <a:pt x="55974" y="12176"/>
                    <a:pt x="56040" y="12342"/>
                  </a:cubicBezTo>
                  <a:cubicBezTo>
                    <a:pt x="56174" y="12543"/>
                    <a:pt x="56341" y="12709"/>
                    <a:pt x="56374" y="12743"/>
                  </a:cubicBezTo>
                  <a:lnTo>
                    <a:pt x="56541" y="12910"/>
                  </a:lnTo>
                  <a:lnTo>
                    <a:pt x="56707" y="13043"/>
                  </a:lnTo>
                  <a:lnTo>
                    <a:pt x="57308" y="13510"/>
                  </a:lnTo>
                  <a:cubicBezTo>
                    <a:pt x="48602" y="14577"/>
                    <a:pt x="41096" y="15511"/>
                    <a:pt x="34925" y="16345"/>
                  </a:cubicBezTo>
                  <a:lnTo>
                    <a:pt x="17146" y="6005"/>
                  </a:lnTo>
                  <a:cubicBezTo>
                    <a:pt x="16946" y="5871"/>
                    <a:pt x="15912" y="5271"/>
                    <a:pt x="14477" y="5271"/>
                  </a:cubicBezTo>
                  <a:lnTo>
                    <a:pt x="14177" y="5271"/>
                  </a:lnTo>
                  <a:cubicBezTo>
                    <a:pt x="12809" y="5371"/>
                    <a:pt x="8073" y="6672"/>
                    <a:pt x="7406" y="6939"/>
                  </a:cubicBezTo>
                  <a:cubicBezTo>
                    <a:pt x="7239" y="7039"/>
                    <a:pt x="7105" y="7105"/>
                    <a:pt x="6939" y="7205"/>
                  </a:cubicBezTo>
                  <a:cubicBezTo>
                    <a:pt x="6905" y="7239"/>
                    <a:pt x="6839" y="7239"/>
                    <a:pt x="6805" y="7272"/>
                  </a:cubicBezTo>
                  <a:cubicBezTo>
                    <a:pt x="6772" y="7339"/>
                    <a:pt x="6672" y="7372"/>
                    <a:pt x="6638" y="7406"/>
                  </a:cubicBezTo>
                  <a:lnTo>
                    <a:pt x="6505" y="7539"/>
                  </a:lnTo>
                  <a:cubicBezTo>
                    <a:pt x="6438" y="7606"/>
                    <a:pt x="6338" y="7739"/>
                    <a:pt x="6271" y="7839"/>
                  </a:cubicBezTo>
                  <a:cubicBezTo>
                    <a:pt x="6271" y="7839"/>
                    <a:pt x="6271" y="7873"/>
                    <a:pt x="6205" y="7873"/>
                  </a:cubicBezTo>
                  <a:lnTo>
                    <a:pt x="5971" y="8240"/>
                  </a:lnTo>
                  <a:cubicBezTo>
                    <a:pt x="5938" y="8273"/>
                    <a:pt x="5938" y="8340"/>
                    <a:pt x="5938" y="8373"/>
                  </a:cubicBezTo>
                  <a:cubicBezTo>
                    <a:pt x="5871" y="8440"/>
                    <a:pt x="5838" y="8573"/>
                    <a:pt x="5804" y="8707"/>
                  </a:cubicBezTo>
                  <a:cubicBezTo>
                    <a:pt x="5804" y="8740"/>
                    <a:pt x="5771" y="8840"/>
                    <a:pt x="5771" y="8873"/>
                  </a:cubicBezTo>
                  <a:cubicBezTo>
                    <a:pt x="5704" y="9007"/>
                    <a:pt x="5704" y="9073"/>
                    <a:pt x="5704" y="9207"/>
                  </a:cubicBezTo>
                  <a:lnTo>
                    <a:pt x="5704" y="9407"/>
                  </a:lnTo>
                  <a:cubicBezTo>
                    <a:pt x="5704" y="9540"/>
                    <a:pt x="5704" y="9674"/>
                    <a:pt x="5771" y="9774"/>
                  </a:cubicBezTo>
                  <a:cubicBezTo>
                    <a:pt x="5771" y="9841"/>
                    <a:pt x="5804" y="9941"/>
                    <a:pt x="5804" y="10007"/>
                  </a:cubicBezTo>
                  <a:cubicBezTo>
                    <a:pt x="5838" y="10208"/>
                    <a:pt x="5938" y="10374"/>
                    <a:pt x="6005" y="10541"/>
                  </a:cubicBezTo>
                  <a:cubicBezTo>
                    <a:pt x="6138" y="10741"/>
                    <a:pt x="6271" y="10875"/>
                    <a:pt x="6338" y="10941"/>
                  </a:cubicBezTo>
                  <a:lnTo>
                    <a:pt x="6438" y="11042"/>
                  </a:lnTo>
                  <a:lnTo>
                    <a:pt x="6538" y="11175"/>
                  </a:lnTo>
                  <a:lnTo>
                    <a:pt x="7672" y="9907"/>
                  </a:lnTo>
                  <a:lnTo>
                    <a:pt x="6605" y="11175"/>
                  </a:lnTo>
                  <a:lnTo>
                    <a:pt x="6772" y="11342"/>
                  </a:lnTo>
                  <a:lnTo>
                    <a:pt x="7472" y="11909"/>
                  </a:lnTo>
                  <a:lnTo>
                    <a:pt x="8540" y="12776"/>
                  </a:lnTo>
                  <a:lnTo>
                    <a:pt x="12042" y="15578"/>
                  </a:lnTo>
                  <a:cubicBezTo>
                    <a:pt x="12042" y="15578"/>
                    <a:pt x="15678" y="18447"/>
                    <a:pt x="16512" y="19114"/>
                  </a:cubicBezTo>
                  <a:cubicBezTo>
                    <a:pt x="13210" y="20081"/>
                    <a:pt x="10608" y="22183"/>
                    <a:pt x="8940" y="23751"/>
                  </a:cubicBezTo>
                  <a:lnTo>
                    <a:pt x="8640" y="24051"/>
                  </a:lnTo>
                  <a:lnTo>
                    <a:pt x="8373" y="24284"/>
                  </a:lnTo>
                  <a:lnTo>
                    <a:pt x="8139" y="24551"/>
                  </a:lnTo>
                  <a:lnTo>
                    <a:pt x="7873" y="24785"/>
                  </a:lnTo>
                  <a:lnTo>
                    <a:pt x="7539" y="25185"/>
                  </a:lnTo>
                  <a:lnTo>
                    <a:pt x="7272" y="25519"/>
                  </a:lnTo>
                  <a:lnTo>
                    <a:pt x="6972" y="25886"/>
                  </a:lnTo>
                  <a:lnTo>
                    <a:pt x="6672" y="26252"/>
                  </a:lnTo>
                  <a:cubicBezTo>
                    <a:pt x="5938" y="26786"/>
                    <a:pt x="5271" y="27387"/>
                    <a:pt x="4604" y="27954"/>
                  </a:cubicBezTo>
                  <a:lnTo>
                    <a:pt x="4537" y="28020"/>
                  </a:lnTo>
                  <a:lnTo>
                    <a:pt x="4504" y="28054"/>
                  </a:lnTo>
                  <a:lnTo>
                    <a:pt x="4270" y="28287"/>
                  </a:lnTo>
                  <a:lnTo>
                    <a:pt x="4203" y="28354"/>
                  </a:lnTo>
                  <a:cubicBezTo>
                    <a:pt x="4103" y="28454"/>
                    <a:pt x="3970" y="28554"/>
                    <a:pt x="3870" y="28688"/>
                  </a:cubicBezTo>
                  <a:lnTo>
                    <a:pt x="3536" y="29021"/>
                  </a:lnTo>
                  <a:cubicBezTo>
                    <a:pt x="3436" y="29121"/>
                    <a:pt x="3336" y="29221"/>
                    <a:pt x="3269" y="29355"/>
                  </a:cubicBezTo>
                  <a:cubicBezTo>
                    <a:pt x="3169" y="29455"/>
                    <a:pt x="3036" y="29555"/>
                    <a:pt x="2969" y="29688"/>
                  </a:cubicBezTo>
                  <a:cubicBezTo>
                    <a:pt x="2869" y="29788"/>
                    <a:pt x="2769" y="29888"/>
                    <a:pt x="2669" y="30055"/>
                  </a:cubicBezTo>
                  <a:cubicBezTo>
                    <a:pt x="2602" y="30122"/>
                    <a:pt x="2502" y="30255"/>
                    <a:pt x="2435" y="30355"/>
                  </a:cubicBezTo>
                  <a:cubicBezTo>
                    <a:pt x="2335" y="30455"/>
                    <a:pt x="2269" y="30556"/>
                    <a:pt x="2169" y="30689"/>
                  </a:cubicBezTo>
                  <a:lnTo>
                    <a:pt x="2135" y="30756"/>
                  </a:lnTo>
                  <a:cubicBezTo>
                    <a:pt x="2102" y="30856"/>
                    <a:pt x="2002" y="30922"/>
                    <a:pt x="1968" y="31023"/>
                  </a:cubicBezTo>
                  <a:cubicBezTo>
                    <a:pt x="1835" y="31189"/>
                    <a:pt x="1768" y="31356"/>
                    <a:pt x="1635" y="31456"/>
                  </a:cubicBezTo>
                  <a:cubicBezTo>
                    <a:pt x="1535" y="31623"/>
                    <a:pt x="1435" y="31756"/>
                    <a:pt x="1335" y="31923"/>
                  </a:cubicBezTo>
                  <a:lnTo>
                    <a:pt x="1301" y="31957"/>
                  </a:lnTo>
                  <a:cubicBezTo>
                    <a:pt x="1268" y="32090"/>
                    <a:pt x="1168" y="32157"/>
                    <a:pt x="1134" y="32257"/>
                  </a:cubicBezTo>
                  <a:lnTo>
                    <a:pt x="1001" y="32490"/>
                  </a:lnTo>
                  <a:lnTo>
                    <a:pt x="968" y="32590"/>
                  </a:lnTo>
                  <a:cubicBezTo>
                    <a:pt x="934" y="32724"/>
                    <a:pt x="834" y="32790"/>
                    <a:pt x="801" y="32924"/>
                  </a:cubicBezTo>
                  <a:cubicBezTo>
                    <a:pt x="768" y="33057"/>
                    <a:pt x="701" y="33124"/>
                    <a:pt x="634" y="33257"/>
                  </a:cubicBezTo>
                  <a:cubicBezTo>
                    <a:pt x="601" y="33391"/>
                    <a:pt x="534" y="33458"/>
                    <a:pt x="501" y="33591"/>
                  </a:cubicBezTo>
                  <a:cubicBezTo>
                    <a:pt x="467" y="33724"/>
                    <a:pt x="434" y="33791"/>
                    <a:pt x="367" y="33925"/>
                  </a:cubicBezTo>
                  <a:cubicBezTo>
                    <a:pt x="334" y="34058"/>
                    <a:pt x="301" y="34125"/>
                    <a:pt x="267" y="34258"/>
                  </a:cubicBezTo>
                  <a:cubicBezTo>
                    <a:pt x="200" y="34392"/>
                    <a:pt x="167" y="34458"/>
                    <a:pt x="167" y="34592"/>
                  </a:cubicBezTo>
                  <a:cubicBezTo>
                    <a:pt x="134" y="34725"/>
                    <a:pt x="134" y="34792"/>
                    <a:pt x="100" y="34925"/>
                  </a:cubicBezTo>
                  <a:lnTo>
                    <a:pt x="100" y="34959"/>
                  </a:lnTo>
                  <a:cubicBezTo>
                    <a:pt x="100" y="35059"/>
                    <a:pt x="34" y="35125"/>
                    <a:pt x="34" y="35259"/>
                  </a:cubicBezTo>
                  <a:cubicBezTo>
                    <a:pt x="34" y="35392"/>
                    <a:pt x="0" y="35492"/>
                    <a:pt x="0" y="35659"/>
                  </a:cubicBezTo>
                  <a:lnTo>
                    <a:pt x="0" y="36226"/>
                  </a:lnTo>
                  <a:lnTo>
                    <a:pt x="0" y="36260"/>
                  </a:lnTo>
                  <a:lnTo>
                    <a:pt x="0" y="36593"/>
                  </a:lnTo>
                  <a:lnTo>
                    <a:pt x="0" y="36660"/>
                  </a:lnTo>
                  <a:cubicBezTo>
                    <a:pt x="0" y="36760"/>
                    <a:pt x="0" y="36793"/>
                    <a:pt x="34" y="36893"/>
                  </a:cubicBezTo>
                  <a:lnTo>
                    <a:pt x="34" y="36927"/>
                  </a:lnTo>
                  <a:cubicBezTo>
                    <a:pt x="34" y="37060"/>
                    <a:pt x="100" y="37127"/>
                    <a:pt x="100" y="37260"/>
                  </a:cubicBezTo>
                  <a:cubicBezTo>
                    <a:pt x="100" y="37294"/>
                    <a:pt x="100" y="37394"/>
                    <a:pt x="134" y="37427"/>
                  </a:cubicBezTo>
                  <a:cubicBezTo>
                    <a:pt x="134" y="37460"/>
                    <a:pt x="167" y="37561"/>
                    <a:pt x="167" y="37594"/>
                  </a:cubicBezTo>
                  <a:cubicBezTo>
                    <a:pt x="200" y="37661"/>
                    <a:pt x="200" y="37794"/>
                    <a:pt x="267" y="37927"/>
                  </a:cubicBezTo>
                  <a:cubicBezTo>
                    <a:pt x="267" y="37994"/>
                    <a:pt x="301" y="38061"/>
                    <a:pt x="334" y="38128"/>
                  </a:cubicBezTo>
                  <a:cubicBezTo>
                    <a:pt x="334" y="38161"/>
                    <a:pt x="367" y="38228"/>
                    <a:pt x="367" y="38261"/>
                  </a:cubicBezTo>
                  <a:cubicBezTo>
                    <a:pt x="434" y="38361"/>
                    <a:pt x="434" y="38428"/>
                    <a:pt x="467" y="38528"/>
                  </a:cubicBezTo>
                  <a:lnTo>
                    <a:pt x="2002" y="37861"/>
                  </a:lnTo>
                  <a:lnTo>
                    <a:pt x="501" y="38561"/>
                  </a:lnTo>
                  <a:lnTo>
                    <a:pt x="634" y="38795"/>
                  </a:lnTo>
                  <a:cubicBezTo>
                    <a:pt x="634" y="38828"/>
                    <a:pt x="667" y="38895"/>
                    <a:pt x="667" y="38928"/>
                  </a:cubicBezTo>
                  <a:cubicBezTo>
                    <a:pt x="701" y="38995"/>
                    <a:pt x="768" y="39062"/>
                    <a:pt x="801" y="39128"/>
                  </a:cubicBezTo>
                  <a:lnTo>
                    <a:pt x="834" y="39195"/>
                  </a:lnTo>
                  <a:cubicBezTo>
                    <a:pt x="868" y="39262"/>
                    <a:pt x="934" y="39362"/>
                    <a:pt x="1001" y="39429"/>
                  </a:cubicBezTo>
                  <a:lnTo>
                    <a:pt x="1034" y="39462"/>
                  </a:lnTo>
                  <a:cubicBezTo>
                    <a:pt x="1101" y="39562"/>
                    <a:pt x="1134" y="39595"/>
                    <a:pt x="1168" y="39662"/>
                  </a:cubicBezTo>
                  <a:lnTo>
                    <a:pt x="1201" y="39729"/>
                  </a:lnTo>
                  <a:cubicBezTo>
                    <a:pt x="1301" y="39829"/>
                    <a:pt x="1368" y="39962"/>
                    <a:pt x="1501" y="40062"/>
                  </a:cubicBezTo>
                  <a:cubicBezTo>
                    <a:pt x="1535" y="40129"/>
                    <a:pt x="1635" y="40196"/>
                    <a:pt x="1702" y="40262"/>
                  </a:cubicBezTo>
                  <a:lnTo>
                    <a:pt x="2936" y="39128"/>
                  </a:lnTo>
                  <a:lnTo>
                    <a:pt x="2936" y="39128"/>
                  </a:lnTo>
                  <a:lnTo>
                    <a:pt x="1768" y="40296"/>
                  </a:lnTo>
                  <a:lnTo>
                    <a:pt x="1868" y="40429"/>
                  </a:lnTo>
                  <a:cubicBezTo>
                    <a:pt x="1935" y="40463"/>
                    <a:pt x="1968" y="40529"/>
                    <a:pt x="2035" y="40563"/>
                  </a:cubicBezTo>
                  <a:lnTo>
                    <a:pt x="2102" y="40596"/>
                  </a:lnTo>
                  <a:cubicBezTo>
                    <a:pt x="2169" y="40629"/>
                    <a:pt x="2202" y="40729"/>
                    <a:pt x="2302" y="40763"/>
                  </a:cubicBezTo>
                  <a:cubicBezTo>
                    <a:pt x="2335" y="40796"/>
                    <a:pt x="2369" y="40863"/>
                    <a:pt x="2469" y="40896"/>
                  </a:cubicBezTo>
                  <a:cubicBezTo>
                    <a:pt x="2535" y="40963"/>
                    <a:pt x="2636" y="41030"/>
                    <a:pt x="2769" y="41096"/>
                  </a:cubicBezTo>
                  <a:lnTo>
                    <a:pt x="2869" y="41230"/>
                  </a:lnTo>
                  <a:cubicBezTo>
                    <a:pt x="2936" y="41263"/>
                    <a:pt x="2969" y="41263"/>
                    <a:pt x="3002" y="41297"/>
                  </a:cubicBezTo>
                  <a:cubicBezTo>
                    <a:pt x="3136" y="41397"/>
                    <a:pt x="3203" y="41430"/>
                    <a:pt x="3336" y="41530"/>
                  </a:cubicBezTo>
                  <a:cubicBezTo>
                    <a:pt x="3369" y="41563"/>
                    <a:pt x="3436" y="41563"/>
                    <a:pt x="3469" y="41597"/>
                  </a:cubicBezTo>
                  <a:cubicBezTo>
                    <a:pt x="3503" y="41630"/>
                    <a:pt x="3603" y="41630"/>
                    <a:pt x="3636" y="41697"/>
                  </a:cubicBezTo>
                  <a:lnTo>
                    <a:pt x="3670" y="41730"/>
                  </a:lnTo>
                  <a:cubicBezTo>
                    <a:pt x="3803" y="41764"/>
                    <a:pt x="3870" y="41864"/>
                    <a:pt x="4003" y="41897"/>
                  </a:cubicBezTo>
                  <a:lnTo>
                    <a:pt x="4170" y="41964"/>
                  </a:lnTo>
                  <a:lnTo>
                    <a:pt x="4437" y="42097"/>
                  </a:lnTo>
                  <a:cubicBezTo>
                    <a:pt x="4437" y="42097"/>
                    <a:pt x="4637" y="42197"/>
                    <a:pt x="4670" y="42231"/>
                  </a:cubicBezTo>
                  <a:cubicBezTo>
                    <a:pt x="4704" y="42264"/>
                    <a:pt x="4870" y="42297"/>
                    <a:pt x="4870" y="42297"/>
                  </a:cubicBezTo>
                  <a:cubicBezTo>
                    <a:pt x="5004" y="42364"/>
                    <a:pt x="5104" y="42397"/>
                    <a:pt x="5204" y="42431"/>
                  </a:cubicBezTo>
                  <a:cubicBezTo>
                    <a:pt x="5371" y="42464"/>
                    <a:pt x="5538" y="42564"/>
                    <a:pt x="5704" y="42597"/>
                  </a:cubicBezTo>
                  <a:lnTo>
                    <a:pt x="5804" y="42631"/>
                  </a:lnTo>
                  <a:cubicBezTo>
                    <a:pt x="5871" y="42698"/>
                    <a:pt x="5971" y="42698"/>
                    <a:pt x="6105" y="42731"/>
                  </a:cubicBezTo>
                  <a:lnTo>
                    <a:pt x="6138" y="42731"/>
                  </a:lnTo>
                  <a:cubicBezTo>
                    <a:pt x="6271" y="42764"/>
                    <a:pt x="6372" y="42798"/>
                    <a:pt x="6505" y="42798"/>
                  </a:cubicBezTo>
                  <a:lnTo>
                    <a:pt x="6705" y="42864"/>
                  </a:lnTo>
                  <a:cubicBezTo>
                    <a:pt x="6705" y="42864"/>
                    <a:pt x="6972" y="42898"/>
                    <a:pt x="7039" y="42931"/>
                  </a:cubicBezTo>
                  <a:cubicBezTo>
                    <a:pt x="7172" y="42964"/>
                    <a:pt x="7306" y="42964"/>
                    <a:pt x="7439" y="42998"/>
                  </a:cubicBezTo>
                  <a:lnTo>
                    <a:pt x="7506" y="42998"/>
                  </a:lnTo>
                  <a:cubicBezTo>
                    <a:pt x="7506" y="42998"/>
                    <a:pt x="7773" y="43064"/>
                    <a:pt x="7839" y="43064"/>
                  </a:cubicBezTo>
                  <a:lnTo>
                    <a:pt x="8039" y="43098"/>
                  </a:lnTo>
                  <a:cubicBezTo>
                    <a:pt x="8139" y="43098"/>
                    <a:pt x="8206" y="43131"/>
                    <a:pt x="8340" y="43131"/>
                  </a:cubicBezTo>
                  <a:cubicBezTo>
                    <a:pt x="8340" y="43131"/>
                    <a:pt x="8707" y="43165"/>
                    <a:pt x="8840" y="43231"/>
                  </a:cubicBezTo>
                  <a:cubicBezTo>
                    <a:pt x="8840" y="43231"/>
                    <a:pt x="9107" y="43265"/>
                    <a:pt x="9140" y="43265"/>
                  </a:cubicBezTo>
                  <a:lnTo>
                    <a:pt x="9507" y="43298"/>
                  </a:lnTo>
                  <a:lnTo>
                    <a:pt x="9641" y="43298"/>
                  </a:lnTo>
                  <a:cubicBezTo>
                    <a:pt x="9707" y="43298"/>
                    <a:pt x="10007" y="43331"/>
                    <a:pt x="10007" y="43331"/>
                  </a:cubicBezTo>
                  <a:lnTo>
                    <a:pt x="10274" y="43331"/>
                  </a:lnTo>
                  <a:cubicBezTo>
                    <a:pt x="10641" y="43398"/>
                    <a:pt x="11042" y="43398"/>
                    <a:pt x="11475" y="43398"/>
                  </a:cubicBezTo>
                  <a:lnTo>
                    <a:pt x="12209" y="43398"/>
                  </a:lnTo>
                  <a:cubicBezTo>
                    <a:pt x="17646" y="43398"/>
                    <a:pt x="24885" y="42397"/>
                    <a:pt x="33791" y="40429"/>
                  </a:cubicBezTo>
                  <a:cubicBezTo>
                    <a:pt x="37027" y="39729"/>
                    <a:pt x="40663" y="38628"/>
                    <a:pt x="44632" y="37260"/>
                  </a:cubicBezTo>
                  <a:lnTo>
                    <a:pt x="84694" y="50336"/>
                  </a:lnTo>
                  <a:cubicBezTo>
                    <a:pt x="84828" y="50403"/>
                    <a:pt x="85428" y="50603"/>
                    <a:pt x="86329" y="50603"/>
                  </a:cubicBezTo>
                  <a:cubicBezTo>
                    <a:pt x="86829" y="50603"/>
                    <a:pt x="87263" y="50503"/>
                    <a:pt x="87730" y="50436"/>
                  </a:cubicBezTo>
                  <a:cubicBezTo>
                    <a:pt x="89031" y="50070"/>
                    <a:pt x="93434" y="47801"/>
                    <a:pt x="94034" y="47401"/>
                  </a:cubicBezTo>
                  <a:cubicBezTo>
                    <a:pt x="94668" y="46934"/>
                    <a:pt x="95035" y="46233"/>
                    <a:pt x="95102" y="45433"/>
                  </a:cubicBezTo>
                  <a:cubicBezTo>
                    <a:pt x="95202" y="44732"/>
                    <a:pt x="95001" y="44065"/>
                    <a:pt x="94534" y="43565"/>
                  </a:cubicBezTo>
                  <a:cubicBezTo>
                    <a:pt x="94434" y="43465"/>
                    <a:pt x="94401" y="43398"/>
                    <a:pt x="94334" y="43331"/>
                  </a:cubicBezTo>
                  <a:lnTo>
                    <a:pt x="94334" y="43331"/>
                  </a:lnTo>
                  <a:cubicBezTo>
                    <a:pt x="94268" y="43298"/>
                    <a:pt x="94234" y="43298"/>
                    <a:pt x="94234" y="43265"/>
                  </a:cubicBezTo>
                  <a:lnTo>
                    <a:pt x="94234" y="43265"/>
                  </a:lnTo>
                  <a:cubicBezTo>
                    <a:pt x="93701" y="42931"/>
                    <a:pt x="91399" y="41730"/>
                    <a:pt x="76822" y="34592"/>
                  </a:cubicBezTo>
                  <a:lnTo>
                    <a:pt x="76688" y="34492"/>
                  </a:lnTo>
                  <a:cubicBezTo>
                    <a:pt x="72485" y="32457"/>
                    <a:pt x="68249" y="30389"/>
                    <a:pt x="64880" y="28754"/>
                  </a:cubicBezTo>
                  <a:cubicBezTo>
                    <a:pt x="68816" y="26886"/>
                    <a:pt x="72252" y="25085"/>
                    <a:pt x="74720" y="23784"/>
                  </a:cubicBezTo>
                  <a:lnTo>
                    <a:pt x="89731" y="28721"/>
                  </a:lnTo>
                  <a:cubicBezTo>
                    <a:pt x="89864" y="28754"/>
                    <a:pt x="90265" y="28888"/>
                    <a:pt x="90832" y="28888"/>
                  </a:cubicBezTo>
                  <a:cubicBezTo>
                    <a:pt x="91165" y="28888"/>
                    <a:pt x="91432" y="28821"/>
                    <a:pt x="91732" y="28754"/>
                  </a:cubicBezTo>
                  <a:cubicBezTo>
                    <a:pt x="92500" y="28554"/>
                    <a:pt x="94768" y="27387"/>
                    <a:pt x="95102" y="27120"/>
                  </a:cubicBezTo>
                  <a:cubicBezTo>
                    <a:pt x="95235" y="27053"/>
                    <a:pt x="95335" y="26953"/>
                    <a:pt x="95402" y="26820"/>
                  </a:cubicBezTo>
                  <a:cubicBezTo>
                    <a:pt x="95435" y="26786"/>
                    <a:pt x="95502" y="26753"/>
                    <a:pt x="95502" y="26719"/>
                  </a:cubicBezTo>
                  <a:cubicBezTo>
                    <a:pt x="95535" y="26653"/>
                    <a:pt x="95569" y="26586"/>
                    <a:pt x="95602" y="26553"/>
                  </a:cubicBezTo>
                  <a:cubicBezTo>
                    <a:pt x="95669" y="26486"/>
                    <a:pt x="95702" y="26419"/>
                    <a:pt x="95702" y="26386"/>
                  </a:cubicBezTo>
                  <a:cubicBezTo>
                    <a:pt x="95735" y="26286"/>
                    <a:pt x="95769" y="26252"/>
                    <a:pt x="95769" y="26219"/>
                  </a:cubicBezTo>
                  <a:cubicBezTo>
                    <a:pt x="95835" y="26152"/>
                    <a:pt x="95835" y="26086"/>
                    <a:pt x="95869" y="26052"/>
                  </a:cubicBezTo>
                  <a:cubicBezTo>
                    <a:pt x="95902" y="25952"/>
                    <a:pt x="95902" y="25919"/>
                    <a:pt x="95902" y="25886"/>
                  </a:cubicBezTo>
                  <a:cubicBezTo>
                    <a:pt x="95902" y="25785"/>
                    <a:pt x="95935" y="25719"/>
                    <a:pt x="95935" y="25652"/>
                  </a:cubicBezTo>
                  <a:cubicBezTo>
                    <a:pt x="95935" y="25619"/>
                    <a:pt x="95935" y="25552"/>
                    <a:pt x="96002" y="25452"/>
                  </a:cubicBezTo>
                  <a:cubicBezTo>
                    <a:pt x="96036" y="25719"/>
                    <a:pt x="96036" y="25619"/>
                    <a:pt x="96036" y="25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51;p48"/>
            <p:cNvSpPr/>
            <p:nvPr/>
          </p:nvSpPr>
          <p:spPr>
            <a:xfrm>
              <a:off x="-410125" y="951125"/>
              <a:ext cx="504550" cy="226025"/>
            </a:xfrm>
            <a:custGeom>
              <a:avLst/>
              <a:gdLst/>
              <a:ahLst/>
              <a:cxnLst/>
              <a:rect l="l" t="t" r="r" b="b"/>
              <a:pathLst>
                <a:path w="20182" h="9041" extrusionOk="0">
                  <a:moveTo>
                    <a:pt x="20182" y="9040"/>
                  </a:moveTo>
                  <a:lnTo>
                    <a:pt x="5171" y="301"/>
                  </a:lnTo>
                  <a:cubicBezTo>
                    <a:pt x="5171" y="301"/>
                    <a:pt x="4671" y="0"/>
                    <a:pt x="4003" y="34"/>
                  </a:cubicBezTo>
                  <a:cubicBezTo>
                    <a:pt x="3336" y="67"/>
                    <a:pt x="701" y="801"/>
                    <a:pt x="468" y="901"/>
                  </a:cubicBezTo>
                  <a:cubicBezTo>
                    <a:pt x="201" y="1034"/>
                    <a:pt x="1" y="1368"/>
                    <a:pt x="167" y="1668"/>
                  </a:cubicBezTo>
                  <a:cubicBezTo>
                    <a:pt x="267" y="1802"/>
                    <a:pt x="4904" y="5471"/>
                    <a:pt x="9474" y="9040"/>
                  </a:cubicBezTo>
                  <a:close/>
                </a:path>
              </a:pathLst>
            </a:custGeom>
            <a:solidFill>
              <a:srgbClr val="6A9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52;p48"/>
            <p:cNvSpPr/>
            <p:nvPr/>
          </p:nvSpPr>
          <p:spPr>
            <a:xfrm>
              <a:off x="-410125" y="975300"/>
              <a:ext cx="166825" cy="130125"/>
            </a:xfrm>
            <a:custGeom>
              <a:avLst/>
              <a:gdLst/>
              <a:ahLst/>
              <a:cxnLst/>
              <a:rect l="l" t="t" r="r" b="b"/>
              <a:pathLst>
                <a:path w="6673" h="5205" extrusionOk="0">
                  <a:moveTo>
                    <a:pt x="368" y="1"/>
                  </a:moveTo>
                  <a:cubicBezTo>
                    <a:pt x="167" y="168"/>
                    <a:pt x="1" y="468"/>
                    <a:pt x="167" y="701"/>
                  </a:cubicBezTo>
                  <a:cubicBezTo>
                    <a:pt x="201" y="835"/>
                    <a:pt x="2703" y="2803"/>
                    <a:pt x="5805" y="5205"/>
                  </a:cubicBezTo>
                  <a:cubicBezTo>
                    <a:pt x="6305" y="5004"/>
                    <a:pt x="6672" y="4838"/>
                    <a:pt x="6672" y="4838"/>
                  </a:cubicBezTo>
                  <a:cubicBezTo>
                    <a:pt x="6672" y="4838"/>
                    <a:pt x="1668" y="1302"/>
                    <a:pt x="968" y="735"/>
                  </a:cubicBezTo>
                  <a:cubicBezTo>
                    <a:pt x="201" y="201"/>
                    <a:pt x="368" y="1"/>
                    <a:pt x="368" y="1"/>
                  </a:cubicBezTo>
                  <a:close/>
                </a:path>
              </a:pathLst>
            </a:custGeom>
            <a:solidFill>
              <a:srgbClr val="446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53;p48"/>
            <p:cNvSpPr/>
            <p:nvPr/>
          </p:nvSpPr>
          <p:spPr>
            <a:xfrm>
              <a:off x="-1662675" y="876900"/>
              <a:ext cx="882325" cy="395300"/>
            </a:xfrm>
            <a:custGeom>
              <a:avLst/>
              <a:gdLst/>
              <a:ahLst/>
              <a:cxnLst/>
              <a:rect l="l" t="t" r="r" b="b"/>
              <a:pathLst>
                <a:path w="35293" h="15812" extrusionOk="0">
                  <a:moveTo>
                    <a:pt x="35292" y="15812"/>
                  </a:moveTo>
                  <a:lnTo>
                    <a:pt x="9073" y="568"/>
                  </a:lnTo>
                  <a:cubicBezTo>
                    <a:pt x="9073" y="568"/>
                    <a:pt x="8206" y="1"/>
                    <a:pt x="7039" y="101"/>
                  </a:cubicBezTo>
                  <a:cubicBezTo>
                    <a:pt x="5904" y="167"/>
                    <a:pt x="1268" y="1368"/>
                    <a:pt x="834" y="1602"/>
                  </a:cubicBezTo>
                  <a:cubicBezTo>
                    <a:pt x="367" y="1802"/>
                    <a:pt x="0" y="2436"/>
                    <a:pt x="267" y="2936"/>
                  </a:cubicBezTo>
                  <a:cubicBezTo>
                    <a:pt x="400" y="3170"/>
                    <a:pt x="8540" y="9574"/>
                    <a:pt x="16512" y="15812"/>
                  </a:cubicBezTo>
                  <a:lnTo>
                    <a:pt x="35292" y="15812"/>
                  </a:lnTo>
                  <a:close/>
                </a:path>
              </a:pathLst>
            </a:custGeom>
            <a:solidFill>
              <a:srgbClr val="6A9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54;p48"/>
            <p:cNvSpPr/>
            <p:nvPr/>
          </p:nvSpPr>
          <p:spPr>
            <a:xfrm>
              <a:off x="-1661025" y="921100"/>
              <a:ext cx="424500" cy="338600"/>
            </a:xfrm>
            <a:custGeom>
              <a:avLst/>
              <a:gdLst/>
              <a:ahLst/>
              <a:cxnLst/>
              <a:rect l="l" t="t" r="r" b="b"/>
              <a:pathLst>
                <a:path w="16980" h="13544" extrusionOk="0">
                  <a:moveTo>
                    <a:pt x="535" y="1"/>
                  </a:moveTo>
                  <a:cubicBezTo>
                    <a:pt x="201" y="301"/>
                    <a:pt x="1" y="801"/>
                    <a:pt x="201" y="1168"/>
                  </a:cubicBezTo>
                  <a:cubicBezTo>
                    <a:pt x="334" y="1402"/>
                    <a:pt x="8007" y="7473"/>
                    <a:pt x="15779" y="13544"/>
                  </a:cubicBezTo>
                  <a:cubicBezTo>
                    <a:pt x="16346" y="13010"/>
                    <a:pt x="16980" y="12409"/>
                    <a:pt x="16980" y="12409"/>
                  </a:cubicBezTo>
                  <a:cubicBezTo>
                    <a:pt x="16980" y="12409"/>
                    <a:pt x="2069" y="1668"/>
                    <a:pt x="1302" y="1035"/>
                  </a:cubicBezTo>
                  <a:cubicBezTo>
                    <a:pt x="501" y="401"/>
                    <a:pt x="535" y="1"/>
                    <a:pt x="535" y="1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55;p48"/>
            <p:cNvSpPr/>
            <p:nvPr/>
          </p:nvSpPr>
          <p:spPr>
            <a:xfrm>
              <a:off x="-1877000" y="1026175"/>
              <a:ext cx="2053150" cy="731375"/>
            </a:xfrm>
            <a:custGeom>
              <a:avLst/>
              <a:gdLst/>
              <a:ahLst/>
              <a:cxnLst/>
              <a:rect l="l" t="t" r="r" b="b"/>
              <a:pathLst>
                <a:path w="82126" h="29255" extrusionOk="0">
                  <a:moveTo>
                    <a:pt x="9274" y="14644"/>
                  </a:moveTo>
                  <a:cubicBezTo>
                    <a:pt x="9274" y="14644"/>
                    <a:pt x="12910" y="9507"/>
                    <a:pt x="18414" y="7940"/>
                  </a:cubicBezTo>
                  <a:cubicBezTo>
                    <a:pt x="23917" y="6305"/>
                    <a:pt x="78156" y="1"/>
                    <a:pt x="78156" y="1"/>
                  </a:cubicBezTo>
                  <a:cubicBezTo>
                    <a:pt x="78156" y="1"/>
                    <a:pt x="82126" y="1168"/>
                    <a:pt x="81158" y="6539"/>
                  </a:cubicBezTo>
                  <a:cubicBezTo>
                    <a:pt x="81158" y="6539"/>
                    <a:pt x="54306" y="21983"/>
                    <a:pt x="34692" y="26286"/>
                  </a:cubicBezTo>
                  <a:cubicBezTo>
                    <a:pt x="24918" y="28421"/>
                    <a:pt x="17780" y="29255"/>
                    <a:pt x="12810" y="29188"/>
                  </a:cubicBezTo>
                  <a:cubicBezTo>
                    <a:pt x="768" y="28955"/>
                    <a:pt x="0" y="21516"/>
                    <a:pt x="9274" y="14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56;p48"/>
            <p:cNvSpPr/>
            <p:nvPr/>
          </p:nvSpPr>
          <p:spPr>
            <a:xfrm>
              <a:off x="-1645175" y="1330550"/>
              <a:ext cx="310250" cy="160975"/>
            </a:xfrm>
            <a:custGeom>
              <a:avLst/>
              <a:gdLst/>
              <a:ahLst/>
              <a:cxnLst/>
              <a:rect l="l" t="t" r="r" b="b"/>
              <a:pathLst>
                <a:path w="12410" h="6439" extrusionOk="0">
                  <a:moveTo>
                    <a:pt x="1" y="2469"/>
                  </a:moveTo>
                  <a:cubicBezTo>
                    <a:pt x="1" y="2469"/>
                    <a:pt x="801" y="1335"/>
                    <a:pt x="2202" y="1"/>
                  </a:cubicBezTo>
                  <a:cubicBezTo>
                    <a:pt x="4537" y="2670"/>
                    <a:pt x="11476" y="2036"/>
                    <a:pt x="11476" y="2036"/>
                  </a:cubicBezTo>
                  <a:lnTo>
                    <a:pt x="12410" y="4771"/>
                  </a:lnTo>
                  <a:cubicBezTo>
                    <a:pt x="3603" y="6439"/>
                    <a:pt x="1" y="2469"/>
                    <a:pt x="1" y="24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57;p48"/>
            <p:cNvSpPr/>
            <p:nvPr/>
          </p:nvSpPr>
          <p:spPr>
            <a:xfrm>
              <a:off x="-1802775" y="1099575"/>
              <a:ext cx="1962250" cy="657150"/>
            </a:xfrm>
            <a:custGeom>
              <a:avLst/>
              <a:gdLst/>
              <a:ahLst/>
              <a:cxnLst/>
              <a:rect l="l" t="t" r="r" b="b"/>
              <a:pathLst>
                <a:path w="78490" h="26286" extrusionOk="0">
                  <a:moveTo>
                    <a:pt x="78056" y="0"/>
                  </a:moveTo>
                  <a:cubicBezTo>
                    <a:pt x="78389" y="901"/>
                    <a:pt x="78490" y="2068"/>
                    <a:pt x="78223" y="3569"/>
                  </a:cubicBezTo>
                  <a:cubicBezTo>
                    <a:pt x="78223" y="3569"/>
                    <a:pt x="51370" y="18980"/>
                    <a:pt x="31790" y="23283"/>
                  </a:cubicBezTo>
                  <a:cubicBezTo>
                    <a:pt x="21983" y="25452"/>
                    <a:pt x="14844" y="26285"/>
                    <a:pt x="9907" y="26219"/>
                  </a:cubicBezTo>
                  <a:cubicBezTo>
                    <a:pt x="3503" y="26085"/>
                    <a:pt x="267" y="23950"/>
                    <a:pt x="0" y="20948"/>
                  </a:cubicBezTo>
                  <a:cubicBezTo>
                    <a:pt x="67" y="21015"/>
                    <a:pt x="1768" y="22783"/>
                    <a:pt x="8139" y="22883"/>
                  </a:cubicBezTo>
                  <a:cubicBezTo>
                    <a:pt x="26052" y="23150"/>
                    <a:pt x="63345" y="10741"/>
                    <a:pt x="78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58;p48"/>
            <p:cNvSpPr/>
            <p:nvPr/>
          </p:nvSpPr>
          <p:spPr>
            <a:xfrm>
              <a:off x="-36525" y="1026175"/>
              <a:ext cx="212675" cy="213525"/>
            </a:xfrm>
            <a:custGeom>
              <a:avLst/>
              <a:gdLst/>
              <a:ahLst/>
              <a:cxnLst/>
              <a:rect l="l" t="t" r="r" b="b"/>
              <a:pathLst>
                <a:path w="8507" h="8541" extrusionOk="0">
                  <a:moveTo>
                    <a:pt x="1" y="534"/>
                  </a:moveTo>
                  <a:cubicBezTo>
                    <a:pt x="2836" y="201"/>
                    <a:pt x="4537" y="1"/>
                    <a:pt x="4537" y="1"/>
                  </a:cubicBezTo>
                  <a:cubicBezTo>
                    <a:pt x="4537" y="1"/>
                    <a:pt x="8507" y="1168"/>
                    <a:pt x="7539" y="6539"/>
                  </a:cubicBezTo>
                  <a:cubicBezTo>
                    <a:pt x="7539" y="6539"/>
                    <a:pt x="6205" y="7339"/>
                    <a:pt x="3870" y="8540"/>
                  </a:cubicBezTo>
                  <a:cubicBezTo>
                    <a:pt x="3570" y="3803"/>
                    <a:pt x="1735" y="1602"/>
                    <a:pt x="1" y="534"/>
                  </a:cubicBezTo>
                  <a:close/>
                </a:path>
              </a:pathLst>
            </a:custGeom>
            <a:solidFill>
              <a:srgbClr val="F0E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59;p48"/>
            <p:cNvSpPr/>
            <p:nvPr/>
          </p:nvSpPr>
          <p:spPr>
            <a:xfrm>
              <a:off x="-1862000" y="1438150"/>
              <a:ext cx="321925" cy="314400"/>
            </a:xfrm>
            <a:custGeom>
              <a:avLst/>
              <a:gdLst/>
              <a:ahLst/>
              <a:cxnLst/>
              <a:rect l="l" t="t" r="r" b="b"/>
              <a:pathLst>
                <a:path w="12877" h="12576" extrusionOk="0">
                  <a:moveTo>
                    <a:pt x="10408" y="12576"/>
                  </a:moveTo>
                  <a:cubicBezTo>
                    <a:pt x="1068" y="11742"/>
                    <a:pt x="1" y="5971"/>
                    <a:pt x="6472" y="0"/>
                  </a:cubicBezTo>
                  <a:cubicBezTo>
                    <a:pt x="12310" y="1835"/>
                    <a:pt x="12877" y="8673"/>
                    <a:pt x="10408" y="125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60;p48"/>
            <p:cNvSpPr/>
            <p:nvPr/>
          </p:nvSpPr>
          <p:spPr>
            <a:xfrm>
              <a:off x="-887125" y="1368100"/>
              <a:ext cx="1386000" cy="572100"/>
            </a:xfrm>
            <a:custGeom>
              <a:avLst/>
              <a:gdLst/>
              <a:ahLst/>
              <a:cxnLst/>
              <a:rect l="l" t="t" r="r" b="b"/>
              <a:pathLst>
                <a:path w="55440" h="22884" extrusionOk="0">
                  <a:moveTo>
                    <a:pt x="267" y="7305"/>
                  </a:moveTo>
                  <a:lnTo>
                    <a:pt x="46967" y="22549"/>
                  </a:lnTo>
                  <a:cubicBezTo>
                    <a:pt x="46967" y="22549"/>
                    <a:pt x="47935" y="22883"/>
                    <a:pt x="49069" y="22616"/>
                  </a:cubicBezTo>
                  <a:cubicBezTo>
                    <a:pt x="50136" y="22316"/>
                    <a:pt x="54406" y="20114"/>
                    <a:pt x="54806" y="19814"/>
                  </a:cubicBezTo>
                  <a:cubicBezTo>
                    <a:pt x="55240" y="19514"/>
                    <a:pt x="55440" y="18847"/>
                    <a:pt x="55073" y="18380"/>
                  </a:cubicBezTo>
                  <a:cubicBezTo>
                    <a:pt x="54706" y="17980"/>
                    <a:pt x="19047" y="701"/>
                    <a:pt x="19047" y="701"/>
                  </a:cubicBezTo>
                  <a:cubicBezTo>
                    <a:pt x="19047" y="701"/>
                    <a:pt x="17413" y="0"/>
                    <a:pt x="14911" y="701"/>
                  </a:cubicBezTo>
                  <a:cubicBezTo>
                    <a:pt x="12409" y="1434"/>
                    <a:pt x="2102" y="4870"/>
                    <a:pt x="1601" y="5304"/>
                  </a:cubicBezTo>
                  <a:cubicBezTo>
                    <a:pt x="1068" y="5671"/>
                    <a:pt x="0" y="6505"/>
                    <a:pt x="267" y="7305"/>
                  </a:cubicBezTo>
                  <a:close/>
                </a:path>
              </a:pathLst>
            </a:custGeom>
            <a:solidFill>
              <a:srgbClr val="6A9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61;p48"/>
            <p:cNvSpPr/>
            <p:nvPr/>
          </p:nvSpPr>
          <p:spPr>
            <a:xfrm>
              <a:off x="-887125" y="1499025"/>
              <a:ext cx="1386000" cy="441175"/>
            </a:xfrm>
            <a:custGeom>
              <a:avLst/>
              <a:gdLst/>
              <a:ahLst/>
              <a:cxnLst/>
              <a:rect l="l" t="t" r="r" b="b"/>
              <a:pathLst>
                <a:path w="55440" h="17647" extrusionOk="0">
                  <a:moveTo>
                    <a:pt x="267" y="2068"/>
                  </a:moveTo>
                  <a:lnTo>
                    <a:pt x="46967" y="17312"/>
                  </a:lnTo>
                  <a:cubicBezTo>
                    <a:pt x="46967" y="17312"/>
                    <a:pt x="47935" y="17646"/>
                    <a:pt x="49069" y="17379"/>
                  </a:cubicBezTo>
                  <a:cubicBezTo>
                    <a:pt x="50136" y="17079"/>
                    <a:pt x="54406" y="14877"/>
                    <a:pt x="54806" y="14577"/>
                  </a:cubicBezTo>
                  <a:cubicBezTo>
                    <a:pt x="55240" y="14277"/>
                    <a:pt x="55440" y="13610"/>
                    <a:pt x="55073" y="13143"/>
                  </a:cubicBezTo>
                  <a:lnTo>
                    <a:pt x="55073" y="13143"/>
                  </a:lnTo>
                  <a:cubicBezTo>
                    <a:pt x="54873" y="13843"/>
                    <a:pt x="53272" y="14444"/>
                    <a:pt x="51570" y="15311"/>
                  </a:cubicBezTo>
                  <a:cubicBezTo>
                    <a:pt x="49536" y="16345"/>
                    <a:pt x="48635" y="17079"/>
                    <a:pt x="47301" y="16579"/>
                  </a:cubicBezTo>
                  <a:cubicBezTo>
                    <a:pt x="45966" y="16112"/>
                    <a:pt x="1668" y="0"/>
                    <a:pt x="1668" y="0"/>
                  </a:cubicBezTo>
                  <a:cubicBezTo>
                    <a:pt x="1068" y="434"/>
                    <a:pt x="0" y="1268"/>
                    <a:pt x="267" y="2068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62;p48"/>
            <p:cNvSpPr/>
            <p:nvPr/>
          </p:nvSpPr>
          <p:spPr>
            <a:xfrm>
              <a:off x="-165775" y="1110400"/>
              <a:ext cx="682175" cy="282725"/>
            </a:xfrm>
            <a:custGeom>
              <a:avLst/>
              <a:gdLst/>
              <a:ahLst/>
              <a:cxnLst/>
              <a:rect l="l" t="t" r="r" b="b"/>
              <a:pathLst>
                <a:path w="27287" h="11309" extrusionOk="0">
                  <a:moveTo>
                    <a:pt x="100" y="3637"/>
                  </a:moveTo>
                  <a:lnTo>
                    <a:pt x="23117" y="11142"/>
                  </a:lnTo>
                  <a:cubicBezTo>
                    <a:pt x="23117" y="11142"/>
                    <a:pt x="23617" y="11309"/>
                    <a:pt x="24184" y="11142"/>
                  </a:cubicBezTo>
                  <a:cubicBezTo>
                    <a:pt x="24718" y="10975"/>
                    <a:pt x="26786" y="9941"/>
                    <a:pt x="27020" y="9774"/>
                  </a:cubicBezTo>
                  <a:cubicBezTo>
                    <a:pt x="27220" y="9608"/>
                    <a:pt x="27286" y="9274"/>
                    <a:pt x="27120" y="9074"/>
                  </a:cubicBezTo>
                  <a:cubicBezTo>
                    <a:pt x="26953" y="8840"/>
                    <a:pt x="9374" y="334"/>
                    <a:pt x="9374" y="334"/>
                  </a:cubicBezTo>
                  <a:cubicBezTo>
                    <a:pt x="9374" y="334"/>
                    <a:pt x="8573" y="1"/>
                    <a:pt x="7339" y="334"/>
                  </a:cubicBezTo>
                  <a:cubicBezTo>
                    <a:pt x="6071" y="668"/>
                    <a:pt x="1034" y="2402"/>
                    <a:pt x="767" y="2603"/>
                  </a:cubicBezTo>
                  <a:cubicBezTo>
                    <a:pt x="534" y="2836"/>
                    <a:pt x="0" y="3270"/>
                    <a:pt x="100" y="3637"/>
                  </a:cubicBezTo>
                  <a:close/>
                </a:path>
              </a:pathLst>
            </a:custGeom>
            <a:solidFill>
              <a:srgbClr val="6A9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63;p48"/>
            <p:cNvSpPr/>
            <p:nvPr/>
          </p:nvSpPr>
          <p:spPr>
            <a:xfrm>
              <a:off x="-165775" y="1176275"/>
              <a:ext cx="682175" cy="216850"/>
            </a:xfrm>
            <a:custGeom>
              <a:avLst/>
              <a:gdLst/>
              <a:ahLst/>
              <a:cxnLst/>
              <a:rect l="l" t="t" r="r" b="b"/>
              <a:pathLst>
                <a:path w="27287" h="8674" extrusionOk="0">
                  <a:moveTo>
                    <a:pt x="100" y="1002"/>
                  </a:moveTo>
                  <a:lnTo>
                    <a:pt x="23117" y="8507"/>
                  </a:lnTo>
                  <a:cubicBezTo>
                    <a:pt x="23117" y="8507"/>
                    <a:pt x="23617" y="8674"/>
                    <a:pt x="24184" y="8507"/>
                  </a:cubicBezTo>
                  <a:cubicBezTo>
                    <a:pt x="24718" y="8340"/>
                    <a:pt x="26786" y="7306"/>
                    <a:pt x="27020" y="7139"/>
                  </a:cubicBezTo>
                  <a:cubicBezTo>
                    <a:pt x="27220" y="7006"/>
                    <a:pt x="27286" y="6672"/>
                    <a:pt x="27120" y="6472"/>
                  </a:cubicBezTo>
                  <a:cubicBezTo>
                    <a:pt x="27120" y="6472"/>
                    <a:pt x="25118" y="7373"/>
                    <a:pt x="24384" y="7540"/>
                  </a:cubicBezTo>
                  <a:cubicBezTo>
                    <a:pt x="23617" y="7706"/>
                    <a:pt x="23017" y="7506"/>
                    <a:pt x="23017" y="7506"/>
                  </a:cubicBezTo>
                  <a:lnTo>
                    <a:pt x="801" y="1"/>
                  </a:lnTo>
                  <a:cubicBezTo>
                    <a:pt x="534" y="201"/>
                    <a:pt x="0" y="635"/>
                    <a:pt x="100" y="1002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64;p48"/>
            <p:cNvSpPr/>
            <p:nvPr/>
          </p:nvSpPr>
          <p:spPr>
            <a:xfrm>
              <a:off x="-145775" y="746800"/>
              <a:ext cx="284400" cy="371975"/>
            </a:xfrm>
            <a:custGeom>
              <a:avLst/>
              <a:gdLst/>
              <a:ahLst/>
              <a:cxnLst/>
              <a:rect l="l" t="t" r="r" b="b"/>
              <a:pathLst>
                <a:path w="11376" h="14879" extrusionOk="0">
                  <a:moveTo>
                    <a:pt x="1" y="14278"/>
                  </a:moveTo>
                  <a:lnTo>
                    <a:pt x="6906" y="701"/>
                  </a:lnTo>
                  <a:cubicBezTo>
                    <a:pt x="6906" y="701"/>
                    <a:pt x="7106" y="334"/>
                    <a:pt x="7606" y="201"/>
                  </a:cubicBezTo>
                  <a:cubicBezTo>
                    <a:pt x="8107" y="101"/>
                    <a:pt x="10442" y="1"/>
                    <a:pt x="10708" y="34"/>
                  </a:cubicBezTo>
                  <a:cubicBezTo>
                    <a:pt x="10942" y="101"/>
                    <a:pt x="11276" y="334"/>
                    <a:pt x="11342" y="601"/>
                  </a:cubicBezTo>
                  <a:cubicBezTo>
                    <a:pt x="11376" y="868"/>
                    <a:pt x="9041" y="12677"/>
                    <a:pt x="9041" y="12677"/>
                  </a:cubicBezTo>
                  <a:cubicBezTo>
                    <a:pt x="9041" y="12677"/>
                    <a:pt x="8740" y="13344"/>
                    <a:pt x="7606" y="13644"/>
                  </a:cubicBezTo>
                  <a:cubicBezTo>
                    <a:pt x="6472" y="13911"/>
                    <a:pt x="1569" y="14878"/>
                    <a:pt x="1235" y="14812"/>
                  </a:cubicBezTo>
                  <a:cubicBezTo>
                    <a:pt x="935" y="14778"/>
                    <a:pt x="201" y="14645"/>
                    <a:pt x="1" y="14278"/>
                  </a:cubicBezTo>
                  <a:close/>
                </a:path>
              </a:pathLst>
            </a:custGeom>
            <a:solidFill>
              <a:srgbClr val="6A9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65;p48"/>
            <p:cNvSpPr/>
            <p:nvPr/>
          </p:nvSpPr>
          <p:spPr>
            <a:xfrm>
              <a:off x="-145775" y="750150"/>
              <a:ext cx="201850" cy="367775"/>
            </a:xfrm>
            <a:custGeom>
              <a:avLst/>
              <a:gdLst/>
              <a:ahLst/>
              <a:cxnLst/>
              <a:rect l="l" t="t" r="r" b="b"/>
              <a:pathLst>
                <a:path w="8074" h="14711" extrusionOk="0">
                  <a:moveTo>
                    <a:pt x="1" y="14144"/>
                  </a:moveTo>
                  <a:lnTo>
                    <a:pt x="6906" y="567"/>
                  </a:lnTo>
                  <a:cubicBezTo>
                    <a:pt x="6906" y="567"/>
                    <a:pt x="7106" y="200"/>
                    <a:pt x="7606" y="67"/>
                  </a:cubicBezTo>
                  <a:cubicBezTo>
                    <a:pt x="7706" y="34"/>
                    <a:pt x="7873" y="34"/>
                    <a:pt x="8073" y="0"/>
                  </a:cubicBezTo>
                  <a:cubicBezTo>
                    <a:pt x="8073" y="0"/>
                    <a:pt x="7573" y="67"/>
                    <a:pt x="7273" y="934"/>
                  </a:cubicBezTo>
                  <a:cubicBezTo>
                    <a:pt x="6972" y="1735"/>
                    <a:pt x="1902" y="13243"/>
                    <a:pt x="1268" y="14711"/>
                  </a:cubicBezTo>
                  <a:lnTo>
                    <a:pt x="1235" y="14711"/>
                  </a:lnTo>
                  <a:cubicBezTo>
                    <a:pt x="935" y="14644"/>
                    <a:pt x="201" y="14511"/>
                    <a:pt x="1" y="14144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66;p48"/>
            <p:cNvSpPr/>
            <p:nvPr/>
          </p:nvSpPr>
          <p:spPr>
            <a:xfrm>
              <a:off x="-1156500" y="1395600"/>
              <a:ext cx="49250" cy="60075"/>
            </a:xfrm>
            <a:custGeom>
              <a:avLst/>
              <a:gdLst/>
              <a:ahLst/>
              <a:cxnLst/>
              <a:rect l="l" t="t" r="r" b="b"/>
              <a:pathLst>
                <a:path w="1970" h="2403" extrusionOk="0">
                  <a:moveTo>
                    <a:pt x="968" y="1"/>
                  </a:moveTo>
                  <a:cubicBezTo>
                    <a:pt x="1502" y="1"/>
                    <a:pt x="1936" y="501"/>
                    <a:pt x="1969" y="1168"/>
                  </a:cubicBezTo>
                  <a:cubicBezTo>
                    <a:pt x="1969" y="1835"/>
                    <a:pt x="1535" y="2369"/>
                    <a:pt x="1002" y="2403"/>
                  </a:cubicBezTo>
                  <a:cubicBezTo>
                    <a:pt x="468" y="2403"/>
                    <a:pt x="34" y="1902"/>
                    <a:pt x="1" y="1235"/>
                  </a:cubicBezTo>
                  <a:cubicBezTo>
                    <a:pt x="1" y="568"/>
                    <a:pt x="435" y="1"/>
                    <a:pt x="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67;p48"/>
            <p:cNvSpPr/>
            <p:nvPr/>
          </p:nvSpPr>
          <p:spPr>
            <a:xfrm>
              <a:off x="-1044750" y="1370600"/>
              <a:ext cx="49225" cy="60050"/>
            </a:xfrm>
            <a:custGeom>
              <a:avLst/>
              <a:gdLst/>
              <a:ahLst/>
              <a:cxnLst/>
              <a:rect l="l" t="t" r="r" b="b"/>
              <a:pathLst>
                <a:path w="1969" h="2402" extrusionOk="0">
                  <a:moveTo>
                    <a:pt x="968" y="0"/>
                  </a:moveTo>
                  <a:cubicBezTo>
                    <a:pt x="1502" y="0"/>
                    <a:pt x="1902" y="500"/>
                    <a:pt x="1969" y="1168"/>
                  </a:cubicBezTo>
                  <a:cubicBezTo>
                    <a:pt x="1969" y="1801"/>
                    <a:pt x="1535" y="2368"/>
                    <a:pt x="1002" y="2402"/>
                  </a:cubicBezTo>
                  <a:cubicBezTo>
                    <a:pt x="468" y="2402"/>
                    <a:pt x="34" y="1901"/>
                    <a:pt x="1" y="1234"/>
                  </a:cubicBezTo>
                  <a:cubicBezTo>
                    <a:pt x="1" y="567"/>
                    <a:pt x="401" y="33"/>
                    <a:pt x="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68;p48"/>
            <p:cNvSpPr/>
            <p:nvPr/>
          </p:nvSpPr>
          <p:spPr>
            <a:xfrm>
              <a:off x="-933000" y="1346400"/>
              <a:ext cx="48400" cy="60075"/>
            </a:xfrm>
            <a:custGeom>
              <a:avLst/>
              <a:gdLst/>
              <a:ahLst/>
              <a:cxnLst/>
              <a:rect l="l" t="t" r="r" b="b"/>
              <a:pathLst>
                <a:path w="1936" h="2403" extrusionOk="0">
                  <a:moveTo>
                    <a:pt x="935" y="1"/>
                  </a:moveTo>
                  <a:cubicBezTo>
                    <a:pt x="1502" y="1"/>
                    <a:pt x="1902" y="501"/>
                    <a:pt x="1935" y="1168"/>
                  </a:cubicBezTo>
                  <a:cubicBezTo>
                    <a:pt x="1935" y="1835"/>
                    <a:pt x="1535" y="2369"/>
                    <a:pt x="1001" y="2402"/>
                  </a:cubicBezTo>
                  <a:cubicBezTo>
                    <a:pt x="434" y="2402"/>
                    <a:pt x="34" y="1902"/>
                    <a:pt x="1" y="1235"/>
                  </a:cubicBezTo>
                  <a:cubicBezTo>
                    <a:pt x="1" y="568"/>
                    <a:pt x="434" y="34"/>
                    <a:pt x="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69;p48"/>
            <p:cNvSpPr/>
            <p:nvPr/>
          </p:nvSpPr>
          <p:spPr>
            <a:xfrm>
              <a:off x="-820425" y="1322225"/>
              <a:ext cx="48400" cy="61725"/>
            </a:xfrm>
            <a:custGeom>
              <a:avLst/>
              <a:gdLst/>
              <a:ahLst/>
              <a:cxnLst/>
              <a:rect l="l" t="t" r="r" b="b"/>
              <a:pathLst>
                <a:path w="1936" h="2469" extrusionOk="0">
                  <a:moveTo>
                    <a:pt x="935" y="0"/>
                  </a:moveTo>
                  <a:cubicBezTo>
                    <a:pt x="1502" y="0"/>
                    <a:pt x="1902" y="501"/>
                    <a:pt x="1936" y="1168"/>
                  </a:cubicBezTo>
                  <a:cubicBezTo>
                    <a:pt x="1936" y="1835"/>
                    <a:pt x="1535" y="2369"/>
                    <a:pt x="1002" y="2435"/>
                  </a:cubicBezTo>
                  <a:cubicBezTo>
                    <a:pt x="435" y="2469"/>
                    <a:pt x="34" y="1935"/>
                    <a:pt x="1" y="1268"/>
                  </a:cubicBezTo>
                  <a:cubicBezTo>
                    <a:pt x="1" y="534"/>
                    <a:pt x="401" y="0"/>
                    <a:pt x="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70;p48"/>
            <p:cNvSpPr/>
            <p:nvPr/>
          </p:nvSpPr>
          <p:spPr>
            <a:xfrm>
              <a:off x="-709500" y="1297200"/>
              <a:ext cx="49225" cy="60900"/>
            </a:xfrm>
            <a:custGeom>
              <a:avLst/>
              <a:gdLst/>
              <a:ahLst/>
              <a:cxnLst/>
              <a:rect l="l" t="t" r="r" b="b"/>
              <a:pathLst>
                <a:path w="1969" h="2436" extrusionOk="0">
                  <a:moveTo>
                    <a:pt x="968" y="1"/>
                  </a:moveTo>
                  <a:cubicBezTo>
                    <a:pt x="1501" y="1"/>
                    <a:pt x="1935" y="501"/>
                    <a:pt x="1968" y="1168"/>
                  </a:cubicBezTo>
                  <a:cubicBezTo>
                    <a:pt x="1968" y="1835"/>
                    <a:pt x="1568" y="2369"/>
                    <a:pt x="1001" y="2436"/>
                  </a:cubicBezTo>
                  <a:cubicBezTo>
                    <a:pt x="467" y="2436"/>
                    <a:pt x="67" y="1902"/>
                    <a:pt x="0" y="1268"/>
                  </a:cubicBezTo>
                  <a:cubicBezTo>
                    <a:pt x="0" y="601"/>
                    <a:pt x="434" y="34"/>
                    <a:pt x="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71;p48"/>
            <p:cNvSpPr/>
            <p:nvPr/>
          </p:nvSpPr>
          <p:spPr>
            <a:xfrm>
              <a:off x="-597750" y="1273025"/>
              <a:ext cx="49225" cy="60900"/>
            </a:xfrm>
            <a:custGeom>
              <a:avLst/>
              <a:gdLst/>
              <a:ahLst/>
              <a:cxnLst/>
              <a:rect l="l" t="t" r="r" b="b"/>
              <a:pathLst>
                <a:path w="1969" h="2436" extrusionOk="0">
                  <a:moveTo>
                    <a:pt x="968" y="0"/>
                  </a:moveTo>
                  <a:cubicBezTo>
                    <a:pt x="1501" y="0"/>
                    <a:pt x="1935" y="501"/>
                    <a:pt x="1968" y="1168"/>
                  </a:cubicBezTo>
                  <a:cubicBezTo>
                    <a:pt x="1968" y="1835"/>
                    <a:pt x="1535" y="2402"/>
                    <a:pt x="1001" y="2435"/>
                  </a:cubicBezTo>
                  <a:cubicBezTo>
                    <a:pt x="467" y="2435"/>
                    <a:pt x="34" y="1935"/>
                    <a:pt x="0" y="1268"/>
                  </a:cubicBezTo>
                  <a:cubicBezTo>
                    <a:pt x="0" y="601"/>
                    <a:pt x="434" y="0"/>
                    <a:pt x="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72;p48"/>
            <p:cNvSpPr/>
            <p:nvPr/>
          </p:nvSpPr>
          <p:spPr>
            <a:xfrm>
              <a:off x="-486000" y="1249675"/>
              <a:ext cx="49225" cy="60075"/>
            </a:xfrm>
            <a:custGeom>
              <a:avLst/>
              <a:gdLst/>
              <a:ahLst/>
              <a:cxnLst/>
              <a:rect l="l" t="t" r="r" b="b"/>
              <a:pathLst>
                <a:path w="1969" h="2403" extrusionOk="0">
                  <a:moveTo>
                    <a:pt x="967" y="0"/>
                  </a:moveTo>
                  <a:cubicBezTo>
                    <a:pt x="1501" y="0"/>
                    <a:pt x="1935" y="501"/>
                    <a:pt x="1968" y="1168"/>
                  </a:cubicBezTo>
                  <a:cubicBezTo>
                    <a:pt x="1968" y="1835"/>
                    <a:pt x="1535" y="2369"/>
                    <a:pt x="1001" y="2402"/>
                  </a:cubicBezTo>
                  <a:cubicBezTo>
                    <a:pt x="467" y="2402"/>
                    <a:pt x="33" y="1902"/>
                    <a:pt x="0" y="1235"/>
                  </a:cubicBezTo>
                  <a:cubicBezTo>
                    <a:pt x="0" y="534"/>
                    <a:pt x="467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73;p48"/>
            <p:cNvSpPr/>
            <p:nvPr/>
          </p:nvSpPr>
          <p:spPr>
            <a:xfrm>
              <a:off x="-373425" y="1224650"/>
              <a:ext cx="49225" cy="60075"/>
            </a:xfrm>
            <a:custGeom>
              <a:avLst/>
              <a:gdLst/>
              <a:ahLst/>
              <a:cxnLst/>
              <a:rect l="l" t="t" r="r" b="b"/>
              <a:pathLst>
                <a:path w="1969" h="2403" extrusionOk="0">
                  <a:moveTo>
                    <a:pt x="968" y="1"/>
                  </a:moveTo>
                  <a:cubicBezTo>
                    <a:pt x="1501" y="1"/>
                    <a:pt x="1935" y="501"/>
                    <a:pt x="1968" y="1168"/>
                  </a:cubicBezTo>
                  <a:cubicBezTo>
                    <a:pt x="1968" y="1802"/>
                    <a:pt x="1535" y="2369"/>
                    <a:pt x="1001" y="2402"/>
                  </a:cubicBezTo>
                  <a:cubicBezTo>
                    <a:pt x="467" y="2402"/>
                    <a:pt x="34" y="1902"/>
                    <a:pt x="0" y="1235"/>
                  </a:cubicBezTo>
                  <a:cubicBezTo>
                    <a:pt x="0" y="568"/>
                    <a:pt x="401" y="34"/>
                    <a:pt x="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74;p48"/>
            <p:cNvSpPr/>
            <p:nvPr/>
          </p:nvSpPr>
          <p:spPr>
            <a:xfrm>
              <a:off x="-261675" y="1200475"/>
              <a:ext cx="48375" cy="60050"/>
            </a:xfrm>
            <a:custGeom>
              <a:avLst/>
              <a:gdLst/>
              <a:ahLst/>
              <a:cxnLst/>
              <a:rect l="l" t="t" r="r" b="b"/>
              <a:pathLst>
                <a:path w="1935" h="2402" extrusionOk="0">
                  <a:moveTo>
                    <a:pt x="934" y="0"/>
                  </a:moveTo>
                  <a:cubicBezTo>
                    <a:pt x="1501" y="0"/>
                    <a:pt x="1902" y="501"/>
                    <a:pt x="1935" y="1168"/>
                  </a:cubicBezTo>
                  <a:cubicBezTo>
                    <a:pt x="1935" y="1835"/>
                    <a:pt x="1535" y="2369"/>
                    <a:pt x="1001" y="2402"/>
                  </a:cubicBezTo>
                  <a:cubicBezTo>
                    <a:pt x="434" y="2402"/>
                    <a:pt x="34" y="1902"/>
                    <a:pt x="0" y="1234"/>
                  </a:cubicBezTo>
                  <a:cubicBezTo>
                    <a:pt x="0" y="567"/>
                    <a:pt x="400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75;p48"/>
            <p:cNvSpPr/>
            <p:nvPr/>
          </p:nvSpPr>
          <p:spPr>
            <a:xfrm>
              <a:off x="-1544275" y="971125"/>
              <a:ext cx="438675" cy="176825"/>
            </a:xfrm>
            <a:custGeom>
              <a:avLst/>
              <a:gdLst/>
              <a:ahLst/>
              <a:cxnLst/>
              <a:rect l="l" t="t" r="r" b="b"/>
              <a:pathLst>
                <a:path w="17547" h="7073" extrusionOk="0">
                  <a:moveTo>
                    <a:pt x="5438" y="7073"/>
                  </a:moveTo>
                  <a:cubicBezTo>
                    <a:pt x="5538" y="6672"/>
                    <a:pt x="5838" y="6306"/>
                    <a:pt x="6439" y="6072"/>
                  </a:cubicBezTo>
                  <a:cubicBezTo>
                    <a:pt x="7540" y="5672"/>
                    <a:pt x="13177" y="4437"/>
                    <a:pt x="14011" y="4271"/>
                  </a:cubicBezTo>
                  <a:cubicBezTo>
                    <a:pt x="14811" y="4071"/>
                    <a:pt x="16479" y="4204"/>
                    <a:pt x="17547" y="4504"/>
                  </a:cubicBezTo>
                  <a:lnTo>
                    <a:pt x="9875" y="34"/>
                  </a:lnTo>
                  <a:cubicBezTo>
                    <a:pt x="9341" y="1"/>
                    <a:pt x="8841" y="34"/>
                    <a:pt x="8507" y="101"/>
                  </a:cubicBezTo>
                  <a:cubicBezTo>
                    <a:pt x="7673" y="335"/>
                    <a:pt x="2036" y="1535"/>
                    <a:pt x="935" y="1902"/>
                  </a:cubicBezTo>
                  <a:cubicBezTo>
                    <a:pt x="435" y="2069"/>
                    <a:pt x="168" y="2403"/>
                    <a:pt x="1" y="2736"/>
                  </a:cubicBezTo>
                  <a:cubicBezTo>
                    <a:pt x="1502" y="4004"/>
                    <a:pt x="3370" y="5505"/>
                    <a:pt x="5438" y="7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76;p48"/>
            <p:cNvSpPr/>
            <p:nvPr/>
          </p:nvSpPr>
          <p:spPr>
            <a:xfrm>
              <a:off x="-1544275" y="1022000"/>
              <a:ext cx="158475" cy="125950"/>
            </a:xfrm>
            <a:custGeom>
              <a:avLst/>
              <a:gdLst/>
              <a:ahLst/>
              <a:cxnLst/>
              <a:rect l="l" t="t" r="r" b="b"/>
              <a:pathLst>
                <a:path w="6339" h="5038" extrusionOk="0">
                  <a:moveTo>
                    <a:pt x="5438" y="5038"/>
                  </a:moveTo>
                  <a:cubicBezTo>
                    <a:pt x="5538" y="4671"/>
                    <a:pt x="5838" y="4304"/>
                    <a:pt x="6339" y="4104"/>
                  </a:cubicBezTo>
                  <a:cubicBezTo>
                    <a:pt x="4471" y="2703"/>
                    <a:pt x="2436" y="1268"/>
                    <a:pt x="701" y="1"/>
                  </a:cubicBezTo>
                  <a:cubicBezTo>
                    <a:pt x="334" y="168"/>
                    <a:pt x="134" y="468"/>
                    <a:pt x="1" y="768"/>
                  </a:cubicBezTo>
                  <a:cubicBezTo>
                    <a:pt x="1502" y="1969"/>
                    <a:pt x="3370" y="3470"/>
                    <a:pt x="5438" y="50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77;p48"/>
            <p:cNvSpPr/>
            <p:nvPr/>
          </p:nvSpPr>
          <p:spPr>
            <a:xfrm>
              <a:off x="-520200" y="1505675"/>
              <a:ext cx="577925" cy="248550"/>
            </a:xfrm>
            <a:custGeom>
              <a:avLst/>
              <a:gdLst/>
              <a:ahLst/>
              <a:cxnLst/>
              <a:rect l="l" t="t" r="r" b="b"/>
              <a:pathLst>
                <a:path w="23117" h="9942" extrusionOk="0">
                  <a:moveTo>
                    <a:pt x="10708" y="9508"/>
                  </a:moveTo>
                  <a:cubicBezTo>
                    <a:pt x="11709" y="8674"/>
                    <a:pt x="19581" y="5371"/>
                    <a:pt x="21783" y="4604"/>
                  </a:cubicBezTo>
                  <a:cubicBezTo>
                    <a:pt x="22183" y="4471"/>
                    <a:pt x="22617" y="4371"/>
                    <a:pt x="23117" y="4337"/>
                  </a:cubicBezTo>
                  <a:cubicBezTo>
                    <a:pt x="20081" y="2870"/>
                    <a:pt x="17046" y="1369"/>
                    <a:pt x="14277" y="34"/>
                  </a:cubicBezTo>
                  <a:cubicBezTo>
                    <a:pt x="13377" y="1"/>
                    <a:pt x="12509" y="101"/>
                    <a:pt x="11842" y="335"/>
                  </a:cubicBezTo>
                  <a:cubicBezTo>
                    <a:pt x="9607" y="1135"/>
                    <a:pt x="1735" y="4437"/>
                    <a:pt x="734" y="5271"/>
                  </a:cubicBezTo>
                  <a:cubicBezTo>
                    <a:pt x="434" y="5505"/>
                    <a:pt x="201" y="5972"/>
                    <a:pt x="0" y="6539"/>
                  </a:cubicBezTo>
                  <a:lnTo>
                    <a:pt x="10375" y="9941"/>
                  </a:lnTo>
                  <a:cubicBezTo>
                    <a:pt x="10508" y="9775"/>
                    <a:pt x="10575" y="9608"/>
                    <a:pt x="10708" y="95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8;p48"/>
            <p:cNvSpPr/>
            <p:nvPr/>
          </p:nvSpPr>
          <p:spPr>
            <a:xfrm>
              <a:off x="-519375" y="1629100"/>
              <a:ext cx="296900" cy="123450"/>
            </a:xfrm>
            <a:custGeom>
              <a:avLst/>
              <a:gdLst/>
              <a:ahLst/>
              <a:cxnLst/>
              <a:rect l="l" t="t" r="r" b="b"/>
              <a:pathLst>
                <a:path w="11876" h="4938" extrusionOk="0">
                  <a:moveTo>
                    <a:pt x="10675" y="4571"/>
                  </a:moveTo>
                  <a:cubicBezTo>
                    <a:pt x="10842" y="4404"/>
                    <a:pt x="11309" y="4170"/>
                    <a:pt x="11876" y="3870"/>
                  </a:cubicBezTo>
                  <a:lnTo>
                    <a:pt x="1202" y="1"/>
                  </a:lnTo>
                  <a:cubicBezTo>
                    <a:pt x="1002" y="101"/>
                    <a:pt x="868" y="201"/>
                    <a:pt x="768" y="268"/>
                  </a:cubicBezTo>
                  <a:cubicBezTo>
                    <a:pt x="468" y="535"/>
                    <a:pt x="201" y="968"/>
                    <a:pt x="1" y="1569"/>
                  </a:cubicBezTo>
                  <a:lnTo>
                    <a:pt x="10375" y="4938"/>
                  </a:lnTo>
                  <a:cubicBezTo>
                    <a:pt x="10475" y="4838"/>
                    <a:pt x="10542" y="4671"/>
                    <a:pt x="10675" y="45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2191;p48"/>
          <p:cNvSpPr/>
          <p:nvPr/>
        </p:nvSpPr>
        <p:spPr>
          <a:xfrm rot="1164056">
            <a:off x="7058481" y="3824310"/>
            <a:ext cx="587492" cy="511905"/>
          </a:xfrm>
          <a:prstGeom prst="heart">
            <a:avLst/>
          </a:prstGeom>
          <a:solidFill>
            <a:schemeClr val="accent6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2192;p48"/>
          <p:cNvSpPr/>
          <p:nvPr/>
        </p:nvSpPr>
        <p:spPr>
          <a:xfrm rot="-258346">
            <a:off x="7821463" y="4128295"/>
            <a:ext cx="455676" cy="408814"/>
          </a:xfrm>
          <a:prstGeom prst="heart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2" name="Picture 2341">
            <a:extLst>
              <a:ext uri="{FF2B5EF4-FFF2-40B4-BE49-F238E27FC236}">
                <a16:creationId xmlns:a16="http://schemas.microsoft.com/office/drawing/2014/main" id="{A73B8F3C-8766-B5A3-9DA6-BA797492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1" y="3617170"/>
            <a:ext cx="2103265" cy="1610980"/>
          </a:xfrm>
          <a:prstGeom prst="rect">
            <a:avLst/>
          </a:prstGeom>
        </p:spPr>
      </p:pic>
      <p:grpSp>
        <p:nvGrpSpPr>
          <p:cNvPr id="2345" name="Group 2344">
            <a:extLst>
              <a:ext uri="{FF2B5EF4-FFF2-40B4-BE49-F238E27FC236}">
                <a16:creationId xmlns:a16="http://schemas.microsoft.com/office/drawing/2014/main" id="{384223CB-DD12-79B8-B7DA-76752D600EDD}"/>
              </a:ext>
            </a:extLst>
          </p:cNvPr>
          <p:cNvGrpSpPr/>
          <p:nvPr/>
        </p:nvGrpSpPr>
        <p:grpSpPr>
          <a:xfrm>
            <a:off x="1729137" y="1305241"/>
            <a:ext cx="3745812" cy="1802672"/>
            <a:chOff x="928151" y="1432832"/>
            <a:chExt cx="3745812" cy="1802672"/>
          </a:xfrm>
        </p:grpSpPr>
        <p:sp>
          <p:nvSpPr>
            <p:cNvPr id="2343" name="Thought Bubble: Cloud 2342">
              <a:extLst>
                <a:ext uri="{FF2B5EF4-FFF2-40B4-BE49-F238E27FC236}">
                  <a16:creationId xmlns:a16="http://schemas.microsoft.com/office/drawing/2014/main" id="{F0349D44-DF48-026C-93F8-D97F6531D85B}"/>
                </a:ext>
              </a:extLst>
            </p:cNvPr>
            <p:cNvSpPr/>
            <p:nvPr/>
          </p:nvSpPr>
          <p:spPr>
            <a:xfrm rot="20513912" flipH="1">
              <a:off x="928151" y="1432832"/>
              <a:ext cx="3745812" cy="1802672"/>
            </a:xfrm>
            <a:prstGeom prst="cloud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44" name="Rectangle 2343">
              <a:extLst>
                <a:ext uri="{FF2B5EF4-FFF2-40B4-BE49-F238E27FC236}">
                  <a16:creationId xmlns:a16="http://schemas.microsoft.com/office/drawing/2014/main" id="{5A655F13-791B-339F-FBEE-4EAB426C08EB}"/>
                </a:ext>
              </a:extLst>
            </p:cNvPr>
            <p:cNvSpPr/>
            <p:nvPr/>
          </p:nvSpPr>
          <p:spPr>
            <a:xfrm rot="20420553">
              <a:off x="1433820" y="1491147"/>
              <a:ext cx="2888281" cy="155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thảo luận nhóm và hoàn thành phiếu học tập số 1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Google Shape;2273;p51">
            <a:extLst>
              <a:ext uri="{FF2B5EF4-FFF2-40B4-BE49-F238E27FC236}">
                <a16:creationId xmlns:a16="http://schemas.microsoft.com/office/drawing/2014/main" id="{0E8B1E22-CA39-E94D-9932-BA6DED703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280" y="174146"/>
            <a:ext cx="7225439" cy="46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THANG NHIỆT ĐỘ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40" name="Google Shape;2294;p51">
            <a:extLst>
              <a:ext uri="{FF2B5EF4-FFF2-40B4-BE49-F238E27FC236}">
                <a16:creationId xmlns:a16="http://schemas.microsoft.com/office/drawing/2014/main" id="{FD1FAA32-28C0-C470-F800-1DBC7743787F}"/>
              </a:ext>
            </a:extLst>
          </p:cNvPr>
          <p:cNvGrpSpPr/>
          <p:nvPr/>
        </p:nvGrpSpPr>
        <p:grpSpPr>
          <a:xfrm rot="16921700">
            <a:off x="100810" y="28572"/>
            <a:ext cx="457389" cy="511436"/>
            <a:chOff x="3949650" y="1589075"/>
            <a:chExt cx="592950" cy="613175"/>
          </a:xfrm>
        </p:grpSpPr>
        <p:sp>
          <p:nvSpPr>
            <p:cNvPr id="2341" name="Google Shape;2295;p51">
              <a:extLst>
                <a:ext uri="{FF2B5EF4-FFF2-40B4-BE49-F238E27FC236}">
                  <a16:creationId xmlns:a16="http://schemas.microsoft.com/office/drawing/2014/main" id="{0E8999CF-D04F-7816-BB45-475E571ED69C}"/>
                </a:ext>
              </a:extLst>
            </p:cNvPr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296;p51">
              <a:extLst>
                <a:ext uri="{FF2B5EF4-FFF2-40B4-BE49-F238E27FC236}">
                  <a16:creationId xmlns:a16="http://schemas.microsoft.com/office/drawing/2014/main" id="{F1638ADE-16BE-A03E-D956-22C0464BEC22}"/>
                </a:ext>
              </a:extLst>
            </p:cNvPr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297;p51">
              <a:extLst>
                <a:ext uri="{FF2B5EF4-FFF2-40B4-BE49-F238E27FC236}">
                  <a16:creationId xmlns:a16="http://schemas.microsoft.com/office/drawing/2014/main" id="{33562354-A4A0-401F-23FA-AE96463CACFA}"/>
                </a:ext>
              </a:extLst>
            </p:cNvPr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73;p51">
            <a:extLst>
              <a:ext uri="{FF2B5EF4-FFF2-40B4-BE49-F238E27FC236}">
                <a16:creationId xmlns:a16="http://schemas.microsoft.com/office/drawing/2014/main" id="{FFDB22E3-7AA5-E3BA-356C-90255BC5CACD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928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9" y="802787"/>
            <a:ext cx="7853051" cy="39877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2342" name="Picture 2341">
            <a:extLst>
              <a:ext uri="{FF2B5EF4-FFF2-40B4-BE49-F238E27FC236}">
                <a16:creationId xmlns:a16="http://schemas.microsoft.com/office/drawing/2014/main" id="{A73B8F3C-8766-B5A3-9DA6-BA797492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" y="37313"/>
            <a:ext cx="1663647" cy="1165695"/>
          </a:xfrm>
          <a:prstGeom prst="rect">
            <a:avLst/>
          </a:prstGeom>
        </p:spPr>
      </p:pic>
      <p:sp>
        <p:nvSpPr>
          <p:cNvPr id="2346" name="TextBox 2345">
            <a:extLst>
              <a:ext uri="{FF2B5EF4-FFF2-40B4-BE49-F238E27FC236}">
                <a16:creationId xmlns:a16="http://schemas.microsoft.com/office/drawing/2014/main" id="{1A0ACC0B-45F1-CEAB-CD7F-97EE48AEF33F}"/>
              </a:ext>
            </a:extLst>
          </p:cNvPr>
          <p:cNvSpPr txBox="1"/>
          <p:nvPr/>
        </p:nvSpPr>
        <p:spPr>
          <a:xfrm>
            <a:off x="678161" y="792885"/>
            <a:ext cx="786985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vi-VN" sz="18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1800" b="1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n-US" sz="18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n-US" sz="1800" b="1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n-US" sz="18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n-US" sz="1800" b="1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2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	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497CFB-EBA4-63B3-FDA7-AD4CE83EA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74060"/>
              </p:ext>
            </p:extLst>
          </p:nvPr>
        </p:nvGraphicFramePr>
        <p:xfrm>
          <a:off x="1979356" y="1425458"/>
          <a:ext cx="5401760" cy="1463040"/>
        </p:xfrm>
        <a:graphic>
          <a:graphicData uri="http://schemas.openxmlformats.org/drawingml/2006/table">
            <a:tbl>
              <a:tblPr firstRow="1" firstCol="1" bandRow="1">
                <a:tableStyleId>{6105602E-AF20-4AA7-913D-A00B4CCD4658}</a:tableStyleId>
              </a:tblPr>
              <a:tblGrid>
                <a:gridCol w="603417">
                  <a:extLst>
                    <a:ext uri="{9D8B030D-6E8A-4147-A177-3AD203B41FA5}">
                      <a16:colId xmlns:a16="http://schemas.microsoft.com/office/drawing/2014/main" val="2456104721"/>
                    </a:ext>
                  </a:extLst>
                </a:gridCol>
                <a:gridCol w="603417">
                  <a:extLst>
                    <a:ext uri="{9D8B030D-6E8A-4147-A177-3AD203B41FA5}">
                      <a16:colId xmlns:a16="http://schemas.microsoft.com/office/drawing/2014/main" val="175509294"/>
                    </a:ext>
                  </a:extLst>
                </a:gridCol>
                <a:gridCol w="599792">
                  <a:extLst>
                    <a:ext uri="{9D8B030D-6E8A-4147-A177-3AD203B41FA5}">
                      <a16:colId xmlns:a16="http://schemas.microsoft.com/office/drawing/2014/main" val="930329891"/>
                    </a:ext>
                  </a:extLst>
                </a:gridCol>
                <a:gridCol w="599189">
                  <a:extLst>
                    <a:ext uri="{9D8B030D-6E8A-4147-A177-3AD203B41FA5}">
                      <a16:colId xmlns:a16="http://schemas.microsoft.com/office/drawing/2014/main" val="4090378101"/>
                    </a:ext>
                  </a:extLst>
                </a:gridCol>
                <a:gridCol w="599189">
                  <a:extLst>
                    <a:ext uri="{9D8B030D-6E8A-4147-A177-3AD203B41FA5}">
                      <a16:colId xmlns:a16="http://schemas.microsoft.com/office/drawing/2014/main" val="921967232"/>
                    </a:ext>
                  </a:extLst>
                </a:gridCol>
                <a:gridCol w="599189">
                  <a:extLst>
                    <a:ext uri="{9D8B030D-6E8A-4147-A177-3AD203B41FA5}">
                      <a16:colId xmlns:a16="http://schemas.microsoft.com/office/drawing/2014/main" val="2293538359"/>
                    </a:ext>
                  </a:extLst>
                </a:gridCol>
                <a:gridCol w="599189">
                  <a:extLst>
                    <a:ext uri="{9D8B030D-6E8A-4147-A177-3AD203B41FA5}">
                      <a16:colId xmlns:a16="http://schemas.microsoft.com/office/drawing/2014/main" val="2443619353"/>
                    </a:ext>
                  </a:extLst>
                </a:gridCol>
                <a:gridCol w="599189">
                  <a:extLst>
                    <a:ext uri="{9D8B030D-6E8A-4147-A177-3AD203B41FA5}">
                      <a16:colId xmlns:a16="http://schemas.microsoft.com/office/drawing/2014/main" val="2828612651"/>
                    </a:ext>
                  </a:extLst>
                </a:gridCol>
                <a:gridCol w="599189">
                  <a:extLst>
                    <a:ext uri="{9D8B030D-6E8A-4147-A177-3AD203B41FA5}">
                      <a16:colId xmlns:a16="http://schemas.microsoft.com/office/drawing/2014/main" val="6208350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00" dirty="0" err="1">
                          <a:effectLst/>
                        </a:rPr>
                        <a:t>Nhiệt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độ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lúc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đầu</a:t>
                      </a:r>
                      <a:r>
                        <a:rPr lang="en-US" sz="1200" kern="100" dirty="0">
                          <a:effectLst/>
                        </a:rPr>
                        <a:t> (</a:t>
                      </a:r>
                      <a:r>
                        <a:rPr lang="en-US" sz="1200" kern="100" baseline="30000" dirty="0" err="1">
                          <a:effectLst/>
                        </a:rPr>
                        <a:t>o</a:t>
                      </a:r>
                      <a:r>
                        <a:rPr lang="en-US" sz="1200" kern="100" dirty="0" err="1">
                          <a:effectLst/>
                        </a:rPr>
                        <a:t>C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vi-VN" sz="1600" kern="1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Nhiệt độ lúc sau 2 phút (</a:t>
                      </a:r>
                      <a:r>
                        <a:rPr lang="en-US" sz="1200" kern="100" baseline="30000">
                          <a:effectLst/>
                        </a:rPr>
                        <a:t>o</a:t>
                      </a:r>
                      <a:r>
                        <a:rPr lang="en-US" sz="1200" kern="100">
                          <a:effectLst/>
                        </a:rPr>
                        <a:t>C)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Nhiệt độ lúc sau 4 phút (</a:t>
                      </a:r>
                      <a:r>
                        <a:rPr lang="en-US" sz="1200" kern="100" baseline="30000">
                          <a:effectLst/>
                        </a:rPr>
                        <a:t>o</a:t>
                      </a:r>
                      <a:r>
                        <a:rPr lang="en-US" sz="1200" kern="100">
                          <a:effectLst/>
                        </a:rPr>
                        <a:t>C)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Nhiệt độ lúc sau 6 phút (</a:t>
                      </a:r>
                      <a:r>
                        <a:rPr lang="en-US" sz="1200" kern="100" baseline="30000">
                          <a:effectLst/>
                        </a:rPr>
                        <a:t>o</a:t>
                      </a:r>
                      <a:r>
                        <a:rPr lang="en-US" sz="1200" kern="100">
                          <a:effectLst/>
                        </a:rPr>
                        <a:t>C)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580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(1)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(2)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(1)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(1)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(2)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(2)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(1)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Cốc (2)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471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Bước 1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68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 err="1">
                          <a:effectLst/>
                        </a:rPr>
                        <a:t>Bước</a:t>
                      </a:r>
                      <a:r>
                        <a:rPr lang="en-US" sz="1200" kern="100" dirty="0">
                          <a:effectLst/>
                        </a:rPr>
                        <a:t> 2</a:t>
                      </a:r>
                      <a:endParaRPr lang="vi-VN" sz="1600" kern="1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vi-VN" sz="1600" kern="1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vi-VN" sz="1600" kern="1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vi-VN" sz="1600" kern="1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90674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/>
          <p:nvPr/>
        </p:nvSpPr>
        <p:spPr>
          <a:xfrm>
            <a:off x="-34777" y="0"/>
            <a:ext cx="1162311" cy="1448800"/>
          </a:xfrm>
          <a:custGeom>
            <a:avLst/>
            <a:gdLst/>
            <a:ahLst/>
            <a:cxnLst/>
            <a:rect l="l" t="t" r="r" b="b"/>
            <a:pathLst>
              <a:path w="75515" h="60264" extrusionOk="0">
                <a:moveTo>
                  <a:pt x="75515" y="0"/>
                </a:moveTo>
                <a:cubicBezTo>
                  <a:pt x="72564" y="7377"/>
                  <a:pt x="67793" y="14678"/>
                  <a:pt x="61131" y="19008"/>
                </a:cubicBezTo>
                <a:cubicBezTo>
                  <a:pt x="56317" y="22137"/>
                  <a:pt x="46255" y="23484"/>
                  <a:pt x="43922" y="18237"/>
                </a:cubicBezTo>
                <a:cubicBezTo>
                  <a:pt x="42839" y="15800"/>
                  <a:pt x="50101" y="15484"/>
                  <a:pt x="51885" y="17466"/>
                </a:cubicBezTo>
                <a:cubicBezTo>
                  <a:pt x="54462" y="20330"/>
                  <a:pt x="54250" y="25983"/>
                  <a:pt x="51885" y="29025"/>
                </a:cubicBezTo>
                <a:cubicBezTo>
                  <a:pt x="45089" y="37764"/>
                  <a:pt x="29799" y="32362"/>
                  <a:pt x="19521" y="36474"/>
                </a:cubicBezTo>
                <a:cubicBezTo>
                  <a:pt x="14852" y="38342"/>
                  <a:pt x="10345" y="42080"/>
                  <a:pt x="8476" y="46748"/>
                </a:cubicBezTo>
                <a:cubicBezTo>
                  <a:pt x="6516" y="51643"/>
                  <a:pt x="5115" y="61383"/>
                  <a:pt x="0" y="601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93" name="Google Shape;2293;p51"/>
          <p:cNvSpPr/>
          <p:nvPr/>
        </p:nvSpPr>
        <p:spPr>
          <a:xfrm>
            <a:off x="7365275" y="3859841"/>
            <a:ext cx="1798000" cy="1283650"/>
          </a:xfrm>
          <a:custGeom>
            <a:avLst/>
            <a:gdLst/>
            <a:ahLst/>
            <a:cxnLst/>
            <a:rect l="l" t="t" r="r" b="b"/>
            <a:pathLst>
              <a:path w="71920" h="51346" extrusionOk="0">
                <a:moveTo>
                  <a:pt x="71920" y="1003"/>
                </a:moveTo>
                <a:cubicBezTo>
                  <a:pt x="64824" y="-1362"/>
                  <a:pt x="53689" y="477"/>
                  <a:pt x="50344" y="7167"/>
                </a:cubicBezTo>
                <a:cubicBezTo>
                  <a:pt x="46745" y="14365"/>
                  <a:pt x="57430" y="27495"/>
                  <a:pt x="50344" y="31311"/>
                </a:cubicBezTo>
                <a:cubicBezTo>
                  <a:pt x="38735" y="37563"/>
                  <a:pt x="23813" y="29000"/>
                  <a:pt x="10788" y="31055"/>
                </a:cubicBezTo>
                <a:cubicBezTo>
                  <a:pt x="3221" y="32249"/>
                  <a:pt x="0" y="43686"/>
                  <a:pt x="0" y="5134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2294" name="Google Shape;2294;p51"/>
          <p:cNvGrpSpPr/>
          <p:nvPr/>
        </p:nvGrpSpPr>
        <p:grpSpPr>
          <a:xfrm rot="16921700">
            <a:off x="84289" y="222449"/>
            <a:ext cx="529645" cy="511436"/>
            <a:chOff x="3949650" y="1589075"/>
            <a:chExt cx="592950" cy="613175"/>
          </a:xfrm>
        </p:grpSpPr>
        <p:sp>
          <p:nvSpPr>
            <p:cNvPr id="2295" name="Google Shape;2295;p51"/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1"/>
          <p:cNvGrpSpPr/>
          <p:nvPr/>
        </p:nvGrpSpPr>
        <p:grpSpPr>
          <a:xfrm>
            <a:off x="8431034" y="4402594"/>
            <a:ext cx="661076" cy="649522"/>
            <a:chOff x="3308898" y="1492035"/>
            <a:chExt cx="2304150" cy="2304150"/>
          </a:xfrm>
        </p:grpSpPr>
        <p:sp>
          <p:nvSpPr>
            <p:cNvPr id="2299" name="Google Shape;2299;p51"/>
            <p:cNvSpPr/>
            <p:nvPr/>
          </p:nvSpPr>
          <p:spPr>
            <a:xfrm>
              <a:off x="3594342" y="2907113"/>
              <a:ext cx="52714" cy="75134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3497614" y="3183999"/>
              <a:ext cx="47221" cy="76642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3967885" y="2281744"/>
              <a:ext cx="63723" cy="67472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3654104" y="2773067"/>
              <a:ext cx="54293" cy="73153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3788575" y="2515111"/>
              <a:ext cx="62167" cy="70018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3717025" y="2640034"/>
              <a:ext cx="57429" cy="74851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4438933" y="1532843"/>
              <a:ext cx="40125" cy="77939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4061453" y="2168043"/>
              <a:ext cx="63723" cy="67330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4393316" y="1675730"/>
              <a:ext cx="51936" cy="74261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3875094" y="2397213"/>
              <a:ext cx="62922" cy="67590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4242319" y="1933638"/>
              <a:ext cx="62945" cy="70348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4153465" y="2052903"/>
              <a:ext cx="63723" cy="68250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4324902" y="1808786"/>
              <a:ext cx="57429" cy="72517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3818467" y="2111699"/>
              <a:ext cx="111698" cy="100453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4136963" y="1890732"/>
              <a:ext cx="111675" cy="100453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3308898" y="1492035"/>
              <a:ext cx="2304150" cy="2304150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3367080" y="1550218"/>
              <a:ext cx="2188562" cy="2187784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5300805" y="3218159"/>
              <a:ext cx="63723" cy="95950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5325181" y="2805293"/>
              <a:ext cx="27559" cy="27441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5133305" y="2781483"/>
              <a:ext cx="210784" cy="127965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4917832" y="2136853"/>
              <a:ext cx="90457" cy="15415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4896614" y="2084965"/>
              <a:ext cx="55071" cy="47999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5108151" y="2978097"/>
              <a:ext cx="11811" cy="9689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4865142" y="2053516"/>
              <a:ext cx="19685" cy="18106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5017718" y="2940990"/>
              <a:ext cx="49625" cy="39700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4968164" y="2786434"/>
              <a:ext cx="62945" cy="2282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4952439" y="2817882"/>
              <a:ext cx="69075" cy="91235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4968164" y="2951339"/>
              <a:ext cx="22821" cy="11269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4955575" y="2973382"/>
              <a:ext cx="19544" cy="12801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4906044" y="2957846"/>
              <a:ext cx="44840" cy="15842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4775888" y="2935827"/>
              <a:ext cx="521809" cy="434228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4742482" y="2938491"/>
              <a:ext cx="150998" cy="35127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4791235" y="2699136"/>
              <a:ext cx="156514" cy="192678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4761342" y="2868191"/>
              <a:ext cx="37744" cy="35716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4572602" y="2750246"/>
              <a:ext cx="188482" cy="186973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4321766" y="2682610"/>
              <a:ext cx="38545" cy="61955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3794091" y="3007070"/>
              <a:ext cx="87322" cy="189873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3390679" y="1771514"/>
              <a:ext cx="1525633" cy="147419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4144036" y="1807372"/>
              <a:ext cx="7874" cy="6507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3807458" y="2189401"/>
              <a:ext cx="14970" cy="9949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3692649" y="2094277"/>
              <a:ext cx="18884" cy="22160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3685576" y="2042389"/>
              <a:ext cx="26758" cy="28101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3713984" y="2024354"/>
              <a:ext cx="13296" cy="11882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3771294" y="1822318"/>
              <a:ext cx="109317" cy="84163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3776787" y="1845539"/>
              <a:ext cx="52714" cy="32628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3581753" y="1660312"/>
              <a:ext cx="1973888" cy="2077688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3C5498-1E3F-4708-FAA3-617E44432D88}"/>
              </a:ext>
            </a:extLst>
          </p:cNvPr>
          <p:cNvGrpSpPr/>
          <p:nvPr/>
        </p:nvGrpSpPr>
        <p:grpSpPr>
          <a:xfrm>
            <a:off x="653938" y="1287656"/>
            <a:ext cx="7878060" cy="1760344"/>
            <a:chOff x="653938" y="1287656"/>
            <a:chExt cx="7878060" cy="1760344"/>
          </a:xfrm>
        </p:grpSpPr>
        <p:sp>
          <p:nvSpPr>
            <p:cNvPr id="2271" name="Google Shape;2271;p51"/>
            <p:cNvSpPr/>
            <p:nvPr/>
          </p:nvSpPr>
          <p:spPr>
            <a:xfrm>
              <a:off x="653938" y="1289776"/>
              <a:ext cx="7878060" cy="17582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85788" y="1287656"/>
              <a:ext cx="697242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hai vật ở cùng nhiệt độ, không có sự truyền năng lượng nhiệt giữa chúng.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 lượng nhiệt được truyền từ vật nóng hơn sang vật lạnh hơn.</a:t>
              </a:r>
            </a:p>
          </p:txBody>
        </p:sp>
      </p:grpSp>
      <p:sp>
        <p:nvSpPr>
          <p:cNvPr id="6" name="Google Shape;2273;p51">
            <a:extLst>
              <a:ext uri="{FF2B5EF4-FFF2-40B4-BE49-F238E27FC236}">
                <a16:creationId xmlns:a16="http://schemas.microsoft.com/office/drawing/2014/main" id="{9C896D5D-A0C8-F189-1C70-5553720AC63F}"/>
              </a:ext>
            </a:extLst>
          </p:cNvPr>
          <p:cNvSpPr txBox="1">
            <a:spLocks/>
          </p:cNvSpPr>
          <p:nvPr/>
        </p:nvSpPr>
        <p:spPr>
          <a:xfrm>
            <a:off x="959280" y="174146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THANG NHIỆT ĐỘ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273;p51">
            <a:extLst>
              <a:ext uri="{FF2B5EF4-FFF2-40B4-BE49-F238E27FC236}">
                <a16:creationId xmlns:a16="http://schemas.microsoft.com/office/drawing/2014/main" id="{EE6BFA72-E278-68AB-688C-EA7A1BFD9BC2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46160"/>
      </p:ext>
    </p:ext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/>
          <p:nvPr/>
        </p:nvSpPr>
        <p:spPr>
          <a:xfrm>
            <a:off x="-34777" y="0"/>
            <a:ext cx="1162311" cy="1448800"/>
          </a:xfrm>
          <a:custGeom>
            <a:avLst/>
            <a:gdLst/>
            <a:ahLst/>
            <a:cxnLst/>
            <a:rect l="l" t="t" r="r" b="b"/>
            <a:pathLst>
              <a:path w="75515" h="60264" extrusionOk="0">
                <a:moveTo>
                  <a:pt x="75515" y="0"/>
                </a:moveTo>
                <a:cubicBezTo>
                  <a:pt x="72564" y="7377"/>
                  <a:pt x="67793" y="14678"/>
                  <a:pt x="61131" y="19008"/>
                </a:cubicBezTo>
                <a:cubicBezTo>
                  <a:pt x="56317" y="22137"/>
                  <a:pt x="46255" y="23484"/>
                  <a:pt x="43922" y="18237"/>
                </a:cubicBezTo>
                <a:cubicBezTo>
                  <a:pt x="42839" y="15800"/>
                  <a:pt x="50101" y="15484"/>
                  <a:pt x="51885" y="17466"/>
                </a:cubicBezTo>
                <a:cubicBezTo>
                  <a:pt x="54462" y="20330"/>
                  <a:pt x="54250" y="25983"/>
                  <a:pt x="51885" y="29025"/>
                </a:cubicBezTo>
                <a:cubicBezTo>
                  <a:pt x="45089" y="37764"/>
                  <a:pt x="29799" y="32362"/>
                  <a:pt x="19521" y="36474"/>
                </a:cubicBezTo>
                <a:cubicBezTo>
                  <a:pt x="14852" y="38342"/>
                  <a:pt x="10345" y="42080"/>
                  <a:pt x="8476" y="46748"/>
                </a:cubicBezTo>
                <a:cubicBezTo>
                  <a:pt x="6516" y="51643"/>
                  <a:pt x="5115" y="61383"/>
                  <a:pt x="0" y="601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93" name="Google Shape;2293;p51"/>
          <p:cNvSpPr/>
          <p:nvPr/>
        </p:nvSpPr>
        <p:spPr>
          <a:xfrm>
            <a:off x="7365275" y="3859841"/>
            <a:ext cx="1798000" cy="1283650"/>
          </a:xfrm>
          <a:custGeom>
            <a:avLst/>
            <a:gdLst/>
            <a:ahLst/>
            <a:cxnLst/>
            <a:rect l="l" t="t" r="r" b="b"/>
            <a:pathLst>
              <a:path w="71920" h="51346" extrusionOk="0">
                <a:moveTo>
                  <a:pt x="71920" y="1003"/>
                </a:moveTo>
                <a:cubicBezTo>
                  <a:pt x="64824" y="-1362"/>
                  <a:pt x="53689" y="477"/>
                  <a:pt x="50344" y="7167"/>
                </a:cubicBezTo>
                <a:cubicBezTo>
                  <a:pt x="46745" y="14365"/>
                  <a:pt x="57430" y="27495"/>
                  <a:pt x="50344" y="31311"/>
                </a:cubicBezTo>
                <a:cubicBezTo>
                  <a:pt x="38735" y="37563"/>
                  <a:pt x="23813" y="29000"/>
                  <a:pt x="10788" y="31055"/>
                </a:cubicBezTo>
                <a:cubicBezTo>
                  <a:pt x="3221" y="32249"/>
                  <a:pt x="0" y="43686"/>
                  <a:pt x="0" y="5134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2294" name="Google Shape;2294;p51"/>
          <p:cNvGrpSpPr/>
          <p:nvPr/>
        </p:nvGrpSpPr>
        <p:grpSpPr>
          <a:xfrm rot="16921700">
            <a:off x="84289" y="222449"/>
            <a:ext cx="529645" cy="511436"/>
            <a:chOff x="3949650" y="1589075"/>
            <a:chExt cx="592950" cy="613175"/>
          </a:xfrm>
        </p:grpSpPr>
        <p:sp>
          <p:nvSpPr>
            <p:cNvPr id="2295" name="Google Shape;2295;p51"/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1"/>
          <p:cNvGrpSpPr/>
          <p:nvPr/>
        </p:nvGrpSpPr>
        <p:grpSpPr>
          <a:xfrm>
            <a:off x="8431034" y="4402594"/>
            <a:ext cx="661076" cy="649522"/>
            <a:chOff x="3308898" y="1492035"/>
            <a:chExt cx="2304150" cy="2304150"/>
          </a:xfrm>
        </p:grpSpPr>
        <p:sp>
          <p:nvSpPr>
            <p:cNvPr id="2299" name="Google Shape;2299;p51"/>
            <p:cNvSpPr/>
            <p:nvPr/>
          </p:nvSpPr>
          <p:spPr>
            <a:xfrm>
              <a:off x="3594342" y="2907113"/>
              <a:ext cx="52714" cy="75134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3497614" y="3183999"/>
              <a:ext cx="47221" cy="76642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3967885" y="2281744"/>
              <a:ext cx="63723" cy="67472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3654104" y="2773067"/>
              <a:ext cx="54293" cy="73153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3788575" y="2515111"/>
              <a:ext cx="62167" cy="70018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3717025" y="2640034"/>
              <a:ext cx="57429" cy="74851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4438933" y="1532843"/>
              <a:ext cx="40125" cy="77939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4061453" y="2168043"/>
              <a:ext cx="63723" cy="67330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4393316" y="1675730"/>
              <a:ext cx="51936" cy="74261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3875094" y="2397213"/>
              <a:ext cx="62922" cy="67590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4242319" y="1933638"/>
              <a:ext cx="62945" cy="70348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4153465" y="2052903"/>
              <a:ext cx="63723" cy="68250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4324902" y="1808786"/>
              <a:ext cx="57429" cy="72517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3818467" y="2111699"/>
              <a:ext cx="111698" cy="100453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4136963" y="1890732"/>
              <a:ext cx="111675" cy="100453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3308898" y="1492035"/>
              <a:ext cx="2304150" cy="2304150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3367080" y="1550218"/>
              <a:ext cx="2188562" cy="2187784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5300805" y="3218159"/>
              <a:ext cx="63723" cy="95950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5325181" y="2805293"/>
              <a:ext cx="27559" cy="27441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5133305" y="2781483"/>
              <a:ext cx="210784" cy="127965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4917832" y="2136853"/>
              <a:ext cx="90457" cy="15415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4896614" y="2084965"/>
              <a:ext cx="55071" cy="47999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5108151" y="2978097"/>
              <a:ext cx="11811" cy="9689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4865142" y="2053516"/>
              <a:ext cx="19685" cy="18106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5017718" y="2940990"/>
              <a:ext cx="49625" cy="39700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4968164" y="2786434"/>
              <a:ext cx="62945" cy="2282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4952439" y="2817882"/>
              <a:ext cx="69075" cy="91235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4968164" y="2951339"/>
              <a:ext cx="22821" cy="11269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4955575" y="2973382"/>
              <a:ext cx="19544" cy="12801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4906044" y="2957846"/>
              <a:ext cx="44840" cy="15842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4775888" y="2935827"/>
              <a:ext cx="521809" cy="434228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4742482" y="2938491"/>
              <a:ext cx="150998" cy="35127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4791235" y="2699136"/>
              <a:ext cx="156514" cy="192678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4761342" y="2868191"/>
              <a:ext cx="37744" cy="35716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4572602" y="2750246"/>
              <a:ext cx="188482" cy="186973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4321766" y="2682610"/>
              <a:ext cx="38545" cy="61955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3794091" y="3007070"/>
              <a:ext cx="87322" cy="189873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3390679" y="1771514"/>
              <a:ext cx="1525633" cy="147419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4144036" y="1807372"/>
              <a:ext cx="7874" cy="6507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3807458" y="2189401"/>
              <a:ext cx="14970" cy="9949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3692649" y="2094277"/>
              <a:ext cx="18884" cy="22160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3685576" y="2042389"/>
              <a:ext cx="26758" cy="28101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3713984" y="2024354"/>
              <a:ext cx="13296" cy="11882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3771294" y="1822318"/>
              <a:ext cx="109317" cy="84163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3776787" y="1845539"/>
              <a:ext cx="52714" cy="32628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3581753" y="1660312"/>
              <a:ext cx="1973888" cy="2077688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273;p51">
            <a:extLst>
              <a:ext uri="{FF2B5EF4-FFF2-40B4-BE49-F238E27FC236}">
                <a16:creationId xmlns:a16="http://schemas.microsoft.com/office/drawing/2014/main" id="{9C896D5D-A0C8-F189-1C70-5553720AC63F}"/>
              </a:ext>
            </a:extLst>
          </p:cNvPr>
          <p:cNvSpPr txBox="1">
            <a:spLocks/>
          </p:cNvSpPr>
          <p:nvPr/>
        </p:nvSpPr>
        <p:spPr>
          <a:xfrm>
            <a:off x="959280" y="174146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GB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THANG NHIỆT ĐỘ</a:t>
            </a:r>
          </a:p>
        </p:txBody>
      </p:sp>
      <p:sp>
        <p:nvSpPr>
          <p:cNvPr id="7" name="Google Shape;2273;p51">
            <a:extLst>
              <a:ext uri="{FF2B5EF4-FFF2-40B4-BE49-F238E27FC236}">
                <a16:creationId xmlns:a16="http://schemas.microsoft.com/office/drawing/2014/main" id="{EE6BFA72-E278-68AB-688C-EA7A1BFD9BC2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F871772-963C-49FD-D63A-55C26B4D61C5}"/>
              </a:ext>
            </a:extLst>
          </p:cNvPr>
          <p:cNvSpPr/>
          <p:nvPr/>
        </p:nvSpPr>
        <p:spPr>
          <a:xfrm>
            <a:off x="1018475" y="1225776"/>
            <a:ext cx="2297151" cy="759141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Vật nóng</a:t>
            </a:r>
          </a:p>
          <a:p>
            <a:pPr algn="ctr"/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(Nhiệt độ cao)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CC3D91-1D7A-AC4D-7A6E-BB6663BA7FA9}"/>
              </a:ext>
            </a:extLst>
          </p:cNvPr>
          <p:cNvGrpSpPr/>
          <p:nvPr/>
        </p:nvGrpSpPr>
        <p:grpSpPr>
          <a:xfrm>
            <a:off x="3657565" y="1277030"/>
            <a:ext cx="1732156" cy="707886"/>
            <a:chOff x="2787805" y="1493812"/>
            <a:chExt cx="1524000" cy="707886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F6D1D253-6F02-DB96-CEE7-FFF339F4FB32}"/>
                </a:ext>
              </a:extLst>
            </p:cNvPr>
            <p:cNvSpPr/>
            <p:nvPr/>
          </p:nvSpPr>
          <p:spPr>
            <a:xfrm>
              <a:off x="2787805" y="1863144"/>
              <a:ext cx="1524000" cy="12177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79E23-ED46-0B39-D327-6E043DC9A4B1}"/>
                </a:ext>
              </a:extLst>
            </p:cNvPr>
            <p:cNvSpPr txBox="1"/>
            <p:nvPr/>
          </p:nvSpPr>
          <p:spPr>
            <a:xfrm>
              <a:off x="2787805" y="1493812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 nhiệt</a:t>
              </a:r>
            </a:p>
          </p:txBody>
        </p:sp>
      </p:grpSp>
      <p:sp>
        <p:nvSpPr>
          <p:cNvPr id="10" name="Hexagon 9">
            <a:extLst>
              <a:ext uri="{FF2B5EF4-FFF2-40B4-BE49-F238E27FC236}">
                <a16:creationId xmlns:a16="http://schemas.microsoft.com/office/drawing/2014/main" id="{BB5BC396-8A63-74A7-0537-0B0DDEC01583}"/>
              </a:ext>
            </a:extLst>
          </p:cNvPr>
          <p:cNvSpPr/>
          <p:nvPr/>
        </p:nvSpPr>
        <p:spPr>
          <a:xfrm>
            <a:off x="5689542" y="1225775"/>
            <a:ext cx="2354201" cy="759141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Vật lạnh</a:t>
            </a:r>
          </a:p>
          <a:p>
            <a:pPr algn="ctr"/>
            <a:r>
              <a:rPr lang="vi-VN" sz="20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(Nhiệt độ thấp)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BCD2B-4800-4788-AF9A-4A2DDA86EDBE}"/>
              </a:ext>
            </a:extLst>
          </p:cNvPr>
          <p:cNvGrpSpPr/>
          <p:nvPr/>
        </p:nvGrpSpPr>
        <p:grpSpPr>
          <a:xfrm>
            <a:off x="1360312" y="2571750"/>
            <a:ext cx="1613476" cy="707886"/>
            <a:chOff x="653938" y="1289776"/>
            <a:chExt cx="7878060" cy="1787172"/>
          </a:xfrm>
        </p:grpSpPr>
        <p:sp>
          <p:nvSpPr>
            <p:cNvPr id="12" name="Google Shape;2271;p51">
              <a:extLst>
                <a:ext uri="{FF2B5EF4-FFF2-40B4-BE49-F238E27FC236}">
                  <a16:creationId xmlns:a16="http://schemas.microsoft.com/office/drawing/2014/main" id="{405046F3-9931-0445-1E2A-05FA8648CEAD}"/>
                </a:ext>
              </a:extLst>
            </p:cNvPr>
            <p:cNvSpPr/>
            <p:nvPr/>
          </p:nvSpPr>
          <p:spPr>
            <a:xfrm>
              <a:off x="653938" y="1289776"/>
              <a:ext cx="7878060" cy="17582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7D21C9-322B-7823-738A-40325160830C}"/>
                </a:ext>
              </a:extLst>
            </p:cNvPr>
            <p:cNvSpPr/>
            <p:nvPr/>
          </p:nvSpPr>
          <p:spPr>
            <a:xfrm>
              <a:off x="1106756" y="1289776"/>
              <a:ext cx="6972424" cy="1787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 lượng nhiệt giảm</a:t>
              </a:r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C9E91D1-BA33-B8A1-3AFA-4A3EACFEA1C9}"/>
              </a:ext>
            </a:extLst>
          </p:cNvPr>
          <p:cNvSpPr/>
          <p:nvPr/>
        </p:nvSpPr>
        <p:spPr>
          <a:xfrm>
            <a:off x="2062972" y="2101617"/>
            <a:ext cx="208156" cy="3219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DE9660-BF47-7A67-8814-74A18E8F7D56}"/>
              </a:ext>
            </a:extLst>
          </p:cNvPr>
          <p:cNvGrpSpPr/>
          <p:nvPr/>
        </p:nvGrpSpPr>
        <p:grpSpPr>
          <a:xfrm>
            <a:off x="6077472" y="2571750"/>
            <a:ext cx="1613476" cy="707886"/>
            <a:chOff x="653938" y="1289776"/>
            <a:chExt cx="7878060" cy="1787172"/>
          </a:xfrm>
        </p:grpSpPr>
        <p:sp>
          <p:nvSpPr>
            <p:cNvPr id="16" name="Google Shape;2271;p51">
              <a:extLst>
                <a:ext uri="{FF2B5EF4-FFF2-40B4-BE49-F238E27FC236}">
                  <a16:creationId xmlns:a16="http://schemas.microsoft.com/office/drawing/2014/main" id="{E00B2B06-FFF0-A1F4-56AD-6EA87AD1D9C7}"/>
                </a:ext>
              </a:extLst>
            </p:cNvPr>
            <p:cNvSpPr/>
            <p:nvPr/>
          </p:nvSpPr>
          <p:spPr>
            <a:xfrm>
              <a:off x="653938" y="1289776"/>
              <a:ext cx="7878060" cy="17582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527199-7092-305A-A5B6-A8A87849858E}"/>
                </a:ext>
              </a:extLst>
            </p:cNvPr>
            <p:cNvSpPr/>
            <p:nvPr/>
          </p:nvSpPr>
          <p:spPr>
            <a:xfrm>
              <a:off x="1106756" y="1289776"/>
              <a:ext cx="6972424" cy="1787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 lượng nhiệt tăng</a:t>
              </a: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EF195C5-3842-019D-11EB-82BC56254A4E}"/>
              </a:ext>
            </a:extLst>
          </p:cNvPr>
          <p:cNvSpPr/>
          <p:nvPr/>
        </p:nvSpPr>
        <p:spPr>
          <a:xfrm>
            <a:off x="6780132" y="2101617"/>
            <a:ext cx="208156" cy="3219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9B06A2-C833-32AF-1669-ADA534A59D09}"/>
              </a:ext>
            </a:extLst>
          </p:cNvPr>
          <p:cNvGrpSpPr/>
          <p:nvPr/>
        </p:nvGrpSpPr>
        <p:grpSpPr>
          <a:xfrm>
            <a:off x="3613182" y="2566017"/>
            <a:ext cx="1732156" cy="491105"/>
            <a:chOff x="2787805" y="1493812"/>
            <a:chExt cx="1524000" cy="491105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2EEE338-6110-8F73-31DA-22A75E295902}"/>
                </a:ext>
              </a:extLst>
            </p:cNvPr>
            <p:cNvSpPr/>
            <p:nvPr/>
          </p:nvSpPr>
          <p:spPr>
            <a:xfrm>
              <a:off x="2787805" y="1863144"/>
              <a:ext cx="1524000" cy="12177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64DDB5-7E15-37EC-24C6-F2AFF123743A}"/>
                </a:ext>
              </a:extLst>
            </p:cNvPr>
            <p:cNvSpPr txBox="1"/>
            <p:nvPr/>
          </p:nvSpPr>
          <p:spPr>
            <a:xfrm>
              <a:off x="2787805" y="1493812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 lượng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84115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6"/>
          <p:cNvSpPr/>
          <p:nvPr/>
        </p:nvSpPr>
        <p:spPr>
          <a:xfrm>
            <a:off x="6937600" y="-19350"/>
            <a:ext cx="2103850" cy="3020275"/>
          </a:xfrm>
          <a:custGeom>
            <a:avLst/>
            <a:gdLst/>
            <a:ahLst/>
            <a:cxnLst/>
            <a:rect l="l" t="t" r="r" b="b"/>
            <a:pathLst>
              <a:path w="84154" h="120811" extrusionOk="0">
                <a:moveTo>
                  <a:pt x="0" y="0"/>
                </a:moveTo>
                <a:cubicBezTo>
                  <a:pt x="1870" y="14970"/>
                  <a:pt x="23133" y="23610"/>
                  <a:pt x="38205" y="24265"/>
                </a:cubicBezTo>
                <a:cubicBezTo>
                  <a:pt x="42943" y="24471"/>
                  <a:pt x="49792" y="25542"/>
                  <a:pt x="52145" y="21425"/>
                </a:cubicBezTo>
                <a:cubicBezTo>
                  <a:pt x="54018" y="18148"/>
                  <a:pt x="45119" y="14947"/>
                  <a:pt x="41819" y="16779"/>
                </a:cubicBezTo>
                <a:cubicBezTo>
                  <a:pt x="37750" y="19038"/>
                  <a:pt x="38964" y="26556"/>
                  <a:pt x="41045" y="30719"/>
                </a:cubicBezTo>
                <a:cubicBezTo>
                  <a:pt x="46074" y="40778"/>
                  <a:pt x="62576" y="39826"/>
                  <a:pt x="69698" y="48530"/>
                </a:cubicBezTo>
                <a:cubicBezTo>
                  <a:pt x="74422" y="54303"/>
                  <a:pt x="77206" y="62572"/>
                  <a:pt x="76152" y="69956"/>
                </a:cubicBezTo>
                <a:cubicBezTo>
                  <a:pt x="75068" y="77551"/>
                  <a:pt x="67811" y="83484"/>
                  <a:pt x="67117" y="91124"/>
                </a:cubicBezTo>
                <a:cubicBezTo>
                  <a:pt x="66085" y="102487"/>
                  <a:pt x="73088" y="118034"/>
                  <a:pt x="84154" y="1208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06F6B-590F-AA2C-6C62-2A3DF57BDCA9}"/>
              </a:ext>
            </a:extLst>
          </p:cNvPr>
          <p:cNvSpPr/>
          <p:nvPr/>
        </p:nvSpPr>
        <p:spPr>
          <a:xfrm>
            <a:off x="1195369" y="1247077"/>
            <a:ext cx="6753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E1BBD5-7F91-B0AE-722F-DE3104318C6F}"/>
              </a:ext>
            </a:extLst>
          </p:cNvPr>
          <p:cNvSpPr/>
          <p:nvPr/>
        </p:nvSpPr>
        <p:spPr>
          <a:xfrm>
            <a:off x="251231" y="707288"/>
            <a:ext cx="944138" cy="955288"/>
          </a:xfrm>
          <a:prstGeom prst="ellipse">
            <a:avLst/>
          </a:prstGeom>
          <a:solidFill>
            <a:srgbClr val="FBF9F3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CA55C-C685-6049-8FE8-40DB4622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4" y="645956"/>
            <a:ext cx="1081131" cy="1077951"/>
          </a:xfrm>
          <a:prstGeom prst="rect">
            <a:avLst/>
          </a:prstGeom>
        </p:spPr>
      </p:pic>
      <p:pic>
        <p:nvPicPr>
          <p:cNvPr id="2" name="Picture 2" descr="Rửa tay bằng nước nóng tốt hơn nước lạnh?">
            <a:extLst>
              <a:ext uri="{FF2B5EF4-FFF2-40B4-BE49-F238E27FC236}">
                <a16:creationId xmlns:a16="http://schemas.microsoft.com/office/drawing/2014/main" id="{22558B98-D6D6-E2A4-6F29-63BA4B7E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75" y="107269"/>
            <a:ext cx="2103850" cy="1185169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1E7568-E64D-4B31-65AA-1041E0A4764C}"/>
              </a:ext>
            </a:extLst>
          </p:cNvPr>
          <p:cNvSpPr/>
          <p:nvPr/>
        </p:nvSpPr>
        <p:spPr>
          <a:xfrm>
            <a:off x="1124738" y="2447406"/>
            <a:ext cx="3302289" cy="1605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vi-VN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1AA3AE-F948-F995-8787-612ABD6A3F44}"/>
              </a:ext>
            </a:extLst>
          </p:cNvPr>
          <p:cNvSpPr/>
          <p:nvPr/>
        </p:nvSpPr>
        <p:spPr>
          <a:xfrm>
            <a:off x="4687236" y="2447406"/>
            <a:ext cx="3302289" cy="1605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000" b="1" u="sng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sang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vi-VN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6891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73;p51">
            <a:extLst>
              <a:ext uri="{FF2B5EF4-FFF2-40B4-BE49-F238E27FC236}">
                <a16:creationId xmlns:a16="http://schemas.microsoft.com/office/drawing/2014/main" id="{0E8B1E22-CA39-E94D-9932-BA6DED703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280" y="174146"/>
            <a:ext cx="7225439" cy="46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THANG NHIỆT ĐỘ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40" name="Google Shape;2294;p51">
            <a:extLst>
              <a:ext uri="{FF2B5EF4-FFF2-40B4-BE49-F238E27FC236}">
                <a16:creationId xmlns:a16="http://schemas.microsoft.com/office/drawing/2014/main" id="{FD1FAA32-28C0-C470-F800-1DBC7743787F}"/>
              </a:ext>
            </a:extLst>
          </p:cNvPr>
          <p:cNvGrpSpPr/>
          <p:nvPr/>
        </p:nvGrpSpPr>
        <p:grpSpPr>
          <a:xfrm rot="16921700">
            <a:off x="100810" y="28572"/>
            <a:ext cx="457389" cy="511436"/>
            <a:chOff x="3949650" y="1589075"/>
            <a:chExt cx="592950" cy="613175"/>
          </a:xfrm>
        </p:grpSpPr>
        <p:sp>
          <p:nvSpPr>
            <p:cNvPr id="2341" name="Google Shape;2295;p51">
              <a:extLst>
                <a:ext uri="{FF2B5EF4-FFF2-40B4-BE49-F238E27FC236}">
                  <a16:creationId xmlns:a16="http://schemas.microsoft.com/office/drawing/2014/main" id="{0E8999CF-D04F-7816-BB45-475E571ED69C}"/>
                </a:ext>
              </a:extLst>
            </p:cNvPr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296;p51">
              <a:extLst>
                <a:ext uri="{FF2B5EF4-FFF2-40B4-BE49-F238E27FC236}">
                  <a16:creationId xmlns:a16="http://schemas.microsoft.com/office/drawing/2014/main" id="{F1638ADE-16BE-A03E-D956-22C0464BEC22}"/>
                </a:ext>
              </a:extLst>
            </p:cNvPr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297;p51">
              <a:extLst>
                <a:ext uri="{FF2B5EF4-FFF2-40B4-BE49-F238E27FC236}">
                  <a16:creationId xmlns:a16="http://schemas.microsoft.com/office/drawing/2014/main" id="{33562354-A4A0-401F-23FA-AE96463CACFA}"/>
                </a:ext>
              </a:extLst>
            </p:cNvPr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73;p51">
            <a:extLst>
              <a:ext uri="{FF2B5EF4-FFF2-40B4-BE49-F238E27FC236}">
                <a16:creationId xmlns:a16="http://schemas.microsoft.com/office/drawing/2014/main" id="{FFDB22E3-7AA5-E3BA-356C-90255BC5CACD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Quy trình sản xuất các loại nước giải khát - MÁY ĐÓNG GÓI TÂN MINH">
            <a:extLst>
              <a:ext uri="{FF2B5EF4-FFF2-40B4-BE49-F238E27FC236}">
                <a16:creationId xmlns:a16="http://schemas.microsoft.com/office/drawing/2014/main" id="{A1E49F5D-F935-2E50-24DB-233B2467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70" y="1129580"/>
            <a:ext cx="6631258" cy="37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31933"/>
      </p:ext>
    </p:extLst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51"/>
          <p:cNvSpPr/>
          <p:nvPr/>
        </p:nvSpPr>
        <p:spPr>
          <a:xfrm>
            <a:off x="981954" y="1289777"/>
            <a:ext cx="7202765" cy="13529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2" name="Google Shape;2292;p51"/>
          <p:cNvSpPr/>
          <p:nvPr/>
        </p:nvSpPr>
        <p:spPr>
          <a:xfrm>
            <a:off x="-34777" y="0"/>
            <a:ext cx="1162311" cy="1448800"/>
          </a:xfrm>
          <a:custGeom>
            <a:avLst/>
            <a:gdLst/>
            <a:ahLst/>
            <a:cxnLst/>
            <a:rect l="l" t="t" r="r" b="b"/>
            <a:pathLst>
              <a:path w="75515" h="60264" extrusionOk="0">
                <a:moveTo>
                  <a:pt x="75515" y="0"/>
                </a:moveTo>
                <a:cubicBezTo>
                  <a:pt x="72564" y="7377"/>
                  <a:pt x="67793" y="14678"/>
                  <a:pt x="61131" y="19008"/>
                </a:cubicBezTo>
                <a:cubicBezTo>
                  <a:pt x="56317" y="22137"/>
                  <a:pt x="46255" y="23484"/>
                  <a:pt x="43922" y="18237"/>
                </a:cubicBezTo>
                <a:cubicBezTo>
                  <a:pt x="42839" y="15800"/>
                  <a:pt x="50101" y="15484"/>
                  <a:pt x="51885" y="17466"/>
                </a:cubicBezTo>
                <a:cubicBezTo>
                  <a:pt x="54462" y="20330"/>
                  <a:pt x="54250" y="25983"/>
                  <a:pt x="51885" y="29025"/>
                </a:cubicBezTo>
                <a:cubicBezTo>
                  <a:pt x="45089" y="37764"/>
                  <a:pt x="29799" y="32362"/>
                  <a:pt x="19521" y="36474"/>
                </a:cubicBezTo>
                <a:cubicBezTo>
                  <a:pt x="14852" y="38342"/>
                  <a:pt x="10345" y="42080"/>
                  <a:pt x="8476" y="46748"/>
                </a:cubicBezTo>
                <a:cubicBezTo>
                  <a:pt x="6516" y="51643"/>
                  <a:pt x="5115" y="61383"/>
                  <a:pt x="0" y="601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93" name="Google Shape;2293;p51"/>
          <p:cNvSpPr/>
          <p:nvPr/>
        </p:nvSpPr>
        <p:spPr>
          <a:xfrm>
            <a:off x="7365275" y="3859841"/>
            <a:ext cx="1798000" cy="1283650"/>
          </a:xfrm>
          <a:custGeom>
            <a:avLst/>
            <a:gdLst/>
            <a:ahLst/>
            <a:cxnLst/>
            <a:rect l="l" t="t" r="r" b="b"/>
            <a:pathLst>
              <a:path w="71920" h="51346" extrusionOk="0">
                <a:moveTo>
                  <a:pt x="71920" y="1003"/>
                </a:moveTo>
                <a:cubicBezTo>
                  <a:pt x="64824" y="-1362"/>
                  <a:pt x="53689" y="477"/>
                  <a:pt x="50344" y="7167"/>
                </a:cubicBezTo>
                <a:cubicBezTo>
                  <a:pt x="46745" y="14365"/>
                  <a:pt x="57430" y="27495"/>
                  <a:pt x="50344" y="31311"/>
                </a:cubicBezTo>
                <a:cubicBezTo>
                  <a:pt x="38735" y="37563"/>
                  <a:pt x="23813" y="29000"/>
                  <a:pt x="10788" y="31055"/>
                </a:cubicBezTo>
                <a:cubicBezTo>
                  <a:pt x="3221" y="32249"/>
                  <a:pt x="0" y="43686"/>
                  <a:pt x="0" y="5134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2294" name="Google Shape;2294;p51"/>
          <p:cNvGrpSpPr/>
          <p:nvPr/>
        </p:nvGrpSpPr>
        <p:grpSpPr>
          <a:xfrm rot="16921700">
            <a:off x="84289" y="222449"/>
            <a:ext cx="529645" cy="511436"/>
            <a:chOff x="3949650" y="1589075"/>
            <a:chExt cx="592950" cy="613175"/>
          </a:xfrm>
        </p:grpSpPr>
        <p:sp>
          <p:nvSpPr>
            <p:cNvPr id="2295" name="Google Shape;2295;p51"/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1"/>
          <p:cNvGrpSpPr/>
          <p:nvPr/>
        </p:nvGrpSpPr>
        <p:grpSpPr>
          <a:xfrm>
            <a:off x="8431034" y="4402594"/>
            <a:ext cx="661076" cy="649522"/>
            <a:chOff x="3308898" y="1492035"/>
            <a:chExt cx="2304150" cy="2304150"/>
          </a:xfrm>
        </p:grpSpPr>
        <p:sp>
          <p:nvSpPr>
            <p:cNvPr id="2299" name="Google Shape;2299;p51"/>
            <p:cNvSpPr/>
            <p:nvPr/>
          </p:nvSpPr>
          <p:spPr>
            <a:xfrm>
              <a:off x="3594342" y="2907113"/>
              <a:ext cx="52714" cy="75134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3497614" y="3183999"/>
              <a:ext cx="47221" cy="76642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3967885" y="2281744"/>
              <a:ext cx="63723" cy="67472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3654104" y="2773067"/>
              <a:ext cx="54293" cy="73153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3788575" y="2515111"/>
              <a:ext cx="62167" cy="70018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3717025" y="2640034"/>
              <a:ext cx="57429" cy="74851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4438933" y="1532843"/>
              <a:ext cx="40125" cy="77939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4061453" y="2168043"/>
              <a:ext cx="63723" cy="67330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4393316" y="1675730"/>
              <a:ext cx="51936" cy="74261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3875094" y="2397213"/>
              <a:ext cx="62922" cy="67590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4242319" y="1933638"/>
              <a:ext cx="62945" cy="70348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4153465" y="2052903"/>
              <a:ext cx="63723" cy="68250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4324902" y="1808786"/>
              <a:ext cx="57429" cy="72517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3818467" y="2111699"/>
              <a:ext cx="111698" cy="100453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4136963" y="1890732"/>
              <a:ext cx="111675" cy="100453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3308898" y="1492035"/>
              <a:ext cx="2304150" cy="2304150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3367080" y="1550218"/>
              <a:ext cx="2188562" cy="2187784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5300805" y="3218159"/>
              <a:ext cx="63723" cy="95950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5325181" y="2805293"/>
              <a:ext cx="27559" cy="27441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5133305" y="2781483"/>
              <a:ext cx="210784" cy="127965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4917832" y="2136853"/>
              <a:ext cx="90457" cy="15415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4896614" y="2084965"/>
              <a:ext cx="55071" cy="47999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5108151" y="2978097"/>
              <a:ext cx="11811" cy="9689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4865142" y="2053516"/>
              <a:ext cx="19685" cy="18106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5017718" y="2940990"/>
              <a:ext cx="49625" cy="39700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4968164" y="2786434"/>
              <a:ext cx="62945" cy="2282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4952439" y="2817882"/>
              <a:ext cx="69075" cy="91235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4968164" y="2951339"/>
              <a:ext cx="22821" cy="11269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4955575" y="2973382"/>
              <a:ext cx="19544" cy="12801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4906044" y="2957846"/>
              <a:ext cx="44840" cy="15842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4775888" y="2935827"/>
              <a:ext cx="521809" cy="434228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4742482" y="2938491"/>
              <a:ext cx="150998" cy="35127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4791235" y="2699136"/>
              <a:ext cx="156514" cy="192678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4761342" y="2868191"/>
              <a:ext cx="37744" cy="35716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4572602" y="2750246"/>
              <a:ext cx="188482" cy="186973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4321766" y="2682610"/>
              <a:ext cx="38545" cy="61955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3794091" y="3007070"/>
              <a:ext cx="87322" cy="189873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3390679" y="1771514"/>
              <a:ext cx="1525633" cy="147419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4144036" y="1807372"/>
              <a:ext cx="7874" cy="6507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3807458" y="2189401"/>
              <a:ext cx="14970" cy="9949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3692649" y="2094277"/>
              <a:ext cx="18884" cy="22160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3685576" y="2042389"/>
              <a:ext cx="26758" cy="28101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3713984" y="2024354"/>
              <a:ext cx="13296" cy="11882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3771294" y="1822318"/>
              <a:ext cx="109317" cy="84163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3776787" y="1845539"/>
              <a:ext cx="52714" cy="32628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3581753" y="1660312"/>
              <a:ext cx="1973888" cy="2077688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273;p51">
            <a:extLst>
              <a:ext uri="{FF2B5EF4-FFF2-40B4-BE49-F238E27FC236}">
                <a16:creationId xmlns:a16="http://schemas.microsoft.com/office/drawing/2014/main" id="{9C896D5D-A0C8-F189-1C70-5553720AC63F}"/>
              </a:ext>
            </a:extLst>
          </p:cNvPr>
          <p:cNvSpPr txBox="1">
            <a:spLocks/>
          </p:cNvSpPr>
          <p:nvPr/>
        </p:nvSpPr>
        <p:spPr>
          <a:xfrm>
            <a:off x="959280" y="174146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THANG NHIỆT ĐỘ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273;p51">
            <a:extLst>
              <a:ext uri="{FF2B5EF4-FFF2-40B4-BE49-F238E27FC236}">
                <a16:creationId xmlns:a16="http://schemas.microsoft.com/office/drawing/2014/main" id="{EE6BFA72-E278-68AB-688C-EA7A1BFD9BC2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D57B7-5916-6C2F-573B-9E4AACDCD089}"/>
              </a:ext>
            </a:extLst>
          </p:cNvPr>
          <p:cNvSpPr/>
          <p:nvPr/>
        </p:nvSpPr>
        <p:spPr>
          <a:xfrm>
            <a:off x="1085788" y="1368324"/>
            <a:ext cx="6972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nóng ta thường dùng nước đá để làm mát đồ uống. Hãy cho biết chiều truyền năng lượng nhiệt trong trường hợp này.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97BD0C8-710D-E52D-18B2-7435DB0E8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" y="978305"/>
            <a:ext cx="734062" cy="767428"/>
          </a:xfrm>
          <a:prstGeom prst="rect">
            <a:avLst/>
          </a:prstGeom>
        </p:spPr>
      </p:pic>
      <p:pic>
        <p:nvPicPr>
          <p:cNvPr id="8" name="Picture 7" descr="Quy trình sản xuất các loại nước giải khát - MÁY ĐÓNG GÓI TÂN MINH">
            <a:extLst>
              <a:ext uri="{FF2B5EF4-FFF2-40B4-BE49-F238E27FC236}">
                <a16:creationId xmlns:a16="http://schemas.microsoft.com/office/drawing/2014/main" id="{8B19D248-0FCE-4D02-F5BD-F009C4C1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43" y="2674884"/>
            <a:ext cx="3596109" cy="20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408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51"/>
          <p:cNvSpPr/>
          <p:nvPr/>
        </p:nvSpPr>
        <p:spPr>
          <a:xfrm>
            <a:off x="981954" y="1289777"/>
            <a:ext cx="7202765" cy="94522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2" name="Google Shape;2292;p51"/>
          <p:cNvSpPr/>
          <p:nvPr/>
        </p:nvSpPr>
        <p:spPr>
          <a:xfrm>
            <a:off x="-34777" y="0"/>
            <a:ext cx="1162311" cy="1448800"/>
          </a:xfrm>
          <a:custGeom>
            <a:avLst/>
            <a:gdLst/>
            <a:ahLst/>
            <a:cxnLst/>
            <a:rect l="l" t="t" r="r" b="b"/>
            <a:pathLst>
              <a:path w="75515" h="60264" extrusionOk="0">
                <a:moveTo>
                  <a:pt x="75515" y="0"/>
                </a:moveTo>
                <a:cubicBezTo>
                  <a:pt x="72564" y="7377"/>
                  <a:pt x="67793" y="14678"/>
                  <a:pt x="61131" y="19008"/>
                </a:cubicBezTo>
                <a:cubicBezTo>
                  <a:pt x="56317" y="22137"/>
                  <a:pt x="46255" y="23484"/>
                  <a:pt x="43922" y="18237"/>
                </a:cubicBezTo>
                <a:cubicBezTo>
                  <a:pt x="42839" y="15800"/>
                  <a:pt x="50101" y="15484"/>
                  <a:pt x="51885" y="17466"/>
                </a:cubicBezTo>
                <a:cubicBezTo>
                  <a:pt x="54462" y="20330"/>
                  <a:pt x="54250" y="25983"/>
                  <a:pt x="51885" y="29025"/>
                </a:cubicBezTo>
                <a:cubicBezTo>
                  <a:pt x="45089" y="37764"/>
                  <a:pt x="29799" y="32362"/>
                  <a:pt x="19521" y="36474"/>
                </a:cubicBezTo>
                <a:cubicBezTo>
                  <a:pt x="14852" y="38342"/>
                  <a:pt x="10345" y="42080"/>
                  <a:pt x="8476" y="46748"/>
                </a:cubicBezTo>
                <a:cubicBezTo>
                  <a:pt x="6516" y="51643"/>
                  <a:pt x="5115" y="61383"/>
                  <a:pt x="0" y="601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93" name="Google Shape;2293;p51"/>
          <p:cNvSpPr/>
          <p:nvPr/>
        </p:nvSpPr>
        <p:spPr>
          <a:xfrm>
            <a:off x="7365275" y="3859841"/>
            <a:ext cx="1798000" cy="1283650"/>
          </a:xfrm>
          <a:custGeom>
            <a:avLst/>
            <a:gdLst/>
            <a:ahLst/>
            <a:cxnLst/>
            <a:rect l="l" t="t" r="r" b="b"/>
            <a:pathLst>
              <a:path w="71920" h="51346" extrusionOk="0">
                <a:moveTo>
                  <a:pt x="71920" y="1003"/>
                </a:moveTo>
                <a:cubicBezTo>
                  <a:pt x="64824" y="-1362"/>
                  <a:pt x="53689" y="477"/>
                  <a:pt x="50344" y="7167"/>
                </a:cubicBezTo>
                <a:cubicBezTo>
                  <a:pt x="46745" y="14365"/>
                  <a:pt x="57430" y="27495"/>
                  <a:pt x="50344" y="31311"/>
                </a:cubicBezTo>
                <a:cubicBezTo>
                  <a:pt x="38735" y="37563"/>
                  <a:pt x="23813" y="29000"/>
                  <a:pt x="10788" y="31055"/>
                </a:cubicBezTo>
                <a:cubicBezTo>
                  <a:pt x="3221" y="32249"/>
                  <a:pt x="0" y="43686"/>
                  <a:pt x="0" y="5134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2294" name="Google Shape;2294;p51"/>
          <p:cNvGrpSpPr/>
          <p:nvPr/>
        </p:nvGrpSpPr>
        <p:grpSpPr>
          <a:xfrm rot="16921700">
            <a:off x="84289" y="222449"/>
            <a:ext cx="529645" cy="511436"/>
            <a:chOff x="3949650" y="1589075"/>
            <a:chExt cx="592950" cy="613175"/>
          </a:xfrm>
        </p:grpSpPr>
        <p:sp>
          <p:nvSpPr>
            <p:cNvPr id="2295" name="Google Shape;2295;p51"/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1"/>
          <p:cNvGrpSpPr/>
          <p:nvPr/>
        </p:nvGrpSpPr>
        <p:grpSpPr>
          <a:xfrm>
            <a:off x="8431034" y="4402594"/>
            <a:ext cx="661076" cy="649522"/>
            <a:chOff x="3308898" y="1492035"/>
            <a:chExt cx="2304150" cy="2304150"/>
          </a:xfrm>
        </p:grpSpPr>
        <p:sp>
          <p:nvSpPr>
            <p:cNvPr id="2299" name="Google Shape;2299;p51"/>
            <p:cNvSpPr/>
            <p:nvPr/>
          </p:nvSpPr>
          <p:spPr>
            <a:xfrm>
              <a:off x="3594342" y="2907113"/>
              <a:ext cx="52714" cy="75134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3497614" y="3183999"/>
              <a:ext cx="47221" cy="76642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3967885" y="2281744"/>
              <a:ext cx="63723" cy="67472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3654104" y="2773067"/>
              <a:ext cx="54293" cy="73153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3788575" y="2515111"/>
              <a:ext cx="62167" cy="70018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3717025" y="2640034"/>
              <a:ext cx="57429" cy="74851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4438933" y="1532843"/>
              <a:ext cx="40125" cy="77939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4061453" y="2168043"/>
              <a:ext cx="63723" cy="67330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4393316" y="1675730"/>
              <a:ext cx="51936" cy="74261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3875094" y="2397213"/>
              <a:ext cx="62922" cy="67590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4242319" y="1933638"/>
              <a:ext cx="62945" cy="70348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4153465" y="2052903"/>
              <a:ext cx="63723" cy="68250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4324902" y="1808786"/>
              <a:ext cx="57429" cy="72517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3818467" y="2111699"/>
              <a:ext cx="111698" cy="100453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4136963" y="1890732"/>
              <a:ext cx="111675" cy="100453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3308898" y="1492035"/>
              <a:ext cx="2304150" cy="2304150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3367080" y="1550218"/>
              <a:ext cx="2188562" cy="2187784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5300805" y="3218159"/>
              <a:ext cx="63723" cy="95950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5325181" y="2805293"/>
              <a:ext cx="27559" cy="27441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5133305" y="2781483"/>
              <a:ext cx="210784" cy="127965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4917832" y="2136853"/>
              <a:ext cx="90457" cy="15415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4896614" y="2084965"/>
              <a:ext cx="55071" cy="47999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5108151" y="2978097"/>
              <a:ext cx="11811" cy="9689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4865142" y="2053516"/>
              <a:ext cx="19685" cy="18106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5017718" y="2940990"/>
              <a:ext cx="49625" cy="39700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4968164" y="2786434"/>
              <a:ext cx="62945" cy="2282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4952439" y="2817882"/>
              <a:ext cx="69075" cy="91235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4968164" y="2951339"/>
              <a:ext cx="22821" cy="11269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4955575" y="2973382"/>
              <a:ext cx="19544" cy="12801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4906044" y="2957846"/>
              <a:ext cx="44840" cy="15842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4775888" y="2935827"/>
              <a:ext cx="521809" cy="434228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4742482" y="2938491"/>
              <a:ext cx="150998" cy="35127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4791235" y="2699136"/>
              <a:ext cx="156514" cy="192678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4761342" y="2868191"/>
              <a:ext cx="37744" cy="35716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4572602" y="2750246"/>
              <a:ext cx="188482" cy="186973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1"/>
            <p:cNvSpPr/>
            <p:nvPr/>
          </p:nvSpPr>
          <p:spPr>
            <a:xfrm>
              <a:off x="4321766" y="2682610"/>
              <a:ext cx="38545" cy="61955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1"/>
            <p:cNvSpPr/>
            <p:nvPr/>
          </p:nvSpPr>
          <p:spPr>
            <a:xfrm>
              <a:off x="3794091" y="3007070"/>
              <a:ext cx="87322" cy="189873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3390679" y="1771514"/>
              <a:ext cx="1525633" cy="147419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4144036" y="1807372"/>
              <a:ext cx="7874" cy="6507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3807458" y="2189401"/>
              <a:ext cx="14970" cy="9949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3692649" y="2094277"/>
              <a:ext cx="18884" cy="22160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3685576" y="2042389"/>
              <a:ext cx="26758" cy="28101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3713984" y="2024354"/>
              <a:ext cx="13296" cy="11882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3771294" y="1822318"/>
              <a:ext cx="109317" cy="84163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3776787" y="1845539"/>
              <a:ext cx="52714" cy="32628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3581753" y="1660312"/>
              <a:ext cx="1973888" cy="2077688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273;p51">
            <a:extLst>
              <a:ext uri="{FF2B5EF4-FFF2-40B4-BE49-F238E27FC236}">
                <a16:creationId xmlns:a16="http://schemas.microsoft.com/office/drawing/2014/main" id="{9C896D5D-A0C8-F189-1C70-5553720AC63F}"/>
              </a:ext>
            </a:extLst>
          </p:cNvPr>
          <p:cNvSpPr txBox="1">
            <a:spLocks/>
          </p:cNvSpPr>
          <p:nvPr/>
        </p:nvSpPr>
        <p:spPr>
          <a:xfrm>
            <a:off x="959280" y="174146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THANG NHIỆT ĐỘ</a:t>
            </a:r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273;p51">
            <a:extLst>
              <a:ext uri="{FF2B5EF4-FFF2-40B4-BE49-F238E27FC236}">
                <a16:creationId xmlns:a16="http://schemas.microsoft.com/office/drawing/2014/main" id="{EE6BFA72-E278-68AB-688C-EA7A1BFD9BC2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D57B7-5916-6C2F-573B-9E4AACDCD089}"/>
              </a:ext>
            </a:extLst>
          </p:cNvPr>
          <p:cNvSpPr/>
          <p:nvPr/>
        </p:nvSpPr>
        <p:spPr>
          <a:xfrm>
            <a:off x="1085788" y="1368324"/>
            <a:ext cx="6972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nhiệt được truyền từ đồ uống sáng nước đá. 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97BD0C8-710D-E52D-18B2-7435DB0E8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" y="978305"/>
            <a:ext cx="734062" cy="767428"/>
          </a:xfrm>
          <a:prstGeom prst="rect">
            <a:avLst/>
          </a:prstGeom>
        </p:spPr>
      </p:pic>
      <p:pic>
        <p:nvPicPr>
          <p:cNvPr id="2" name="Picture 1" descr="Quy trình sản xuất các loại nước giải khát - MÁY ĐÓNG GÓI TÂN MINH">
            <a:extLst>
              <a:ext uri="{FF2B5EF4-FFF2-40B4-BE49-F238E27FC236}">
                <a16:creationId xmlns:a16="http://schemas.microsoft.com/office/drawing/2014/main" id="{D95B8C93-AC6B-DCC6-675F-A7A0BD0A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91" y="2328641"/>
            <a:ext cx="3919826" cy="220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80931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2343" name="Group 2342">
            <a:extLst>
              <a:ext uri="{FF2B5EF4-FFF2-40B4-BE49-F238E27FC236}">
                <a16:creationId xmlns:a16="http://schemas.microsoft.com/office/drawing/2014/main" id="{D2FA5172-940D-9CD1-5B2D-DE3AE8183D8B}"/>
              </a:ext>
            </a:extLst>
          </p:cNvPr>
          <p:cNvGrpSpPr/>
          <p:nvPr/>
        </p:nvGrpSpPr>
        <p:grpSpPr>
          <a:xfrm>
            <a:off x="1067570" y="1623440"/>
            <a:ext cx="3612467" cy="1485312"/>
            <a:chOff x="1184063" y="3068639"/>
            <a:chExt cx="3309766" cy="12294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41C17D-1244-DBD3-47F1-FE158F7F28FD}"/>
                </a:ext>
              </a:extLst>
            </p:cNvPr>
            <p:cNvSpPr/>
            <p:nvPr/>
          </p:nvSpPr>
          <p:spPr>
            <a:xfrm rot="20420553">
              <a:off x="1184063" y="3068639"/>
              <a:ext cx="3308198" cy="1047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hoàn thành </a:t>
              </a:r>
            </a:p>
            <a:p>
              <a:pPr algn="ctr">
                <a:lnSpc>
                  <a:spcPct val="150000"/>
                </a:lnSpc>
              </a:pPr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 học tập số 3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DEB558C-4A42-16DC-DAE0-996C44015E66}"/>
                </a:ext>
              </a:extLst>
            </p:cNvPr>
            <p:cNvGrpSpPr/>
            <p:nvPr/>
          </p:nvGrpSpPr>
          <p:grpSpPr>
            <a:xfrm>
              <a:off x="1185631" y="3075091"/>
              <a:ext cx="3308198" cy="1223021"/>
              <a:chOff x="1185631" y="3075091"/>
              <a:chExt cx="3308198" cy="1223021"/>
            </a:xfrm>
          </p:grpSpPr>
          <p:sp>
            <p:nvSpPr>
              <p:cNvPr id="2341" name="Thought Bubble: Cloud 2340">
                <a:extLst>
                  <a:ext uri="{FF2B5EF4-FFF2-40B4-BE49-F238E27FC236}">
                    <a16:creationId xmlns:a16="http://schemas.microsoft.com/office/drawing/2014/main" id="{7AD48752-48AA-2D56-8585-7036B849D553}"/>
                  </a:ext>
                </a:extLst>
              </p:cNvPr>
              <p:cNvSpPr/>
              <p:nvPr/>
            </p:nvSpPr>
            <p:spPr>
              <a:xfrm rot="20513912" flipH="1">
                <a:off x="1242960" y="3075091"/>
                <a:ext cx="3247999" cy="1223021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42" name="Rectangle 2341">
                <a:extLst>
                  <a:ext uri="{FF2B5EF4-FFF2-40B4-BE49-F238E27FC236}">
                    <a16:creationId xmlns:a16="http://schemas.microsoft.com/office/drawing/2014/main" id="{68ABCFAF-D4D5-3D8E-6B3A-C5D8F87A13D5}"/>
                  </a:ext>
                </a:extLst>
              </p:cNvPr>
              <p:cNvSpPr/>
              <p:nvPr/>
            </p:nvSpPr>
            <p:spPr>
              <a:xfrm rot="20420553">
                <a:off x="1185631" y="3180351"/>
                <a:ext cx="3308198" cy="938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hãy hoàn thành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 học tập số 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44" name="Google Shape;2911;p56">
            <a:extLst>
              <a:ext uri="{FF2B5EF4-FFF2-40B4-BE49-F238E27FC236}">
                <a16:creationId xmlns:a16="http://schemas.microsoft.com/office/drawing/2014/main" id="{912FD623-CE0C-2E8B-4476-54C100FEC8CB}"/>
              </a:ext>
            </a:extLst>
          </p:cNvPr>
          <p:cNvGrpSpPr/>
          <p:nvPr/>
        </p:nvGrpSpPr>
        <p:grpSpPr>
          <a:xfrm>
            <a:off x="5816706" y="3023545"/>
            <a:ext cx="1888122" cy="1755433"/>
            <a:chOff x="3033185" y="1419130"/>
            <a:chExt cx="2933779" cy="2727605"/>
          </a:xfrm>
        </p:grpSpPr>
        <p:grpSp>
          <p:nvGrpSpPr>
            <p:cNvPr id="2345" name="Google Shape;2912;p56">
              <a:extLst>
                <a:ext uri="{FF2B5EF4-FFF2-40B4-BE49-F238E27FC236}">
                  <a16:creationId xmlns:a16="http://schemas.microsoft.com/office/drawing/2014/main" id="{9737711F-2C61-781C-D236-89CD1E6DC5CB}"/>
                </a:ext>
              </a:extLst>
            </p:cNvPr>
            <p:cNvGrpSpPr/>
            <p:nvPr/>
          </p:nvGrpSpPr>
          <p:grpSpPr>
            <a:xfrm>
              <a:off x="5253246" y="2448222"/>
              <a:ext cx="713718" cy="595654"/>
              <a:chOff x="3836250" y="4031125"/>
              <a:chExt cx="989900" cy="826150"/>
            </a:xfrm>
          </p:grpSpPr>
          <p:sp>
            <p:nvSpPr>
              <p:cNvPr id="2532" name="Google Shape;2913;p56">
                <a:extLst>
                  <a:ext uri="{FF2B5EF4-FFF2-40B4-BE49-F238E27FC236}">
                    <a16:creationId xmlns:a16="http://schemas.microsoft.com/office/drawing/2014/main" id="{DF33FDD3-090E-A861-875D-8B306FF5078E}"/>
                  </a:ext>
                </a:extLst>
              </p:cNvPr>
              <p:cNvSpPr/>
              <p:nvPr/>
            </p:nvSpPr>
            <p:spPr>
              <a:xfrm>
                <a:off x="3837075" y="4031125"/>
                <a:ext cx="989075" cy="826150"/>
              </a:xfrm>
              <a:custGeom>
                <a:avLst/>
                <a:gdLst/>
                <a:ahLst/>
                <a:cxnLst/>
                <a:rect l="l" t="t" r="r" b="b"/>
                <a:pathLst>
                  <a:path w="39563" h="33046" extrusionOk="0">
                    <a:moveTo>
                      <a:pt x="14088" y="0"/>
                    </a:moveTo>
                    <a:cubicBezTo>
                      <a:pt x="13998" y="0"/>
                      <a:pt x="13907" y="8"/>
                      <a:pt x="13810" y="22"/>
                    </a:cubicBezTo>
                    <a:lnTo>
                      <a:pt x="1568" y="2257"/>
                    </a:lnTo>
                    <a:cubicBezTo>
                      <a:pt x="968" y="2390"/>
                      <a:pt x="501" y="2924"/>
                      <a:pt x="501" y="3591"/>
                    </a:cubicBezTo>
                    <a:lnTo>
                      <a:pt x="1" y="29677"/>
                    </a:lnTo>
                    <a:cubicBezTo>
                      <a:pt x="1" y="30077"/>
                      <a:pt x="167" y="30444"/>
                      <a:pt x="468" y="30711"/>
                    </a:cubicBezTo>
                    <a:cubicBezTo>
                      <a:pt x="688" y="30903"/>
                      <a:pt x="1022" y="31028"/>
                      <a:pt x="1338" y="31028"/>
                    </a:cubicBezTo>
                    <a:cubicBezTo>
                      <a:pt x="1405" y="31028"/>
                      <a:pt x="1471" y="31022"/>
                      <a:pt x="1535" y="31011"/>
                    </a:cubicBezTo>
                    <a:lnTo>
                      <a:pt x="13410" y="28843"/>
                    </a:lnTo>
                    <a:lnTo>
                      <a:pt x="25052" y="32946"/>
                    </a:lnTo>
                    <a:cubicBezTo>
                      <a:pt x="25185" y="33012"/>
                      <a:pt x="25319" y="33046"/>
                      <a:pt x="25485" y="33046"/>
                    </a:cubicBezTo>
                    <a:lnTo>
                      <a:pt x="25619" y="33046"/>
                    </a:lnTo>
                    <a:lnTo>
                      <a:pt x="37894" y="31745"/>
                    </a:lnTo>
                    <a:cubicBezTo>
                      <a:pt x="38561" y="31645"/>
                      <a:pt x="39062" y="31111"/>
                      <a:pt x="39062" y="30410"/>
                    </a:cubicBezTo>
                    <a:lnTo>
                      <a:pt x="39562" y="4358"/>
                    </a:lnTo>
                    <a:cubicBezTo>
                      <a:pt x="39562" y="3991"/>
                      <a:pt x="39395" y="3591"/>
                      <a:pt x="39129" y="3291"/>
                    </a:cubicBezTo>
                    <a:cubicBezTo>
                      <a:pt x="38858" y="3021"/>
                      <a:pt x="38507" y="2886"/>
                      <a:pt x="38196" y="2886"/>
                    </a:cubicBezTo>
                    <a:cubicBezTo>
                      <a:pt x="38162" y="2886"/>
                      <a:pt x="38128" y="2887"/>
                      <a:pt x="38094" y="2891"/>
                    </a:cubicBezTo>
                    <a:lnTo>
                      <a:pt x="26153" y="4192"/>
                    </a:lnTo>
                    <a:lnTo>
                      <a:pt x="14478" y="55"/>
                    </a:lnTo>
                    <a:cubicBezTo>
                      <a:pt x="14341" y="16"/>
                      <a:pt x="14216" y="0"/>
                      <a:pt x="14088" y="0"/>
                    </a:cubicBezTo>
                    <a:close/>
                  </a:path>
                </a:pathLst>
              </a:custGeom>
              <a:solidFill>
                <a:srgbClr val="4D9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914;p56">
                <a:extLst>
                  <a:ext uri="{FF2B5EF4-FFF2-40B4-BE49-F238E27FC236}">
                    <a16:creationId xmlns:a16="http://schemas.microsoft.com/office/drawing/2014/main" id="{E80C6FA9-E367-5E91-E6D7-6C1E5D259A67}"/>
                  </a:ext>
                </a:extLst>
              </p:cNvPr>
              <p:cNvSpPr/>
              <p:nvPr/>
            </p:nvSpPr>
            <p:spPr>
              <a:xfrm>
                <a:off x="3836250" y="4031125"/>
                <a:ext cx="989050" cy="826150"/>
              </a:xfrm>
              <a:custGeom>
                <a:avLst/>
                <a:gdLst/>
                <a:ahLst/>
                <a:cxnLst/>
                <a:rect l="l" t="t" r="r" b="b"/>
                <a:pathLst>
                  <a:path w="39562" h="33046" extrusionOk="0">
                    <a:moveTo>
                      <a:pt x="14079" y="0"/>
                    </a:moveTo>
                    <a:cubicBezTo>
                      <a:pt x="13986" y="0"/>
                      <a:pt x="13887" y="8"/>
                      <a:pt x="13777" y="22"/>
                    </a:cubicBezTo>
                    <a:lnTo>
                      <a:pt x="1568" y="2257"/>
                    </a:lnTo>
                    <a:cubicBezTo>
                      <a:pt x="934" y="2390"/>
                      <a:pt x="501" y="2924"/>
                      <a:pt x="501" y="3591"/>
                    </a:cubicBezTo>
                    <a:lnTo>
                      <a:pt x="0" y="29677"/>
                    </a:lnTo>
                    <a:cubicBezTo>
                      <a:pt x="0" y="30077"/>
                      <a:pt x="167" y="30444"/>
                      <a:pt x="434" y="30711"/>
                    </a:cubicBezTo>
                    <a:cubicBezTo>
                      <a:pt x="682" y="30903"/>
                      <a:pt x="1021" y="31028"/>
                      <a:pt x="1338" y="31028"/>
                    </a:cubicBezTo>
                    <a:cubicBezTo>
                      <a:pt x="1405" y="31028"/>
                      <a:pt x="1471" y="31022"/>
                      <a:pt x="1535" y="31011"/>
                    </a:cubicBezTo>
                    <a:lnTo>
                      <a:pt x="13410" y="28843"/>
                    </a:lnTo>
                    <a:lnTo>
                      <a:pt x="25051" y="32946"/>
                    </a:lnTo>
                    <a:cubicBezTo>
                      <a:pt x="25185" y="33012"/>
                      <a:pt x="25285" y="33046"/>
                      <a:pt x="25452" y="33046"/>
                    </a:cubicBezTo>
                    <a:lnTo>
                      <a:pt x="25619" y="33046"/>
                    </a:lnTo>
                    <a:lnTo>
                      <a:pt x="37894" y="31745"/>
                    </a:lnTo>
                    <a:cubicBezTo>
                      <a:pt x="38561" y="31645"/>
                      <a:pt x="39061" y="31111"/>
                      <a:pt x="39061" y="30410"/>
                    </a:cubicBezTo>
                    <a:lnTo>
                      <a:pt x="39562" y="4358"/>
                    </a:lnTo>
                    <a:cubicBezTo>
                      <a:pt x="39528" y="3858"/>
                      <a:pt x="39395" y="3491"/>
                      <a:pt x="39095" y="3224"/>
                    </a:cubicBezTo>
                    <a:cubicBezTo>
                      <a:pt x="38825" y="3015"/>
                      <a:pt x="38502" y="2886"/>
                      <a:pt x="38197" y="2886"/>
                    </a:cubicBezTo>
                    <a:cubicBezTo>
                      <a:pt x="38163" y="2886"/>
                      <a:pt x="38128" y="2887"/>
                      <a:pt x="38094" y="2891"/>
                    </a:cubicBezTo>
                    <a:lnTo>
                      <a:pt x="26119" y="4192"/>
                    </a:lnTo>
                    <a:lnTo>
                      <a:pt x="14444" y="55"/>
                    </a:lnTo>
                    <a:cubicBezTo>
                      <a:pt x="14327" y="16"/>
                      <a:pt x="14209" y="0"/>
                      <a:pt x="140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915;p56">
                <a:extLst>
                  <a:ext uri="{FF2B5EF4-FFF2-40B4-BE49-F238E27FC236}">
                    <a16:creationId xmlns:a16="http://schemas.microsoft.com/office/drawing/2014/main" id="{DC851476-7924-FACA-27F7-486ABA85B17B}"/>
                  </a:ext>
                </a:extLst>
              </p:cNvPr>
              <p:cNvSpPr/>
              <p:nvPr/>
            </p:nvSpPr>
            <p:spPr>
              <a:xfrm>
                <a:off x="3867925" y="4064175"/>
                <a:ext cx="317750" cy="706375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28255" extrusionOk="0">
                    <a:moveTo>
                      <a:pt x="12710" y="1"/>
                    </a:moveTo>
                    <a:lnTo>
                      <a:pt x="501" y="2236"/>
                    </a:lnTo>
                    <a:lnTo>
                      <a:pt x="1" y="28254"/>
                    </a:lnTo>
                    <a:lnTo>
                      <a:pt x="1" y="28254"/>
                    </a:lnTo>
                    <a:lnTo>
                      <a:pt x="12243" y="26053"/>
                    </a:lnTo>
                    <a:lnTo>
                      <a:pt x="127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916;p56">
                <a:extLst>
                  <a:ext uri="{FF2B5EF4-FFF2-40B4-BE49-F238E27FC236}">
                    <a16:creationId xmlns:a16="http://schemas.microsoft.com/office/drawing/2014/main" id="{7E93F1B2-0B37-6575-DCF0-057CF412E82E}"/>
                  </a:ext>
                </a:extLst>
              </p:cNvPr>
              <p:cNvSpPr/>
              <p:nvPr/>
            </p:nvSpPr>
            <p:spPr>
              <a:xfrm>
                <a:off x="4173975" y="4064175"/>
                <a:ext cx="3102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30256" extrusionOk="0">
                    <a:moveTo>
                      <a:pt x="468" y="1"/>
                    </a:moveTo>
                    <a:lnTo>
                      <a:pt x="1" y="26053"/>
                    </a:lnTo>
                    <a:lnTo>
                      <a:pt x="11943" y="30256"/>
                    </a:lnTo>
                    <a:lnTo>
                      <a:pt x="12410" y="4204"/>
                    </a:lnTo>
                    <a:lnTo>
                      <a:pt x="468" y="1"/>
                    </a:lnTo>
                    <a:close/>
                  </a:path>
                </a:pathLst>
              </a:custGeom>
              <a:solidFill>
                <a:srgbClr val="FFC35C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917;p56">
                <a:extLst>
                  <a:ext uri="{FF2B5EF4-FFF2-40B4-BE49-F238E27FC236}">
                    <a16:creationId xmlns:a16="http://schemas.microsoft.com/office/drawing/2014/main" id="{B3FB83DF-C3A3-BE3A-1A73-FE0C737A2E1E}"/>
                  </a:ext>
                </a:extLst>
              </p:cNvPr>
              <p:cNvSpPr/>
              <p:nvPr/>
            </p:nvSpPr>
            <p:spPr>
              <a:xfrm>
                <a:off x="4472525" y="4136725"/>
                <a:ext cx="319425" cy="683850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27354" extrusionOk="0">
                    <a:moveTo>
                      <a:pt x="12777" y="1"/>
                    </a:moveTo>
                    <a:lnTo>
                      <a:pt x="468" y="1302"/>
                    </a:lnTo>
                    <a:lnTo>
                      <a:pt x="1" y="27354"/>
                    </a:lnTo>
                    <a:lnTo>
                      <a:pt x="12276" y="26053"/>
                    </a:lnTo>
                    <a:lnTo>
                      <a:pt x="127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918;p56">
                <a:extLst>
                  <a:ext uri="{FF2B5EF4-FFF2-40B4-BE49-F238E27FC236}">
                    <a16:creationId xmlns:a16="http://schemas.microsoft.com/office/drawing/2014/main" id="{0360896F-9935-2F60-EBAF-E9B2A79A5527}"/>
                  </a:ext>
                </a:extLst>
              </p:cNvPr>
              <p:cNvSpPr/>
              <p:nvPr/>
            </p:nvSpPr>
            <p:spPr>
              <a:xfrm>
                <a:off x="4003025" y="4576925"/>
                <a:ext cx="68400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843" extrusionOk="0">
                    <a:moveTo>
                      <a:pt x="1258" y="1"/>
                    </a:moveTo>
                    <a:cubicBezTo>
                      <a:pt x="544" y="1"/>
                      <a:pt x="1" y="611"/>
                      <a:pt x="1" y="1373"/>
                    </a:cubicBezTo>
                    <a:cubicBezTo>
                      <a:pt x="1" y="2174"/>
                      <a:pt x="568" y="2841"/>
                      <a:pt x="1335" y="2841"/>
                    </a:cubicBezTo>
                    <a:cubicBezTo>
                      <a:pt x="1353" y="2842"/>
                      <a:pt x="1372" y="2842"/>
                      <a:pt x="1390" y="2842"/>
                    </a:cubicBezTo>
                    <a:cubicBezTo>
                      <a:pt x="2100" y="2842"/>
                      <a:pt x="2703" y="2220"/>
                      <a:pt x="2703" y="1440"/>
                    </a:cubicBezTo>
                    <a:cubicBezTo>
                      <a:pt x="2736" y="706"/>
                      <a:pt x="2102" y="39"/>
                      <a:pt x="1368" y="6"/>
                    </a:cubicBezTo>
                    <a:cubicBezTo>
                      <a:pt x="1331" y="2"/>
                      <a:pt x="1294" y="1"/>
                      <a:pt x="12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919;p56">
                <a:extLst>
                  <a:ext uri="{FF2B5EF4-FFF2-40B4-BE49-F238E27FC236}">
                    <a16:creationId xmlns:a16="http://schemas.microsoft.com/office/drawing/2014/main" id="{F01B23E1-C61A-7E14-06C8-956A5BE4FCC6}"/>
                  </a:ext>
                </a:extLst>
              </p:cNvPr>
              <p:cNvSpPr/>
              <p:nvPr/>
            </p:nvSpPr>
            <p:spPr>
              <a:xfrm>
                <a:off x="4083075" y="4532850"/>
                <a:ext cx="167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835" extrusionOk="0">
                    <a:moveTo>
                      <a:pt x="301" y="1"/>
                    </a:moveTo>
                    <a:cubicBezTo>
                      <a:pt x="134" y="34"/>
                      <a:pt x="1" y="167"/>
                      <a:pt x="1" y="368"/>
                    </a:cubicBezTo>
                    <a:lnTo>
                      <a:pt x="1" y="534"/>
                    </a:lnTo>
                    <a:cubicBezTo>
                      <a:pt x="34" y="701"/>
                      <a:pt x="168" y="835"/>
                      <a:pt x="335" y="835"/>
                    </a:cubicBezTo>
                    <a:cubicBezTo>
                      <a:pt x="535" y="835"/>
                      <a:pt x="668" y="668"/>
                      <a:pt x="635" y="501"/>
                    </a:cubicBezTo>
                    <a:lnTo>
                      <a:pt x="635" y="334"/>
                    </a:lnTo>
                    <a:cubicBezTo>
                      <a:pt x="635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920;p56">
                <a:extLst>
                  <a:ext uri="{FF2B5EF4-FFF2-40B4-BE49-F238E27FC236}">
                    <a16:creationId xmlns:a16="http://schemas.microsoft.com/office/drawing/2014/main" id="{44E3922D-897F-F4C3-D18C-038CA78925B1}"/>
                  </a:ext>
                </a:extLst>
              </p:cNvPr>
              <p:cNvSpPr/>
              <p:nvPr/>
            </p:nvSpPr>
            <p:spPr>
              <a:xfrm>
                <a:off x="4083075" y="4356050"/>
                <a:ext cx="5729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22918" h="13278" extrusionOk="0">
                    <a:moveTo>
                      <a:pt x="4904" y="1"/>
                    </a:moveTo>
                    <a:cubicBezTo>
                      <a:pt x="4738" y="1"/>
                      <a:pt x="4571" y="101"/>
                      <a:pt x="4538" y="268"/>
                    </a:cubicBezTo>
                    <a:cubicBezTo>
                      <a:pt x="4504" y="435"/>
                      <a:pt x="4638" y="601"/>
                      <a:pt x="4804" y="668"/>
                    </a:cubicBezTo>
                    <a:cubicBezTo>
                      <a:pt x="4871" y="701"/>
                      <a:pt x="4971" y="701"/>
                      <a:pt x="5038" y="735"/>
                    </a:cubicBezTo>
                    <a:lnTo>
                      <a:pt x="5138" y="735"/>
                    </a:lnTo>
                    <a:cubicBezTo>
                      <a:pt x="5238" y="735"/>
                      <a:pt x="5371" y="668"/>
                      <a:pt x="5505" y="501"/>
                    </a:cubicBezTo>
                    <a:cubicBezTo>
                      <a:pt x="5538" y="334"/>
                      <a:pt x="5438" y="101"/>
                      <a:pt x="5271" y="68"/>
                    </a:cubicBezTo>
                    <a:cubicBezTo>
                      <a:pt x="5171" y="34"/>
                      <a:pt x="5038" y="1"/>
                      <a:pt x="4904" y="1"/>
                    </a:cubicBezTo>
                    <a:close/>
                    <a:moveTo>
                      <a:pt x="3298" y="209"/>
                    </a:moveTo>
                    <a:cubicBezTo>
                      <a:pt x="3255" y="209"/>
                      <a:pt x="3212" y="218"/>
                      <a:pt x="3170" y="234"/>
                    </a:cubicBezTo>
                    <a:cubicBezTo>
                      <a:pt x="3036" y="268"/>
                      <a:pt x="2970" y="301"/>
                      <a:pt x="2836" y="368"/>
                    </a:cubicBezTo>
                    <a:cubicBezTo>
                      <a:pt x="2670" y="435"/>
                      <a:pt x="2569" y="668"/>
                      <a:pt x="2670" y="835"/>
                    </a:cubicBezTo>
                    <a:cubicBezTo>
                      <a:pt x="2703" y="935"/>
                      <a:pt x="2836" y="1035"/>
                      <a:pt x="2970" y="1035"/>
                    </a:cubicBezTo>
                    <a:lnTo>
                      <a:pt x="3137" y="1035"/>
                    </a:lnTo>
                    <a:cubicBezTo>
                      <a:pt x="3237" y="1002"/>
                      <a:pt x="3337" y="935"/>
                      <a:pt x="3403" y="902"/>
                    </a:cubicBezTo>
                    <a:cubicBezTo>
                      <a:pt x="3570" y="801"/>
                      <a:pt x="3670" y="601"/>
                      <a:pt x="3570" y="435"/>
                    </a:cubicBezTo>
                    <a:cubicBezTo>
                      <a:pt x="3545" y="284"/>
                      <a:pt x="3426" y="209"/>
                      <a:pt x="3298" y="209"/>
                    </a:cubicBezTo>
                    <a:close/>
                    <a:moveTo>
                      <a:pt x="6386" y="1077"/>
                    </a:moveTo>
                    <a:cubicBezTo>
                      <a:pt x="6321" y="1077"/>
                      <a:pt x="6258" y="1096"/>
                      <a:pt x="6205" y="1135"/>
                    </a:cubicBezTo>
                    <a:cubicBezTo>
                      <a:pt x="6072" y="1235"/>
                      <a:pt x="6039" y="1435"/>
                      <a:pt x="6172" y="1602"/>
                    </a:cubicBezTo>
                    <a:cubicBezTo>
                      <a:pt x="6205" y="1702"/>
                      <a:pt x="6272" y="1769"/>
                      <a:pt x="6339" y="1869"/>
                    </a:cubicBezTo>
                    <a:cubicBezTo>
                      <a:pt x="6372" y="1936"/>
                      <a:pt x="6506" y="2002"/>
                      <a:pt x="6572" y="2002"/>
                    </a:cubicBezTo>
                    <a:cubicBezTo>
                      <a:pt x="6672" y="2002"/>
                      <a:pt x="6706" y="1936"/>
                      <a:pt x="6806" y="1936"/>
                    </a:cubicBezTo>
                    <a:cubicBezTo>
                      <a:pt x="6973" y="1869"/>
                      <a:pt x="6973" y="1635"/>
                      <a:pt x="6873" y="1502"/>
                    </a:cubicBezTo>
                    <a:cubicBezTo>
                      <a:pt x="6806" y="1369"/>
                      <a:pt x="6739" y="1268"/>
                      <a:pt x="6672" y="1202"/>
                    </a:cubicBezTo>
                    <a:cubicBezTo>
                      <a:pt x="6592" y="1121"/>
                      <a:pt x="6486" y="1077"/>
                      <a:pt x="6386" y="1077"/>
                    </a:cubicBezTo>
                    <a:close/>
                    <a:moveTo>
                      <a:pt x="1735" y="1327"/>
                    </a:moveTo>
                    <a:cubicBezTo>
                      <a:pt x="1637" y="1327"/>
                      <a:pt x="1529" y="1375"/>
                      <a:pt x="1469" y="1435"/>
                    </a:cubicBezTo>
                    <a:cubicBezTo>
                      <a:pt x="1369" y="1535"/>
                      <a:pt x="1335" y="1669"/>
                      <a:pt x="1235" y="1735"/>
                    </a:cubicBezTo>
                    <a:cubicBezTo>
                      <a:pt x="1168" y="1869"/>
                      <a:pt x="1168" y="2069"/>
                      <a:pt x="1335" y="2202"/>
                    </a:cubicBezTo>
                    <a:cubicBezTo>
                      <a:pt x="1369" y="2236"/>
                      <a:pt x="1402" y="2269"/>
                      <a:pt x="1502" y="2269"/>
                    </a:cubicBezTo>
                    <a:cubicBezTo>
                      <a:pt x="1569" y="2269"/>
                      <a:pt x="1702" y="2236"/>
                      <a:pt x="1802" y="2169"/>
                    </a:cubicBezTo>
                    <a:cubicBezTo>
                      <a:pt x="1836" y="2069"/>
                      <a:pt x="1869" y="1969"/>
                      <a:pt x="1969" y="1902"/>
                    </a:cubicBezTo>
                    <a:cubicBezTo>
                      <a:pt x="2069" y="1735"/>
                      <a:pt x="2036" y="1535"/>
                      <a:pt x="1902" y="1402"/>
                    </a:cubicBezTo>
                    <a:cubicBezTo>
                      <a:pt x="1862" y="1349"/>
                      <a:pt x="1801" y="1327"/>
                      <a:pt x="1735" y="1327"/>
                    </a:cubicBezTo>
                    <a:close/>
                    <a:moveTo>
                      <a:pt x="7339" y="2744"/>
                    </a:moveTo>
                    <a:cubicBezTo>
                      <a:pt x="7295" y="2744"/>
                      <a:pt x="7249" y="2752"/>
                      <a:pt x="7206" y="2770"/>
                    </a:cubicBezTo>
                    <a:cubicBezTo>
                      <a:pt x="7039" y="2870"/>
                      <a:pt x="6973" y="3070"/>
                      <a:pt x="7039" y="3237"/>
                    </a:cubicBezTo>
                    <a:cubicBezTo>
                      <a:pt x="7073" y="3337"/>
                      <a:pt x="7106" y="3437"/>
                      <a:pt x="7173" y="3537"/>
                    </a:cubicBezTo>
                    <a:cubicBezTo>
                      <a:pt x="7206" y="3670"/>
                      <a:pt x="7340" y="3737"/>
                      <a:pt x="7440" y="3737"/>
                    </a:cubicBezTo>
                    <a:lnTo>
                      <a:pt x="7573" y="3737"/>
                    </a:lnTo>
                    <a:cubicBezTo>
                      <a:pt x="7740" y="3637"/>
                      <a:pt x="7840" y="3437"/>
                      <a:pt x="7740" y="3270"/>
                    </a:cubicBezTo>
                    <a:cubicBezTo>
                      <a:pt x="7706" y="3170"/>
                      <a:pt x="7673" y="3036"/>
                      <a:pt x="7606" y="2936"/>
                    </a:cubicBezTo>
                    <a:cubicBezTo>
                      <a:pt x="7582" y="2813"/>
                      <a:pt x="7465" y="2744"/>
                      <a:pt x="7339" y="2744"/>
                    </a:cubicBezTo>
                    <a:close/>
                    <a:moveTo>
                      <a:pt x="746" y="3135"/>
                    </a:moveTo>
                    <a:cubicBezTo>
                      <a:pt x="615" y="3135"/>
                      <a:pt x="493" y="3243"/>
                      <a:pt x="468" y="3370"/>
                    </a:cubicBezTo>
                    <a:cubicBezTo>
                      <a:pt x="468" y="3503"/>
                      <a:pt x="401" y="3570"/>
                      <a:pt x="368" y="3704"/>
                    </a:cubicBezTo>
                    <a:cubicBezTo>
                      <a:pt x="301" y="3870"/>
                      <a:pt x="401" y="4070"/>
                      <a:pt x="568" y="4104"/>
                    </a:cubicBezTo>
                    <a:lnTo>
                      <a:pt x="668" y="4104"/>
                    </a:lnTo>
                    <a:cubicBezTo>
                      <a:pt x="835" y="4104"/>
                      <a:pt x="968" y="4037"/>
                      <a:pt x="1002" y="3870"/>
                    </a:cubicBezTo>
                    <a:cubicBezTo>
                      <a:pt x="1002" y="3770"/>
                      <a:pt x="1035" y="3637"/>
                      <a:pt x="1068" y="3570"/>
                    </a:cubicBezTo>
                    <a:cubicBezTo>
                      <a:pt x="1135" y="3403"/>
                      <a:pt x="1035" y="3203"/>
                      <a:pt x="868" y="3170"/>
                    </a:cubicBezTo>
                    <a:cubicBezTo>
                      <a:pt x="828" y="3146"/>
                      <a:pt x="787" y="3135"/>
                      <a:pt x="746" y="3135"/>
                    </a:cubicBezTo>
                    <a:close/>
                    <a:moveTo>
                      <a:pt x="8083" y="4650"/>
                    </a:moveTo>
                    <a:cubicBezTo>
                      <a:pt x="8046" y="4650"/>
                      <a:pt x="8009" y="4657"/>
                      <a:pt x="7973" y="4671"/>
                    </a:cubicBezTo>
                    <a:cubicBezTo>
                      <a:pt x="7807" y="4704"/>
                      <a:pt x="7706" y="4904"/>
                      <a:pt x="7740" y="5071"/>
                    </a:cubicBezTo>
                    <a:lnTo>
                      <a:pt x="7840" y="5405"/>
                    </a:lnTo>
                    <a:cubicBezTo>
                      <a:pt x="7873" y="5572"/>
                      <a:pt x="8007" y="5672"/>
                      <a:pt x="8140" y="5672"/>
                    </a:cubicBezTo>
                    <a:cubicBezTo>
                      <a:pt x="8140" y="5672"/>
                      <a:pt x="8173" y="5672"/>
                      <a:pt x="8240" y="5605"/>
                    </a:cubicBezTo>
                    <a:cubicBezTo>
                      <a:pt x="8407" y="5572"/>
                      <a:pt x="8507" y="5371"/>
                      <a:pt x="8474" y="5205"/>
                    </a:cubicBezTo>
                    <a:lnTo>
                      <a:pt x="8374" y="4871"/>
                    </a:lnTo>
                    <a:cubicBezTo>
                      <a:pt x="8347" y="4740"/>
                      <a:pt x="8218" y="4650"/>
                      <a:pt x="8083" y="4650"/>
                    </a:cubicBezTo>
                    <a:close/>
                    <a:moveTo>
                      <a:pt x="350" y="5067"/>
                    </a:moveTo>
                    <a:cubicBezTo>
                      <a:pt x="173" y="5067"/>
                      <a:pt x="34" y="5219"/>
                      <a:pt x="34" y="5371"/>
                    </a:cubicBezTo>
                    <a:cubicBezTo>
                      <a:pt x="1" y="5505"/>
                      <a:pt x="1" y="5572"/>
                      <a:pt x="1" y="5705"/>
                    </a:cubicBezTo>
                    <a:cubicBezTo>
                      <a:pt x="1" y="5905"/>
                      <a:pt x="134" y="6072"/>
                      <a:pt x="335" y="6072"/>
                    </a:cubicBezTo>
                    <a:cubicBezTo>
                      <a:pt x="501" y="6072"/>
                      <a:pt x="668" y="5938"/>
                      <a:pt x="668" y="5772"/>
                    </a:cubicBezTo>
                    <a:cubicBezTo>
                      <a:pt x="668" y="5672"/>
                      <a:pt x="701" y="5572"/>
                      <a:pt x="701" y="5438"/>
                    </a:cubicBezTo>
                    <a:cubicBezTo>
                      <a:pt x="701" y="5271"/>
                      <a:pt x="568" y="5071"/>
                      <a:pt x="401" y="5071"/>
                    </a:cubicBezTo>
                    <a:cubicBezTo>
                      <a:pt x="384" y="5068"/>
                      <a:pt x="367" y="5067"/>
                      <a:pt x="350" y="5067"/>
                    </a:cubicBezTo>
                    <a:close/>
                    <a:moveTo>
                      <a:pt x="22584" y="5271"/>
                    </a:moveTo>
                    <a:cubicBezTo>
                      <a:pt x="22417" y="5271"/>
                      <a:pt x="22250" y="5405"/>
                      <a:pt x="22250" y="5605"/>
                    </a:cubicBezTo>
                    <a:lnTo>
                      <a:pt x="22250" y="5938"/>
                    </a:lnTo>
                    <a:cubicBezTo>
                      <a:pt x="22250" y="6105"/>
                      <a:pt x="22417" y="6272"/>
                      <a:pt x="22584" y="6272"/>
                    </a:cubicBezTo>
                    <a:cubicBezTo>
                      <a:pt x="22751" y="6272"/>
                      <a:pt x="22917" y="6105"/>
                      <a:pt x="22917" y="5938"/>
                    </a:cubicBezTo>
                    <a:lnTo>
                      <a:pt x="22917" y="5605"/>
                    </a:lnTo>
                    <a:cubicBezTo>
                      <a:pt x="22917" y="5438"/>
                      <a:pt x="22751" y="5271"/>
                      <a:pt x="22584" y="5271"/>
                    </a:cubicBezTo>
                    <a:close/>
                    <a:moveTo>
                      <a:pt x="8458" y="6567"/>
                    </a:moveTo>
                    <a:cubicBezTo>
                      <a:pt x="8441" y="6567"/>
                      <a:pt x="8424" y="6569"/>
                      <a:pt x="8407" y="6572"/>
                    </a:cubicBezTo>
                    <a:cubicBezTo>
                      <a:pt x="8240" y="6606"/>
                      <a:pt x="8107" y="6839"/>
                      <a:pt x="8173" y="7006"/>
                    </a:cubicBezTo>
                    <a:cubicBezTo>
                      <a:pt x="8173" y="7106"/>
                      <a:pt x="8207" y="7206"/>
                      <a:pt x="8207" y="7340"/>
                    </a:cubicBezTo>
                    <a:cubicBezTo>
                      <a:pt x="8240" y="7506"/>
                      <a:pt x="8374" y="7606"/>
                      <a:pt x="8540" y="7606"/>
                    </a:cubicBezTo>
                    <a:cubicBezTo>
                      <a:pt x="8574" y="7606"/>
                      <a:pt x="8574" y="7606"/>
                      <a:pt x="8574" y="7573"/>
                    </a:cubicBezTo>
                    <a:cubicBezTo>
                      <a:pt x="8741" y="7573"/>
                      <a:pt x="8874" y="7373"/>
                      <a:pt x="8841" y="7206"/>
                    </a:cubicBezTo>
                    <a:cubicBezTo>
                      <a:pt x="8841" y="7073"/>
                      <a:pt x="8774" y="7006"/>
                      <a:pt x="8774" y="6873"/>
                    </a:cubicBezTo>
                    <a:cubicBezTo>
                      <a:pt x="8744" y="6693"/>
                      <a:pt x="8607" y="6567"/>
                      <a:pt x="8458" y="6567"/>
                    </a:cubicBezTo>
                    <a:close/>
                    <a:moveTo>
                      <a:pt x="22217" y="7606"/>
                    </a:moveTo>
                    <a:lnTo>
                      <a:pt x="22217" y="7840"/>
                    </a:lnTo>
                    <a:lnTo>
                      <a:pt x="22217" y="7907"/>
                    </a:lnTo>
                    <a:cubicBezTo>
                      <a:pt x="22217" y="8073"/>
                      <a:pt x="22350" y="8240"/>
                      <a:pt x="22550" y="8274"/>
                    </a:cubicBezTo>
                    <a:cubicBezTo>
                      <a:pt x="22717" y="8274"/>
                      <a:pt x="22884" y="8173"/>
                      <a:pt x="22884" y="8007"/>
                    </a:cubicBezTo>
                    <a:lnTo>
                      <a:pt x="22884" y="7840"/>
                    </a:lnTo>
                    <a:lnTo>
                      <a:pt x="22884" y="7606"/>
                    </a:lnTo>
                    <a:close/>
                    <a:moveTo>
                      <a:pt x="8804" y="8567"/>
                    </a:moveTo>
                    <a:cubicBezTo>
                      <a:pt x="8783" y="8567"/>
                      <a:pt x="8762" y="8569"/>
                      <a:pt x="8741" y="8574"/>
                    </a:cubicBezTo>
                    <a:cubicBezTo>
                      <a:pt x="8574" y="8607"/>
                      <a:pt x="8474" y="8841"/>
                      <a:pt x="8507" y="9007"/>
                    </a:cubicBezTo>
                    <a:cubicBezTo>
                      <a:pt x="8540" y="9107"/>
                      <a:pt x="8540" y="9208"/>
                      <a:pt x="8574" y="9341"/>
                    </a:cubicBezTo>
                    <a:cubicBezTo>
                      <a:pt x="8574" y="9441"/>
                      <a:pt x="8741" y="9574"/>
                      <a:pt x="8874" y="9574"/>
                    </a:cubicBezTo>
                    <a:cubicBezTo>
                      <a:pt x="8907" y="9574"/>
                      <a:pt x="8974" y="9574"/>
                      <a:pt x="8974" y="9541"/>
                    </a:cubicBezTo>
                    <a:cubicBezTo>
                      <a:pt x="9141" y="9474"/>
                      <a:pt x="9241" y="9274"/>
                      <a:pt x="9208" y="9107"/>
                    </a:cubicBezTo>
                    <a:cubicBezTo>
                      <a:pt x="9174" y="9041"/>
                      <a:pt x="9141" y="8941"/>
                      <a:pt x="9141" y="8841"/>
                    </a:cubicBezTo>
                    <a:cubicBezTo>
                      <a:pt x="9083" y="8666"/>
                      <a:pt x="8948" y="8567"/>
                      <a:pt x="8804" y="8567"/>
                    </a:cubicBezTo>
                    <a:close/>
                    <a:moveTo>
                      <a:pt x="21847" y="9089"/>
                    </a:moveTo>
                    <a:cubicBezTo>
                      <a:pt x="21754" y="9089"/>
                      <a:pt x="21658" y="9133"/>
                      <a:pt x="21583" y="9208"/>
                    </a:cubicBezTo>
                    <a:cubicBezTo>
                      <a:pt x="21516" y="9241"/>
                      <a:pt x="21483" y="9341"/>
                      <a:pt x="21383" y="9408"/>
                    </a:cubicBezTo>
                    <a:cubicBezTo>
                      <a:pt x="21249" y="9574"/>
                      <a:pt x="21249" y="9775"/>
                      <a:pt x="21383" y="9908"/>
                    </a:cubicBezTo>
                    <a:cubicBezTo>
                      <a:pt x="21416" y="9941"/>
                      <a:pt x="21516" y="10008"/>
                      <a:pt x="21583" y="10008"/>
                    </a:cubicBezTo>
                    <a:cubicBezTo>
                      <a:pt x="21683" y="10008"/>
                      <a:pt x="21750" y="9941"/>
                      <a:pt x="21850" y="9908"/>
                    </a:cubicBezTo>
                    <a:lnTo>
                      <a:pt x="22083" y="9675"/>
                    </a:lnTo>
                    <a:cubicBezTo>
                      <a:pt x="22217" y="9508"/>
                      <a:pt x="22183" y="9274"/>
                      <a:pt x="22050" y="9174"/>
                    </a:cubicBezTo>
                    <a:cubicBezTo>
                      <a:pt x="21992" y="9116"/>
                      <a:pt x="21920" y="9089"/>
                      <a:pt x="21847" y="9089"/>
                    </a:cubicBezTo>
                    <a:close/>
                    <a:moveTo>
                      <a:pt x="20364" y="10337"/>
                    </a:moveTo>
                    <a:cubicBezTo>
                      <a:pt x="20304" y="10337"/>
                      <a:pt x="20243" y="10359"/>
                      <a:pt x="20182" y="10408"/>
                    </a:cubicBezTo>
                    <a:cubicBezTo>
                      <a:pt x="20082" y="10442"/>
                      <a:pt x="20015" y="10542"/>
                      <a:pt x="19915" y="10575"/>
                    </a:cubicBezTo>
                    <a:cubicBezTo>
                      <a:pt x="19782" y="10675"/>
                      <a:pt x="19748" y="10875"/>
                      <a:pt x="19848" y="11042"/>
                    </a:cubicBezTo>
                    <a:cubicBezTo>
                      <a:pt x="19882" y="11142"/>
                      <a:pt x="19949" y="11209"/>
                      <a:pt x="20082" y="11209"/>
                    </a:cubicBezTo>
                    <a:cubicBezTo>
                      <a:pt x="20149" y="11209"/>
                      <a:pt x="20215" y="11209"/>
                      <a:pt x="20249" y="11176"/>
                    </a:cubicBezTo>
                    <a:cubicBezTo>
                      <a:pt x="20382" y="11076"/>
                      <a:pt x="20482" y="11042"/>
                      <a:pt x="20549" y="10942"/>
                    </a:cubicBezTo>
                    <a:cubicBezTo>
                      <a:pt x="20682" y="10875"/>
                      <a:pt x="20716" y="10675"/>
                      <a:pt x="20649" y="10508"/>
                    </a:cubicBezTo>
                    <a:cubicBezTo>
                      <a:pt x="20565" y="10403"/>
                      <a:pt x="20467" y="10337"/>
                      <a:pt x="20364" y="10337"/>
                    </a:cubicBezTo>
                    <a:close/>
                    <a:moveTo>
                      <a:pt x="9542" y="10371"/>
                    </a:moveTo>
                    <a:cubicBezTo>
                      <a:pt x="9481" y="10371"/>
                      <a:pt x="9423" y="10393"/>
                      <a:pt x="9374" y="10442"/>
                    </a:cubicBezTo>
                    <a:cubicBezTo>
                      <a:pt x="9208" y="10542"/>
                      <a:pt x="9174" y="10742"/>
                      <a:pt x="9274" y="10909"/>
                    </a:cubicBezTo>
                    <a:cubicBezTo>
                      <a:pt x="9341" y="11042"/>
                      <a:pt x="9408" y="11109"/>
                      <a:pt x="9508" y="11209"/>
                    </a:cubicBezTo>
                    <a:cubicBezTo>
                      <a:pt x="9574" y="11276"/>
                      <a:pt x="9675" y="11342"/>
                      <a:pt x="9741" y="11342"/>
                    </a:cubicBezTo>
                    <a:cubicBezTo>
                      <a:pt x="9841" y="11342"/>
                      <a:pt x="9908" y="11342"/>
                      <a:pt x="10008" y="11276"/>
                    </a:cubicBezTo>
                    <a:cubicBezTo>
                      <a:pt x="10108" y="11142"/>
                      <a:pt x="10108" y="10909"/>
                      <a:pt x="10008" y="10775"/>
                    </a:cubicBezTo>
                    <a:cubicBezTo>
                      <a:pt x="9941" y="10709"/>
                      <a:pt x="9875" y="10609"/>
                      <a:pt x="9841" y="10542"/>
                    </a:cubicBezTo>
                    <a:cubicBezTo>
                      <a:pt x="9757" y="10436"/>
                      <a:pt x="9646" y="10371"/>
                      <a:pt x="9542" y="10371"/>
                    </a:cubicBezTo>
                    <a:close/>
                    <a:moveTo>
                      <a:pt x="18689" y="11336"/>
                    </a:moveTo>
                    <a:cubicBezTo>
                      <a:pt x="18642" y="11336"/>
                      <a:pt x="18593" y="11348"/>
                      <a:pt x="18548" y="11376"/>
                    </a:cubicBezTo>
                    <a:cubicBezTo>
                      <a:pt x="18481" y="11409"/>
                      <a:pt x="18347" y="11442"/>
                      <a:pt x="18247" y="11509"/>
                    </a:cubicBezTo>
                    <a:cubicBezTo>
                      <a:pt x="18081" y="11576"/>
                      <a:pt x="18014" y="11776"/>
                      <a:pt x="18081" y="11943"/>
                    </a:cubicBezTo>
                    <a:cubicBezTo>
                      <a:pt x="18147" y="12076"/>
                      <a:pt x="18247" y="12176"/>
                      <a:pt x="18381" y="12176"/>
                    </a:cubicBezTo>
                    <a:cubicBezTo>
                      <a:pt x="18414" y="12176"/>
                      <a:pt x="18481" y="12176"/>
                      <a:pt x="18514" y="12110"/>
                    </a:cubicBezTo>
                    <a:cubicBezTo>
                      <a:pt x="18581" y="12076"/>
                      <a:pt x="18714" y="12043"/>
                      <a:pt x="18814" y="11976"/>
                    </a:cubicBezTo>
                    <a:cubicBezTo>
                      <a:pt x="18981" y="11909"/>
                      <a:pt x="19048" y="11709"/>
                      <a:pt x="18981" y="11543"/>
                    </a:cubicBezTo>
                    <a:cubicBezTo>
                      <a:pt x="18933" y="11422"/>
                      <a:pt x="18814" y="11336"/>
                      <a:pt x="18689" y="11336"/>
                    </a:cubicBezTo>
                    <a:close/>
                    <a:moveTo>
                      <a:pt x="11043" y="11662"/>
                    </a:moveTo>
                    <a:cubicBezTo>
                      <a:pt x="10924" y="11662"/>
                      <a:pt x="10810" y="11729"/>
                      <a:pt x="10742" y="11843"/>
                    </a:cubicBezTo>
                    <a:cubicBezTo>
                      <a:pt x="10675" y="12010"/>
                      <a:pt x="10709" y="12210"/>
                      <a:pt x="10875" y="12276"/>
                    </a:cubicBezTo>
                    <a:cubicBezTo>
                      <a:pt x="10975" y="12343"/>
                      <a:pt x="11076" y="12410"/>
                      <a:pt x="11176" y="12443"/>
                    </a:cubicBezTo>
                    <a:cubicBezTo>
                      <a:pt x="11209" y="12510"/>
                      <a:pt x="11242" y="12510"/>
                      <a:pt x="11309" y="12510"/>
                    </a:cubicBezTo>
                    <a:cubicBezTo>
                      <a:pt x="11409" y="12510"/>
                      <a:pt x="11543" y="12443"/>
                      <a:pt x="11643" y="12343"/>
                    </a:cubicBezTo>
                    <a:cubicBezTo>
                      <a:pt x="11709" y="12143"/>
                      <a:pt x="11676" y="11943"/>
                      <a:pt x="11509" y="11876"/>
                    </a:cubicBezTo>
                    <a:cubicBezTo>
                      <a:pt x="11376" y="11776"/>
                      <a:pt x="11309" y="11743"/>
                      <a:pt x="11209" y="11709"/>
                    </a:cubicBezTo>
                    <a:cubicBezTo>
                      <a:pt x="11156" y="11677"/>
                      <a:pt x="11099" y="11662"/>
                      <a:pt x="11043" y="11662"/>
                    </a:cubicBezTo>
                    <a:close/>
                    <a:moveTo>
                      <a:pt x="16879" y="12103"/>
                    </a:moveTo>
                    <a:cubicBezTo>
                      <a:pt x="16857" y="12103"/>
                      <a:pt x="16835" y="12105"/>
                      <a:pt x="16813" y="12110"/>
                    </a:cubicBezTo>
                    <a:cubicBezTo>
                      <a:pt x="16713" y="12110"/>
                      <a:pt x="16579" y="12143"/>
                      <a:pt x="16513" y="12210"/>
                    </a:cubicBezTo>
                    <a:cubicBezTo>
                      <a:pt x="16346" y="12243"/>
                      <a:pt x="16246" y="12443"/>
                      <a:pt x="16313" y="12610"/>
                    </a:cubicBezTo>
                    <a:cubicBezTo>
                      <a:pt x="16346" y="12777"/>
                      <a:pt x="16479" y="12877"/>
                      <a:pt x="16579" y="12877"/>
                    </a:cubicBezTo>
                    <a:cubicBezTo>
                      <a:pt x="16579" y="12877"/>
                      <a:pt x="16613" y="12877"/>
                      <a:pt x="16680" y="12810"/>
                    </a:cubicBezTo>
                    <a:cubicBezTo>
                      <a:pt x="16813" y="12810"/>
                      <a:pt x="16880" y="12777"/>
                      <a:pt x="17013" y="12743"/>
                    </a:cubicBezTo>
                    <a:cubicBezTo>
                      <a:pt x="17180" y="12710"/>
                      <a:pt x="17247" y="12477"/>
                      <a:pt x="17213" y="12343"/>
                    </a:cubicBezTo>
                    <a:cubicBezTo>
                      <a:pt x="17184" y="12198"/>
                      <a:pt x="17029" y="12103"/>
                      <a:pt x="16879" y="12103"/>
                    </a:cubicBezTo>
                    <a:close/>
                    <a:moveTo>
                      <a:pt x="12788" y="12509"/>
                    </a:moveTo>
                    <a:cubicBezTo>
                      <a:pt x="12657" y="12509"/>
                      <a:pt x="12535" y="12616"/>
                      <a:pt x="12510" y="12743"/>
                    </a:cubicBezTo>
                    <a:cubicBezTo>
                      <a:pt x="12443" y="12910"/>
                      <a:pt x="12543" y="13110"/>
                      <a:pt x="12710" y="13177"/>
                    </a:cubicBezTo>
                    <a:cubicBezTo>
                      <a:pt x="12777" y="13210"/>
                      <a:pt x="12910" y="13210"/>
                      <a:pt x="13044" y="13244"/>
                    </a:cubicBezTo>
                    <a:lnTo>
                      <a:pt x="13077" y="13244"/>
                    </a:lnTo>
                    <a:cubicBezTo>
                      <a:pt x="13244" y="13244"/>
                      <a:pt x="13377" y="13110"/>
                      <a:pt x="13444" y="13044"/>
                    </a:cubicBezTo>
                    <a:cubicBezTo>
                      <a:pt x="13511" y="12843"/>
                      <a:pt x="13377" y="12677"/>
                      <a:pt x="13210" y="12610"/>
                    </a:cubicBezTo>
                    <a:cubicBezTo>
                      <a:pt x="13077" y="12577"/>
                      <a:pt x="13010" y="12577"/>
                      <a:pt x="12910" y="12543"/>
                    </a:cubicBezTo>
                    <a:cubicBezTo>
                      <a:pt x="12870" y="12519"/>
                      <a:pt x="12829" y="12509"/>
                      <a:pt x="12788" y="12509"/>
                    </a:cubicBezTo>
                    <a:close/>
                    <a:moveTo>
                      <a:pt x="14963" y="12571"/>
                    </a:moveTo>
                    <a:cubicBezTo>
                      <a:pt x="14946" y="12571"/>
                      <a:pt x="14929" y="12573"/>
                      <a:pt x="14912" y="12577"/>
                    </a:cubicBezTo>
                    <a:cubicBezTo>
                      <a:pt x="14845" y="12577"/>
                      <a:pt x="14711" y="12610"/>
                      <a:pt x="14611" y="12610"/>
                    </a:cubicBezTo>
                    <a:cubicBezTo>
                      <a:pt x="14478" y="12610"/>
                      <a:pt x="14345" y="12843"/>
                      <a:pt x="14345" y="13010"/>
                    </a:cubicBezTo>
                    <a:cubicBezTo>
                      <a:pt x="14378" y="13177"/>
                      <a:pt x="14511" y="13277"/>
                      <a:pt x="14678" y="13277"/>
                    </a:cubicBezTo>
                    <a:cubicBezTo>
                      <a:pt x="14845" y="13277"/>
                      <a:pt x="14945" y="13244"/>
                      <a:pt x="15012" y="13244"/>
                    </a:cubicBezTo>
                    <a:cubicBezTo>
                      <a:pt x="15212" y="13244"/>
                      <a:pt x="15345" y="13044"/>
                      <a:pt x="15279" y="12877"/>
                    </a:cubicBezTo>
                    <a:cubicBezTo>
                      <a:pt x="15249" y="12697"/>
                      <a:pt x="15111" y="12571"/>
                      <a:pt x="14963" y="1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921;p56">
                <a:extLst>
                  <a:ext uri="{FF2B5EF4-FFF2-40B4-BE49-F238E27FC236}">
                    <a16:creationId xmlns:a16="http://schemas.microsoft.com/office/drawing/2014/main" id="{DEA33BD2-D31B-369F-2522-BD7D1230A29E}"/>
                  </a:ext>
                </a:extLst>
              </p:cNvPr>
              <p:cNvSpPr/>
              <p:nvPr/>
            </p:nvSpPr>
            <p:spPr>
              <a:xfrm>
                <a:off x="4575100" y="4227625"/>
                <a:ext cx="145975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7615" extrusionOk="0">
                    <a:moveTo>
                      <a:pt x="2862" y="1796"/>
                    </a:moveTo>
                    <a:cubicBezTo>
                      <a:pt x="2898" y="1796"/>
                      <a:pt x="2933" y="1798"/>
                      <a:pt x="2969" y="1802"/>
                    </a:cubicBezTo>
                    <a:cubicBezTo>
                      <a:pt x="3537" y="1836"/>
                      <a:pt x="4037" y="2336"/>
                      <a:pt x="4004" y="2903"/>
                    </a:cubicBezTo>
                    <a:cubicBezTo>
                      <a:pt x="4004" y="3517"/>
                      <a:pt x="3534" y="4005"/>
                      <a:pt x="2959" y="4005"/>
                    </a:cubicBezTo>
                    <a:cubicBezTo>
                      <a:pt x="2941" y="4005"/>
                      <a:pt x="2922" y="4005"/>
                      <a:pt x="2903" y="4004"/>
                    </a:cubicBezTo>
                    <a:cubicBezTo>
                      <a:pt x="2336" y="4004"/>
                      <a:pt x="1835" y="3470"/>
                      <a:pt x="1869" y="2870"/>
                    </a:cubicBezTo>
                    <a:cubicBezTo>
                      <a:pt x="1869" y="2274"/>
                      <a:pt x="2311" y="1796"/>
                      <a:pt x="2862" y="1796"/>
                    </a:cubicBezTo>
                    <a:close/>
                    <a:moveTo>
                      <a:pt x="2969" y="1"/>
                    </a:moveTo>
                    <a:cubicBezTo>
                      <a:pt x="1302" y="1"/>
                      <a:pt x="1" y="1502"/>
                      <a:pt x="134" y="3237"/>
                    </a:cubicBezTo>
                    <a:cubicBezTo>
                      <a:pt x="234" y="4971"/>
                      <a:pt x="1402" y="6506"/>
                      <a:pt x="2202" y="7339"/>
                    </a:cubicBezTo>
                    <a:cubicBezTo>
                      <a:pt x="2386" y="7523"/>
                      <a:pt x="2628" y="7615"/>
                      <a:pt x="2865" y="7615"/>
                    </a:cubicBezTo>
                    <a:cubicBezTo>
                      <a:pt x="3103" y="7615"/>
                      <a:pt x="3336" y="7523"/>
                      <a:pt x="3503" y="7339"/>
                    </a:cubicBezTo>
                    <a:cubicBezTo>
                      <a:pt x="4370" y="6405"/>
                      <a:pt x="5738" y="4704"/>
                      <a:pt x="5805" y="3003"/>
                    </a:cubicBezTo>
                    <a:cubicBezTo>
                      <a:pt x="5838" y="1369"/>
                      <a:pt x="4537" y="1"/>
                      <a:pt x="29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6" name="Google Shape;2922;p56">
              <a:extLst>
                <a:ext uri="{FF2B5EF4-FFF2-40B4-BE49-F238E27FC236}">
                  <a16:creationId xmlns:a16="http://schemas.microsoft.com/office/drawing/2014/main" id="{A9141E3F-3B4A-6EE1-9A33-18979101F676}"/>
                </a:ext>
              </a:extLst>
            </p:cNvPr>
            <p:cNvSpPr/>
            <p:nvPr/>
          </p:nvSpPr>
          <p:spPr>
            <a:xfrm>
              <a:off x="3843263" y="3604440"/>
              <a:ext cx="26104" cy="56762"/>
            </a:xfrm>
            <a:custGeom>
              <a:avLst/>
              <a:gdLst/>
              <a:ahLst/>
              <a:cxnLst/>
              <a:rect l="l" t="t" r="r" b="b"/>
              <a:pathLst>
                <a:path w="1536" h="3340" extrusionOk="0">
                  <a:moveTo>
                    <a:pt x="686" y="0"/>
                  </a:moveTo>
                  <a:cubicBezTo>
                    <a:pt x="668" y="0"/>
                    <a:pt x="651" y="1"/>
                    <a:pt x="634" y="3"/>
                  </a:cubicBezTo>
                  <a:cubicBezTo>
                    <a:pt x="267" y="37"/>
                    <a:pt x="1" y="337"/>
                    <a:pt x="34" y="670"/>
                  </a:cubicBezTo>
                  <a:cubicBezTo>
                    <a:pt x="67" y="1371"/>
                    <a:pt x="167" y="2071"/>
                    <a:pt x="234" y="2805"/>
                  </a:cubicBezTo>
                  <a:cubicBezTo>
                    <a:pt x="267" y="3139"/>
                    <a:pt x="534" y="3339"/>
                    <a:pt x="868" y="3339"/>
                  </a:cubicBezTo>
                  <a:lnTo>
                    <a:pt x="935" y="3339"/>
                  </a:lnTo>
                  <a:cubicBezTo>
                    <a:pt x="1335" y="3306"/>
                    <a:pt x="1535" y="2972"/>
                    <a:pt x="1502" y="2639"/>
                  </a:cubicBezTo>
                  <a:cubicBezTo>
                    <a:pt x="1402" y="1971"/>
                    <a:pt x="1335" y="1304"/>
                    <a:pt x="1302" y="570"/>
                  </a:cubicBezTo>
                  <a:cubicBezTo>
                    <a:pt x="1239" y="256"/>
                    <a:pt x="968" y="0"/>
                    <a:pt x="68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923;p56">
              <a:extLst>
                <a:ext uri="{FF2B5EF4-FFF2-40B4-BE49-F238E27FC236}">
                  <a16:creationId xmlns:a16="http://schemas.microsoft.com/office/drawing/2014/main" id="{FC68DFD2-CC81-C1B7-02E5-1098747245A1}"/>
                </a:ext>
              </a:extLst>
            </p:cNvPr>
            <p:cNvSpPr/>
            <p:nvPr/>
          </p:nvSpPr>
          <p:spPr>
            <a:xfrm>
              <a:off x="3908454" y="3804041"/>
              <a:ext cx="45375" cy="48196"/>
            </a:xfrm>
            <a:custGeom>
              <a:avLst/>
              <a:gdLst/>
              <a:ahLst/>
              <a:cxnLst/>
              <a:rect l="l" t="t" r="r" b="b"/>
              <a:pathLst>
                <a:path w="2670" h="2836" extrusionOk="0">
                  <a:moveTo>
                    <a:pt x="689" y="0"/>
                  </a:moveTo>
                  <a:cubicBezTo>
                    <a:pt x="563" y="0"/>
                    <a:pt x="439" y="35"/>
                    <a:pt x="334" y="100"/>
                  </a:cubicBezTo>
                  <a:cubicBezTo>
                    <a:pt x="34" y="300"/>
                    <a:pt x="1" y="667"/>
                    <a:pt x="167" y="967"/>
                  </a:cubicBezTo>
                  <a:cubicBezTo>
                    <a:pt x="568" y="1568"/>
                    <a:pt x="1035" y="2135"/>
                    <a:pt x="1502" y="2635"/>
                  </a:cubicBezTo>
                  <a:cubicBezTo>
                    <a:pt x="1635" y="2769"/>
                    <a:pt x="1769" y="2835"/>
                    <a:pt x="1935" y="2835"/>
                  </a:cubicBezTo>
                  <a:cubicBezTo>
                    <a:pt x="2102" y="2835"/>
                    <a:pt x="2236" y="2802"/>
                    <a:pt x="2369" y="2669"/>
                  </a:cubicBezTo>
                  <a:cubicBezTo>
                    <a:pt x="2603" y="2468"/>
                    <a:pt x="2669" y="2068"/>
                    <a:pt x="2402" y="1801"/>
                  </a:cubicBezTo>
                  <a:cubicBezTo>
                    <a:pt x="2002" y="1334"/>
                    <a:pt x="1568" y="834"/>
                    <a:pt x="1202" y="267"/>
                  </a:cubicBezTo>
                  <a:cubicBezTo>
                    <a:pt x="1080" y="84"/>
                    <a:pt x="884" y="0"/>
                    <a:pt x="689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924;p56">
              <a:extLst>
                <a:ext uri="{FF2B5EF4-FFF2-40B4-BE49-F238E27FC236}">
                  <a16:creationId xmlns:a16="http://schemas.microsoft.com/office/drawing/2014/main" id="{F4C39540-0055-FB72-803A-5A0EA25B9622}"/>
                </a:ext>
              </a:extLst>
            </p:cNvPr>
            <p:cNvSpPr/>
            <p:nvPr/>
          </p:nvSpPr>
          <p:spPr>
            <a:xfrm>
              <a:off x="3948137" y="3091154"/>
              <a:ext cx="38000" cy="54162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925;p56">
              <a:extLst>
                <a:ext uri="{FF2B5EF4-FFF2-40B4-BE49-F238E27FC236}">
                  <a16:creationId xmlns:a16="http://schemas.microsoft.com/office/drawing/2014/main" id="{7978A561-CCCB-6D19-400E-E7F0C0FD928E}"/>
                </a:ext>
              </a:extLst>
            </p:cNvPr>
            <p:cNvSpPr/>
            <p:nvPr/>
          </p:nvSpPr>
          <p:spPr>
            <a:xfrm>
              <a:off x="3861414" y="3708871"/>
              <a:ext cx="36283" cy="54366"/>
            </a:xfrm>
            <a:custGeom>
              <a:avLst/>
              <a:gdLst/>
              <a:ahLst/>
              <a:cxnLst/>
              <a:rect l="l" t="t" r="r" b="b"/>
              <a:pathLst>
                <a:path w="2135" h="3199" extrusionOk="0">
                  <a:moveTo>
                    <a:pt x="700" y="1"/>
                  </a:moveTo>
                  <a:cubicBezTo>
                    <a:pt x="633" y="1"/>
                    <a:pt x="565" y="10"/>
                    <a:pt x="500" y="29"/>
                  </a:cubicBezTo>
                  <a:cubicBezTo>
                    <a:pt x="167" y="96"/>
                    <a:pt x="0" y="496"/>
                    <a:pt x="100" y="830"/>
                  </a:cubicBezTo>
                  <a:cubicBezTo>
                    <a:pt x="300" y="1530"/>
                    <a:pt x="534" y="2198"/>
                    <a:pt x="834" y="2831"/>
                  </a:cubicBezTo>
                  <a:cubicBezTo>
                    <a:pt x="934" y="3065"/>
                    <a:pt x="1168" y="3198"/>
                    <a:pt x="1434" y="3198"/>
                  </a:cubicBezTo>
                  <a:cubicBezTo>
                    <a:pt x="1501" y="3198"/>
                    <a:pt x="1601" y="3198"/>
                    <a:pt x="1668" y="3165"/>
                  </a:cubicBezTo>
                  <a:cubicBezTo>
                    <a:pt x="2001" y="3032"/>
                    <a:pt x="2135" y="2665"/>
                    <a:pt x="2001" y="2331"/>
                  </a:cubicBezTo>
                  <a:cubicBezTo>
                    <a:pt x="1768" y="1731"/>
                    <a:pt x="1501" y="1097"/>
                    <a:pt x="1301" y="430"/>
                  </a:cubicBezTo>
                  <a:cubicBezTo>
                    <a:pt x="1247" y="161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926;p56">
              <a:extLst>
                <a:ext uri="{FF2B5EF4-FFF2-40B4-BE49-F238E27FC236}">
                  <a16:creationId xmlns:a16="http://schemas.microsoft.com/office/drawing/2014/main" id="{317A7C47-0230-7748-49A8-83BCBE693B34}"/>
                </a:ext>
              </a:extLst>
            </p:cNvPr>
            <p:cNvSpPr/>
            <p:nvPr/>
          </p:nvSpPr>
          <p:spPr>
            <a:xfrm>
              <a:off x="3878408" y="3290755"/>
              <a:ext cx="34040" cy="55249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927;p56">
              <a:extLst>
                <a:ext uri="{FF2B5EF4-FFF2-40B4-BE49-F238E27FC236}">
                  <a16:creationId xmlns:a16="http://schemas.microsoft.com/office/drawing/2014/main" id="{514C81AF-6754-B02B-EF05-621D9087F190}"/>
                </a:ext>
              </a:extLst>
            </p:cNvPr>
            <p:cNvSpPr/>
            <p:nvPr/>
          </p:nvSpPr>
          <p:spPr>
            <a:xfrm>
              <a:off x="4217415" y="2640340"/>
              <a:ext cx="45936" cy="48638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928;p56">
              <a:extLst>
                <a:ext uri="{FF2B5EF4-FFF2-40B4-BE49-F238E27FC236}">
                  <a16:creationId xmlns:a16="http://schemas.microsoft.com/office/drawing/2014/main" id="{E9CEA07B-B3CB-AB44-83E0-9E470BD7E1A8}"/>
                </a:ext>
              </a:extLst>
            </p:cNvPr>
            <p:cNvSpPr/>
            <p:nvPr/>
          </p:nvSpPr>
          <p:spPr>
            <a:xfrm>
              <a:off x="3991218" y="2994523"/>
              <a:ext cx="39138" cy="52734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929;p56">
              <a:extLst>
                <a:ext uri="{FF2B5EF4-FFF2-40B4-BE49-F238E27FC236}">
                  <a16:creationId xmlns:a16="http://schemas.microsoft.com/office/drawing/2014/main" id="{586C301A-098A-BE52-84C9-FC95233219B0}"/>
                </a:ext>
              </a:extLst>
            </p:cNvPr>
            <p:cNvSpPr/>
            <p:nvPr/>
          </p:nvSpPr>
          <p:spPr>
            <a:xfrm>
              <a:off x="3982160" y="3879275"/>
              <a:ext cx="53873" cy="40413"/>
            </a:xfrm>
            <a:custGeom>
              <a:avLst/>
              <a:gdLst/>
              <a:ahLst/>
              <a:cxnLst/>
              <a:rect l="l" t="t" r="r" b="b"/>
              <a:pathLst>
                <a:path w="3170" h="2378" extrusionOk="0">
                  <a:moveTo>
                    <a:pt x="687" y="0"/>
                  </a:moveTo>
                  <a:cubicBezTo>
                    <a:pt x="501" y="0"/>
                    <a:pt x="317" y="88"/>
                    <a:pt x="200" y="243"/>
                  </a:cubicBezTo>
                  <a:cubicBezTo>
                    <a:pt x="0" y="543"/>
                    <a:pt x="33" y="910"/>
                    <a:pt x="334" y="1144"/>
                  </a:cubicBezTo>
                  <a:cubicBezTo>
                    <a:pt x="567" y="1310"/>
                    <a:pt x="801" y="1477"/>
                    <a:pt x="1034" y="1644"/>
                  </a:cubicBezTo>
                  <a:cubicBezTo>
                    <a:pt x="1368" y="1878"/>
                    <a:pt x="1735" y="2078"/>
                    <a:pt x="2135" y="2311"/>
                  </a:cubicBezTo>
                  <a:cubicBezTo>
                    <a:pt x="2202" y="2345"/>
                    <a:pt x="2335" y="2378"/>
                    <a:pt x="2402" y="2378"/>
                  </a:cubicBezTo>
                  <a:cubicBezTo>
                    <a:pt x="2602" y="2378"/>
                    <a:pt x="2835" y="2244"/>
                    <a:pt x="2969" y="2044"/>
                  </a:cubicBezTo>
                  <a:cubicBezTo>
                    <a:pt x="3169" y="1811"/>
                    <a:pt x="3036" y="1377"/>
                    <a:pt x="2735" y="1244"/>
                  </a:cubicBezTo>
                  <a:cubicBezTo>
                    <a:pt x="2402" y="1077"/>
                    <a:pt x="2068" y="877"/>
                    <a:pt x="1735" y="643"/>
                  </a:cubicBezTo>
                  <a:cubicBezTo>
                    <a:pt x="1501" y="477"/>
                    <a:pt x="1301" y="310"/>
                    <a:pt x="1068" y="143"/>
                  </a:cubicBezTo>
                  <a:cubicBezTo>
                    <a:pt x="956" y="45"/>
                    <a:pt x="821" y="0"/>
                    <a:pt x="687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930;p56">
              <a:extLst>
                <a:ext uri="{FF2B5EF4-FFF2-40B4-BE49-F238E27FC236}">
                  <a16:creationId xmlns:a16="http://schemas.microsoft.com/office/drawing/2014/main" id="{39F1F4AF-4EA8-A4AE-ED6C-E93F4FC95171}"/>
                </a:ext>
              </a:extLst>
            </p:cNvPr>
            <p:cNvSpPr/>
            <p:nvPr/>
          </p:nvSpPr>
          <p:spPr>
            <a:xfrm>
              <a:off x="4077958" y="3922323"/>
              <a:ext cx="58410" cy="26291"/>
            </a:xfrm>
            <a:custGeom>
              <a:avLst/>
              <a:gdLst/>
              <a:ahLst/>
              <a:cxnLst/>
              <a:rect l="l" t="t" r="r" b="b"/>
              <a:pathLst>
                <a:path w="3437" h="1547" extrusionOk="0">
                  <a:moveTo>
                    <a:pt x="719" y="0"/>
                  </a:moveTo>
                  <a:cubicBezTo>
                    <a:pt x="427" y="0"/>
                    <a:pt x="156" y="217"/>
                    <a:pt x="67" y="512"/>
                  </a:cubicBezTo>
                  <a:cubicBezTo>
                    <a:pt x="0" y="846"/>
                    <a:pt x="234" y="1179"/>
                    <a:pt x="568" y="1279"/>
                  </a:cubicBezTo>
                  <a:cubicBezTo>
                    <a:pt x="1235" y="1379"/>
                    <a:pt x="1969" y="1513"/>
                    <a:pt x="2702" y="1546"/>
                  </a:cubicBezTo>
                  <a:lnTo>
                    <a:pt x="2736" y="1546"/>
                  </a:lnTo>
                  <a:cubicBezTo>
                    <a:pt x="3069" y="1546"/>
                    <a:pt x="3303" y="1313"/>
                    <a:pt x="3370" y="979"/>
                  </a:cubicBezTo>
                  <a:cubicBezTo>
                    <a:pt x="3436" y="645"/>
                    <a:pt x="3203" y="345"/>
                    <a:pt x="2836" y="312"/>
                  </a:cubicBezTo>
                  <a:cubicBezTo>
                    <a:pt x="2102" y="245"/>
                    <a:pt x="1435" y="145"/>
                    <a:pt x="834" y="12"/>
                  </a:cubicBezTo>
                  <a:cubicBezTo>
                    <a:pt x="796" y="4"/>
                    <a:pt x="757" y="0"/>
                    <a:pt x="719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931;p56">
              <a:extLst>
                <a:ext uri="{FF2B5EF4-FFF2-40B4-BE49-F238E27FC236}">
                  <a16:creationId xmlns:a16="http://schemas.microsoft.com/office/drawing/2014/main" id="{7FF766CB-F7E8-594F-1CA6-BDA8427F05EF}"/>
                </a:ext>
              </a:extLst>
            </p:cNvPr>
            <p:cNvSpPr/>
            <p:nvPr/>
          </p:nvSpPr>
          <p:spPr>
            <a:xfrm>
              <a:off x="4088155" y="2808569"/>
              <a:ext cx="44815" cy="50474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932;p56">
              <a:extLst>
                <a:ext uri="{FF2B5EF4-FFF2-40B4-BE49-F238E27FC236}">
                  <a16:creationId xmlns:a16="http://schemas.microsoft.com/office/drawing/2014/main" id="{6E67D3DC-05CF-1F54-9E32-3210B2F95544}"/>
                </a:ext>
              </a:extLst>
            </p:cNvPr>
            <p:cNvSpPr/>
            <p:nvPr/>
          </p:nvSpPr>
          <p:spPr>
            <a:xfrm>
              <a:off x="4036576" y="2898623"/>
              <a:ext cx="41399" cy="53958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933;p56">
              <a:extLst>
                <a:ext uri="{FF2B5EF4-FFF2-40B4-BE49-F238E27FC236}">
                  <a16:creationId xmlns:a16="http://schemas.microsoft.com/office/drawing/2014/main" id="{8CCF376A-6729-5848-4E66-0731AC63427A}"/>
                </a:ext>
              </a:extLst>
            </p:cNvPr>
            <p:cNvSpPr/>
            <p:nvPr/>
          </p:nvSpPr>
          <p:spPr>
            <a:xfrm>
              <a:off x="3843263" y="3499567"/>
              <a:ext cx="25526" cy="56184"/>
            </a:xfrm>
            <a:custGeom>
              <a:avLst/>
              <a:gdLst/>
              <a:ahLst/>
              <a:cxnLst/>
              <a:rect l="l" t="t" r="r" b="b"/>
              <a:pathLst>
                <a:path w="1502" h="3306" extrusionOk="0">
                  <a:moveTo>
                    <a:pt x="838" y="0"/>
                  </a:moveTo>
                  <a:cubicBezTo>
                    <a:pt x="526" y="0"/>
                    <a:pt x="234" y="225"/>
                    <a:pt x="234" y="537"/>
                  </a:cubicBezTo>
                  <a:cubicBezTo>
                    <a:pt x="167" y="1237"/>
                    <a:pt x="101" y="1971"/>
                    <a:pt x="67" y="2672"/>
                  </a:cubicBezTo>
                  <a:cubicBezTo>
                    <a:pt x="1" y="2972"/>
                    <a:pt x="267" y="3239"/>
                    <a:pt x="634" y="3306"/>
                  </a:cubicBezTo>
                  <a:cubicBezTo>
                    <a:pt x="1001" y="3306"/>
                    <a:pt x="1235" y="3039"/>
                    <a:pt x="1302" y="2705"/>
                  </a:cubicBezTo>
                  <a:cubicBezTo>
                    <a:pt x="1335" y="2038"/>
                    <a:pt x="1368" y="1338"/>
                    <a:pt x="1468" y="670"/>
                  </a:cubicBezTo>
                  <a:cubicBezTo>
                    <a:pt x="1502" y="337"/>
                    <a:pt x="1235" y="3"/>
                    <a:pt x="901" y="3"/>
                  </a:cubicBezTo>
                  <a:cubicBezTo>
                    <a:pt x="880" y="1"/>
                    <a:pt x="859" y="0"/>
                    <a:pt x="838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934;p56">
              <a:extLst>
                <a:ext uri="{FF2B5EF4-FFF2-40B4-BE49-F238E27FC236}">
                  <a16:creationId xmlns:a16="http://schemas.microsoft.com/office/drawing/2014/main" id="{CD1DD3A7-FCB7-4B6B-DB00-6C1580618141}"/>
                </a:ext>
              </a:extLst>
            </p:cNvPr>
            <p:cNvSpPr/>
            <p:nvPr/>
          </p:nvSpPr>
          <p:spPr>
            <a:xfrm>
              <a:off x="3910732" y="3189875"/>
              <a:ext cx="35723" cy="54654"/>
            </a:xfrm>
            <a:custGeom>
              <a:avLst/>
              <a:gdLst/>
              <a:ahLst/>
              <a:cxnLst/>
              <a:rect l="l" t="t" r="r" b="b"/>
              <a:pathLst>
                <a:path w="2102" h="3216" extrusionOk="0">
                  <a:moveTo>
                    <a:pt x="1370" y="0"/>
                  </a:moveTo>
                  <a:cubicBezTo>
                    <a:pt x="1124" y="0"/>
                    <a:pt x="911" y="158"/>
                    <a:pt x="834" y="413"/>
                  </a:cubicBezTo>
                  <a:cubicBezTo>
                    <a:pt x="567" y="1081"/>
                    <a:pt x="334" y="1714"/>
                    <a:pt x="100" y="2382"/>
                  </a:cubicBezTo>
                  <a:cubicBezTo>
                    <a:pt x="0" y="2715"/>
                    <a:pt x="167" y="3049"/>
                    <a:pt x="500" y="3149"/>
                  </a:cubicBezTo>
                  <a:cubicBezTo>
                    <a:pt x="567" y="3215"/>
                    <a:pt x="601" y="3215"/>
                    <a:pt x="701" y="3215"/>
                  </a:cubicBezTo>
                  <a:cubicBezTo>
                    <a:pt x="934" y="3215"/>
                    <a:pt x="1201" y="3049"/>
                    <a:pt x="1268" y="2782"/>
                  </a:cubicBezTo>
                  <a:cubicBezTo>
                    <a:pt x="1535" y="2115"/>
                    <a:pt x="1735" y="1481"/>
                    <a:pt x="2002" y="847"/>
                  </a:cubicBezTo>
                  <a:cubicBezTo>
                    <a:pt x="2102" y="514"/>
                    <a:pt x="1935" y="180"/>
                    <a:pt x="1601" y="47"/>
                  </a:cubicBezTo>
                  <a:cubicBezTo>
                    <a:pt x="1523" y="15"/>
                    <a:pt x="1445" y="0"/>
                    <a:pt x="137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935;p56">
              <a:extLst>
                <a:ext uri="{FF2B5EF4-FFF2-40B4-BE49-F238E27FC236}">
                  <a16:creationId xmlns:a16="http://schemas.microsoft.com/office/drawing/2014/main" id="{1BD093FA-2B1D-EBCC-B27F-12A0CAA85BA4}"/>
                </a:ext>
              </a:extLst>
            </p:cNvPr>
            <p:cNvSpPr/>
            <p:nvPr/>
          </p:nvSpPr>
          <p:spPr>
            <a:xfrm>
              <a:off x="3693610" y="1747057"/>
              <a:ext cx="49335" cy="45664"/>
            </a:xfrm>
            <a:custGeom>
              <a:avLst/>
              <a:gdLst/>
              <a:ahLst/>
              <a:cxnLst/>
              <a:rect l="l" t="t" r="r" b="b"/>
              <a:pathLst>
                <a:path w="2903" h="2687" extrusionOk="0">
                  <a:moveTo>
                    <a:pt x="2217" y="1"/>
                  </a:moveTo>
                  <a:cubicBezTo>
                    <a:pt x="2065" y="1"/>
                    <a:pt x="1911" y="60"/>
                    <a:pt x="1802" y="185"/>
                  </a:cubicBezTo>
                  <a:cubicBezTo>
                    <a:pt x="1301" y="619"/>
                    <a:pt x="734" y="1119"/>
                    <a:pt x="234" y="1619"/>
                  </a:cubicBezTo>
                  <a:cubicBezTo>
                    <a:pt x="0" y="1886"/>
                    <a:pt x="0" y="2253"/>
                    <a:pt x="234" y="2487"/>
                  </a:cubicBezTo>
                  <a:cubicBezTo>
                    <a:pt x="367" y="2620"/>
                    <a:pt x="534" y="2687"/>
                    <a:pt x="701" y="2687"/>
                  </a:cubicBezTo>
                  <a:cubicBezTo>
                    <a:pt x="868" y="2687"/>
                    <a:pt x="1034" y="2620"/>
                    <a:pt x="1168" y="2487"/>
                  </a:cubicBezTo>
                  <a:cubicBezTo>
                    <a:pt x="1668" y="1986"/>
                    <a:pt x="2135" y="1553"/>
                    <a:pt x="2636" y="1086"/>
                  </a:cubicBezTo>
                  <a:cubicBezTo>
                    <a:pt x="2869" y="819"/>
                    <a:pt x="2902" y="452"/>
                    <a:pt x="2669" y="218"/>
                  </a:cubicBezTo>
                  <a:cubicBezTo>
                    <a:pt x="2563" y="76"/>
                    <a:pt x="2390" y="1"/>
                    <a:pt x="2217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936;p56">
              <a:extLst>
                <a:ext uri="{FF2B5EF4-FFF2-40B4-BE49-F238E27FC236}">
                  <a16:creationId xmlns:a16="http://schemas.microsoft.com/office/drawing/2014/main" id="{98A9F55B-E0C5-F254-6EB2-24A9D8459FE8}"/>
                </a:ext>
              </a:extLst>
            </p:cNvPr>
            <p:cNvSpPr/>
            <p:nvPr/>
          </p:nvSpPr>
          <p:spPr>
            <a:xfrm>
              <a:off x="3625580" y="1825146"/>
              <a:ext cx="45375" cy="50338"/>
            </a:xfrm>
            <a:custGeom>
              <a:avLst/>
              <a:gdLst/>
              <a:ahLst/>
              <a:cxnLst/>
              <a:rect l="l" t="t" r="r" b="b"/>
              <a:pathLst>
                <a:path w="2670" h="2962" extrusionOk="0">
                  <a:moveTo>
                    <a:pt x="1943" y="0"/>
                  </a:moveTo>
                  <a:cubicBezTo>
                    <a:pt x="1759" y="0"/>
                    <a:pt x="1585" y="85"/>
                    <a:pt x="1468" y="260"/>
                  </a:cubicBezTo>
                  <a:cubicBezTo>
                    <a:pt x="1035" y="794"/>
                    <a:pt x="634" y="1361"/>
                    <a:pt x="201" y="1961"/>
                  </a:cubicBezTo>
                  <a:cubicBezTo>
                    <a:pt x="0" y="2261"/>
                    <a:pt x="101" y="2628"/>
                    <a:pt x="367" y="2828"/>
                  </a:cubicBezTo>
                  <a:cubicBezTo>
                    <a:pt x="501" y="2895"/>
                    <a:pt x="634" y="2962"/>
                    <a:pt x="768" y="2962"/>
                  </a:cubicBezTo>
                  <a:cubicBezTo>
                    <a:pt x="968" y="2962"/>
                    <a:pt x="1135" y="2862"/>
                    <a:pt x="1268" y="2695"/>
                  </a:cubicBezTo>
                  <a:cubicBezTo>
                    <a:pt x="1668" y="2128"/>
                    <a:pt x="2035" y="1561"/>
                    <a:pt x="2469" y="1060"/>
                  </a:cubicBezTo>
                  <a:cubicBezTo>
                    <a:pt x="2669" y="694"/>
                    <a:pt x="2636" y="327"/>
                    <a:pt x="2335" y="126"/>
                  </a:cubicBezTo>
                  <a:cubicBezTo>
                    <a:pt x="2211" y="43"/>
                    <a:pt x="2074" y="0"/>
                    <a:pt x="194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937;p56">
              <a:extLst>
                <a:ext uri="{FF2B5EF4-FFF2-40B4-BE49-F238E27FC236}">
                  <a16:creationId xmlns:a16="http://schemas.microsoft.com/office/drawing/2014/main" id="{4C317167-C42A-576B-783F-BCC9AF36D132}"/>
                </a:ext>
              </a:extLst>
            </p:cNvPr>
            <p:cNvSpPr/>
            <p:nvPr/>
          </p:nvSpPr>
          <p:spPr>
            <a:xfrm>
              <a:off x="4184531" y="3922459"/>
              <a:ext cx="57849" cy="25577"/>
            </a:xfrm>
            <a:custGeom>
              <a:avLst/>
              <a:gdLst/>
              <a:ahLst/>
              <a:cxnLst/>
              <a:rect l="l" t="t" r="r" b="b"/>
              <a:pathLst>
                <a:path w="3404" h="1505" extrusionOk="0">
                  <a:moveTo>
                    <a:pt x="2714" y="0"/>
                  </a:moveTo>
                  <a:cubicBezTo>
                    <a:pt x="2688" y="0"/>
                    <a:pt x="2662" y="1"/>
                    <a:pt x="2636" y="4"/>
                  </a:cubicBezTo>
                  <a:cubicBezTo>
                    <a:pt x="1935" y="137"/>
                    <a:pt x="1268" y="204"/>
                    <a:pt x="601" y="271"/>
                  </a:cubicBezTo>
                  <a:cubicBezTo>
                    <a:pt x="267" y="304"/>
                    <a:pt x="1" y="604"/>
                    <a:pt x="1" y="938"/>
                  </a:cubicBezTo>
                  <a:cubicBezTo>
                    <a:pt x="67" y="1271"/>
                    <a:pt x="301" y="1505"/>
                    <a:pt x="634" y="1505"/>
                  </a:cubicBezTo>
                  <a:lnTo>
                    <a:pt x="668" y="1505"/>
                  </a:lnTo>
                  <a:cubicBezTo>
                    <a:pt x="1335" y="1471"/>
                    <a:pt x="2069" y="1338"/>
                    <a:pt x="2803" y="1271"/>
                  </a:cubicBezTo>
                  <a:cubicBezTo>
                    <a:pt x="3136" y="1205"/>
                    <a:pt x="3403" y="871"/>
                    <a:pt x="3336" y="537"/>
                  </a:cubicBezTo>
                  <a:cubicBezTo>
                    <a:pt x="3305" y="197"/>
                    <a:pt x="3045" y="0"/>
                    <a:pt x="2714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938;p56">
              <a:extLst>
                <a:ext uri="{FF2B5EF4-FFF2-40B4-BE49-F238E27FC236}">
                  <a16:creationId xmlns:a16="http://schemas.microsoft.com/office/drawing/2014/main" id="{19D1DE2E-4D52-23D0-091B-A60538E13F0E}"/>
                </a:ext>
              </a:extLst>
            </p:cNvPr>
            <p:cNvSpPr/>
            <p:nvPr/>
          </p:nvSpPr>
          <p:spPr>
            <a:xfrm>
              <a:off x="3775234" y="1684891"/>
              <a:ext cx="53873" cy="40379"/>
            </a:xfrm>
            <a:custGeom>
              <a:avLst/>
              <a:gdLst/>
              <a:ahLst/>
              <a:cxnLst/>
              <a:rect l="l" t="t" r="r" b="b"/>
              <a:pathLst>
                <a:path w="3170" h="2376" extrusionOk="0">
                  <a:moveTo>
                    <a:pt x="2448" y="1"/>
                  </a:moveTo>
                  <a:cubicBezTo>
                    <a:pt x="2353" y="1"/>
                    <a:pt x="2258" y="24"/>
                    <a:pt x="2169" y="73"/>
                  </a:cubicBezTo>
                  <a:cubicBezTo>
                    <a:pt x="1535" y="407"/>
                    <a:pt x="935" y="774"/>
                    <a:pt x="368" y="1208"/>
                  </a:cubicBezTo>
                  <a:cubicBezTo>
                    <a:pt x="67" y="1408"/>
                    <a:pt x="1" y="1775"/>
                    <a:pt x="201" y="2075"/>
                  </a:cubicBezTo>
                  <a:cubicBezTo>
                    <a:pt x="334" y="2242"/>
                    <a:pt x="534" y="2375"/>
                    <a:pt x="701" y="2375"/>
                  </a:cubicBezTo>
                  <a:cubicBezTo>
                    <a:pt x="835" y="2375"/>
                    <a:pt x="935" y="2342"/>
                    <a:pt x="1035" y="2242"/>
                  </a:cubicBezTo>
                  <a:cubicBezTo>
                    <a:pt x="1602" y="1875"/>
                    <a:pt x="2202" y="1508"/>
                    <a:pt x="2736" y="1174"/>
                  </a:cubicBezTo>
                  <a:cubicBezTo>
                    <a:pt x="3036" y="1007"/>
                    <a:pt x="3170" y="607"/>
                    <a:pt x="3003" y="340"/>
                  </a:cubicBezTo>
                  <a:cubicBezTo>
                    <a:pt x="2886" y="129"/>
                    <a:pt x="2670" y="1"/>
                    <a:pt x="2448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939;p56">
              <a:extLst>
                <a:ext uri="{FF2B5EF4-FFF2-40B4-BE49-F238E27FC236}">
                  <a16:creationId xmlns:a16="http://schemas.microsoft.com/office/drawing/2014/main" id="{8DD1AB93-AA31-723D-C5BA-F818D4C8E7C5}"/>
                </a:ext>
              </a:extLst>
            </p:cNvPr>
            <p:cNvSpPr/>
            <p:nvPr/>
          </p:nvSpPr>
          <p:spPr>
            <a:xfrm>
              <a:off x="4556983" y="2100475"/>
              <a:ext cx="28925" cy="56184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940;p56">
              <a:extLst>
                <a:ext uri="{FF2B5EF4-FFF2-40B4-BE49-F238E27FC236}">
                  <a16:creationId xmlns:a16="http://schemas.microsoft.com/office/drawing/2014/main" id="{04C17F44-E235-450E-2DDD-079FE34158A4}"/>
                </a:ext>
              </a:extLst>
            </p:cNvPr>
            <p:cNvSpPr/>
            <p:nvPr/>
          </p:nvSpPr>
          <p:spPr>
            <a:xfrm>
              <a:off x="4284866" y="2558376"/>
              <a:ext cx="45936" cy="48536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941;p56">
              <a:extLst>
                <a:ext uri="{FF2B5EF4-FFF2-40B4-BE49-F238E27FC236}">
                  <a16:creationId xmlns:a16="http://schemas.microsoft.com/office/drawing/2014/main" id="{48CAB0C0-9BB3-7008-4E3A-563BD9E7C879}"/>
                </a:ext>
              </a:extLst>
            </p:cNvPr>
            <p:cNvSpPr/>
            <p:nvPr/>
          </p:nvSpPr>
          <p:spPr>
            <a:xfrm>
              <a:off x="4557544" y="1994871"/>
              <a:ext cx="28925" cy="56354"/>
            </a:xfrm>
            <a:custGeom>
              <a:avLst/>
              <a:gdLst/>
              <a:ahLst/>
              <a:cxnLst/>
              <a:rect l="l" t="t" r="r" b="b"/>
              <a:pathLst>
                <a:path w="1702" h="3316" extrusionOk="0">
                  <a:moveTo>
                    <a:pt x="663" y="0"/>
                  </a:moveTo>
                  <a:cubicBezTo>
                    <a:pt x="621" y="0"/>
                    <a:pt x="577" y="5"/>
                    <a:pt x="534" y="13"/>
                  </a:cubicBezTo>
                  <a:cubicBezTo>
                    <a:pt x="201" y="113"/>
                    <a:pt x="1" y="447"/>
                    <a:pt x="67" y="780"/>
                  </a:cubicBezTo>
                  <a:cubicBezTo>
                    <a:pt x="167" y="1281"/>
                    <a:pt x="234" y="1714"/>
                    <a:pt x="334" y="2181"/>
                  </a:cubicBezTo>
                  <a:cubicBezTo>
                    <a:pt x="368" y="2382"/>
                    <a:pt x="368" y="2548"/>
                    <a:pt x="401" y="2782"/>
                  </a:cubicBezTo>
                  <a:cubicBezTo>
                    <a:pt x="434" y="3115"/>
                    <a:pt x="701" y="3316"/>
                    <a:pt x="1035" y="3316"/>
                  </a:cubicBezTo>
                  <a:lnTo>
                    <a:pt x="1101" y="3316"/>
                  </a:lnTo>
                  <a:cubicBezTo>
                    <a:pt x="1468" y="3282"/>
                    <a:pt x="1702" y="2982"/>
                    <a:pt x="1668" y="2615"/>
                  </a:cubicBezTo>
                  <a:cubicBezTo>
                    <a:pt x="1635" y="2382"/>
                    <a:pt x="1635" y="2181"/>
                    <a:pt x="1568" y="1981"/>
                  </a:cubicBezTo>
                  <a:cubicBezTo>
                    <a:pt x="1502" y="1481"/>
                    <a:pt x="1402" y="981"/>
                    <a:pt x="1302" y="480"/>
                  </a:cubicBezTo>
                  <a:cubicBezTo>
                    <a:pt x="1214" y="190"/>
                    <a:pt x="950" y="0"/>
                    <a:pt x="66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942;p56">
              <a:extLst>
                <a:ext uri="{FF2B5EF4-FFF2-40B4-BE49-F238E27FC236}">
                  <a16:creationId xmlns:a16="http://schemas.microsoft.com/office/drawing/2014/main" id="{8AAD6212-EB63-B539-6D57-C35A50CBC3E0}"/>
                </a:ext>
              </a:extLst>
            </p:cNvPr>
            <p:cNvSpPr/>
            <p:nvPr/>
          </p:nvSpPr>
          <p:spPr>
            <a:xfrm>
              <a:off x="4524098" y="2203479"/>
              <a:ext cx="37439" cy="53533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943;p56">
              <a:extLst>
                <a:ext uri="{FF2B5EF4-FFF2-40B4-BE49-F238E27FC236}">
                  <a16:creationId xmlns:a16="http://schemas.microsoft.com/office/drawing/2014/main" id="{4E6E8700-4C4D-45B0-AEDD-85BBC53AE05B}"/>
                </a:ext>
              </a:extLst>
            </p:cNvPr>
            <p:cNvSpPr/>
            <p:nvPr/>
          </p:nvSpPr>
          <p:spPr>
            <a:xfrm>
              <a:off x="4288843" y="3898870"/>
              <a:ext cx="58971" cy="29893"/>
            </a:xfrm>
            <a:custGeom>
              <a:avLst/>
              <a:gdLst/>
              <a:ahLst/>
              <a:cxnLst/>
              <a:rect l="l" t="t" r="r" b="b"/>
              <a:pathLst>
                <a:path w="3470" h="1759" extrusionOk="0">
                  <a:moveTo>
                    <a:pt x="2697" y="0"/>
                  </a:moveTo>
                  <a:cubicBezTo>
                    <a:pt x="2643" y="0"/>
                    <a:pt x="2589" y="8"/>
                    <a:pt x="2535" y="24"/>
                  </a:cubicBezTo>
                  <a:cubicBezTo>
                    <a:pt x="1868" y="224"/>
                    <a:pt x="1201" y="391"/>
                    <a:pt x="534" y="558"/>
                  </a:cubicBezTo>
                  <a:cubicBezTo>
                    <a:pt x="200" y="658"/>
                    <a:pt x="0" y="991"/>
                    <a:pt x="100" y="1325"/>
                  </a:cubicBezTo>
                  <a:cubicBezTo>
                    <a:pt x="167" y="1592"/>
                    <a:pt x="434" y="1759"/>
                    <a:pt x="701" y="1759"/>
                  </a:cubicBezTo>
                  <a:lnTo>
                    <a:pt x="868" y="1759"/>
                  </a:lnTo>
                  <a:cubicBezTo>
                    <a:pt x="1535" y="1592"/>
                    <a:pt x="2202" y="1425"/>
                    <a:pt x="2936" y="1225"/>
                  </a:cubicBezTo>
                  <a:cubicBezTo>
                    <a:pt x="3269" y="1158"/>
                    <a:pt x="3469" y="758"/>
                    <a:pt x="3336" y="424"/>
                  </a:cubicBezTo>
                  <a:cubicBezTo>
                    <a:pt x="3224" y="201"/>
                    <a:pt x="2972" y="0"/>
                    <a:pt x="2697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944;p56">
              <a:extLst>
                <a:ext uri="{FF2B5EF4-FFF2-40B4-BE49-F238E27FC236}">
                  <a16:creationId xmlns:a16="http://schemas.microsoft.com/office/drawing/2014/main" id="{0246D4D2-9410-41D9-ABD1-FE1C90BC13E9}"/>
                </a:ext>
              </a:extLst>
            </p:cNvPr>
            <p:cNvSpPr/>
            <p:nvPr/>
          </p:nvSpPr>
          <p:spPr>
            <a:xfrm>
              <a:off x="4150525" y="2723579"/>
              <a:ext cx="45358" cy="48723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945;p56">
              <a:extLst>
                <a:ext uri="{FF2B5EF4-FFF2-40B4-BE49-F238E27FC236}">
                  <a16:creationId xmlns:a16="http://schemas.microsoft.com/office/drawing/2014/main" id="{F3265AAE-2006-3C75-0F29-752A9C8BE3BE}"/>
                </a:ext>
              </a:extLst>
            </p:cNvPr>
            <p:cNvSpPr/>
            <p:nvPr/>
          </p:nvSpPr>
          <p:spPr>
            <a:xfrm>
              <a:off x="4514462" y="1897322"/>
              <a:ext cx="41399" cy="52428"/>
            </a:xfrm>
            <a:custGeom>
              <a:avLst/>
              <a:gdLst/>
              <a:ahLst/>
              <a:cxnLst/>
              <a:rect l="l" t="t" r="r" b="b"/>
              <a:pathLst>
                <a:path w="2436" h="3085" extrusionOk="0">
                  <a:moveTo>
                    <a:pt x="703" y="1"/>
                  </a:moveTo>
                  <a:cubicBezTo>
                    <a:pt x="593" y="1"/>
                    <a:pt x="479" y="27"/>
                    <a:pt x="367" y="82"/>
                  </a:cubicBezTo>
                  <a:cubicBezTo>
                    <a:pt x="67" y="249"/>
                    <a:pt x="0" y="616"/>
                    <a:pt x="167" y="950"/>
                  </a:cubicBezTo>
                  <a:cubicBezTo>
                    <a:pt x="568" y="1550"/>
                    <a:pt x="868" y="2184"/>
                    <a:pt x="1168" y="2751"/>
                  </a:cubicBezTo>
                  <a:cubicBezTo>
                    <a:pt x="1268" y="2951"/>
                    <a:pt x="1502" y="3085"/>
                    <a:pt x="1702" y="3085"/>
                  </a:cubicBezTo>
                  <a:cubicBezTo>
                    <a:pt x="1768" y="3085"/>
                    <a:pt x="1868" y="3085"/>
                    <a:pt x="2002" y="3018"/>
                  </a:cubicBezTo>
                  <a:cubicBezTo>
                    <a:pt x="2269" y="2818"/>
                    <a:pt x="2436" y="2451"/>
                    <a:pt x="2269" y="2184"/>
                  </a:cubicBezTo>
                  <a:cubicBezTo>
                    <a:pt x="2002" y="1550"/>
                    <a:pt x="1602" y="916"/>
                    <a:pt x="1235" y="283"/>
                  </a:cubicBezTo>
                  <a:cubicBezTo>
                    <a:pt x="1123" y="105"/>
                    <a:pt x="923" y="1"/>
                    <a:pt x="703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946;p56">
              <a:extLst>
                <a:ext uri="{FF2B5EF4-FFF2-40B4-BE49-F238E27FC236}">
                  <a16:creationId xmlns:a16="http://schemas.microsoft.com/office/drawing/2014/main" id="{87C685AE-649A-9104-96B9-E9980FC89215}"/>
                </a:ext>
              </a:extLst>
            </p:cNvPr>
            <p:cNvSpPr/>
            <p:nvPr/>
          </p:nvSpPr>
          <p:spPr>
            <a:xfrm>
              <a:off x="4415248" y="2389399"/>
              <a:ext cx="45375" cy="50712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947;p56">
              <a:extLst>
                <a:ext uri="{FF2B5EF4-FFF2-40B4-BE49-F238E27FC236}">
                  <a16:creationId xmlns:a16="http://schemas.microsoft.com/office/drawing/2014/main" id="{2AF43DE7-7CAA-F3BA-71DD-BB40DC0183ED}"/>
                </a:ext>
              </a:extLst>
            </p:cNvPr>
            <p:cNvSpPr/>
            <p:nvPr/>
          </p:nvSpPr>
          <p:spPr>
            <a:xfrm>
              <a:off x="4351196" y="2475374"/>
              <a:ext cx="45936" cy="49199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948;p56">
              <a:extLst>
                <a:ext uri="{FF2B5EF4-FFF2-40B4-BE49-F238E27FC236}">
                  <a16:creationId xmlns:a16="http://schemas.microsoft.com/office/drawing/2014/main" id="{944002A7-7C61-92E1-F211-7739AAFD08DA}"/>
                </a:ext>
              </a:extLst>
            </p:cNvPr>
            <p:cNvSpPr/>
            <p:nvPr/>
          </p:nvSpPr>
          <p:spPr>
            <a:xfrm>
              <a:off x="4371046" y="1742944"/>
              <a:ext cx="52734" cy="42418"/>
            </a:xfrm>
            <a:custGeom>
              <a:avLst/>
              <a:gdLst/>
              <a:ahLst/>
              <a:cxnLst/>
              <a:rect l="l" t="t" r="r" b="b"/>
              <a:pathLst>
                <a:path w="3103" h="2496" extrusionOk="0">
                  <a:moveTo>
                    <a:pt x="742" y="0"/>
                  </a:moveTo>
                  <a:cubicBezTo>
                    <a:pt x="558" y="0"/>
                    <a:pt x="384" y="85"/>
                    <a:pt x="267" y="260"/>
                  </a:cubicBezTo>
                  <a:cubicBezTo>
                    <a:pt x="0" y="494"/>
                    <a:pt x="33" y="927"/>
                    <a:pt x="334" y="1127"/>
                  </a:cubicBezTo>
                  <a:lnTo>
                    <a:pt x="1968" y="2362"/>
                  </a:lnTo>
                  <a:cubicBezTo>
                    <a:pt x="2102" y="2462"/>
                    <a:pt x="2202" y="2495"/>
                    <a:pt x="2368" y="2495"/>
                  </a:cubicBezTo>
                  <a:cubicBezTo>
                    <a:pt x="2535" y="2495"/>
                    <a:pt x="2769" y="2428"/>
                    <a:pt x="2869" y="2295"/>
                  </a:cubicBezTo>
                  <a:cubicBezTo>
                    <a:pt x="3102" y="2028"/>
                    <a:pt x="3036" y="1628"/>
                    <a:pt x="2802" y="1428"/>
                  </a:cubicBezTo>
                  <a:cubicBezTo>
                    <a:pt x="2268" y="961"/>
                    <a:pt x="1701" y="527"/>
                    <a:pt x="1134" y="127"/>
                  </a:cubicBezTo>
                  <a:cubicBezTo>
                    <a:pt x="1009" y="43"/>
                    <a:pt x="873" y="0"/>
                    <a:pt x="742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949;p56">
              <a:extLst>
                <a:ext uri="{FF2B5EF4-FFF2-40B4-BE49-F238E27FC236}">
                  <a16:creationId xmlns:a16="http://schemas.microsoft.com/office/drawing/2014/main" id="{51F38845-F107-13FA-A621-7397BA1A65F5}"/>
                </a:ext>
              </a:extLst>
            </p:cNvPr>
            <p:cNvSpPr/>
            <p:nvPr/>
          </p:nvSpPr>
          <p:spPr>
            <a:xfrm>
              <a:off x="4474780" y="2299396"/>
              <a:ext cx="41399" cy="52275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950;p56">
              <a:extLst>
                <a:ext uri="{FF2B5EF4-FFF2-40B4-BE49-F238E27FC236}">
                  <a16:creationId xmlns:a16="http://schemas.microsoft.com/office/drawing/2014/main" id="{3EEA16C4-A9D5-851D-F876-A6D0B332E92C}"/>
                </a:ext>
              </a:extLst>
            </p:cNvPr>
            <p:cNvSpPr/>
            <p:nvPr/>
          </p:nvSpPr>
          <p:spPr>
            <a:xfrm>
              <a:off x="4450971" y="1813471"/>
              <a:ext cx="47075" cy="47279"/>
            </a:xfrm>
            <a:custGeom>
              <a:avLst/>
              <a:gdLst/>
              <a:ahLst/>
              <a:cxnLst/>
              <a:rect l="l" t="t" r="r" b="b"/>
              <a:pathLst>
                <a:path w="2770" h="2782" extrusionOk="0">
                  <a:moveTo>
                    <a:pt x="671" y="0"/>
                  </a:moveTo>
                  <a:cubicBezTo>
                    <a:pt x="523" y="0"/>
                    <a:pt x="380" y="50"/>
                    <a:pt x="267" y="146"/>
                  </a:cubicBezTo>
                  <a:cubicBezTo>
                    <a:pt x="0" y="380"/>
                    <a:pt x="0" y="780"/>
                    <a:pt x="234" y="1014"/>
                  </a:cubicBezTo>
                  <a:cubicBezTo>
                    <a:pt x="668" y="1514"/>
                    <a:pt x="1135" y="2048"/>
                    <a:pt x="1568" y="2548"/>
                  </a:cubicBezTo>
                  <a:cubicBezTo>
                    <a:pt x="1668" y="2715"/>
                    <a:pt x="1835" y="2782"/>
                    <a:pt x="2069" y="2782"/>
                  </a:cubicBezTo>
                  <a:cubicBezTo>
                    <a:pt x="2169" y="2782"/>
                    <a:pt x="2335" y="2715"/>
                    <a:pt x="2469" y="2648"/>
                  </a:cubicBezTo>
                  <a:cubicBezTo>
                    <a:pt x="2736" y="2448"/>
                    <a:pt x="2769" y="2014"/>
                    <a:pt x="2536" y="1781"/>
                  </a:cubicBezTo>
                  <a:cubicBezTo>
                    <a:pt x="2102" y="1214"/>
                    <a:pt x="1635" y="680"/>
                    <a:pt x="1135" y="180"/>
                  </a:cubicBezTo>
                  <a:cubicBezTo>
                    <a:pt x="996" y="58"/>
                    <a:pt x="830" y="0"/>
                    <a:pt x="67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951;p56">
              <a:extLst>
                <a:ext uri="{FF2B5EF4-FFF2-40B4-BE49-F238E27FC236}">
                  <a16:creationId xmlns:a16="http://schemas.microsoft.com/office/drawing/2014/main" id="{EFE65860-C7AD-1DE4-0755-CB34C3A3FC1E}"/>
                </a:ext>
              </a:extLst>
            </p:cNvPr>
            <p:cNvSpPr/>
            <p:nvPr/>
          </p:nvSpPr>
          <p:spPr>
            <a:xfrm>
              <a:off x="3536019" y="1558553"/>
              <a:ext cx="954651" cy="1067647"/>
            </a:xfrm>
            <a:custGeom>
              <a:avLst/>
              <a:gdLst/>
              <a:ahLst/>
              <a:cxnLst/>
              <a:rect l="l" t="t" r="r" b="b"/>
              <a:pathLst>
                <a:path w="56174" h="62823" extrusionOk="0">
                  <a:moveTo>
                    <a:pt x="17579" y="8708"/>
                  </a:moveTo>
                  <a:lnTo>
                    <a:pt x="23217" y="16781"/>
                  </a:lnTo>
                  <a:lnTo>
                    <a:pt x="14911" y="22552"/>
                  </a:lnTo>
                  <a:lnTo>
                    <a:pt x="9273" y="14513"/>
                  </a:lnTo>
                  <a:lnTo>
                    <a:pt x="17579" y="8708"/>
                  </a:lnTo>
                  <a:close/>
                  <a:moveTo>
                    <a:pt x="18351" y="1"/>
                  </a:moveTo>
                  <a:cubicBezTo>
                    <a:pt x="17624" y="1"/>
                    <a:pt x="16890" y="218"/>
                    <a:pt x="16245" y="669"/>
                  </a:cubicBezTo>
                  <a:lnTo>
                    <a:pt x="2102" y="10510"/>
                  </a:lnTo>
                  <a:cubicBezTo>
                    <a:pt x="434" y="11677"/>
                    <a:pt x="0" y="13979"/>
                    <a:pt x="1168" y="15647"/>
                  </a:cubicBezTo>
                  <a:cubicBezTo>
                    <a:pt x="1268" y="15713"/>
                    <a:pt x="1301" y="15747"/>
                    <a:pt x="1334" y="15847"/>
                  </a:cubicBezTo>
                  <a:cubicBezTo>
                    <a:pt x="2045" y="16736"/>
                    <a:pt x="3151" y="17203"/>
                    <a:pt x="4231" y="17203"/>
                  </a:cubicBezTo>
                  <a:cubicBezTo>
                    <a:pt x="4367" y="17203"/>
                    <a:pt x="4502" y="17196"/>
                    <a:pt x="4637" y="17181"/>
                  </a:cubicBezTo>
                  <a:lnTo>
                    <a:pt x="10508" y="25587"/>
                  </a:lnTo>
                  <a:lnTo>
                    <a:pt x="9240" y="26488"/>
                  </a:lnTo>
                  <a:cubicBezTo>
                    <a:pt x="7105" y="27989"/>
                    <a:pt x="6571" y="30924"/>
                    <a:pt x="8072" y="33059"/>
                  </a:cubicBezTo>
                  <a:lnTo>
                    <a:pt x="27386" y="60779"/>
                  </a:lnTo>
                  <a:cubicBezTo>
                    <a:pt x="28316" y="62102"/>
                    <a:pt x="29797" y="62823"/>
                    <a:pt x="31297" y="62823"/>
                  </a:cubicBezTo>
                  <a:cubicBezTo>
                    <a:pt x="32218" y="62823"/>
                    <a:pt x="33145" y="62551"/>
                    <a:pt x="33958" y="61980"/>
                  </a:cubicBezTo>
                  <a:lnTo>
                    <a:pt x="34058" y="61880"/>
                  </a:lnTo>
                  <a:cubicBezTo>
                    <a:pt x="34452" y="62188"/>
                    <a:pt x="34934" y="62347"/>
                    <a:pt x="35423" y="62347"/>
                  </a:cubicBezTo>
                  <a:cubicBezTo>
                    <a:pt x="35886" y="62347"/>
                    <a:pt x="36354" y="62205"/>
                    <a:pt x="36760" y="61913"/>
                  </a:cubicBezTo>
                  <a:lnTo>
                    <a:pt x="38961" y="60379"/>
                  </a:lnTo>
                  <a:cubicBezTo>
                    <a:pt x="39795" y="59812"/>
                    <a:pt x="40129" y="58744"/>
                    <a:pt x="39895" y="57844"/>
                  </a:cubicBezTo>
                  <a:lnTo>
                    <a:pt x="47567" y="52506"/>
                  </a:lnTo>
                  <a:cubicBezTo>
                    <a:pt x="47967" y="52802"/>
                    <a:pt x="48458" y="52962"/>
                    <a:pt x="48954" y="52962"/>
                  </a:cubicBezTo>
                  <a:cubicBezTo>
                    <a:pt x="49410" y="52962"/>
                    <a:pt x="49870" y="52827"/>
                    <a:pt x="50269" y="52540"/>
                  </a:cubicBezTo>
                  <a:lnTo>
                    <a:pt x="52504" y="51005"/>
                  </a:lnTo>
                  <a:cubicBezTo>
                    <a:pt x="53338" y="50405"/>
                    <a:pt x="53672" y="49371"/>
                    <a:pt x="53438" y="48470"/>
                  </a:cubicBezTo>
                  <a:lnTo>
                    <a:pt x="53505" y="48370"/>
                  </a:lnTo>
                  <a:cubicBezTo>
                    <a:pt x="55640" y="46869"/>
                    <a:pt x="56173" y="43900"/>
                    <a:pt x="54672" y="41765"/>
                  </a:cubicBezTo>
                  <a:lnTo>
                    <a:pt x="35392" y="14046"/>
                  </a:lnTo>
                  <a:cubicBezTo>
                    <a:pt x="34448" y="12732"/>
                    <a:pt x="32973" y="12024"/>
                    <a:pt x="31481" y="12024"/>
                  </a:cubicBezTo>
                  <a:cubicBezTo>
                    <a:pt x="30548" y="12024"/>
                    <a:pt x="29608" y="12301"/>
                    <a:pt x="28787" y="12878"/>
                  </a:cubicBezTo>
                  <a:lnTo>
                    <a:pt x="27486" y="13745"/>
                  </a:lnTo>
                  <a:lnTo>
                    <a:pt x="21615" y="5339"/>
                  </a:lnTo>
                  <a:cubicBezTo>
                    <a:pt x="22183" y="4238"/>
                    <a:pt x="22149" y="2871"/>
                    <a:pt x="21482" y="1737"/>
                  </a:cubicBezTo>
                  <a:cubicBezTo>
                    <a:pt x="21449" y="1703"/>
                    <a:pt x="21415" y="1637"/>
                    <a:pt x="21349" y="1570"/>
                  </a:cubicBezTo>
                  <a:cubicBezTo>
                    <a:pt x="20633" y="547"/>
                    <a:pt x="19502" y="1"/>
                    <a:pt x="1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952;p56">
              <a:extLst>
                <a:ext uri="{FF2B5EF4-FFF2-40B4-BE49-F238E27FC236}">
                  <a16:creationId xmlns:a16="http://schemas.microsoft.com/office/drawing/2014/main" id="{9319DBF5-C215-0F20-798D-EE9314A1833D}"/>
                </a:ext>
              </a:extLst>
            </p:cNvPr>
            <p:cNvSpPr/>
            <p:nvPr/>
          </p:nvSpPr>
          <p:spPr>
            <a:xfrm>
              <a:off x="3619904" y="1787606"/>
              <a:ext cx="294243" cy="401938"/>
            </a:xfrm>
            <a:custGeom>
              <a:avLst/>
              <a:gdLst/>
              <a:ahLst/>
              <a:cxnLst/>
              <a:rect l="l" t="t" r="r" b="b"/>
              <a:pathLst>
                <a:path w="17314" h="23651" extrusionOk="0">
                  <a:moveTo>
                    <a:pt x="1702" y="0"/>
                  </a:moveTo>
                  <a:lnTo>
                    <a:pt x="1" y="1201"/>
                  </a:lnTo>
                  <a:lnTo>
                    <a:pt x="15612" y="23651"/>
                  </a:lnTo>
                  <a:lnTo>
                    <a:pt x="17313" y="2245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953;p56">
              <a:extLst>
                <a:ext uri="{FF2B5EF4-FFF2-40B4-BE49-F238E27FC236}">
                  <a16:creationId xmlns:a16="http://schemas.microsoft.com/office/drawing/2014/main" id="{776B11E8-CAF2-C0F0-F928-C6B89B9E3E49}"/>
                </a:ext>
              </a:extLst>
            </p:cNvPr>
            <p:cNvSpPr/>
            <p:nvPr/>
          </p:nvSpPr>
          <p:spPr>
            <a:xfrm>
              <a:off x="3834766" y="1638513"/>
              <a:ext cx="294226" cy="401377"/>
            </a:xfrm>
            <a:custGeom>
              <a:avLst/>
              <a:gdLst/>
              <a:ahLst/>
              <a:cxnLst/>
              <a:rect l="l" t="t" r="r" b="b"/>
              <a:pathLst>
                <a:path w="17313" h="23618" extrusionOk="0">
                  <a:moveTo>
                    <a:pt x="1701" y="0"/>
                  </a:moveTo>
                  <a:lnTo>
                    <a:pt x="0" y="1168"/>
                  </a:lnTo>
                  <a:lnTo>
                    <a:pt x="15611" y="23617"/>
                  </a:lnTo>
                  <a:lnTo>
                    <a:pt x="17313" y="2245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954;p56">
              <a:extLst>
                <a:ext uri="{FF2B5EF4-FFF2-40B4-BE49-F238E27FC236}">
                  <a16:creationId xmlns:a16="http://schemas.microsoft.com/office/drawing/2014/main" id="{8866E88A-99AB-099B-ACB1-B0C274BDF2D2}"/>
                </a:ext>
              </a:extLst>
            </p:cNvPr>
            <p:cNvSpPr/>
            <p:nvPr/>
          </p:nvSpPr>
          <p:spPr>
            <a:xfrm>
              <a:off x="4109704" y="2517759"/>
              <a:ext cx="80520" cy="72414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955;p56">
              <a:extLst>
                <a:ext uri="{FF2B5EF4-FFF2-40B4-BE49-F238E27FC236}">
                  <a16:creationId xmlns:a16="http://schemas.microsoft.com/office/drawing/2014/main" id="{D815505B-9C30-96E5-2F5A-D68DEDD40F88}"/>
                </a:ext>
              </a:extLst>
            </p:cNvPr>
            <p:cNvSpPr/>
            <p:nvPr/>
          </p:nvSpPr>
          <p:spPr>
            <a:xfrm>
              <a:off x="4339300" y="2358469"/>
              <a:ext cx="80503" cy="72414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956;p56">
              <a:extLst>
                <a:ext uri="{FF2B5EF4-FFF2-40B4-BE49-F238E27FC236}">
                  <a16:creationId xmlns:a16="http://schemas.microsoft.com/office/drawing/2014/main" id="{E5A3FB5C-434E-ED92-B95A-3A0E04AE554D}"/>
                </a:ext>
              </a:extLst>
            </p:cNvPr>
            <p:cNvSpPr/>
            <p:nvPr/>
          </p:nvSpPr>
          <p:spPr>
            <a:xfrm>
              <a:off x="3678297" y="1789339"/>
              <a:ext cx="781188" cy="809314"/>
            </a:xfrm>
            <a:custGeom>
              <a:avLst/>
              <a:gdLst/>
              <a:ahLst/>
              <a:cxnLst/>
              <a:rect l="l" t="t" r="r" b="b"/>
              <a:pathLst>
                <a:path w="45967" h="47622" extrusionOk="0">
                  <a:moveTo>
                    <a:pt x="23117" y="1"/>
                  </a:moveTo>
                  <a:cubicBezTo>
                    <a:pt x="22502" y="1"/>
                    <a:pt x="21884" y="183"/>
                    <a:pt x="21349" y="566"/>
                  </a:cubicBezTo>
                  <a:lnTo>
                    <a:pt x="1769" y="14142"/>
                  </a:lnTo>
                  <a:cubicBezTo>
                    <a:pt x="368" y="15143"/>
                    <a:pt x="1" y="17111"/>
                    <a:pt x="1001" y="18545"/>
                  </a:cubicBezTo>
                  <a:lnTo>
                    <a:pt x="20282" y="46265"/>
                  </a:lnTo>
                  <a:cubicBezTo>
                    <a:pt x="20905" y="47137"/>
                    <a:pt x="21903" y="47621"/>
                    <a:pt x="22913" y="47621"/>
                  </a:cubicBezTo>
                  <a:cubicBezTo>
                    <a:pt x="23526" y="47621"/>
                    <a:pt x="24143" y="47443"/>
                    <a:pt x="24685" y="47066"/>
                  </a:cubicBezTo>
                  <a:lnTo>
                    <a:pt x="44232" y="33456"/>
                  </a:lnTo>
                  <a:cubicBezTo>
                    <a:pt x="45633" y="32455"/>
                    <a:pt x="45967" y="30487"/>
                    <a:pt x="45033" y="29086"/>
                  </a:cubicBezTo>
                  <a:lnTo>
                    <a:pt x="25719" y="1366"/>
                  </a:lnTo>
                  <a:cubicBezTo>
                    <a:pt x="25100" y="480"/>
                    <a:pt x="24112" y="1"/>
                    <a:pt x="23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957;p56">
              <a:extLst>
                <a:ext uri="{FF2B5EF4-FFF2-40B4-BE49-F238E27FC236}">
                  <a16:creationId xmlns:a16="http://schemas.microsoft.com/office/drawing/2014/main" id="{7C00D297-FC80-8A67-5CE1-4A4B6CD74807}"/>
                </a:ext>
              </a:extLst>
            </p:cNvPr>
            <p:cNvSpPr/>
            <p:nvPr/>
          </p:nvSpPr>
          <p:spPr>
            <a:xfrm>
              <a:off x="3745188" y="2048846"/>
              <a:ext cx="361695" cy="485891"/>
            </a:xfrm>
            <a:custGeom>
              <a:avLst/>
              <a:gdLst/>
              <a:ahLst/>
              <a:cxnLst/>
              <a:rect l="l" t="t" r="r" b="b"/>
              <a:pathLst>
                <a:path w="21283" h="28591" extrusionOk="0">
                  <a:moveTo>
                    <a:pt x="1755" y="0"/>
                  </a:moveTo>
                  <a:cubicBezTo>
                    <a:pt x="1456" y="0"/>
                    <a:pt x="1158" y="89"/>
                    <a:pt x="901" y="273"/>
                  </a:cubicBezTo>
                  <a:cubicBezTo>
                    <a:pt x="168" y="707"/>
                    <a:pt x="1" y="1774"/>
                    <a:pt x="568" y="2508"/>
                  </a:cubicBezTo>
                  <a:lnTo>
                    <a:pt x="18180" y="27826"/>
                  </a:lnTo>
                  <a:cubicBezTo>
                    <a:pt x="18544" y="28318"/>
                    <a:pt x="19087" y="28591"/>
                    <a:pt x="19614" y="28591"/>
                  </a:cubicBezTo>
                  <a:cubicBezTo>
                    <a:pt x="19908" y="28591"/>
                    <a:pt x="20198" y="28506"/>
                    <a:pt x="20449" y="28326"/>
                  </a:cubicBezTo>
                  <a:cubicBezTo>
                    <a:pt x="21149" y="27859"/>
                    <a:pt x="21283" y="26825"/>
                    <a:pt x="20782" y="26091"/>
                  </a:cubicBezTo>
                  <a:lnTo>
                    <a:pt x="3136" y="773"/>
                  </a:lnTo>
                  <a:cubicBezTo>
                    <a:pt x="2798" y="266"/>
                    <a:pt x="2273" y="0"/>
                    <a:pt x="1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958;p56">
              <a:extLst>
                <a:ext uri="{FF2B5EF4-FFF2-40B4-BE49-F238E27FC236}">
                  <a16:creationId xmlns:a16="http://schemas.microsoft.com/office/drawing/2014/main" id="{EA1FC9B1-6247-C82D-4DFA-94E797EE8FDF}"/>
                </a:ext>
              </a:extLst>
            </p:cNvPr>
            <p:cNvSpPr/>
            <p:nvPr/>
          </p:nvSpPr>
          <p:spPr>
            <a:xfrm>
              <a:off x="3816055" y="1998950"/>
              <a:ext cx="362255" cy="487046"/>
            </a:xfrm>
            <a:custGeom>
              <a:avLst/>
              <a:gdLst/>
              <a:ahLst/>
              <a:cxnLst/>
              <a:rect l="l" t="t" r="r" b="b"/>
              <a:pathLst>
                <a:path w="21316" h="28659" extrusionOk="0">
                  <a:moveTo>
                    <a:pt x="1755" y="1"/>
                  </a:moveTo>
                  <a:cubicBezTo>
                    <a:pt x="1455" y="1"/>
                    <a:pt x="1158" y="90"/>
                    <a:pt x="901" y="274"/>
                  </a:cubicBezTo>
                  <a:cubicBezTo>
                    <a:pt x="167" y="741"/>
                    <a:pt x="0" y="1775"/>
                    <a:pt x="568" y="2542"/>
                  </a:cubicBezTo>
                  <a:lnTo>
                    <a:pt x="18180" y="27893"/>
                  </a:lnTo>
                  <a:cubicBezTo>
                    <a:pt x="18544" y="28386"/>
                    <a:pt x="19086" y="28658"/>
                    <a:pt x="19613" y="28658"/>
                  </a:cubicBezTo>
                  <a:cubicBezTo>
                    <a:pt x="19908" y="28658"/>
                    <a:pt x="20197" y="28573"/>
                    <a:pt x="20448" y="28394"/>
                  </a:cubicBezTo>
                  <a:cubicBezTo>
                    <a:pt x="21149" y="27893"/>
                    <a:pt x="21316" y="26826"/>
                    <a:pt x="20782" y="26125"/>
                  </a:cubicBezTo>
                  <a:lnTo>
                    <a:pt x="3136" y="774"/>
                  </a:lnTo>
                  <a:cubicBezTo>
                    <a:pt x="2798" y="267"/>
                    <a:pt x="2273" y="1"/>
                    <a:pt x="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959;p56">
              <a:extLst>
                <a:ext uri="{FF2B5EF4-FFF2-40B4-BE49-F238E27FC236}">
                  <a16:creationId xmlns:a16="http://schemas.microsoft.com/office/drawing/2014/main" id="{7582268A-E30B-8C59-C011-156E9457D54D}"/>
                </a:ext>
              </a:extLst>
            </p:cNvPr>
            <p:cNvSpPr/>
            <p:nvPr/>
          </p:nvSpPr>
          <p:spPr>
            <a:xfrm>
              <a:off x="3886922" y="1949631"/>
              <a:ext cx="362255" cy="486621"/>
            </a:xfrm>
            <a:custGeom>
              <a:avLst/>
              <a:gdLst/>
              <a:ahLst/>
              <a:cxnLst/>
              <a:rect l="l" t="t" r="r" b="b"/>
              <a:pathLst>
                <a:path w="21316" h="28634" extrusionOk="0">
                  <a:moveTo>
                    <a:pt x="1755" y="1"/>
                  </a:moveTo>
                  <a:cubicBezTo>
                    <a:pt x="1455" y="1"/>
                    <a:pt x="1158" y="90"/>
                    <a:pt x="901" y="273"/>
                  </a:cubicBezTo>
                  <a:cubicBezTo>
                    <a:pt x="167" y="707"/>
                    <a:pt x="0" y="1775"/>
                    <a:pt x="567" y="2508"/>
                  </a:cubicBezTo>
                  <a:lnTo>
                    <a:pt x="18180" y="27860"/>
                  </a:lnTo>
                  <a:cubicBezTo>
                    <a:pt x="18539" y="28367"/>
                    <a:pt x="19072" y="28633"/>
                    <a:pt x="19592" y="28633"/>
                  </a:cubicBezTo>
                  <a:cubicBezTo>
                    <a:pt x="19894" y="28633"/>
                    <a:pt x="20191" y="28544"/>
                    <a:pt x="20448" y="28360"/>
                  </a:cubicBezTo>
                  <a:cubicBezTo>
                    <a:pt x="21149" y="27860"/>
                    <a:pt x="21315" y="26859"/>
                    <a:pt x="20782" y="26125"/>
                  </a:cubicBezTo>
                  <a:lnTo>
                    <a:pt x="3136" y="774"/>
                  </a:lnTo>
                  <a:cubicBezTo>
                    <a:pt x="2798" y="267"/>
                    <a:pt x="2272" y="1"/>
                    <a:pt x="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960;p56">
              <a:extLst>
                <a:ext uri="{FF2B5EF4-FFF2-40B4-BE49-F238E27FC236}">
                  <a16:creationId xmlns:a16="http://schemas.microsoft.com/office/drawing/2014/main" id="{5095A3A3-42E7-1993-5D03-32C91924B847}"/>
                </a:ext>
              </a:extLst>
            </p:cNvPr>
            <p:cNvSpPr/>
            <p:nvPr/>
          </p:nvSpPr>
          <p:spPr>
            <a:xfrm>
              <a:off x="3958911" y="1899752"/>
              <a:ext cx="361117" cy="487029"/>
            </a:xfrm>
            <a:custGeom>
              <a:avLst/>
              <a:gdLst/>
              <a:ahLst/>
              <a:cxnLst/>
              <a:rect l="l" t="t" r="r" b="b"/>
              <a:pathLst>
                <a:path w="21249" h="28658" extrusionOk="0">
                  <a:moveTo>
                    <a:pt x="1722" y="0"/>
                  </a:moveTo>
                  <a:cubicBezTo>
                    <a:pt x="1422" y="0"/>
                    <a:pt x="1125" y="90"/>
                    <a:pt x="868" y="273"/>
                  </a:cubicBezTo>
                  <a:cubicBezTo>
                    <a:pt x="167" y="740"/>
                    <a:pt x="0" y="1774"/>
                    <a:pt x="534" y="2541"/>
                  </a:cubicBezTo>
                  <a:lnTo>
                    <a:pt x="18180" y="27893"/>
                  </a:lnTo>
                  <a:cubicBezTo>
                    <a:pt x="18523" y="28385"/>
                    <a:pt x="19057" y="28658"/>
                    <a:pt x="19581" y="28658"/>
                  </a:cubicBezTo>
                  <a:cubicBezTo>
                    <a:pt x="19874" y="28658"/>
                    <a:pt x="20164" y="28572"/>
                    <a:pt x="20415" y="28393"/>
                  </a:cubicBezTo>
                  <a:cubicBezTo>
                    <a:pt x="21116" y="27893"/>
                    <a:pt x="21249" y="26892"/>
                    <a:pt x="20749" y="26125"/>
                  </a:cubicBezTo>
                  <a:lnTo>
                    <a:pt x="3103" y="773"/>
                  </a:lnTo>
                  <a:cubicBezTo>
                    <a:pt x="2765" y="266"/>
                    <a:pt x="2239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961;p56">
              <a:extLst>
                <a:ext uri="{FF2B5EF4-FFF2-40B4-BE49-F238E27FC236}">
                  <a16:creationId xmlns:a16="http://schemas.microsoft.com/office/drawing/2014/main" id="{E5295F35-4DBC-32A3-1C4C-FB03450D3571}"/>
                </a:ext>
              </a:extLst>
            </p:cNvPr>
            <p:cNvSpPr/>
            <p:nvPr/>
          </p:nvSpPr>
          <p:spPr>
            <a:xfrm>
              <a:off x="4029778" y="1850434"/>
              <a:ext cx="361117" cy="486604"/>
            </a:xfrm>
            <a:custGeom>
              <a:avLst/>
              <a:gdLst/>
              <a:ahLst/>
              <a:cxnLst/>
              <a:rect l="l" t="t" r="r" b="b"/>
              <a:pathLst>
                <a:path w="21249" h="28633" extrusionOk="0">
                  <a:moveTo>
                    <a:pt x="1721" y="0"/>
                  </a:moveTo>
                  <a:cubicBezTo>
                    <a:pt x="1422" y="0"/>
                    <a:pt x="1124" y="89"/>
                    <a:pt x="867" y="273"/>
                  </a:cubicBezTo>
                  <a:cubicBezTo>
                    <a:pt x="167" y="707"/>
                    <a:pt x="0" y="1774"/>
                    <a:pt x="534" y="2508"/>
                  </a:cubicBezTo>
                  <a:lnTo>
                    <a:pt x="18180" y="27859"/>
                  </a:lnTo>
                  <a:cubicBezTo>
                    <a:pt x="18518" y="28366"/>
                    <a:pt x="19043" y="28633"/>
                    <a:pt x="19561" y="28633"/>
                  </a:cubicBezTo>
                  <a:cubicBezTo>
                    <a:pt x="19860" y="28633"/>
                    <a:pt x="20158" y="28543"/>
                    <a:pt x="20415" y="28360"/>
                  </a:cubicBezTo>
                  <a:cubicBezTo>
                    <a:pt x="21115" y="27893"/>
                    <a:pt x="21249" y="26859"/>
                    <a:pt x="20748" y="26125"/>
                  </a:cubicBezTo>
                  <a:lnTo>
                    <a:pt x="3102" y="773"/>
                  </a:lnTo>
                  <a:cubicBezTo>
                    <a:pt x="2764" y="266"/>
                    <a:pt x="2239" y="0"/>
                    <a:pt x="1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962;p56">
              <a:extLst>
                <a:ext uri="{FF2B5EF4-FFF2-40B4-BE49-F238E27FC236}">
                  <a16:creationId xmlns:a16="http://schemas.microsoft.com/office/drawing/2014/main" id="{16D532F5-5697-E501-41AC-BDE57AE0000C}"/>
                </a:ext>
              </a:extLst>
            </p:cNvPr>
            <p:cNvSpPr/>
            <p:nvPr/>
          </p:nvSpPr>
          <p:spPr>
            <a:xfrm>
              <a:off x="3567765" y="1584572"/>
              <a:ext cx="320874" cy="238450"/>
            </a:xfrm>
            <a:custGeom>
              <a:avLst/>
              <a:gdLst/>
              <a:ahLst/>
              <a:cxnLst/>
              <a:rect l="l" t="t" r="r" b="b"/>
              <a:pathLst>
                <a:path w="18881" h="14031" extrusionOk="0">
                  <a:moveTo>
                    <a:pt x="16473" y="0"/>
                  </a:moveTo>
                  <a:cubicBezTo>
                    <a:pt x="16062" y="0"/>
                    <a:pt x="15646" y="119"/>
                    <a:pt x="15278" y="372"/>
                  </a:cubicBezTo>
                  <a:lnTo>
                    <a:pt x="1168" y="10246"/>
                  </a:lnTo>
                  <a:cubicBezTo>
                    <a:pt x="234" y="10913"/>
                    <a:pt x="0" y="12181"/>
                    <a:pt x="667" y="13148"/>
                  </a:cubicBezTo>
                  <a:cubicBezTo>
                    <a:pt x="1076" y="13721"/>
                    <a:pt x="1711" y="14030"/>
                    <a:pt x="2363" y="14030"/>
                  </a:cubicBezTo>
                  <a:cubicBezTo>
                    <a:pt x="2776" y="14030"/>
                    <a:pt x="3195" y="13907"/>
                    <a:pt x="3569" y="13649"/>
                  </a:cubicBezTo>
                  <a:lnTo>
                    <a:pt x="17713" y="3808"/>
                  </a:lnTo>
                  <a:cubicBezTo>
                    <a:pt x="18680" y="3174"/>
                    <a:pt x="18880" y="1840"/>
                    <a:pt x="18213" y="873"/>
                  </a:cubicBezTo>
                  <a:cubicBezTo>
                    <a:pt x="17800" y="315"/>
                    <a:pt x="17143" y="0"/>
                    <a:pt x="1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963;p56">
              <a:extLst>
                <a:ext uri="{FF2B5EF4-FFF2-40B4-BE49-F238E27FC236}">
                  <a16:creationId xmlns:a16="http://schemas.microsoft.com/office/drawing/2014/main" id="{470D8864-6005-D159-BEFB-AAD67773BE3D}"/>
                </a:ext>
              </a:extLst>
            </p:cNvPr>
            <p:cNvSpPr/>
            <p:nvPr/>
          </p:nvSpPr>
          <p:spPr>
            <a:xfrm>
              <a:off x="3568326" y="1585252"/>
              <a:ext cx="311238" cy="225042"/>
            </a:xfrm>
            <a:custGeom>
              <a:avLst/>
              <a:gdLst/>
              <a:ahLst/>
              <a:cxnLst/>
              <a:rect l="l" t="t" r="r" b="b"/>
              <a:pathLst>
                <a:path w="18314" h="13242" extrusionOk="0">
                  <a:moveTo>
                    <a:pt x="16485" y="1"/>
                  </a:moveTo>
                  <a:cubicBezTo>
                    <a:pt x="16071" y="1"/>
                    <a:pt x="15659" y="121"/>
                    <a:pt x="15311" y="366"/>
                  </a:cubicBezTo>
                  <a:lnTo>
                    <a:pt x="1168" y="10206"/>
                  </a:lnTo>
                  <a:cubicBezTo>
                    <a:pt x="201" y="10873"/>
                    <a:pt x="0" y="12141"/>
                    <a:pt x="668" y="13108"/>
                  </a:cubicBezTo>
                  <a:cubicBezTo>
                    <a:pt x="701" y="13142"/>
                    <a:pt x="701" y="13208"/>
                    <a:pt x="734" y="13242"/>
                  </a:cubicBezTo>
                  <a:lnTo>
                    <a:pt x="18313" y="1033"/>
                  </a:lnTo>
                  <a:cubicBezTo>
                    <a:pt x="18247" y="966"/>
                    <a:pt x="18247" y="933"/>
                    <a:pt x="18213" y="900"/>
                  </a:cubicBezTo>
                  <a:cubicBezTo>
                    <a:pt x="17804" y="306"/>
                    <a:pt x="17143" y="1"/>
                    <a:pt x="16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9" name="Google Shape;2964;p56">
              <a:extLst>
                <a:ext uri="{FF2B5EF4-FFF2-40B4-BE49-F238E27FC236}">
                  <a16:creationId xmlns:a16="http://schemas.microsoft.com/office/drawing/2014/main" id="{1656D422-7A63-7B43-CD45-453E46A89C49}"/>
                </a:ext>
              </a:extLst>
            </p:cNvPr>
            <p:cNvGrpSpPr/>
            <p:nvPr/>
          </p:nvGrpSpPr>
          <p:grpSpPr>
            <a:xfrm>
              <a:off x="5106300" y="3115721"/>
              <a:ext cx="713736" cy="513881"/>
              <a:chOff x="5278061" y="2460946"/>
              <a:chExt cx="713736" cy="513881"/>
            </a:xfrm>
          </p:grpSpPr>
          <p:sp>
            <p:nvSpPr>
              <p:cNvPr id="2524" name="Google Shape;2965;p56">
                <a:extLst>
                  <a:ext uri="{FF2B5EF4-FFF2-40B4-BE49-F238E27FC236}">
                    <a16:creationId xmlns:a16="http://schemas.microsoft.com/office/drawing/2014/main" id="{22701E3F-1468-B04C-19AF-1B5D810144AD}"/>
                  </a:ext>
                </a:extLst>
              </p:cNvPr>
              <p:cNvSpPr/>
              <p:nvPr/>
            </p:nvSpPr>
            <p:spPr>
              <a:xfrm>
                <a:off x="5278061" y="2460946"/>
                <a:ext cx="713736" cy="513881"/>
              </a:xfrm>
              <a:custGeom>
                <a:avLst/>
                <a:gdLst/>
                <a:ahLst/>
                <a:cxnLst/>
                <a:rect l="l" t="t" r="r" b="b"/>
                <a:pathLst>
                  <a:path w="41998" h="30238" extrusionOk="0">
                    <a:moveTo>
                      <a:pt x="33778" y="0"/>
                    </a:moveTo>
                    <a:cubicBezTo>
                      <a:pt x="33463" y="0"/>
                      <a:pt x="33143" y="35"/>
                      <a:pt x="32824" y="108"/>
                    </a:cubicBezTo>
                    <a:lnTo>
                      <a:pt x="11542" y="4945"/>
                    </a:lnTo>
                    <a:cubicBezTo>
                      <a:pt x="11074" y="4119"/>
                      <a:pt x="10176" y="3566"/>
                      <a:pt x="9182" y="3566"/>
                    </a:cubicBezTo>
                    <a:cubicBezTo>
                      <a:pt x="8971" y="3566"/>
                      <a:pt x="8756" y="3591"/>
                      <a:pt x="8540" y="3644"/>
                    </a:cubicBezTo>
                    <a:lnTo>
                      <a:pt x="5171" y="4411"/>
                    </a:lnTo>
                    <a:cubicBezTo>
                      <a:pt x="3970" y="4678"/>
                      <a:pt x="3103" y="5745"/>
                      <a:pt x="3003" y="6946"/>
                    </a:cubicBezTo>
                    <a:cubicBezTo>
                      <a:pt x="1101" y="7780"/>
                      <a:pt x="1" y="9848"/>
                      <a:pt x="468" y="11950"/>
                    </a:cubicBezTo>
                    <a:lnTo>
                      <a:pt x="3837" y="26827"/>
                    </a:lnTo>
                    <a:cubicBezTo>
                      <a:pt x="4297" y="28843"/>
                      <a:pt x="6151" y="30237"/>
                      <a:pt x="8151" y="30237"/>
                    </a:cubicBezTo>
                    <a:cubicBezTo>
                      <a:pt x="8468" y="30237"/>
                      <a:pt x="8788" y="30202"/>
                      <a:pt x="9107" y="30129"/>
                    </a:cubicBezTo>
                    <a:lnTo>
                      <a:pt x="38161" y="23525"/>
                    </a:lnTo>
                    <a:cubicBezTo>
                      <a:pt x="40496" y="22991"/>
                      <a:pt x="41997" y="20623"/>
                      <a:pt x="41464" y="18288"/>
                    </a:cubicBezTo>
                    <a:lnTo>
                      <a:pt x="38061" y="3410"/>
                    </a:lnTo>
                    <a:cubicBezTo>
                      <a:pt x="37600" y="1394"/>
                      <a:pt x="35772" y="0"/>
                      <a:pt x="337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966;p56">
                <a:extLst>
                  <a:ext uri="{FF2B5EF4-FFF2-40B4-BE49-F238E27FC236}">
                    <a16:creationId xmlns:a16="http://schemas.microsoft.com/office/drawing/2014/main" id="{6416D07F-FE04-15D0-B681-EF6A910C887F}"/>
                  </a:ext>
                </a:extLst>
              </p:cNvPr>
              <p:cNvSpPr/>
              <p:nvPr/>
            </p:nvSpPr>
            <p:spPr>
              <a:xfrm>
                <a:off x="5354587" y="2549436"/>
                <a:ext cx="107728" cy="72074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241" extrusionOk="0">
                    <a:moveTo>
                      <a:pt x="4773" y="0"/>
                    </a:moveTo>
                    <a:cubicBezTo>
                      <a:pt x="4674" y="0"/>
                      <a:pt x="4573" y="12"/>
                      <a:pt x="4471" y="38"/>
                    </a:cubicBezTo>
                    <a:lnTo>
                      <a:pt x="1102" y="772"/>
                    </a:lnTo>
                    <a:cubicBezTo>
                      <a:pt x="434" y="905"/>
                      <a:pt x="1" y="1539"/>
                      <a:pt x="168" y="2206"/>
                    </a:cubicBezTo>
                    <a:lnTo>
                      <a:pt x="635" y="4241"/>
                    </a:lnTo>
                    <a:lnTo>
                      <a:pt x="6339" y="2940"/>
                    </a:lnTo>
                    <a:lnTo>
                      <a:pt x="5872" y="939"/>
                    </a:lnTo>
                    <a:cubicBezTo>
                      <a:pt x="5787" y="374"/>
                      <a:pt x="5320" y="0"/>
                      <a:pt x="4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967;p56">
                <a:extLst>
                  <a:ext uri="{FF2B5EF4-FFF2-40B4-BE49-F238E27FC236}">
                    <a16:creationId xmlns:a16="http://schemas.microsoft.com/office/drawing/2014/main" id="{211D5197-BBA6-E7DB-C4AA-85648A3A9060}"/>
                  </a:ext>
                </a:extLst>
              </p:cNvPr>
              <p:cNvSpPr/>
              <p:nvPr/>
            </p:nvSpPr>
            <p:spPr>
              <a:xfrm>
                <a:off x="5306968" y="2488800"/>
                <a:ext cx="655904" cy="459260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27024" extrusionOk="0">
                    <a:moveTo>
                      <a:pt x="32118" y="1"/>
                    </a:moveTo>
                    <a:cubicBezTo>
                      <a:pt x="31911" y="1"/>
                      <a:pt x="31700" y="23"/>
                      <a:pt x="31490" y="70"/>
                    </a:cubicBezTo>
                    <a:lnTo>
                      <a:pt x="2436" y="6641"/>
                    </a:lnTo>
                    <a:cubicBezTo>
                      <a:pt x="935" y="6975"/>
                      <a:pt x="1" y="8476"/>
                      <a:pt x="334" y="9977"/>
                    </a:cubicBezTo>
                    <a:lnTo>
                      <a:pt x="3737" y="24854"/>
                    </a:lnTo>
                    <a:cubicBezTo>
                      <a:pt x="4025" y="26150"/>
                      <a:pt x="5183" y="27023"/>
                      <a:pt x="6460" y="27023"/>
                    </a:cubicBezTo>
                    <a:cubicBezTo>
                      <a:pt x="6662" y="27023"/>
                      <a:pt x="6867" y="27002"/>
                      <a:pt x="7072" y="26956"/>
                    </a:cubicBezTo>
                    <a:lnTo>
                      <a:pt x="36127" y="20351"/>
                    </a:lnTo>
                    <a:cubicBezTo>
                      <a:pt x="37628" y="20018"/>
                      <a:pt x="38595" y="18517"/>
                      <a:pt x="38195" y="17015"/>
                    </a:cubicBezTo>
                    <a:lnTo>
                      <a:pt x="34826" y="2138"/>
                    </a:lnTo>
                    <a:cubicBezTo>
                      <a:pt x="34539" y="848"/>
                      <a:pt x="33389" y="1"/>
                      <a:pt x="32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968;p56">
                <a:extLst>
                  <a:ext uri="{FF2B5EF4-FFF2-40B4-BE49-F238E27FC236}">
                    <a16:creationId xmlns:a16="http://schemas.microsoft.com/office/drawing/2014/main" id="{94C074C9-EEBE-BB94-8B2D-0F8C2AB89AA1}"/>
                  </a:ext>
                </a:extLst>
              </p:cNvPr>
              <p:cNvSpPr/>
              <p:nvPr/>
            </p:nvSpPr>
            <p:spPr>
              <a:xfrm>
                <a:off x="5321720" y="2565938"/>
                <a:ext cx="625280" cy="303879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17881" extrusionOk="0">
                    <a:moveTo>
                      <a:pt x="34491" y="1"/>
                    </a:moveTo>
                    <a:lnTo>
                      <a:pt x="0" y="7806"/>
                    </a:lnTo>
                    <a:lnTo>
                      <a:pt x="2302" y="17880"/>
                    </a:lnTo>
                    <a:lnTo>
                      <a:pt x="36793" y="10075"/>
                    </a:lnTo>
                    <a:lnTo>
                      <a:pt x="344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969;p56">
                <a:extLst>
                  <a:ext uri="{FF2B5EF4-FFF2-40B4-BE49-F238E27FC236}">
                    <a16:creationId xmlns:a16="http://schemas.microsoft.com/office/drawing/2014/main" id="{4393653E-52A4-0E12-A1DC-662B66512417}"/>
                  </a:ext>
                </a:extLst>
              </p:cNvPr>
              <p:cNvSpPr/>
              <p:nvPr/>
            </p:nvSpPr>
            <p:spPr>
              <a:xfrm>
                <a:off x="5458339" y="2759710"/>
                <a:ext cx="61231" cy="55793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283" extrusionOk="0">
                    <a:moveTo>
                      <a:pt x="1798" y="0"/>
                    </a:moveTo>
                    <a:cubicBezTo>
                      <a:pt x="1678" y="0"/>
                      <a:pt x="1557" y="13"/>
                      <a:pt x="1434" y="40"/>
                    </a:cubicBezTo>
                    <a:cubicBezTo>
                      <a:pt x="567" y="241"/>
                      <a:pt x="0" y="1141"/>
                      <a:pt x="200" y="2008"/>
                    </a:cubicBezTo>
                    <a:cubicBezTo>
                      <a:pt x="373" y="2758"/>
                      <a:pt x="1044" y="3283"/>
                      <a:pt x="1804" y="3283"/>
                    </a:cubicBezTo>
                    <a:cubicBezTo>
                      <a:pt x="1924" y="3283"/>
                      <a:pt x="2046" y="3270"/>
                      <a:pt x="2168" y="3243"/>
                    </a:cubicBezTo>
                    <a:cubicBezTo>
                      <a:pt x="3036" y="3043"/>
                      <a:pt x="3603" y="2175"/>
                      <a:pt x="3403" y="1308"/>
                    </a:cubicBezTo>
                    <a:cubicBezTo>
                      <a:pt x="3230" y="530"/>
                      <a:pt x="2558" y="0"/>
                      <a:pt x="179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970;p56">
                <a:extLst>
                  <a:ext uri="{FF2B5EF4-FFF2-40B4-BE49-F238E27FC236}">
                    <a16:creationId xmlns:a16="http://schemas.microsoft.com/office/drawing/2014/main" id="{BB06EDE1-394B-F031-99F4-90707A66730D}"/>
                  </a:ext>
                </a:extLst>
              </p:cNvPr>
              <p:cNvSpPr/>
              <p:nvPr/>
            </p:nvSpPr>
            <p:spPr>
              <a:xfrm>
                <a:off x="5464576" y="2569422"/>
                <a:ext cx="339568" cy="297489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7505" extrusionOk="0">
                    <a:moveTo>
                      <a:pt x="10024" y="0"/>
                    </a:moveTo>
                    <a:cubicBezTo>
                      <a:pt x="7098" y="0"/>
                      <a:pt x="4236" y="1469"/>
                      <a:pt x="2569" y="4132"/>
                    </a:cubicBezTo>
                    <a:cubicBezTo>
                      <a:pt x="0" y="8235"/>
                      <a:pt x="1268" y="13606"/>
                      <a:pt x="5371" y="16174"/>
                    </a:cubicBezTo>
                    <a:cubicBezTo>
                      <a:pt x="6810" y="17075"/>
                      <a:pt x="8410" y="17504"/>
                      <a:pt x="9991" y="17504"/>
                    </a:cubicBezTo>
                    <a:cubicBezTo>
                      <a:pt x="12916" y="17504"/>
                      <a:pt x="15778" y="16036"/>
                      <a:pt x="17446" y="13372"/>
                    </a:cubicBezTo>
                    <a:cubicBezTo>
                      <a:pt x="19981" y="9269"/>
                      <a:pt x="18747" y="3899"/>
                      <a:pt x="14644" y="1330"/>
                    </a:cubicBezTo>
                    <a:cubicBezTo>
                      <a:pt x="13204" y="429"/>
                      <a:pt x="11605" y="0"/>
                      <a:pt x="10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971;p56">
                <a:extLst>
                  <a:ext uri="{FF2B5EF4-FFF2-40B4-BE49-F238E27FC236}">
                    <a16:creationId xmlns:a16="http://schemas.microsoft.com/office/drawing/2014/main" id="{C0C5254D-AC2D-6199-6A15-08E854B7A44D}"/>
                  </a:ext>
                </a:extLst>
              </p:cNvPr>
              <p:cNvSpPr/>
              <p:nvPr/>
            </p:nvSpPr>
            <p:spPr>
              <a:xfrm>
                <a:off x="5498582" y="2596664"/>
                <a:ext cx="272116" cy="242427"/>
              </a:xfrm>
              <a:custGeom>
                <a:avLst/>
                <a:gdLst/>
                <a:ahLst/>
                <a:cxnLst/>
                <a:rect l="l" t="t" r="r" b="b"/>
                <a:pathLst>
                  <a:path w="16012" h="14265" extrusionOk="0">
                    <a:moveTo>
                      <a:pt x="7971" y="0"/>
                    </a:moveTo>
                    <a:cubicBezTo>
                      <a:pt x="7231" y="0"/>
                      <a:pt x="6478" y="116"/>
                      <a:pt x="5738" y="361"/>
                    </a:cubicBezTo>
                    <a:cubicBezTo>
                      <a:pt x="2002" y="1595"/>
                      <a:pt x="0" y="5632"/>
                      <a:pt x="1235" y="9368"/>
                    </a:cubicBezTo>
                    <a:cubicBezTo>
                      <a:pt x="2224" y="12363"/>
                      <a:pt x="5015" y="14265"/>
                      <a:pt x="8009" y="14265"/>
                    </a:cubicBezTo>
                    <a:cubicBezTo>
                      <a:pt x="8748" y="14265"/>
                      <a:pt x="9501" y="14149"/>
                      <a:pt x="10241" y="13904"/>
                    </a:cubicBezTo>
                    <a:cubicBezTo>
                      <a:pt x="13977" y="12670"/>
                      <a:pt x="16012" y="8634"/>
                      <a:pt x="14778" y="4898"/>
                    </a:cubicBezTo>
                    <a:cubicBezTo>
                      <a:pt x="13761" y="1902"/>
                      <a:pt x="10965" y="0"/>
                      <a:pt x="7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972;p56">
                <a:extLst>
                  <a:ext uri="{FF2B5EF4-FFF2-40B4-BE49-F238E27FC236}">
                    <a16:creationId xmlns:a16="http://schemas.microsoft.com/office/drawing/2014/main" id="{F6EF7E87-97DE-722A-11AD-329F72A026FC}"/>
                  </a:ext>
                </a:extLst>
              </p:cNvPr>
              <p:cNvSpPr/>
              <p:nvPr/>
            </p:nvSpPr>
            <p:spPr>
              <a:xfrm>
                <a:off x="5501981" y="2596562"/>
                <a:ext cx="218278" cy="204835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2053" extrusionOk="0">
                    <a:moveTo>
                      <a:pt x="7373" y="0"/>
                    </a:moveTo>
                    <a:cubicBezTo>
                      <a:pt x="7006" y="67"/>
                      <a:pt x="6639" y="100"/>
                      <a:pt x="6272" y="167"/>
                    </a:cubicBezTo>
                    <a:cubicBezTo>
                      <a:pt x="2436" y="1068"/>
                      <a:pt x="1" y="4837"/>
                      <a:pt x="868" y="8740"/>
                    </a:cubicBezTo>
                    <a:cubicBezTo>
                      <a:pt x="868" y="8773"/>
                      <a:pt x="868" y="8806"/>
                      <a:pt x="935" y="8840"/>
                    </a:cubicBezTo>
                    <a:cubicBezTo>
                      <a:pt x="1942" y="10798"/>
                      <a:pt x="4004" y="12052"/>
                      <a:pt x="6237" y="12052"/>
                    </a:cubicBezTo>
                    <a:cubicBezTo>
                      <a:pt x="6667" y="12052"/>
                      <a:pt x="7103" y="12006"/>
                      <a:pt x="7539" y="11909"/>
                    </a:cubicBezTo>
                    <a:cubicBezTo>
                      <a:pt x="10808" y="11141"/>
                      <a:pt x="12843" y="7906"/>
                      <a:pt x="12143" y="4637"/>
                    </a:cubicBezTo>
                    <a:cubicBezTo>
                      <a:pt x="11609" y="2202"/>
                      <a:pt x="9674" y="467"/>
                      <a:pt x="7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0" name="Google Shape;2973;p56">
              <a:extLst>
                <a:ext uri="{FF2B5EF4-FFF2-40B4-BE49-F238E27FC236}">
                  <a16:creationId xmlns:a16="http://schemas.microsoft.com/office/drawing/2014/main" id="{77DC1D61-3694-EA04-942C-60EF6EA0F7B8}"/>
                </a:ext>
              </a:extLst>
            </p:cNvPr>
            <p:cNvSpPr/>
            <p:nvPr/>
          </p:nvSpPr>
          <p:spPr>
            <a:xfrm>
              <a:off x="3328533" y="2154942"/>
              <a:ext cx="574840" cy="597494"/>
            </a:xfrm>
            <a:custGeom>
              <a:avLst/>
              <a:gdLst/>
              <a:ahLst/>
              <a:cxnLst/>
              <a:rect l="l" t="t" r="r" b="b"/>
              <a:pathLst>
                <a:path w="33825" h="35158" extrusionOk="0">
                  <a:moveTo>
                    <a:pt x="28020" y="1"/>
                  </a:moveTo>
                  <a:lnTo>
                    <a:pt x="27286" y="902"/>
                  </a:lnTo>
                  <a:cubicBezTo>
                    <a:pt x="26063" y="370"/>
                    <a:pt x="24755" y="109"/>
                    <a:pt x="23451" y="109"/>
                  </a:cubicBezTo>
                  <a:cubicBezTo>
                    <a:pt x="20666" y="109"/>
                    <a:pt x="17898" y="1298"/>
                    <a:pt x="16012" y="3570"/>
                  </a:cubicBezTo>
                  <a:cubicBezTo>
                    <a:pt x="13276" y="6906"/>
                    <a:pt x="13110" y="11643"/>
                    <a:pt x="15445" y="15145"/>
                  </a:cubicBezTo>
                  <a:lnTo>
                    <a:pt x="14177" y="16646"/>
                  </a:lnTo>
                  <a:cubicBezTo>
                    <a:pt x="12954" y="16114"/>
                    <a:pt x="11646" y="15854"/>
                    <a:pt x="10343" y="15854"/>
                  </a:cubicBezTo>
                  <a:cubicBezTo>
                    <a:pt x="7560" y="15854"/>
                    <a:pt x="4799" y="17043"/>
                    <a:pt x="2936" y="19315"/>
                  </a:cubicBezTo>
                  <a:cubicBezTo>
                    <a:pt x="167" y="22650"/>
                    <a:pt x="0" y="27421"/>
                    <a:pt x="2335" y="30923"/>
                  </a:cubicBezTo>
                  <a:lnTo>
                    <a:pt x="1601" y="31790"/>
                  </a:lnTo>
                  <a:lnTo>
                    <a:pt x="5337" y="34926"/>
                  </a:lnTo>
                  <a:lnTo>
                    <a:pt x="6005" y="34125"/>
                  </a:lnTo>
                  <a:cubicBezTo>
                    <a:pt x="7383" y="34820"/>
                    <a:pt x="8878" y="35157"/>
                    <a:pt x="10363" y="35157"/>
                  </a:cubicBezTo>
                  <a:cubicBezTo>
                    <a:pt x="13153" y="35157"/>
                    <a:pt x="15907" y="33966"/>
                    <a:pt x="17780" y="31724"/>
                  </a:cubicBezTo>
                  <a:cubicBezTo>
                    <a:pt x="20648" y="28254"/>
                    <a:pt x="20682" y="23251"/>
                    <a:pt x="18080" y="19748"/>
                  </a:cubicBezTo>
                  <a:lnTo>
                    <a:pt x="19147" y="18447"/>
                  </a:lnTo>
                  <a:cubicBezTo>
                    <a:pt x="20526" y="19142"/>
                    <a:pt x="22017" y="19479"/>
                    <a:pt x="23497" y="19479"/>
                  </a:cubicBezTo>
                  <a:cubicBezTo>
                    <a:pt x="26281" y="19479"/>
                    <a:pt x="29028" y="18288"/>
                    <a:pt x="30922" y="16046"/>
                  </a:cubicBezTo>
                  <a:cubicBezTo>
                    <a:pt x="33791" y="12577"/>
                    <a:pt x="33824" y="7573"/>
                    <a:pt x="31123" y="3937"/>
                  </a:cubicBezTo>
                  <a:lnTo>
                    <a:pt x="31790" y="3136"/>
                  </a:lnTo>
                  <a:lnTo>
                    <a:pt x="28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974;p56">
              <a:extLst>
                <a:ext uri="{FF2B5EF4-FFF2-40B4-BE49-F238E27FC236}">
                  <a16:creationId xmlns:a16="http://schemas.microsoft.com/office/drawing/2014/main" id="{928697EC-02CA-6B29-1C10-D80C58C24679}"/>
                </a:ext>
              </a:extLst>
            </p:cNvPr>
            <p:cNvSpPr/>
            <p:nvPr/>
          </p:nvSpPr>
          <p:spPr>
            <a:xfrm>
              <a:off x="3394285" y="2195202"/>
              <a:ext cx="437660" cy="516447"/>
            </a:xfrm>
            <a:custGeom>
              <a:avLst/>
              <a:gdLst/>
              <a:ahLst/>
              <a:cxnLst/>
              <a:rect l="l" t="t" r="r" b="b"/>
              <a:pathLst>
                <a:path w="25753" h="30389" extrusionOk="0">
                  <a:moveTo>
                    <a:pt x="24418" y="0"/>
                  </a:moveTo>
                  <a:lnTo>
                    <a:pt x="1" y="29288"/>
                  </a:lnTo>
                  <a:lnTo>
                    <a:pt x="1335" y="30389"/>
                  </a:lnTo>
                  <a:lnTo>
                    <a:pt x="25752" y="1101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975;p56">
              <a:extLst>
                <a:ext uri="{FF2B5EF4-FFF2-40B4-BE49-F238E27FC236}">
                  <a16:creationId xmlns:a16="http://schemas.microsoft.com/office/drawing/2014/main" id="{4C880CDD-974B-D719-76E9-07CF04567E2B}"/>
                </a:ext>
              </a:extLst>
            </p:cNvPr>
            <p:cNvSpPr/>
            <p:nvPr/>
          </p:nvSpPr>
          <p:spPr>
            <a:xfrm>
              <a:off x="3349504" y="2452568"/>
              <a:ext cx="311238" cy="273816"/>
            </a:xfrm>
            <a:custGeom>
              <a:avLst/>
              <a:gdLst/>
              <a:ahLst/>
              <a:cxnLst/>
              <a:rect l="l" t="t" r="r" b="b"/>
              <a:pathLst>
                <a:path w="18314" h="16112" extrusionOk="0">
                  <a:moveTo>
                    <a:pt x="9135" y="1"/>
                  </a:moveTo>
                  <a:cubicBezTo>
                    <a:pt x="8066" y="1"/>
                    <a:pt x="6980" y="215"/>
                    <a:pt x="5938" y="668"/>
                  </a:cubicBezTo>
                  <a:cubicBezTo>
                    <a:pt x="1869" y="2469"/>
                    <a:pt x="1" y="7206"/>
                    <a:pt x="1802" y="11275"/>
                  </a:cubicBezTo>
                  <a:cubicBezTo>
                    <a:pt x="3117" y="14303"/>
                    <a:pt x="6075" y="16112"/>
                    <a:pt x="9180" y="16112"/>
                  </a:cubicBezTo>
                  <a:cubicBezTo>
                    <a:pt x="10248" y="16112"/>
                    <a:pt x="11334" y="15898"/>
                    <a:pt x="12376" y="15445"/>
                  </a:cubicBezTo>
                  <a:cubicBezTo>
                    <a:pt x="16446" y="13644"/>
                    <a:pt x="18314" y="8907"/>
                    <a:pt x="16546" y="4837"/>
                  </a:cubicBezTo>
                  <a:cubicBezTo>
                    <a:pt x="15206" y="1810"/>
                    <a:pt x="12241" y="1"/>
                    <a:pt x="9135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976;p56">
              <a:extLst>
                <a:ext uri="{FF2B5EF4-FFF2-40B4-BE49-F238E27FC236}">
                  <a16:creationId xmlns:a16="http://schemas.microsoft.com/office/drawing/2014/main" id="{F0B5459D-C810-9E30-9090-7C1EE1E8D4AB}"/>
                </a:ext>
              </a:extLst>
            </p:cNvPr>
            <p:cNvSpPr/>
            <p:nvPr/>
          </p:nvSpPr>
          <p:spPr>
            <a:xfrm>
              <a:off x="3360279" y="2460640"/>
              <a:ext cx="288567" cy="257263"/>
            </a:xfrm>
            <a:custGeom>
              <a:avLst/>
              <a:gdLst/>
              <a:ahLst/>
              <a:cxnLst/>
              <a:rect l="l" t="t" r="r" b="b"/>
              <a:pathLst>
                <a:path w="16980" h="15138" extrusionOk="0">
                  <a:moveTo>
                    <a:pt x="8498" y="0"/>
                  </a:moveTo>
                  <a:cubicBezTo>
                    <a:pt x="6333" y="0"/>
                    <a:pt x="4191" y="923"/>
                    <a:pt x="2702" y="2728"/>
                  </a:cubicBezTo>
                  <a:cubicBezTo>
                    <a:pt x="0" y="5930"/>
                    <a:pt x="434" y="10733"/>
                    <a:pt x="3636" y="13402"/>
                  </a:cubicBezTo>
                  <a:cubicBezTo>
                    <a:pt x="5065" y="14566"/>
                    <a:pt x="6793" y="15137"/>
                    <a:pt x="8507" y="15137"/>
                  </a:cubicBezTo>
                  <a:cubicBezTo>
                    <a:pt x="10675" y="15137"/>
                    <a:pt x="12820" y="14223"/>
                    <a:pt x="14311" y="12435"/>
                  </a:cubicBezTo>
                  <a:cubicBezTo>
                    <a:pt x="16979" y="9232"/>
                    <a:pt x="16579" y="4429"/>
                    <a:pt x="13377" y="1760"/>
                  </a:cubicBezTo>
                  <a:cubicBezTo>
                    <a:pt x="11946" y="580"/>
                    <a:pt x="10215" y="0"/>
                    <a:pt x="8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977;p56">
              <a:extLst>
                <a:ext uri="{FF2B5EF4-FFF2-40B4-BE49-F238E27FC236}">
                  <a16:creationId xmlns:a16="http://schemas.microsoft.com/office/drawing/2014/main" id="{A8C11A20-0C40-9521-B0CB-23C8ECBDD221}"/>
                </a:ext>
              </a:extLst>
            </p:cNvPr>
            <p:cNvSpPr/>
            <p:nvPr/>
          </p:nvSpPr>
          <p:spPr>
            <a:xfrm>
              <a:off x="3457216" y="2460555"/>
              <a:ext cx="85041" cy="256872"/>
            </a:xfrm>
            <a:custGeom>
              <a:avLst/>
              <a:gdLst/>
              <a:ahLst/>
              <a:cxnLst/>
              <a:rect l="l" t="t" r="r" b="b"/>
              <a:pathLst>
                <a:path w="5004" h="15115" extrusionOk="0">
                  <a:moveTo>
                    <a:pt x="2868" y="0"/>
                  </a:moveTo>
                  <a:cubicBezTo>
                    <a:pt x="1881" y="0"/>
                    <a:pt x="911" y="188"/>
                    <a:pt x="0" y="565"/>
                  </a:cubicBezTo>
                  <a:lnTo>
                    <a:pt x="67" y="14608"/>
                  </a:lnTo>
                  <a:cubicBezTo>
                    <a:pt x="968" y="14946"/>
                    <a:pt x="1900" y="15115"/>
                    <a:pt x="2834" y="15115"/>
                  </a:cubicBezTo>
                  <a:cubicBezTo>
                    <a:pt x="3561" y="15115"/>
                    <a:pt x="4289" y="15012"/>
                    <a:pt x="5004" y="14808"/>
                  </a:cubicBezTo>
                  <a:lnTo>
                    <a:pt x="4904" y="264"/>
                  </a:lnTo>
                  <a:cubicBezTo>
                    <a:pt x="4226" y="88"/>
                    <a:pt x="3543" y="0"/>
                    <a:pt x="2868" y="0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978;p56">
              <a:extLst>
                <a:ext uri="{FF2B5EF4-FFF2-40B4-BE49-F238E27FC236}">
                  <a16:creationId xmlns:a16="http://schemas.microsoft.com/office/drawing/2014/main" id="{7DA795C1-F2BA-3E24-E554-222249B975FC}"/>
                </a:ext>
              </a:extLst>
            </p:cNvPr>
            <p:cNvSpPr/>
            <p:nvPr/>
          </p:nvSpPr>
          <p:spPr>
            <a:xfrm>
              <a:off x="3586459" y="2185872"/>
              <a:ext cx="282330" cy="273255"/>
            </a:xfrm>
            <a:custGeom>
              <a:avLst/>
              <a:gdLst/>
              <a:ahLst/>
              <a:cxnLst/>
              <a:rect l="l" t="t" r="r" b="b"/>
              <a:pathLst>
                <a:path w="16613" h="16079" extrusionOk="0">
                  <a:moveTo>
                    <a:pt x="8299" y="1"/>
                  </a:moveTo>
                  <a:cubicBezTo>
                    <a:pt x="8135" y="1"/>
                    <a:pt x="7971" y="6"/>
                    <a:pt x="7806" y="16"/>
                  </a:cubicBezTo>
                  <a:cubicBezTo>
                    <a:pt x="3370" y="282"/>
                    <a:pt x="1" y="4118"/>
                    <a:pt x="268" y="8555"/>
                  </a:cubicBezTo>
                  <a:cubicBezTo>
                    <a:pt x="555" y="12807"/>
                    <a:pt x="4061" y="16079"/>
                    <a:pt x="8258" y="16079"/>
                  </a:cubicBezTo>
                  <a:cubicBezTo>
                    <a:pt x="8440" y="16079"/>
                    <a:pt x="8623" y="16073"/>
                    <a:pt x="8807" y="16060"/>
                  </a:cubicBezTo>
                  <a:cubicBezTo>
                    <a:pt x="13244" y="15794"/>
                    <a:pt x="16613" y="11991"/>
                    <a:pt x="16346" y="7554"/>
                  </a:cubicBezTo>
                  <a:cubicBezTo>
                    <a:pt x="16089" y="3283"/>
                    <a:pt x="12523" y="1"/>
                    <a:pt x="8299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979;p56">
              <a:extLst>
                <a:ext uri="{FF2B5EF4-FFF2-40B4-BE49-F238E27FC236}">
                  <a16:creationId xmlns:a16="http://schemas.microsoft.com/office/drawing/2014/main" id="{DBA85B6C-5AAC-6E36-B817-EB17E8265770}"/>
                </a:ext>
              </a:extLst>
            </p:cNvPr>
            <p:cNvSpPr/>
            <p:nvPr/>
          </p:nvSpPr>
          <p:spPr>
            <a:xfrm>
              <a:off x="3583638" y="2193588"/>
              <a:ext cx="288550" cy="257212"/>
            </a:xfrm>
            <a:custGeom>
              <a:avLst/>
              <a:gdLst/>
              <a:ahLst/>
              <a:cxnLst/>
              <a:rect l="l" t="t" r="r" b="b"/>
              <a:pathLst>
                <a:path w="16979" h="15135" extrusionOk="0">
                  <a:moveTo>
                    <a:pt x="8465" y="0"/>
                  </a:moveTo>
                  <a:cubicBezTo>
                    <a:pt x="6301" y="0"/>
                    <a:pt x="4154" y="915"/>
                    <a:pt x="2669" y="2697"/>
                  </a:cubicBezTo>
                  <a:cubicBezTo>
                    <a:pt x="0" y="5933"/>
                    <a:pt x="434" y="10703"/>
                    <a:pt x="3636" y="13371"/>
                  </a:cubicBezTo>
                  <a:cubicBezTo>
                    <a:pt x="5056" y="14554"/>
                    <a:pt x="6790" y="15134"/>
                    <a:pt x="8513" y="15134"/>
                  </a:cubicBezTo>
                  <a:cubicBezTo>
                    <a:pt x="10678" y="15134"/>
                    <a:pt x="12825" y="14220"/>
                    <a:pt x="14310" y="12437"/>
                  </a:cubicBezTo>
                  <a:cubicBezTo>
                    <a:pt x="16979" y="9202"/>
                    <a:pt x="16512" y="4465"/>
                    <a:pt x="13343" y="1763"/>
                  </a:cubicBezTo>
                  <a:cubicBezTo>
                    <a:pt x="11923" y="580"/>
                    <a:pt x="10189" y="0"/>
                    <a:pt x="84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980;p56">
              <a:extLst>
                <a:ext uri="{FF2B5EF4-FFF2-40B4-BE49-F238E27FC236}">
                  <a16:creationId xmlns:a16="http://schemas.microsoft.com/office/drawing/2014/main" id="{6401A61A-90D7-5860-7968-C78F4FE85BF3}"/>
                </a:ext>
              </a:extLst>
            </p:cNvPr>
            <p:cNvSpPr/>
            <p:nvPr/>
          </p:nvSpPr>
          <p:spPr>
            <a:xfrm>
              <a:off x="3679436" y="2193537"/>
              <a:ext cx="85041" cy="256889"/>
            </a:xfrm>
            <a:custGeom>
              <a:avLst/>
              <a:gdLst/>
              <a:ahLst/>
              <a:cxnLst/>
              <a:rect l="l" t="t" r="r" b="b"/>
              <a:pathLst>
                <a:path w="5004" h="15116" extrusionOk="0">
                  <a:moveTo>
                    <a:pt x="2990" y="1"/>
                  </a:moveTo>
                  <a:cubicBezTo>
                    <a:pt x="1962" y="1"/>
                    <a:pt x="938" y="186"/>
                    <a:pt x="0" y="532"/>
                  </a:cubicBezTo>
                  <a:lnTo>
                    <a:pt x="100" y="14609"/>
                  </a:lnTo>
                  <a:cubicBezTo>
                    <a:pt x="982" y="14946"/>
                    <a:pt x="1906" y="15115"/>
                    <a:pt x="2837" y="15115"/>
                  </a:cubicBezTo>
                  <a:cubicBezTo>
                    <a:pt x="3561" y="15115"/>
                    <a:pt x="4289" y="15013"/>
                    <a:pt x="5004" y="14809"/>
                  </a:cubicBezTo>
                  <a:lnTo>
                    <a:pt x="4937" y="232"/>
                  </a:lnTo>
                  <a:cubicBezTo>
                    <a:pt x="4301" y="76"/>
                    <a:pt x="3645" y="1"/>
                    <a:pt x="2990" y="1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981;p56">
              <a:extLst>
                <a:ext uri="{FF2B5EF4-FFF2-40B4-BE49-F238E27FC236}">
                  <a16:creationId xmlns:a16="http://schemas.microsoft.com/office/drawing/2014/main" id="{65B7B2EE-C19E-41E2-AFA4-EE65A5EC6A99}"/>
                </a:ext>
              </a:extLst>
            </p:cNvPr>
            <p:cNvSpPr/>
            <p:nvPr/>
          </p:nvSpPr>
          <p:spPr>
            <a:xfrm>
              <a:off x="4765591" y="1652125"/>
              <a:ext cx="841280" cy="900234"/>
            </a:xfrm>
            <a:custGeom>
              <a:avLst/>
              <a:gdLst/>
              <a:ahLst/>
              <a:cxnLst/>
              <a:rect l="l" t="t" r="r" b="b"/>
              <a:pathLst>
                <a:path w="49503" h="52972" extrusionOk="0">
                  <a:moveTo>
                    <a:pt x="35359" y="0"/>
                  </a:moveTo>
                  <a:lnTo>
                    <a:pt x="32290" y="4170"/>
                  </a:lnTo>
                  <a:lnTo>
                    <a:pt x="21283" y="534"/>
                  </a:lnTo>
                  <a:lnTo>
                    <a:pt x="19014" y="7305"/>
                  </a:lnTo>
                  <a:lnTo>
                    <a:pt x="1" y="37994"/>
                  </a:lnTo>
                  <a:lnTo>
                    <a:pt x="24151" y="52971"/>
                  </a:lnTo>
                  <a:lnTo>
                    <a:pt x="43332" y="22049"/>
                  </a:lnTo>
                  <a:lnTo>
                    <a:pt x="41664" y="21015"/>
                  </a:lnTo>
                  <a:lnTo>
                    <a:pt x="49503" y="10541"/>
                  </a:lnTo>
                  <a:lnTo>
                    <a:pt x="3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982;p56">
              <a:extLst>
                <a:ext uri="{FF2B5EF4-FFF2-40B4-BE49-F238E27FC236}">
                  <a16:creationId xmlns:a16="http://schemas.microsoft.com/office/drawing/2014/main" id="{6F831C5A-C715-33C0-826C-7529E955C364}"/>
                </a:ext>
              </a:extLst>
            </p:cNvPr>
            <p:cNvSpPr/>
            <p:nvPr/>
          </p:nvSpPr>
          <p:spPr>
            <a:xfrm>
              <a:off x="4976476" y="1695206"/>
              <a:ext cx="400238" cy="583915"/>
            </a:xfrm>
            <a:custGeom>
              <a:avLst/>
              <a:gdLst/>
              <a:ahLst/>
              <a:cxnLst/>
              <a:rect l="l" t="t" r="r" b="b"/>
              <a:pathLst>
                <a:path w="23551" h="34359" extrusionOk="0">
                  <a:moveTo>
                    <a:pt x="9841" y="0"/>
                  </a:moveTo>
                  <a:lnTo>
                    <a:pt x="1" y="29855"/>
                  </a:lnTo>
                  <a:lnTo>
                    <a:pt x="13677" y="34358"/>
                  </a:lnTo>
                  <a:lnTo>
                    <a:pt x="23551" y="4537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983;p56">
              <a:extLst>
                <a:ext uri="{FF2B5EF4-FFF2-40B4-BE49-F238E27FC236}">
                  <a16:creationId xmlns:a16="http://schemas.microsoft.com/office/drawing/2014/main" id="{E68D2D1B-3990-F808-4F0F-164BFCA20E9A}"/>
                </a:ext>
              </a:extLst>
            </p:cNvPr>
            <p:cNvSpPr/>
            <p:nvPr/>
          </p:nvSpPr>
          <p:spPr>
            <a:xfrm>
              <a:off x="5131806" y="1695206"/>
              <a:ext cx="244908" cy="112827"/>
            </a:xfrm>
            <a:custGeom>
              <a:avLst/>
              <a:gdLst/>
              <a:ahLst/>
              <a:cxnLst/>
              <a:rect l="l" t="t" r="r" b="b"/>
              <a:pathLst>
                <a:path w="14411" h="6639" extrusionOk="0">
                  <a:moveTo>
                    <a:pt x="734" y="0"/>
                  </a:moveTo>
                  <a:lnTo>
                    <a:pt x="0" y="2135"/>
                  </a:lnTo>
                  <a:lnTo>
                    <a:pt x="13710" y="6638"/>
                  </a:lnTo>
                  <a:lnTo>
                    <a:pt x="14411" y="450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984;p56">
              <a:extLst>
                <a:ext uri="{FF2B5EF4-FFF2-40B4-BE49-F238E27FC236}">
                  <a16:creationId xmlns:a16="http://schemas.microsoft.com/office/drawing/2014/main" id="{068EC9E5-05B8-A0F3-FE11-E614C31DD905}"/>
                </a:ext>
              </a:extLst>
            </p:cNvPr>
            <p:cNvSpPr/>
            <p:nvPr/>
          </p:nvSpPr>
          <p:spPr>
            <a:xfrm>
              <a:off x="5001424" y="1752461"/>
              <a:ext cx="155347" cy="439920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0" y="25652"/>
                  </a:lnTo>
                  <a:lnTo>
                    <a:pt x="667" y="25885"/>
                  </a:lnTo>
                  <a:lnTo>
                    <a:pt x="9140" y="200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985;p56">
              <a:extLst>
                <a:ext uri="{FF2B5EF4-FFF2-40B4-BE49-F238E27FC236}">
                  <a16:creationId xmlns:a16="http://schemas.microsoft.com/office/drawing/2014/main" id="{E7CBFEE3-060D-2F28-44F9-C7CF62A47132}"/>
                </a:ext>
              </a:extLst>
            </p:cNvPr>
            <p:cNvSpPr/>
            <p:nvPr/>
          </p:nvSpPr>
          <p:spPr>
            <a:xfrm>
              <a:off x="5166390" y="1806877"/>
              <a:ext cx="168943" cy="444458"/>
            </a:xfrm>
            <a:custGeom>
              <a:avLst/>
              <a:gdLst/>
              <a:ahLst/>
              <a:cxnLst/>
              <a:rect l="l" t="t" r="r" b="b"/>
              <a:pathLst>
                <a:path w="9941" h="26153" extrusionOk="0">
                  <a:moveTo>
                    <a:pt x="8473" y="1"/>
                  </a:moveTo>
                  <a:lnTo>
                    <a:pt x="0" y="25652"/>
                  </a:lnTo>
                  <a:lnTo>
                    <a:pt x="1468" y="26153"/>
                  </a:lnTo>
                  <a:lnTo>
                    <a:pt x="9941" y="5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986;p56">
              <a:extLst>
                <a:ext uri="{FF2B5EF4-FFF2-40B4-BE49-F238E27FC236}">
                  <a16:creationId xmlns:a16="http://schemas.microsoft.com/office/drawing/2014/main" id="{CE749BFC-1D9E-5012-D91C-C1C075466052}"/>
                </a:ext>
              </a:extLst>
            </p:cNvPr>
            <p:cNvSpPr/>
            <p:nvPr/>
          </p:nvSpPr>
          <p:spPr>
            <a:xfrm>
              <a:off x="5026355" y="1760958"/>
              <a:ext cx="155925" cy="439920"/>
            </a:xfrm>
            <a:custGeom>
              <a:avLst/>
              <a:gdLst/>
              <a:ahLst/>
              <a:cxnLst/>
              <a:rect l="l" t="t" r="r" b="b"/>
              <a:pathLst>
                <a:path w="9175" h="25886" extrusionOk="0">
                  <a:moveTo>
                    <a:pt x="8507" y="1"/>
                  </a:moveTo>
                  <a:lnTo>
                    <a:pt x="1" y="25652"/>
                  </a:lnTo>
                  <a:lnTo>
                    <a:pt x="701" y="25886"/>
                  </a:lnTo>
                  <a:lnTo>
                    <a:pt x="9174" y="234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987;p56">
              <a:extLst>
                <a:ext uri="{FF2B5EF4-FFF2-40B4-BE49-F238E27FC236}">
                  <a16:creationId xmlns:a16="http://schemas.microsoft.com/office/drawing/2014/main" id="{CD3419DE-DAC6-5262-AA3D-9B84B07AE333}"/>
                </a:ext>
              </a:extLst>
            </p:cNvPr>
            <p:cNvSpPr/>
            <p:nvPr/>
          </p:nvSpPr>
          <p:spPr>
            <a:xfrm>
              <a:off x="5051303" y="1768895"/>
              <a:ext cx="155347" cy="439360"/>
            </a:xfrm>
            <a:custGeom>
              <a:avLst/>
              <a:gdLst/>
              <a:ahLst/>
              <a:cxnLst/>
              <a:rect l="l" t="t" r="r" b="b"/>
              <a:pathLst>
                <a:path w="9141" h="25853" extrusionOk="0">
                  <a:moveTo>
                    <a:pt x="8473" y="1"/>
                  </a:moveTo>
                  <a:lnTo>
                    <a:pt x="1" y="25652"/>
                  </a:lnTo>
                  <a:lnTo>
                    <a:pt x="668" y="25852"/>
                  </a:lnTo>
                  <a:lnTo>
                    <a:pt x="9141" y="2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988;p56">
              <a:extLst>
                <a:ext uri="{FF2B5EF4-FFF2-40B4-BE49-F238E27FC236}">
                  <a16:creationId xmlns:a16="http://schemas.microsoft.com/office/drawing/2014/main" id="{CABE1F71-A5A7-8C64-4643-5A5EFB1CEC6A}"/>
                </a:ext>
              </a:extLst>
            </p:cNvPr>
            <p:cNvSpPr/>
            <p:nvPr/>
          </p:nvSpPr>
          <p:spPr>
            <a:xfrm>
              <a:off x="5076811" y="1777409"/>
              <a:ext cx="155347" cy="439920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1" y="25652"/>
                  </a:lnTo>
                  <a:lnTo>
                    <a:pt x="668" y="25885"/>
                  </a:lnTo>
                  <a:lnTo>
                    <a:pt x="9141" y="234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989;p56">
              <a:extLst>
                <a:ext uri="{FF2B5EF4-FFF2-40B4-BE49-F238E27FC236}">
                  <a16:creationId xmlns:a16="http://schemas.microsoft.com/office/drawing/2014/main" id="{F80A0ECC-9ECD-E03D-A43D-15B0E7A3E3F3}"/>
                </a:ext>
              </a:extLst>
            </p:cNvPr>
            <p:cNvSpPr/>
            <p:nvPr/>
          </p:nvSpPr>
          <p:spPr>
            <a:xfrm>
              <a:off x="5101759" y="1785345"/>
              <a:ext cx="155908" cy="439920"/>
            </a:xfrm>
            <a:custGeom>
              <a:avLst/>
              <a:gdLst/>
              <a:ahLst/>
              <a:cxnLst/>
              <a:rect l="l" t="t" r="r" b="b"/>
              <a:pathLst>
                <a:path w="9174" h="25886" extrusionOk="0">
                  <a:moveTo>
                    <a:pt x="8507" y="0"/>
                  </a:moveTo>
                  <a:lnTo>
                    <a:pt x="0" y="25652"/>
                  </a:lnTo>
                  <a:lnTo>
                    <a:pt x="701" y="25885"/>
                  </a:lnTo>
                  <a:lnTo>
                    <a:pt x="9174" y="234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990;p56">
              <a:extLst>
                <a:ext uri="{FF2B5EF4-FFF2-40B4-BE49-F238E27FC236}">
                  <a16:creationId xmlns:a16="http://schemas.microsoft.com/office/drawing/2014/main" id="{2C4E2500-638D-D5B9-7725-A7B60339DCF3}"/>
                </a:ext>
              </a:extLst>
            </p:cNvPr>
            <p:cNvSpPr/>
            <p:nvPr/>
          </p:nvSpPr>
          <p:spPr>
            <a:xfrm>
              <a:off x="5053002" y="1690669"/>
              <a:ext cx="515886" cy="574840"/>
            </a:xfrm>
            <a:custGeom>
              <a:avLst/>
              <a:gdLst/>
              <a:ahLst/>
              <a:cxnLst/>
              <a:rect l="l" t="t" r="r" b="b"/>
              <a:pathLst>
                <a:path w="30356" h="33825" extrusionOk="0">
                  <a:moveTo>
                    <a:pt x="18814" y="0"/>
                  </a:moveTo>
                  <a:lnTo>
                    <a:pt x="1" y="25185"/>
                  </a:lnTo>
                  <a:lnTo>
                    <a:pt x="11576" y="33825"/>
                  </a:lnTo>
                  <a:lnTo>
                    <a:pt x="30356" y="8607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991;p56">
              <a:extLst>
                <a:ext uri="{FF2B5EF4-FFF2-40B4-BE49-F238E27FC236}">
                  <a16:creationId xmlns:a16="http://schemas.microsoft.com/office/drawing/2014/main" id="{FA69DF39-31C9-525C-1BE5-5D40A80BC27E}"/>
                </a:ext>
              </a:extLst>
            </p:cNvPr>
            <p:cNvSpPr/>
            <p:nvPr/>
          </p:nvSpPr>
          <p:spPr>
            <a:xfrm>
              <a:off x="5349489" y="1690669"/>
              <a:ext cx="219399" cy="176879"/>
            </a:xfrm>
            <a:custGeom>
              <a:avLst/>
              <a:gdLst/>
              <a:ahLst/>
              <a:cxnLst/>
              <a:rect l="l" t="t" r="r" b="b"/>
              <a:pathLst>
                <a:path w="12910" h="10408" extrusionOk="0">
                  <a:moveTo>
                    <a:pt x="1335" y="0"/>
                  </a:moveTo>
                  <a:lnTo>
                    <a:pt x="1" y="1802"/>
                  </a:lnTo>
                  <a:lnTo>
                    <a:pt x="11542" y="10408"/>
                  </a:lnTo>
                  <a:lnTo>
                    <a:pt x="12910" y="8607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992;p56">
              <a:extLst>
                <a:ext uri="{FF2B5EF4-FFF2-40B4-BE49-F238E27FC236}">
                  <a16:creationId xmlns:a16="http://schemas.microsoft.com/office/drawing/2014/main" id="{E9644361-6195-6F5C-2E7B-A1BC5A32970C}"/>
                </a:ext>
              </a:extLst>
            </p:cNvPr>
            <p:cNvSpPr/>
            <p:nvPr/>
          </p:nvSpPr>
          <p:spPr>
            <a:xfrm>
              <a:off x="5080788" y="1745085"/>
              <a:ext cx="284590" cy="375307"/>
            </a:xfrm>
            <a:custGeom>
              <a:avLst/>
              <a:gdLst/>
              <a:ahLst/>
              <a:cxnLst/>
              <a:rect l="l" t="t" r="r" b="b"/>
              <a:pathLst>
                <a:path w="16746" h="22084" extrusionOk="0">
                  <a:moveTo>
                    <a:pt x="16178" y="1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46" y="401"/>
                  </a:lnTo>
                  <a:lnTo>
                    <a:pt x="161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993;p56">
              <a:extLst>
                <a:ext uri="{FF2B5EF4-FFF2-40B4-BE49-F238E27FC236}">
                  <a16:creationId xmlns:a16="http://schemas.microsoft.com/office/drawing/2014/main" id="{9D50D472-074D-4B35-F223-62818BDA4AFA}"/>
                </a:ext>
              </a:extLst>
            </p:cNvPr>
            <p:cNvSpPr/>
            <p:nvPr/>
          </p:nvSpPr>
          <p:spPr>
            <a:xfrm>
              <a:off x="5220245" y="1848259"/>
              <a:ext cx="295365" cy="383804"/>
            </a:xfrm>
            <a:custGeom>
              <a:avLst/>
              <a:gdLst/>
              <a:ahLst/>
              <a:cxnLst/>
              <a:rect l="l" t="t" r="r" b="b"/>
              <a:pathLst>
                <a:path w="17380" h="22584" extrusionOk="0">
                  <a:moveTo>
                    <a:pt x="16145" y="1"/>
                  </a:moveTo>
                  <a:lnTo>
                    <a:pt x="0" y="21649"/>
                  </a:lnTo>
                  <a:lnTo>
                    <a:pt x="1234" y="22583"/>
                  </a:lnTo>
                  <a:lnTo>
                    <a:pt x="17379" y="935"/>
                  </a:lnTo>
                  <a:lnTo>
                    <a:pt x="16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994;p56">
              <a:extLst>
                <a:ext uri="{FF2B5EF4-FFF2-40B4-BE49-F238E27FC236}">
                  <a16:creationId xmlns:a16="http://schemas.microsoft.com/office/drawing/2014/main" id="{D5CF59BE-3545-BC4C-77F5-F4CE94624F16}"/>
                </a:ext>
              </a:extLst>
            </p:cNvPr>
            <p:cNvSpPr/>
            <p:nvPr/>
          </p:nvSpPr>
          <p:spPr>
            <a:xfrm>
              <a:off x="5101759" y="1760397"/>
              <a:ext cx="284590" cy="375290"/>
            </a:xfrm>
            <a:custGeom>
              <a:avLst/>
              <a:gdLst/>
              <a:ahLst/>
              <a:cxnLst/>
              <a:rect l="l" t="t" r="r" b="b"/>
              <a:pathLst>
                <a:path w="16746" h="22083" extrusionOk="0">
                  <a:moveTo>
                    <a:pt x="16179" y="0"/>
                  </a:moveTo>
                  <a:lnTo>
                    <a:pt x="0" y="21682"/>
                  </a:lnTo>
                  <a:lnTo>
                    <a:pt x="568" y="22083"/>
                  </a:lnTo>
                  <a:lnTo>
                    <a:pt x="16746" y="434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995;p56">
              <a:extLst>
                <a:ext uri="{FF2B5EF4-FFF2-40B4-BE49-F238E27FC236}">
                  <a16:creationId xmlns:a16="http://schemas.microsoft.com/office/drawing/2014/main" id="{6B90A54B-956B-D7A0-7ADB-3BFD94003977}"/>
                </a:ext>
              </a:extLst>
            </p:cNvPr>
            <p:cNvSpPr/>
            <p:nvPr/>
          </p:nvSpPr>
          <p:spPr>
            <a:xfrm>
              <a:off x="5123308" y="1776270"/>
              <a:ext cx="284013" cy="375290"/>
            </a:xfrm>
            <a:custGeom>
              <a:avLst/>
              <a:gdLst/>
              <a:ahLst/>
              <a:cxnLst/>
              <a:rect l="l" t="t" r="r" b="b"/>
              <a:pathLst>
                <a:path w="16712" h="22083" extrusionOk="0">
                  <a:moveTo>
                    <a:pt x="16145" y="0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12" y="401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996;p56">
              <a:extLst>
                <a:ext uri="{FF2B5EF4-FFF2-40B4-BE49-F238E27FC236}">
                  <a16:creationId xmlns:a16="http://schemas.microsoft.com/office/drawing/2014/main" id="{82B53067-50E7-1C58-193C-A6BCB7CDD8AA}"/>
                </a:ext>
              </a:extLst>
            </p:cNvPr>
            <p:cNvSpPr/>
            <p:nvPr/>
          </p:nvSpPr>
          <p:spPr>
            <a:xfrm>
              <a:off x="5144841" y="1792143"/>
              <a:ext cx="284030" cy="375290"/>
            </a:xfrm>
            <a:custGeom>
              <a:avLst/>
              <a:gdLst/>
              <a:ahLst/>
              <a:cxnLst/>
              <a:rect l="l" t="t" r="r" b="b"/>
              <a:pathLst>
                <a:path w="16713" h="22083" extrusionOk="0">
                  <a:moveTo>
                    <a:pt x="16145" y="0"/>
                  </a:moveTo>
                  <a:lnTo>
                    <a:pt x="1" y="21649"/>
                  </a:lnTo>
                  <a:lnTo>
                    <a:pt x="568" y="22083"/>
                  </a:lnTo>
                  <a:lnTo>
                    <a:pt x="16713" y="434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997;p56">
              <a:extLst>
                <a:ext uri="{FF2B5EF4-FFF2-40B4-BE49-F238E27FC236}">
                  <a16:creationId xmlns:a16="http://schemas.microsoft.com/office/drawing/2014/main" id="{5EBDCABD-9CC9-DBC9-AD75-81CCAF9B20DC}"/>
                </a:ext>
              </a:extLst>
            </p:cNvPr>
            <p:cNvSpPr/>
            <p:nvPr/>
          </p:nvSpPr>
          <p:spPr>
            <a:xfrm>
              <a:off x="5165812" y="1807438"/>
              <a:ext cx="284030" cy="375307"/>
            </a:xfrm>
            <a:custGeom>
              <a:avLst/>
              <a:gdLst/>
              <a:ahLst/>
              <a:cxnLst/>
              <a:rect l="l" t="t" r="r" b="b"/>
              <a:pathLst>
                <a:path w="16713" h="22084" extrusionOk="0">
                  <a:moveTo>
                    <a:pt x="16146" y="1"/>
                  </a:moveTo>
                  <a:lnTo>
                    <a:pt x="1" y="21683"/>
                  </a:lnTo>
                  <a:lnTo>
                    <a:pt x="568" y="22083"/>
                  </a:lnTo>
                  <a:lnTo>
                    <a:pt x="16713" y="435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998;p56">
              <a:extLst>
                <a:ext uri="{FF2B5EF4-FFF2-40B4-BE49-F238E27FC236}">
                  <a16:creationId xmlns:a16="http://schemas.microsoft.com/office/drawing/2014/main" id="{EDE61599-D3AC-409F-EBB1-0A5845905C1D}"/>
                </a:ext>
              </a:extLst>
            </p:cNvPr>
            <p:cNvSpPr/>
            <p:nvPr/>
          </p:nvSpPr>
          <p:spPr>
            <a:xfrm>
              <a:off x="4803013" y="1809715"/>
              <a:ext cx="661580" cy="705222"/>
            </a:xfrm>
            <a:custGeom>
              <a:avLst/>
              <a:gdLst/>
              <a:ahLst/>
              <a:cxnLst/>
              <a:rect l="l" t="t" r="r" b="b"/>
              <a:pathLst>
                <a:path w="38929" h="41497" extrusionOk="0">
                  <a:moveTo>
                    <a:pt x="17479" y="0"/>
                  </a:moveTo>
                  <a:lnTo>
                    <a:pt x="0" y="28154"/>
                  </a:lnTo>
                  <a:lnTo>
                    <a:pt x="21449" y="41497"/>
                  </a:lnTo>
                  <a:lnTo>
                    <a:pt x="38928" y="13310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999;p56">
              <a:extLst>
                <a:ext uri="{FF2B5EF4-FFF2-40B4-BE49-F238E27FC236}">
                  <a16:creationId xmlns:a16="http://schemas.microsoft.com/office/drawing/2014/main" id="{3DABAC33-886F-A578-12F5-706A7465CAD2}"/>
                </a:ext>
              </a:extLst>
            </p:cNvPr>
            <p:cNvSpPr/>
            <p:nvPr/>
          </p:nvSpPr>
          <p:spPr>
            <a:xfrm>
              <a:off x="4802435" y="2036473"/>
              <a:ext cx="662158" cy="479042"/>
            </a:xfrm>
            <a:custGeom>
              <a:avLst/>
              <a:gdLst/>
              <a:ahLst/>
              <a:cxnLst/>
              <a:rect l="l" t="t" r="r" b="b"/>
              <a:pathLst>
                <a:path w="38963" h="28188" extrusionOk="0">
                  <a:moveTo>
                    <a:pt x="38962" y="0"/>
                  </a:moveTo>
                  <a:lnTo>
                    <a:pt x="1" y="14844"/>
                  </a:lnTo>
                  <a:lnTo>
                    <a:pt x="21483" y="28187"/>
                  </a:lnTo>
                  <a:lnTo>
                    <a:pt x="38962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3000;p56">
              <a:extLst>
                <a:ext uri="{FF2B5EF4-FFF2-40B4-BE49-F238E27FC236}">
                  <a16:creationId xmlns:a16="http://schemas.microsoft.com/office/drawing/2014/main" id="{B9789700-C345-5205-97D4-A745AFB1EA4E}"/>
                </a:ext>
              </a:extLst>
            </p:cNvPr>
            <p:cNvSpPr/>
            <p:nvPr/>
          </p:nvSpPr>
          <p:spPr>
            <a:xfrm>
              <a:off x="5112534" y="1912328"/>
              <a:ext cx="40821" cy="39121"/>
            </a:xfrm>
            <a:custGeom>
              <a:avLst/>
              <a:gdLst/>
              <a:ahLst/>
              <a:cxnLst/>
              <a:rect l="l" t="t" r="r" b="b"/>
              <a:pathLst>
                <a:path w="2402" h="2302" extrusionOk="0">
                  <a:moveTo>
                    <a:pt x="1401" y="634"/>
                  </a:moveTo>
                  <a:lnTo>
                    <a:pt x="1601" y="734"/>
                  </a:lnTo>
                  <a:cubicBezTo>
                    <a:pt x="1735" y="834"/>
                    <a:pt x="1768" y="901"/>
                    <a:pt x="1835" y="1001"/>
                  </a:cubicBezTo>
                  <a:cubicBezTo>
                    <a:pt x="1868" y="1067"/>
                    <a:pt x="1835" y="1201"/>
                    <a:pt x="1768" y="1301"/>
                  </a:cubicBezTo>
                  <a:cubicBezTo>
                    <a:pt x="1701" y="1368"/>
                    <a:pt x="1601" y="1468"/>
                    <a:pt x="1535" y="1468"/>
                  </a:cubicBezTo>
                  <a:cubicBezTo>
                    <a:pt x="1435" y="1468"/>
                    <a:pt x="1335" y="1401"/>
                    <a:pt x="1201" y="1334"/>
                  </a:cubicBezTo>
                  <a:lnTo>
                    <a:pt x="1068" y="1234"/>
                  </a:lnTo>
                  <a:lnTo>
                    <a:pt x="1401" y="634"/>
                  </a:lnTo>
                  <a:close/>
                  <a:moveTo>
                    <a:pt x="1234" y="0"/>
                  </a:moveTo>
                  <a:lnTo>
                    <a:pt x="0" y="2035"/>
                  </a:lnTo>
                  <a:lnTo>
                    <a:pt x="401" y="2302"/>
                  </a:lnTo>
                  <a:lnTo>
                    <a:pt x="868" y="1568"/>
                  </a:lnTo>
                  <a:lnTo>
                    <a:pt x="1034" y="1701"/>
                  </a:lnTo>
                  <a:cubicBezTo>
                    <a:pt x="1218" y="1832"/>
                    <a:pt x="1422" y="1922"/>
                    <a:pt x="1598" y="1922"/>
                  </a:cubicBezTo>
                  <a:cubicBezTo>
                    <a:pt x="1646" y="1922"/>
                    <a:pt x="1692" y="1916"/>
                    <a:pt x="1735" y="1901"/>
                  </a:cubicBezTo>
                  <a:cubicBezTo>
                    <a:pt x="1935" y="1868"/>
                    <a:pt x="2102" y="1735"/>
                    <a:pt x="2235" y="1534"/>
                  </a:cubicBezTo>
                  <a:cubicBezTo>
                    <a:pt x="2402" y="1334"/>
                    <a:pt x="2402" y="1134"/>
                    <a:pt x="2369" y="901"/>
                  </a:cubicBezTo>
                  <a:cubicBezTo>
                    <a:pt x="2335" y="734"/>
                    <a:pt x="2168" y="567"/>
                    <a:pt x="1902" y="400"/>
                  </a:cubicBezTo>
                  <a:lnTo>
                    <a:pt x="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3001;p56">
              <a:extLst>
                <a:ext uri="{FF2B5EF4-FFF2-40B4-BE49-F238E27FC236}">
                  <a16:creationId xmlns:a16="http://schemas.microsoft.com/office/drawing/2014/main" id="{9F1AC7EE-3301-4AE8-BD11-927CF3F787D3}"/>
                </a:ext>
              </a:extLst>
            </p:cNvPr>
            <p:cNvSpPr/>
            <p:nvPr/>
          </p:nvSpPr>
          <p:spPr>
            <a:xfrm>
              <a:off x="5138604" y="1935560"/>
              <a:ext cx="43098" cy="48213"/>
            </a:xfrm>
            <a:custGeom>
              <a:avLst/>
              <a:gdLst/>
              <a:ahLst/>
              <a:cxnLst/>
              <a:rect l="l" t="t" r="r" b="b"/>
              <a:pathLst>
                <a:path w="2536" h="2837" extrusionOk="0">
                  <a:moveTo>
                    <a:pt x="2035" y="501"/>
                  </a:moveTo>
                  <a:cubicBezTo>
                    <a:pt x="2035" y="534"/>
                    <a:pt x="2002" y="601"/>
                    <a:pt x="2002" y="668"/>
                  </a:cubicBezTo>
                  <a:cubicBezTo>
                    <a:pt x="1969" y="701"/>
                    <a:pt x="1869" y="1001"/>
                    <a:pt x="1735" y="1535"/>
                  </a:cubicBezTo>
                  <a:lnTo>
                    <a:pt x="1235" y="1202"/>
                  </a:lnTo>
                  <a:cubicBezTo>
                    <a:pt x="1669" y="835"/>
                    <a:pt x="1969" y="601"/>
                    <a:pt x="2035" y="501"/>
                  </a:cubicBezTo>
                  <a:close/>
                  <a:moveTo>
                    <a:pt x="2002" y="1"/>
                  </a:moveTo>
                  <a:lnTo>
                    <a:pt x="1" y="1602"/>
                  </a:lnTo>
                  <a:lnTo>
                    <a:pt x="434" y="1869"/>
                  </a:lnTo>
                  <a:lnTo>
                    <a:pt x="901" y="1502"/>
                  </a:lnTo>
                  <a:lnTo>
                    <a:pt x="1669" y="1969"/>
                  </a:lnTo>
                  <a:lnTo>
                    <a:pt x="1502" y="2536"/>
                  </a:lnTo>
                  <a:lnTo>
                    <a:pt x="2002" y="2836"/>
                  </a:lnTo>
                  <a:lnTo>
                    <a:pt x="2536" y="3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3002;p56">
              <a:extLst>
                <a:ext uri="{FF2B5EF4-FFF2-40B4-BE49-F238E27FC236}">
                  <a16:creationId xmlns:a16="http://schemas.microsoft.com/office/drawing/2014/main" id="{0BF217E3-32B4-93C5-F5E3-BE5FAE96825E}"/>
                </a:ext>
              </a:extLst>
            </p:cNvPr>
            <p:cNvSpPr/>
            <p:nvPr/>
          </p:nvSpPr>
          <p:spPr>
            <a:xfrm>
              <a:off x="5174887" y="1954696"/>
              <a:ext cx="41399" cy="39988"/>
            </a:xfrm>
            <a:custGeom>
              <a:avLst/>
              <a:gdLst/>
              <a:ahLst/>
              <a:cxnLst/>
              <a:rect l="l" t="t" r="r" b="b"/>
              <a:pathLst>
                <a:path w="2436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01" y="9"/>
                    <a:pt x="1001" y="142"/>
                    <a:pt x="868" y="309"/>
                  </a:cubicBezTo>
                  <a:cubicBezTo>
                    <a:pt x="834" y="376"/>
                    <a:pt x="768" y="509"/>
                    <a:pt x="768" y="576"/>
                  </a:cubicBezTo>
                  <a:cubicBezTo>
                    <a:pt x="768" y="709"/>
                    <a:pt x="768" y="809"/>
                    <a:pt x="834" y="876"/>
                  </a:cubicBezTo>
                  <a:cubicBezTo>
                    <a:pt x="834" y="976"/>
                    <a:pt x="901" y="1076"/>
                    <a:pt x="1001" y="1210"/>
                  </a:cubicBezTo>
                  <a:cubicBezTo>
                    <a:pt x="1068" y="1343"/>
                    <a:pt x="1101" y="1477"/>
                    <a:pt x="1168" y="1510"/>
                  </a:cubicBezTo>
                  <a:cubicBezTo>
                    <a:pt x="1201" y="1577"/>
                    <a:pt x="1201" y="1643"/>
                    <a:pt x="1201" y="1677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01" y="1877"/>
                    <a:pt x="1068" y="1910"/>
                    <a:pt x="1001" y="1910"/>
                  </a:cubicBezTo>
                  <a:cubicBezTo>
                    <a:pt x="901" y="1910"/>
                    <a:pt x="834" y="1877"/>
                    <a:pt x="734" y="1843"/>
                  </a:cubicBezTo>
                  <a:cubicBezTo>
                    <a:pt x="668" y="1810"/>
                    <a:pt x="568" y="1710"/>
                    <a:pt x="501" y="1643"/>
                  </a:cubicBezTo>
                  <a:cubicBezTo>
                    <a:pt x="434" y="1543"/>
                    <a:pt x="334" y="1477"/>
                    <a:pt x="234" y="1310"/>
                  </a:cubicBezTo>
                  <a:lnTo>
                    <a:pt x="1" y="1710"/>
                  </a:lnTo>
                  <a:cubicBezTo>
                    <a:pt x="101" y="1877"/>
                    <a:pt x="267" y="2044"/>
                    <a:pt x="501" y="2177"/>
                  </a:cubicBezTo>
                  <a:cubicBezTo>
                    <a:pt x="694" y="2288"/>
                    <a:pt x="865" y="2352"/>
                    <a:pt x="1050" y="2352"/>
                  </a:cubicBezTo>
                  <a:cubicBezTo>
                    <a:pt x="1089" y="2352"/>
                    <a:pt x="1128" y="2350"/>
                    <a:pt x="1168" y="2344"/>
                  </a:cubicBezTo>
                  <a:cubicBezTo>
                    <a:pt x="1368" y="2344"/>
                    <a:pt x="1502" y="2210"/>
                    <a:pt x="1602" y="2044"/>
                  </a:cubicBezTo>
                  <a:cubicBezTo>
                    <a:pt x="1702" y="1910"/>
                    <a:pt x="1735" y="1810"/>
                    <a:pt x="1702" y="1643"/>
                  </a:cubicBezTo>
                  <a:cubicBezTo>
                    <a:pt x="1702" y="1510"/>
                    <a:pt x="1602" y="1343"/>
                    <a:pt x="1502" y="1143"/>
                  </a:cubicBezTo>
                  <a:cubicBezTo>
                    <a:pt x="1402" y="1010"/>
                    <a:pt x="1368" y="876"/>
                    <a:pt x="1335" y="843"/>
                  </a:cubicBezTo>
                  <a:cubicBezTo>
                    <a:pt x="1268" y="809"/>
                    <a:pt x="1268" y="743"/>
                    <a:pt x="1268" y="709"/>
                  </a:cubicBezTo>
                  <a:cubicBezTo>
                    <a:pt x="1268" y="676"/>
                    <a:pt x="1268" y="643"/>
                    <a:pt x="1335" y="576"/>
                  </a:cubicBezTo>
                  <a:cubicBezTo>
                    <a:pt x="1368" y="509"/>
                    <a:pt x="1402" y="476"/>
                    <a:pt x="1502" y="476"/>
                  </a:cubicBezTo>
                  <a:cubicBezTo>
                    <a:pt x="1512" y="455"/>
                    <a:pt x="1526" y="447"/>
                    <a:pt x="1542" y="447"/>
                  </a:cubicBezTo>
                  <a:cubicBezTo>
                    <a:pt x="1580" y="447"/>
                    <a:pt x="1633" y="486"/>
                    <a:pt x="1702" y="509"/>
                  </a:cubicBezTo>
                  <a:cubicBezTo>
                    <a:pt x="1768" y="543"/>
                    <a:pt x="1869" y="643"/>
                    <a:pt x="1902" y="676"/>
                  </a:cubicBezTo>
                  <a:cubicBezTo>
                    <a:pt x="1935" y="709"/>
                    <a:pt x="2035" y="809"/>
                    <a:pt x="2102" y="909"/>
                  </a:cubicBezTo>
                  <a:lnTo>
                    <a:pt x="2436" y="676"/>
                  </a:lnTo>
                  <a:cubicBezTo>
                    <a:pt x="2369" y="543"/>
                    <a:pt x="2269" y="476"/>
                    <a:pt x="2202" y="376"/>
                  </a:cubicBezTo>
                  <a:cubicBezTo>
                    <a:pt x="2102" y="309"/>
                    <a:pt x="2035" y="242"/>
                    <a:pt x="1902" y="176"/>
                  </a:cubicBezTo>
                  <a:cubicBezTo>
                    <a:pt x="1736" y="65"/>
                    <a:pt x="1570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3003;p56">
              <a:extLst>
                <a:ext uri="{FF2B5EF4-FFF2-40B4-BE49-F238E27FC236}">
                  <a16:creationId xmlns:a16="http://schemas.microsoft.com/office/drawing/2014/main" id="{0C047566-72AC-4141-1F5C-02EDFD65DBE4}"/>
                </a:ext>
              </a:extLst>
            </p:cNvPr>
            <p:cNvSpPr/>
            <p:nvPr/>
          </p:nvSpPr>
          <p:spPr>
            <a:xfrm>
              <a:off x="5201534" y="1971707"/>
              <a:ext cx="41959" cy="39988"/>
            </a:xfrm>
            <a:custGeom>
              <a:avLst/>
              <a:gdLst/>
              <a:ahLst/>
              <a:cxnLst/>
              <a:rect l="l" t="t" r="r" b="b"/>
              <a:pathLst>
                <a:path w="2469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34" y="9"/>
                    <a:pt x="1001" y="109"/>
                    <a:pt x="868" y="309"/>
                  </a:cubicBezTo>
                  <a:cubicBezTo>
                    <a:pt x="834" y="375"/>
                    <a:pt x="801" y="509"/>
                    <a:pt x="801" y="576"/>
                  </a:cubicBezTo>
                  <a:cubicBezTo>
                    <a:pt x="801" y="709"/>
                    <a:pt x="801" y="809"/>
                    <a:pt x="834" y="876"/>
                  </a:cubicBezTo>
                  <a:cubicBezTo>
                    <a:pt x="834" y="976"/>
                    <a:pt x="934" y="1076"/>
                    <a:pt x="1001" y="1209"/>
                  </a:cubicBezTo>
                  <a:cubicBezTo>
                    <a:pt x="1101" y="1343"/>
                    <a:pt x="1134" y="1476"/>
                    <a:pt x="1168" y="1510"/>
                  </a:cubicBezTo>
                  <a:cubicBezTo>
                    <a:pt x="1201" y="1576"/>
                    <a:pt x="1201" y="1643"/>
                    <a:pt x="1201" y="1676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34" y="1877"/>
                    <a:pt x="1101" y="1910"/>
                    <a:pt x="1001" y="1910"/>
                  </a:cubicBezTo>
                  <a:cubicBezTo>
                    <a:pt x="934" y="1910"/>
                    <a:pt x="834" y="1877"/>
                    <a:pt x="768" y="1843"/>
                  </a:cubicBezTo>
                  <a:cubicBezTo>
                    <a:pt x="667" y="1810"/>
                    <a:pt x="601" y="1710"/>
                    <a:pt x="501" y="1643"/>
                  </a:cubicBezTo>
                  <a:cubicBezTo>
                    <a:pt x="467" y="1543"/>
                    <a:pt x="334" y="1476"/>
                    <a:pt x="267" y="1309"/>
                  </a:cubicBezTo>
                  <a:lnTo>
                    <a:pt x="0" y="1710"/>
                  </a:lnTo>
                  <a:cubicBezTo>
                    <a:pt x="134" y="1877"/>
                    <a:pt x="301" y="2043"/>
                    <a:pt x="501" y="2177"/>
                  </a:cubicBezTo>
                  <a:cubicBezTo>
                    <a:pt x="722" y="2287"/>
                    <a:pt x="897" y="2352"/>
                    <a:pt x="1064" y="2352"/>
                  </a:cubicBezTo>
                  <a:cubicBezTo>
                    <a:pt x="1099" y="2352"/>
                    <a:pt x="1134" y="2349"/>
                    <a:pt x="1168" y="2344"/>
                  </a:cubicBezTo>
                  <a:cubicBezTo>
                    <a:pt x="1368" y="2344"/>
                    <a:pt x="1501" y="2210"/>
                    <a:pt x="1635" y="2043"/>
                  </a:cubicBezTo>
                  <a:cubicBezTo>
                    <a:pt x="1702" y="1910"/>
                    <a:pt x="1702" y="1743"/>
                    <a:pt x="1702" y="1643"/>
                  </a:cubicBezTo>
                  <a:cubicBezTo>
                    <a:pt x="1702" y="1510"/>
                    <a:pt x="1635" y="1343"/>
                    <a:pt x="1501" y="1143"/>
                  </a:cubicBezTo>
                  <a:cubicBezTo>
                    <a:pt x="1435" y="1009"/>
                    <a:pt x="1368" y="876"/>
                    <a:pt x="1335" y="842"/>
                  </a:cubicBezTo>
                  <a:cubicBezTo>
                    <a:pt x="1301" y="809"/>
                    <a:pt x="1301" y="742"/>
                    <a:pt x="1301" y="709"/>
                  </a:cubicBezTo>
                  <a:cubicBezTo>
                    <a:pt x="1301" y="676"/>
                    <a:pt x="1301" y="642"/>
                    <a:pt x="1335" y="576"/>
                  </a:cubicBezTo>
                  <a:cubicBezTo>
                    <a:pt x="1368" y="509"/>
                    <a:pt x="1435" y="476"/>
                    <a:pt x="1501" y="476"/>
                  </a:cubicBezTo>
                  <a:cubicBezTo>
                    <a:pt x="1512" y="455"/>
                    <a:pt x="1529" y="447"/>
                    <a:pt x="1549" y="447"/>
                  </a:cubicBezTo>
                  <a:cubicBezTo>
                    <a:pt x="1594" y="447"/>
                    <a:pt x="1656" y="486"/>
                    <a:pt x="1702" y="509"/>
                  </a:cubicBezTo>
                  <a:cubicBezTo>
                    <a:pt x="1802" y="542"/>
                    <a:pt x="1868" y="642"/>
                    <a:pt x="1935" y="676"/>
                  </a:cubicBezTo>
                  <a:cubicBezTo>
                    <a:pt x="1968" y="709"/>
                    <a:pt x="2035" y="809"/>
                    <a:pt x="2135" y="909"/>
                  </a:cubicBezTo>
                  <a:lnTo>
                    <a:pt x="2469" y="676"/>
                  </a:lnTo>
                  <a:cubicBezTo>
                    <a:pt x="2369" y="542"/>
                    <a:pt x="2302" y="476"/>
                    <a:pt x="2202" y="375"/>
                  </a:cubicBezTo>
                  <a:cubicBezTo>
                    <a:pt x="2135" y="309"/>
                    <a:pt x="2035" y="242"/>
                    <a:pt x="1935" y="175"/>
                  </a:cubicBezTo>
                  <a:cubicBezTo>
                    <a:pt x="1742" y="65"/>
                    <a:pt x="1571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3004;p56">
              <a:extLst>
                <a:ext uri="{FF2B5EF4-FFF2-40B4-BE49-F238E27FC236}">
                  <a16:creationId xmlns:a16="http://schemas.microsoft.com/office/drawing/2014/main" id="{1C778705-4476-5E47-0367-6515684EDE0D}"/>
                </a:ext>
              </a:extLst>
            </p:cNvPr>
            <p:cNvSpPr/>
            <p:nvPr/>
          </p:nvSpPr>
          <p:spPr>
            <a:xfrm>
              <a:off x="5229881" y="1984317"/>
              <a:ext cx="40260" cy="39138"/>
            </a:xfrm>
            <a:custGeom>
              <a:avLst/>
              <a:gdLst/>
              <a:ahLst/>
              <a:cxnLst/>
              <a:rect l="l" t="t" r="r" b="b"/>
              <a:pathLst>
                <a:path w="2369" h="2303" extrusionOk="0">
                  <a:moveTo>
                    <a:pt x="1368" y="634"/>
                  </a:moveTo>
                  <a:lnTo>
                    <a:pt x="1601" y="768"/>
                  </a:lnTo>
                  <a:cubicBezTo>
                    <a:pt x="1701" y="834"/>
                    <a:pt x="1768" y="934"/>
                    <a:pt x="1801" y="1001"/>
                  </a:cubicBezTo>
                  <a:cubicBezTo>
                    <a:pt x="1835" y="1101"/>
                    <a:pt x="1835" y="1235"/>
                    <a:pt x="1768" y="1301"/>
                  </a:cubicBezTo>
                  <a:cubicBezTo>
                    <a:pt x="1668" y="1401"/>
                    <a:pt x="1601" y="1468"/>
                    <a:pt x="1501" y="1468"/>
                  </a:cubicBezTo>
                  <a:cubicBezTo>
                    <a:pt x="1435" y="1468"/>
                    <a:pt x="1301" y="1435"/>
                    <a:pt x="1168" y="1335"/>
                  </a:cubicBezTo>
                  <a:lnTo>
                    <a:pt x="1034" y="1268"/>
                  </a:lnTo>
                  <a:lnTo>
                    <a:pt x="1368" y="634"/>
                  </a:lnTo>
                  <a:close/>
                  <a:moveTo>
                    <a:pt x="1268" y="0"/>
                  </a:moveTo>
                  <a:lnTo>
                    <a:pt x="0" y="2069"/>
                  </a:lnTo>
                  <a:lnTo>
                    <a:pt x="434" y="2302"/>
                  </a:lnTo>
                  <a:lnTo>
                    <a:pt x="867" y="1602"/>
                  </a:lnTo>
                  <a:lnTo>
                    <a:pt x="1034" y="1735"/>
                  </a:lnTo>
                  <a:cubicBezTo>
                    <a:pt x="1257" y="1874"/>
                    <a:pt x="1456" y="1943"/>
                    <a:pt x="1651" y="1943"/>
                  </a:cubicBezTo>
                  <a:cubicBezTo>
                    <a:pt x="1690" y="1943"/>
                    <a:pt x="1729" y="1941"/>
                    <a:pt x="1768" y="1935"/>
                  </a:cubicBezTo>
                  <a:cubicBezTo>
                    <a:pt x="1968" y="1902"/>
                    <a:pt x="2135" y="1768"/>
                    <a:pt x="2268" y="1568"/>
                  </a:cubicBezTo>
                  <a:cubicBezTo>
                    <a:pt x="2369" y="1335"/>
                    <a:pt x="2369" y="1135"/>
                    <a:pt x="2369" y="934"/>
                  </a:cubicBezTo>
                  <a:cubicBezTo>
                    <a:pt x="2335" y="768"/>
                    <a:pt x="2168" y="601"/>
                    <a:pt x="1935" y="434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3005;p56">
              <a:extLst>
                <a:ext uri="{FF2B5EF4-FFF2-40B4-BE49-F238E27FC236}">
                  <a16:creationId xmlns:a16="http://schemas.microsoft.com/office/drawing/2014/main" id="{DABA639E-4F89-24D0-06C8-3B00E2310BE5}"/>
                </a:ext>
              </a:extLst>
            </p:cNvPr>
            <p:cNvSpPr/>
            <p:nvPr/>
          </p:nvSpPr>
          <p:spPr>
            <a:xfrm>
              <a:off x="5263887" y="2009384"/>
              <a:ext cx="42537" cy="42282"/>
            </a:xfrm>
            <a:custGeom>
              <a:avLst/>
              <a:gdLst/>
              <a:ahLst/>
              <a:cxnLst/>
              <a:rect l="l" t="t" r="r" b="b"/>
              <a:pathLst>
                <a:path w="2503" h="2488" extrusionOk="0">
                  <a:moveTo>
                    <a:pt x="1385" y="440"/>
                  </a:moveTo>
                  <a:cubicBezTo>
                    <a:pt x="1490" y="440"/>
                    <a:pt x="1596" y="463"/>
                    <a:pt x="1702" y="527"/>
                  </a:cubicBezTo>
                  <a:cubicBezTo>
                    <a:pt x="2035" y="760"/>
                    <a:pt x="2102" y="1094"/>
                    <a:pt x="1802" y="1528"/>
                  </a:cubicBezTo>
                  <a:cubicBezTo>
                    <a:pt x="1592" y="1854"/>
                    <a:pt x="1365" y="2018"/>
                    <a:pt x="1134" y="2018"/>
                  </a:cubicBezTo>
                  <a:cubicBezTo>
                    <a:pt x="1035" y="2018"/>
                    <a:pt x="935" y="1988"/>
                    <a:pt x="835" y="1928"/>
                  </a:cubicBezTo>
                  <a:cubicBezTo>
                    <a:pt x="668" y="1794"/>
                    <a:pt x="534" y="1661"/>
                    <a:pt x="534" y="1494"/>
                  </a:cubicBezTo>
                  <a:cubicBezTo>
                    <a:pt x="534" y="1327"/>
                    <a:pt x="634" y="1127"/>
                    <a:pt x="768" y="927"/>
                  </a:cubicBezTo>
                  <a:cubicBezTo>
                    <a:pt x="868" y="694"/>
                    <a:pt x="1035" y="527"/>
                    <a:pt x="1201" y="460"/>
                  </a:cubicBezTo>
                  <a:cubicBezTo>
                    <a:pt x="1263" y="448"/>
                    <a:pt x="1324" y="440"/>
                    <a:pt x="1385" y="440"/>
                  </a:cubicBezTo>
                  <a:close/>
                  <a:moveTo>
                    <a:pt x="1267" y="1"/>
                  </a:moveTo>
                  <a:cubicBezTo>
                    <a:pt x="1190" y="1"/>
                    <a:pt x="1112" y="9"/>
                    <a:pt x="1035" y="26"/>
                  </a:cubicBezTo>
                  <a:cubicBezTo>
                    <a:pt x="768" y="127"/>
                    <a:pt x="501" y="327"/>
                    <a:pt x="301" y="660"/>
                  </a:cubicBezTo>
                  <a:cubicBezTo>
                    <a:pt x="101" y="994"/>
                    <a:pt x="1" y="1294"/>
                    <a:pt x="34" y="1561"/>
                  </a:cubicBezTo>
                  <a:cubicBezTo>
                    <a:pt x="101" y="1861"/>
                    <a:pt x="301" y="2061"/>
                    <a:pt x="601" y="2295"/>
                  </a:cubicBezTo>
                  <a:cubicBezTo>
                    <a:pt x="799" y="2418"/>
                    <a:pt x="1015" y="2487"/>
                    <a:pt x="1236" y="2487"/>
                  </a:cubicBezTo>
                  <a:cubicBezTo>
                    <a:pt x="1313" y="2487"/>
                    <a:pt x="1391" y="2479"/>
                    <a:pt x="1468" y="2462"/>
                  </a:cubicBezTo>
                  <a:cubicBezTo>
                    <a:pt x="1769" y="2361"/>
                    <a:pt x="2002" y="2161"/>
                    <a:pt x="2202" y="1828"/>
                  </a:cubicBezTo>
                  <a:cubicBezTo>
                    <a:pt x="2436" y="1494"/>
                    <a:pt x="2502" y="1194"/>
                    <a:pt x="2469" y="927"/>
                  </a:cubicBezTo>
                  <a:cubicBezTo>
                    <a:pt x="2436" y="627"/>
                    <a:pt x="2202" y="393"/>
                    <a:pt x="1935" y="193"/>
                  </a:cubicBezTo>
                  <a:cubicBezTo>
                    <a:pt x="1713" y="70"/>
                    <a:pt x="149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3006;p56">
              <a:extLst>
                <a:ext uri="{FF2B5EF4-FFF2-40B4-BE49-F238E27FC236}">
                  <a16:creationId xmlns:a16="http://schemas.microsoft.com/office/drawing/2014/main" id="{04AB2AFD-BC46-D3C8-AD6C-F5C85AF40CE2}"/>
                </a:ext>
              </a:extLst>
            </p:cNvPr>
            <p:cNvSpPr/>
            <p:nvPr/>
          </p:nvSpPr>
          <p:spPr>
            <a:xfrm>
              <a:off x="5297910" y="2028537"/>
              <a:ext cx="41399" cy="51595"/>
            </a:xfrm>
            <a:custGeom>
              <a:avLst/>
              <a:gdLst/>
              <a:ahLst/>
              <a:cxnLst/>
              <a:rect l="l" t="t" r="r" b="b"/>
              <a:pathLst>
                <a:path w="2436" h="3036" extrusionOk="0">
                  <a:moveTo>
                    <a:pt x="1501" y="567"/>
                  </a:moveTo>
                  <a:lnTo>
                    <a:pt x="1635" y="667"/>
                  </a:lnTo>
                  <a:cubicBezTo>
                    <a:pt x="1768" y="734"/>
                    <a:pt x="1835" y="834"/>
                    <a:pt x="1868" y="901"/>
                  </a:cubicBezTo>
                  <a:cubicBezTo>
                    <a:pt x="1935" y="1001"/>
                    <a:pt x="1868" y="1068"/>
                    <a:pt x="1835" y="1168"/>
                  </a:cubicBezTo>
                  <a:cubicBezTo>
                    <a:pt x="1768" y="1301"/>
                    <a:pt x="1668" y="1335"/>
                    <a:pt x="1601" y="1335"/>
                  </a:cubicBezTo>
                  <a:cubicBezTo>
                    <a:pt x="1501" y="1335"/>
                    <a:pt x="1368" y="1268"/>
                    <a:pt x="1268" y="1201"/>
                  </a:cubicBezTo>
                  <a:lnTo>
                    <a:pt x="1134" y="1134"/>
                  </a:lnTo>
                  <a:lnTo>
                    <a:pt x="1501" y="567"/>
                  </a:lnTo>
                  <a:close/>
                  <a:moveTo>
                    <a:pt x="1268" y="0"/>
                  </a:moveTo>
                  <a:lnTo>
                    <a:pt x="0" y="2035"/>
                  </a:lnTo>
                  <a:lnTo>
                    <a:pt x="434" y="2302"/>
                  </a:lnTo>
                  <a:lnTo>
                    <a:pt x="934" y="1501"/>
                  </a:lnTo>
                  <a:lnTo>
                    <a:pt x="1134" y="1668"/>
                  </a:lnTo>
                  <a:lnTo>
                    <a:pt x="1134" y="2736"/>
                  </a:lnTo>
                  <a:lnTo>
                    <a:pt x="1601" y="3036"/>
                  </a:lnTo>
                  <a:cubicBezTo>
                    <a:pt x="1601" y="2869"/>
                    <a:pt x="1601" y="2402"/>
                    <a:pt x="1534" y="1802"/>
                  </a:cubicBezTo>
                  <a:lnTo>
                    <a:pt x="1534" y="1802"/>
                  </a:lnTo>
                  <a:cubicBezTo>
                    <a:pt x="1579" y="1810"/>
                    <a:pt x="1621" y="1815"/>
                    <a:pt x="1662" y="1815"/>
                  </a:cubicBezTo>
                  <a:cubicBezTo>
                    <a:pt x="1773" y="1815"/>
                    <a:pt x="1870" y="1784"/>
                    <a:pt x="1968" y="1735"/>
                  </a:cubicBezTo>
                  <a:cubicBezTo>
                    <a:pt x="2102" y="1701"/>
                    <a:pt x="2168" y="1635"/>
                    <a:pt x="2268" y="1501"/>
                  </a:cubicBezTo>
                  <a:cubicBezTo>
                    <a:pt x="2368" y="1301"/>
                    <a:pt x="2435" y="1068"/>
                    <a:pt x="2335" y="901"/>
                  </a:cubicBezTo>
                  <a:cubicBezTo>
                    <a:pt x="2302" y="701"/>
                    <a:pt x="2135" y="534"/>
                    <a:pt x="1835" y="367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3007;p56">
              <a:extLst>
                <a:ext uri="{FF2B5EF4-FFF2-40B4-BE49-F238E27FC236}">
                  <a16:creationId xmlns:a16="http://schemas.microsoft.com/office/drawing/2014/main" id="{D81AAA2B-1D52-8239-3904-9EDC9569A4A0}"/>
                </a:ext>
              </a:extLst>
            </p:cNvPr>
            <p:cNvSpPr/>
            <p:nvPr/>
          </p:nvSpPr>
          <p:spPr>
            <a:xfrm>
              <a:off x="5336454" y="2046109"/>
              <a:ext cx="38000" cy="44798"/>
            </a:xfrm>
            <a:custGeom>
              <a:avLst/>
              <a:gdLst/>
              <a:ahLst/>
              <a:cxnLst/>
              <a:rect l="l" t="t" r="r" b="b"/>
              <a:pathLst>
                <a:path w="2236" h="2636" extrusionOk="0">
                  <a:moveTo>
                    <a:pt x="701" y="0"/>
                  </a:moveTo>
                  <a:lnTo>
                    <a:pt x="501" y="367"/>
                  </a:lnTo>
                  <a:lnTo>
                    <a:pt x="1034" y="701"/>
                  </a:lnTo>
                  <a:lnTo>
                    <a:pt x="0" y="2369"/>
                  </a:lnTo>
                  <a:lnTo>
                    <a:pt x="401" y="2636"/>
                  </a:lnTo>
                  <a:lnTo>
                    <a:pt x="1468" y="1001"/>
                  </a:lnTo>
                  <a:lnTo>
                    <a:pt x="2035" y="1335"/>
                  </a:lnTo>
                  <a:lnTo>
                    <a:pt x="2235" y="968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3008;p56">
              <a:extLst>
                <a:ext uri="{FF2B5EF4-FFF2-40B4-BE49-F238E27FC236}">
                  <a16:creationId xmlns:a16="http://schemas.microsoft.com/office/drawing/2014/main" id="{DD92D3C7-48C3-0647-7EDF-F1EF41CE11DB}"/>
                </a:ext>
              </a:extLst>
            </p:cNvPr>
            <p:cNvSpPr/>
            <p:nvPr/>
          </p:nvSpPr>
          <p:spPr>
            <a:xfrm>
              <a:off x="4971938" y="2061218"/>
              <a:ext cx="290827" cy="255326"/>
            </a:xfrm>
            <a:custGeom>
              <a:avLst/>
              <a:gdLst/>
              <a:ahLst/>
              <a:cxnLst/>
              <a:rect l="l" t="t" r="r" b="b"/>
              <a:pathLst>
                <a:path w="17113" h="15024" extrusionOk="0">
                  <a:moveTo>
                    <a:pt x="8584" y="583"/>
                  </a:moveTo>
                  <a:cubicBezTo>
                    <a:pt x="9827" y="583"/>
                    <a:pt x="11083" y="916"/>
                    <a:pt x="12209" y="1613"/>
                  </a:cubicBezTo>
                  <a:cubicBezTo>
                    <a:pt x="15478" y="3648"/>
                    <a:pt x="16479" y="7918"/>
                    <a:pt x="14478" y="11153"/>
                  </a:cubicBezTo>
                  <a:cubicBezTo>
                    <a:pt x="13173" y="13284"/>
                    <a:pt x="10890" y="14451"/>
                    <a:pt x="8563" y="14451"/>
                  </a:cubicBezTo>
                  <a:cubicBezTo>
                    <a:pt x="7320" y="14451"/>
                    <a:pt x="6064" y="14118"/>
                    <a:pt x="4938" y="13422"/>
                  </a:cubicBezTo>
                  <a:cubicBezTo>
                    <a:pt x="1669" y="11420"/>
                    <a:pt x="668" y="7117"/>
                    <a:pt x="2669" y="3881"/>
                  </a:cubicBezTo>
                  <a:cubicBezTo>
                    <a:pt x="3974" y="1750"/>
                    <a:pt x="6257" y="583"/>
                    <a:pt x="8584" y="583"/>
                  </a:cubicBezTo>
                  <a:close/>
                  <a:moveTo>
                    <a:pt x="8573" y="0"/>
                  </a:moveTo>
                  <a:cubicBezTo>
                    <a:pt x="6048" y="0"/>
                    <a:pt x="3583" y="1263"/>
                    <a:pt x="2169" y="3548"/>
                  </a:cubicBezTo>
                  <a:cubicBezTo>
                    <a:pt x="1" y="7084"/>
                    <a:pt x="1101" y="11720"/>
                    <a:pt x="4604" y="13889"/>
                  </a:cubicBezTo>
                  <a:cubicBezTo>
                    <a:pt x="5839" y="14658"/>
                    <a:pt x="7209" y="15024"/>
                    <a:pt x="8561" y="15024"/>
                  </a:cubicBezTo>
                  <a:cubicBezTo>
                    <a:pt x="11078" y="15024"/>
                    <a:pt x="13534" y="13754"/>
                    <a:pt x="14945" y="11453"/>
                  </a:cubicBezTo>
                  <a:cubicBezTo>
                    <a:pt x="17113" y="7918"/>
                    <a:pt x="16012" y="3281"/>
                    <a:pt x="12510" y="1113"/>
                  </a:cubicBezTo>
                  <a:cubicBezTo>
                    <a:pt x="11280" y="359"/>
                    <a:pt x="9918" y="0"/>
                    <a:pt x="8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3009;p56">
              <a:extLst>
                <a:ext uri="{FF2B5EF4-FFF2-40B4-BE49-F238E27FC236}">
                  <a16:creationId xmlns:a16="http://schemas.microsoft.com/office/drawing/2014/main" id="{B7AEBBFA-5010-D39A-CD15-EB6808DE955D}"/>
                </a:ext>
              </a:extLst>
            </p:cNvPr>
            <p:cNvSpPr/>
            <p:nvPr/>
          </p:nvSpPr>
          <p:spPr>
            <a:xfrm>
              <a:off x="5016158" y="2074694"/>
              <a:ext cx="202405" cy="228322"/>
            </a:xfrm>
            <a:custGeom>
              <a:avLst/>
              <a:gdLst/>
              <a:ahLst/>
              <a:cxnLst/>
              <a:rect l="l" t="t" r="r" b="b"/>
              <a:pathLst>
                <a:path w="11910" h="13435" extrusionOk="0">
                  <a:moveTo>
                    <a:pt x="8355" y="423"/>
                  </a:moveTo>
                  <a:cubicBezTo>
                    <a:pt x="8839" y="423"/>
                    <a:pt x="9286" y="540"/>
                    <a:pt x="9674" y="787"/>
                  </a:cubicBezTo>
                  <a:cubicBezTo>
                    <a:pt x="11509" y="1921"/>
                    <a:pt x="11342" y="5523"/>
                    <a:pt x="9341" y="8826"/>
                  </a:cubicBezTo>
                  <a:cubicBezTo>
                    <a:pt x="7710" y="11430"/>
                    <a:pt x="5394" y="13059"/>
                    <a:pt x="3588" y="13059"/>
                  </a:cubicBezTo>
                  <a:cubicBezTo>
                    <a:pt x="3104" y="13059"/>
                    <a:pt x="2657" y="12942"/>
                    <a:pt x="2269" y="12695"/>
                  </a:cubicBezTo>
                  <a:cubicBezTo>
                    <a:pt x="434" y="11528"/>
                    <a:pt x="568" y="7959"/>
                    <a:pt x="2602" y="4656"/>
                  </a:cubicBezTo>
                  <a:cubicBezTo>
                    <a:pt x="4233" y="2052"/>
                    <a:pt x="6549" y="423"/>
                    <a:pt x="8355" y="423"/>
                  </a:cubicBezTo>
                  <a:close/>
                  <a:moveTo>
                    <a:pt x="8351" y="1"/>
                  </a:moveTo>
                  <a:cubicBezTo>
                    <a:pt x="6376" y="1"/>
                    <a:pt x="3929" y="1713"/>
                    <a:pt x="2235" y="4423"/>
                  </a:cubicBezTo>
                  <a:cubicBezTo>
                    <a:pt x="67" y="7892"/>
                    <a:pt x="1" y="11761"/>
                    <a:pt x="2035" y="13029"/>
                  </a:cubicBezTo>
                  <a:cubicBezTo>
                    <a:pt x="2477" y="13304"/>
                    <a:pt x="2987" y="13435"/>
                    <a:pt x="3537" y="13435"/>
                  </a:cubicBezTo>
                  <a:cubicBezTo>
                    <a:pt x="5515" y="13435"/>
                    <a:pt x="8003" y="11741"/>
                    <a:pt x="9674" y="9026"/>
                  </a:cubicBezTo>
                  <a:cubicBezTo>
                    <a:pt x="11842" y="5523"/>
                    <a:pt x="11909" y="1687"/>
                    <a:pt x="9874" y="420"/>
                  </a:cubicBezTo>
                  <a:cubicBezTo>
                    <a:pt x="9422" y="135"/>
                    <a:pt x="8905" y="1"/>
                    <a:pt x="8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3010;p56">
              <a:extLst>
                <a:ext uri="{FF2B5EF4-FFF2-40B4-BE49-F238E27FC236}">
                  <a16:creationId xmlns:a16="http://schemas.microsoft.com/office/drawing/2014/main" id="{D6348979-D6E8-D2D7-EA39-156333DDC9A2}"/>
                </a:ext>
              </a:extLst>
            </p:cNvPr>
            <p:cNvSpPr/>
            <p:nvPr/>
          </p:nvSpPr>
          <p:spPr>
            <a:xfrm>
              <a:off x="5037707" y="2082121"/>
              <a:ext cx="158168" cy="213808"/>
            </a:xfrm>
            <a:custGeom>
              <a:avLst/>
              <a:gdLst/>
              <a:ahLst/>
              <a:cxnLst/>
              <a:rect l="l" t="t" r="r" b="b"/>
              <a:pathLst>
                <a:path w="9307" h="12581" extrusionOk="0">
                  <a:moveTo>
                    <a:pt x="8349" y="229"/>
                  </a:moveTo>
                  <a:cubicBezTo>
                    <a:pt x="8384" y="229"/>
                    <a:pt x="8414" y="236"/>
                    <a:pt x="8439" y="250"/>
                  </a:cubicBezTo>
                  <a:cubicBezTo>
                    <a:pt x="8840" y="517"/>
                    <a:pt x="8106" y="3018"/>
                    <a:pt x="5671" y="6888"/>
                  </a:cubicBezTo>
                  <a:cubicBezTo>
                    <a:pt x="3407" y="10535"/>
                    <a:pt x="1558" y="12345"/>
                    <a:pt x="1018" y="12345"/>
                  </a:cubicBezTo>
                  <a:cubicBezTo>
                    <a:pt x="985" y="12345"/>
                    <a:pt x="957" y="12338"/>
                    <a:pt x="934" y="12325"/>
                  </a:cubicBezTo>
                  <a:cubicBezTo>
                    <a:pt x="500" y="12058"/>
                    <a:pt x="1268" y="9556"/>
                    <a:pt x="3669" y="5687"/>
                  </a:cubicBezTo>
                  <a:cubicBezTo>
                    <a:pt x="5963" y="2011"/>
                    <a:pt x="7783" y="229"/>
                    <a:pt x="8349" y="229"/>
                  </a:cubicBezTo>
                  <a:close/>
                  <a:moveTo>
                    <a:pt x="8327" y="1"/>
                  </a:moveTo>
                  <a:cubicBezTo>
                    <a:pt x="7432" y="1"/>
                    <a:pt x="5206" y="2763"/>
                    <a:pt x="3469" y="5553"/>
                  </a:cubicBezTo>
                  <a:cubicBezTo>
                    <a:pt x="1601" y="8556"/>
                    <a:pt x="0" y="12025"/>
                    <a:pt x="801" y="12525"/>
                  </a:cubicBezTo>
                  <a:cubicBezTo>
                    <a:pt x="861" y="12563"/>
                    <a:pt x="930" y="12581"/>
                    <a:pt x="1007" y="12581"/>
                  </a:cubicBezTo>
                  <a:cubicBezTo>
                    <a:pt x="1958" y="12581"/>
                    <a:pt x="4140" y="9829"/>
                    <a:pt x="5838" y="7021"/>
                  </a:cubicBezTo>
                  <a:cubicBezTo>
                    <a:pt x="7739" y="4019"/>
                    <a:pt x="9307" y="550"/>
                    <a:pt x="8506" y="50"/>
                  </a:cubicBezTo>
                  <a:cubicBezTo>
                    <a:pt x="8455" y="17"/>
                    <a:pt x="8394" y="1"/>
                    <a:pt x="8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8" name="Google Shape;3011;p56">
              <a:extLst>
                <a:ext uri="{FF2B5EF4-FFF2-40B4-BE49-F238E27FC236}">
                  <a16:creationId xmlns:a16="http://schemas.microsoft.com/office/drawing/2014/main" id="{06B35F66-0798-0A95-7D67-2B0845422788}"/>
                </a:ext>
              </a:extLst>
            </p:cNvPr>
            <p:cNvGrpSpPr/>
            <p:nvPr/>
          </p:nvGrpSpPr>
          <p:grpSpPr>
            <a:xfrm>
              <a:off x="4490321" y="3516130"/>
              <a:ext cx="990934" cy="516957"/>
              <a:chOff x="5114233" y="3006130"/>
              <a:chExt cx="990934" cy="516957"/>
            </a:xfrm>
          </p:grpSpPr>
          <p:sp>
            <p:nvSpPr>
              <p:cNvPr id="2518" name="Google Shape;3012;p56">
                <a:extLst>
                  <a:ext uri="{FF2B5EF4-FFF2-40B4-BE49-F238E27FC236}">
                    <a16:creationId xmlns:a16="http://schemas.microsoft.com/office/drawing/2014/main" id="{B5FF289D-E118-3734-F786-FD2E2C511A49}"/>
                  </a:ext>
                </a:extLst>
              </p:cNvPr>
              <p:cNvSpPr/>
              <p:nvPr/>
            </p:nvSpPr>
            <p:spPr>
              <a:xfrm>
                <a:off x="5114233" y="3006130"/>
                <a:ext cx="990934" cy="516957"/>
              </a:xfrm>
              <a:custGeom>
                <a:avLst/>
                <a:gdLst/>
                <a:ahLst/>
                <a:cxnLst/>
                <a:rect l="l" t="t" r="r" b="b"/>
                <a:pathLst>
                  <a:path w="58309" h="30419" extrusionOk="0">
                    <a:moveTo>
                      <a:pt x="29933" y="1"/>
                    </a:moveTo>
                    <a:cubicBezTo>
                      <a:pt x="22958" y="1"/>
                      <a:pt x="16961" y="5266"/>
                      <a:pt x="16245" y="12360"/>
                    </a:cubicBezTo>
                    <a:lnTo>
                      <a:pt x="16112" y="13360"/>
                    </a:lnTo>
                    <a:cubicBezTo>
                      <a:pt x="8807" y="13527"/>
                      <a:pt x="768" y="14661"/>
                      <a:pt x="301" y="18764"/>
                    </a:cubicBezTo>
                    <a:cubicBezTo>
                      <a:pt x="0" y="21399"/>
                      <a:pt x="2802" y="23701"/>
                      <a:pt x="8840" y="25769"/>
                    </a:cubicBezTo>
                    <a:cubicBezTo>
                      <a:pt x="13977" y="27571"/>
                      <a:pt x="20849" y="29005"/>
                      <a:pt x="28254" y="29772"/>
                    </a:cubicBezTo>
                    <a:cubicBezTo>
                      <a:pt x="32292" y="30211"/>
                      <a:pt x="36221" y="30419"/>
                      <a:pt x="39831" y="30419"/>
                    </a:cubicBezTo>
                    <a:cubicBezTo>
                      <a:pt x="42810" y="30419"/>
                      <a:pt x="45573" y="30277"/>
                      <a:pt x="48001" y="30006"/>
                    </a:cubicBezTo>
                    <a:cubicBezTo>
                      <a:pt x="54339" y="29238"/>
                      <a:pt x="57541" y="27604"/>
                      <a:pt x="57842" y="25002"/>
                    </a:cubicBezTo>
                    <a:cubicBezTo>
                      <a:pt x="58309" y="20866"/>
                      <a:pt x="50637" y="18030"/>
                      <a:pt x="43598" y="16329"/>
                    </a:cubicBezTo>
                    <a:lnTo>
                      <a:pt x="43698" y="15328"/>
                    </a:lnTo>
                    <a:cubicBezTo>
                      <a:pt x="44532" y="7723"/>
                      <a:pt x="39028" y="885"/>
                      <a:pt x="31456" y="84"/>
                    </a:cubicBezTo>
                    <a:cubicBezTo>
                      <a:pt x="30944" y="28"/>
                      <a:pt x="30436" y="1"/>
                      <a:pt x="2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3013;p56">
                <a:extLst>
                  <a:ext uri="{FF2B5EF4-FFF2-40B4-BE49-F238E27FC236}">
                    <a16:creationId xmlns:a16="http://schemas.microsoft.com/office/drawing/2014/main" id="{8CA03D07-78D1-773B-A9FF-F0731F22B72F}"/>
                  </a:ext>
                </a:extLst>
              </p:cNvPr>
              <p:cNvSpPr/>
              <p:nvPr/>
            </p:nvSpPr>
            <p:spPr>
              <a:xfrm>
                <a:off x="5140303" y="3259808"/>
                <a:ext cx="935396" cy="235969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13885" extrusionOk="0">
                    <a:moveTo>
                      <a:pt x="16823" y="0"/>
                    </a:moveTo>
                    <a:cubicBezTo>
                      <a:pt x="7371" y="0"/>
                      <a:pt x="636" y="1502"/>
                      <a:pt x="368" y="4037"/>
                    </a:cubicBezTo>
                    <a:cubicBezTo>
                      <a:pt x="1" y="7506"/>
                      <a:pt x="11843" y="11643"/>
                      <a:pt x="26853" y="13244"/>
                    </a:cubicBezTo>
                    <a:cubicBezTo>
                      <a:pt x="30914" y="13678"/>
                      <a:pt x="34790" y="13884"/>
                      <a:pt x="38292" y="13884"/>
                    </a:cubicBezTo>
                    <a:cubicBezTo>
                      <a:pt x="47705" y="13884"/>
                      <a:pt x="54406" y="12394"/>
                      <a:pt x="54673" y="9841"/>
                    </a:cubicBezTo>
                    <a:cubicBezTo>
                      <a:pt x="55040" y="6372"/>
                      <a:pt x="43198" y="2269"/>
                      <a:pt x="28188" y="635"/>
                    </a:cubicBezTo>
                    <a:cubicBezTo>
                      <a:pt x="24156" y="204"/>
                      <a:pt x="20305" y="0"/>
                      <a:pt x="168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3014;p56">
                <a:extLst>
                  <a:ext uri="{FF2B5EF4-FFF2-40B4-BE49-F238E27FC236}">
                    <a16:creationId xmlns:a16="http://schemas.microsoft.com/office/drawing/2014/main" id="{6FBC40D0-6E82-C88D-AC3D-C89A4DF46268}"/>
                  </a:ext>
                </a:extLst>
              </p:cNvPr>
              <p:cNvSpPr/>
              <p:nvPr/>
            </p:nvSpPr>
            <p:spPr>
              <a:xfrm>
                <a:off x="5196436" y="3269801"/>
                <a:ext cx="825968" cy="186702"/>
              </a:xfrm>
              <a:custGeom>
                <a:avLst/>
                <a:gdLst/>
                <a:ahLst/>
                <a:cxnLst/>
                <a:rect l="l" t="t" r="r" b="b"/>
                <a:pathLst>
                  <a:path w="48602" h="10986" extrusionOk="0">
                    <a:moveTo>
                      <a:pt x="13526" y="0"/>
                    </a:moveTo>
                    <a:cubicBezTo>
                      <a:pt x="5852" y="0"/>
                      <a:pt x="509" y="1065"/>
                      <a:pt x="300" y="2916"/>
                    </a:cubicBezTo>
                    <a:cubicBezTo>
                      <a:pt x="0" y="5618"/>
                      <a:pt x="10541" y="8920"/>
                      <a:pt x="23784" y="10354"/>
                    </a:cubicBezTo>
                    <a:cubicBezTo>
                      <a:pt x="27836" y="10782"/>
                      <a:pt x="31675" y="10986"/>
                      <a:pt x="35059" y="10986"/>
                    </a:cubicBezTo>
                    <a:cubicBezTo>
                      <a:pt x="42762" y="10986"/>
                      <a:pt x="48116" y="9930"/>
                      <a:pt x="48301" y="8053"/>
                    </a:cubicBezTo>
                    <a:cubicBezTo>
                      <a:pt x="48602" y="5384"/>
                      <a:pt x="38094" y="2048"/>
                      <a:pt x="24818" y="647"/>
                    </a:cubicBezTo>
                    <a:cubicBezTo>
                      <a:pt x="20760" y="208"/>
                      <a:pt x="16916" y="0"/>
                      <a:pt x="13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3015;p56">
                <a:extLst>
                  <a:ext uri="{FF2B5EF4-FFF2-40B4-BE49-F238E27FC236}">
                    <a16:creationId xmlns:a16="http://schemas.microsoft.com/office/drawing/2014/main" id="{B7C03D2C-C676-7C93-EC14-4204F553802C}"/>
                  </a:ext>
                </a:extLst>
              </p:cNvPr>
              <p:cNvSpPr/>
              <p:nvPr/>
            </p:nvSpPr>
            <p:spPr>
              <a:xfrm>
                <a:off x="5402206" y="3034188"/>
                <a:ext cx="439360" cy="375171"/>
              </a:xfrm>
              <a:custGeom>
                <a:avLst/>
                <a:gdLst/>
                <a:ahLst/>
                <a:cxnLst/>
                <a:rect l="l" t="t" r="r" b="b"/>
                <a:pathLst>
                  <a:path w="25853" h="22076" extrusionOk="0">
                    <a:moveTo>
                      <a:pt x="13015" y="0"/>
                    </a:moveTo>
                    <a:cubicBezTo>
                      <a:pt x="6819" y="0"/>
                      <a:pt x="1523" y="4637"/>
                      <a:pt x="868" y="10909"/>
                    </a:cubicBezTo>
                    <a:lnTo>
                      <a:pt x="1" y="18948"/>
                    </a:lnTo>
                    <a:cubicBezTo>
                      <a:pt x="201" y="19715"/>
                      <a:pt x="5471" y="20849"/>
                      <a:pt x="12009" y="21550"/>
                    </a:cubicBezTo>
                    <a:cubicBezTo>
                      <a:pt x="15278" y="21900"/>
                      <a:pt x="18255" y="22075"/>
                      <a:pt x="20457" y="22075"/>
                    </a:cubicBezTo>
                    <a:cubicBezTo>
                      <a:pt x="22659" y="22075"/>
                      <a:pt x="24085" y="21900"/>
                      <a:pt x="24251" y="21550"/>
                    </a:cubicBezTo>
                    <a:lnTo>
                      <a:pt x="24251" y="21483"/>
                    </a:lnTo>
                    <a:lnTo>
                      <a:pt x="25152" y="13511"/>
                    </a:lnTo>
                    <a:cubicBezTo>
                      <a:pt x="25853" y="6772"/>
                      <a:pt x="21016" y="768"/>
                      <a:pt x="14311" y="68"/>
                    </a:cubicBezTo>
                    <a:cubicBezTo>
                      <a:pt x="13875" y="22"/>
                      <a:pt x="13443" y="0"/>
                      <a:pt x="130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3016;p56">
                <a:extLst>
                  <a:ext uri="{FF2B5EF4-FFF2-40B4-BE49-F238E27FC236}">
                    <a16:creationId xmlns:a16="http://schemas.microsoft.com/office/drawing/2014/main" id="{3E99BF6B-A41C-5BEB-5562-06D911F902B3}"/>
                  </a:ext>
                </a:extLst>
              </p:cNvPr>
              <p:cNvSpPr/>
              <p:nvPr/>
            </p:nvSpPr>
            <p:spPr>
              <a:xfrm>
                <a:off x="5402206" y="3281357"/>
                <a:ext cx="420649" cy="128564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7565" extrusionOk="0">
                    <a:moveTo>
                      <a:pt x="468" y="1"/>
                    </a:moveTo>
                    <a:lnTo>
                      <a:pt x="1" y="4437"/>
                    </a:lnTo>
                    <a:cubicBezTo>
                      <a:pt x="201" y="5204"/>
                      <a:pt x="5471" y="6339"/>
                      <a:pt x="12009" y="7039"/>
                    </a:cubicBezTo>
                    <a:cubicBezTo>
                      <a:pt x="15278" y="7389"/>
                      <a:pt x="18255" y="7564"/>
                      <a:pt x="20457" y="7564"/>
                    </a:cubicBezTo>
                    <a:cubicBezTo>
                      <a:pt x="22659" y="7564"/>
                      <a:pt x="24085" y="7389"/>
                      <a:pt x="24251" y="7039"/>
                    </a:cubicBezTo>
                    <a:lnTo>
                      <a:pt x="24251" y="7006"/>
                    </a:lnTo>
                    <a:lnTo>
                      <a:pt x="24752" y="2569"/>
                    </a:lnTo>
                    <a:lnTo>
                      <a:pt x="24752" y="2569"/>
                    </a:lnTo>
                    <a:cubicBezTo>
                      <a:pt x="24568" y="2919"/>
                      <a:pt x="23134" y="3095"/>
                      <a:pt x="20928" y="3095"/>
                    </a:cubicBezTo>
                    <a:cubicBezTo>
                      <a:pt x="18722" y="3095"/>
                      <a:pt x="15745" y="2919"/>
                      <a:pt x="12476" y="2569"/>
                    </a:cubicBezTo>
                    <a:cubicBezTo>
                      <a:pt x="5905" y="1869"/>
                      <a:pt x="668" y="735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3017;p56">
                <a:extLst>
                  <a:ext uri="{FF2B5EF4-FFF2-40B4-BE49-F238E27FC236}">
                    <a16:creationId xmlns:a16="http://schemas.microsoft.com/office/drawing/2014/main" id="{F38EAF9B-BA0C-77D7-ED73-BE1B05E85117}"/>
                  </a:ext>
                </a:extLst>
              </p:cNvPr>
              <p:cNvSpPr/>
              <p:nvPr/>
            </p:nvSpPr>
            <p:spPr>
              <a:xfrm>
                <a:off x="5401645" y="3321617"/>
                <a:ext cx="416672" cy="88304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5196" extrusionOk="0">
                    <a:moveTo>
                      <a:pt x="201" y="0"/>
                    </a:moveTo>
                    <a:lnTo>
                      <a:pt x="0" y="2102"/>
                    </a:lnTo>
                    <a:cubicBezTo>
                      <a:pt x="201" y="2835"/>
                      <a:pt x="5438" y="3970"/>
                      <a:pt x="12009" y="4670"/>
                    </a:cubicBezTo>
                    <a:cubicBezTo>
                      <a:pt x="15278" y="5020"/>
                      <a:pt x="18255" y="5195"/>
                      <a:pt x="20457" y="5195"/>
                    </a:cubicBezTo>
                    <a:cubicBezTo>
                      <a:pt x="22658" y="5195"/>
                      <a:pt x="24084" y="5020"/>
                      <a:pt x="24251" y="4670"/>
                    </a:cubicBezTo>
                    <a:lnTo>
                      <a:pt x="24251" y="4637"/>
                    </a:lnTo>
                    <a:lnTo>
                      <a:pt x="24518" y="2602"/>
                    </a:lnTo>
                    <a:lnTo>
                      <a:pt x="24518" y="2602"/>
                    </a:lnTo>
                    <a:cubicBezTo>
                      <a:pt x="24318" y="2952"/>
                      <a:pt x="22875" y="3127"/>
                      <a:pt x="20665" y="3127"/>
                    </a:cubicBezTo>
                    <a:cubicBezTo>
                      <a:pt x="18455" y="3127"/>
                      <a:pt x="15478" y="2952"/>
                      <a:pt x="12209" y="2602"/>
                    </a:cubicBezTo>
                    <a:cubicBezTo>
                      <a:pt x="5671" y="1868"/>
                      <a:pt x="401" y="767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9" name="Google Shape;3018;p56">
              <a:extLst>
                <a:ext uri="{FF2B5EF4-FFF2-40B4-BE49-F238E27FC236}">
                  <a16:creationId xmlns:a16="http://schemas.microsoft.com/office/drawing/2014/main" id="{0C78FA39-1535-F7D2-9734-14D830A02CFA}"/>
                </a:ext>
              </a:extLst>
            </p:cNvPr>
            <p:cNvSpPr/>
            <p:nvPr/>
          </p:nvSpPr>
          <p:spPr>
            <a:xfrm>
              <a:off x="3602332" y="3405757"/>
              <a:ext cx="841280" cy="740979"/>
            </a:xfrm>
            <a:custGeom>
              <a:avLst/>
              <a:gdLst/>
              <a:ahLst/>
              <a:cxnLst/>
              <a:rect l="l" t="t" r="r" b="b"/>
              <a:pathLst>
                <a:path w="49503" h="43601" extrusionOk="0">
                  <a:moveTo>
                    <a:pt x="24595" y="0"/>
                  </a:moveTo>
                  <a:cubicBezTo>
                    <a:pt x="20589" y="0"/>
                    <a:pt x="16538" y="1102"/>
                    <a:pt x="12910" y="3422"/>
                  </a:cubicBezTo>
                  <a:cubicBezTo>
                    <a:pt x="4137" y="9026"/>
                    <a:pt x="568" y="20100"/>
                    <a:pt x="4304" y="29707"/>
                  </a:cubicBezTo>
                  <a:lnTo>
                    <a:pt x="4004" y="29874"/>
                  </a:lnTo>
                  <a:cubicBezTo>
                    <a:pt x="3739" y="29805"/>
                    <a:pt x="3466" y="29768"/>
                    <a:pt x="3194" y="29768"/>
                  </a:cubicBezTo>
                  <a:cubicBezTo>
                    <a:pt x="2677" y="29768"/>
                    <a:pt x="2161" y="29902"/>
                    <a:pt x="1702" y="30208"/>
                  </a:cubicBezTo>
                  <a:cubicBezTo>
                    <a:pt x="368" y="31041"/>
                    <a:pt x="1" y="32776"/>
                    <a:pt x="835" y="34110"/>
                  </a:cubicBezTo>
                  <a:lnTo>
                    <a:pt x="3370" y="38113"/>
                  </a:lnTo>
                  <a:cubicBezTo>
                    <a:pt x="3909" y="38977"/>
                    <a:pt x="4840" y="39449"/>
                    <a:pt x="5791" y="39449"/>
                  </a:cubicBezTo>
                  <a:cubicBezTo>
                    <a:pt x="6310" y="39449"/>
                    <a:pt x="6835" y="39308"/>
                    <a:pt x="7306" y="39014"/>
                  </a:cubicBezTo>
                  <a:cubicBezTo>
                    <a:pt x="8007" y="38547"/>
                    <a:pt x="8440" y="37846"/>
                    <a:pt x="8574" y="37046"/>
                  </a:cubicBezTo>
                  <a:lnTo>
                    <a:pt x="8874" y="36879"/>
                  </a:lnTo>
                  <a:cubicBezTo>
                    <a:pt x="13091" y="41294"/>
                    <a:pt x="18846" y="43601"/>
                    <a:pt x="24665" y="43601"/>
                  </a:cubicBezTo>
                  <a:cubicBezTo>
                    <a:pt x="28695" y="43601"/>
                    <a:pt x="32757" y="42494"/>
                    <a:pt x="36360" y="40215"/>
                  </a:cubicBezTo>
                  <a:cubicBezTo>
                    <a:pt x="46434" y="33843"/>
                    <a:pt x="49503" y="20367"/>
                    <a:pt x="43165" y="10260"/>
                  </a:cubicBezTo>
                  <a:lnTo>
                    <a:pt x="43165" y="10227"/>
                  </a:lnTo>
                  <a:cubicBezTo>
                    <a:pt x="43098" y="10193"/>
                    <a:pt x="43098" y="10160"/>
                    <a:pt x="43065" y="10093"/>
                  </a:cubicBezTo>
                  <a:cubicBezTo>
                    <a:pt x="38901" y="3590"/>
                    <a:pt x="31823" y="0"/>
                    <a:pt x="24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3019;p56">
              <a:extLst>
                <a:ext uri="{FF2B5EF4-FFF2-40B4-BE49-F238E27FC236}">
                  <a16:creationId xmlns:a16="http://schemas.microsoft.com/office/drawing/2014/main" id="{E9515FC4-1233-F25F-C42D-BCFB4890ADEA}"/>
                </a:ext>
              </a:extLst>
            </p:cNvPr>
            <p:cNvSpPr/>
            <p:nvPr/>
          </p:nvSpPr>
          <p:spPr>
            <a:xfrm>
              <a:off x="3652228" y="3912874"/>
              <a:ext cx="118486" cy="121902"/>
            </a:xfrm>
            <a:custGeom>
              <a:avLst/>
              <a:gdLst/>
              <a:ahLst/>
              <a:cxnLst/>
              <a:rect l="l" t="t" r="r" b="b"/>
              <a:pathLst>
                <a:path w="6972" h="7173" extrusionOk="0">
                  <a:moveTo>
                    <a:pt x="4070" y="1"/>
                  </a:moveTo>
                  <a:lnTo>
                    <a:pt x="0" y="2569"/>
                  </a:lnTo>
                  <a:lnTo>
                    <a:pt x="2902" y="7172"/>
                  </a:lnTo>
                  <a:lnTo>
                    <a:pt x="6972" y="4571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3020;p56">
              <a:extLst>
                <a:ext uri="{FF2B5EF4-FFF2-40B4-BE49-F238E27FC236}">
                  <a16:creationId xmlns:a16="http://schemas.microsoft.com/office/drawing/2014/main" id="{0372B64B-8DA7-50CB-B334-AC82BF235ECE}"/>
                </a:ext>
              </a:extLst>
            </p:cNvPr>
            <p:cNvSpPr/>
            <p:nvPr/>
          </p:nvSpPr>
          <p:spPr>
            <a:xfrm>
              <a:off x="3677159" y="3432149"/>
              <a:ext cx="688788" cy="688788"/>
            </a:xfrm>
            <a:custGeom>
              <a:avLst/>
              <a:gdLst/>
              <a:ahLst/>
              <a:cxnLst/>
              <a:rect l="l" t="t" r="r" b="b"/>
              <a:pathLst>
                <a:path w="40530" h="40530" extrusionOk="0">
                  <a:moveTo>
                    <a:pt x="20282" y="1"/>
                  </a:moveTo>
                  <a:cubicBezTo>
                    <a:pt x="9074" y="1"/>
                    <a:pt x="1" y="9074"/>
                    <a:pt x="1" y="20282"/>
                  </a:cubicBezTo>
                  <a:cubicBezTo>
                    <a:pt x="1" y="31457"/>
                    <a:pt x="9074" y="40530"/>
                    <a:pt x="20282" y="40530"/>
                  </a:cubicBezTo>
                  <a:cubicBezTo>
                    <a:pt x="31457" y="40530"/>
                    <a:pt x="40530" y="31457"/>
                    <a:pt x="40530" y="20282"/>
                  </a:cubicBezTo>
                  <a:cubicBezTo>
                    <a:pt x="40530" y="9074"/>
                    <a:pt x="31457" y="1"/>
                    <a:pt x="20282" y="1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3021;p56">
              <a:extLst>
                <a:ext uri="{FF2B5EF4-FFF2-40B4-BE49-F238E27FC236}">
                  <a16:creationId xmlns:a16="http://schemas.microsoft.com/office/drawing/2014/main" id="{BC3263C7-4F4F-20FE-7B93-4210114B0B40}"/>
                </a:ext>
              </a:extLst>
            </p:cNvPr>
            <p:cNvSpPr/>
            <p:nvPr/>
          </p:nvSpPr>
          <p:spPr>
            <a:xfrm>
              <a:off x="3628979" y="3432285"/>
              <a:ext cx="684829" cy="531623"/>
            </a:xfrm>
            <a:custGeom>
              <a:avLst/>
              <a:gdLst/>
              <a:ahLst/>
              <a:cxnLst/>
              <a:rect l="l" t="t" r="r" b="b"/>
              <a:pathLst>
                <a:path w="40297" h="31282" extrusionOk="0">
                  <a:moveTo>
                    <a:pt x="23054" y="1"/>
                  </a:moveTo>
                  <a:cubicBezTo>
                    <a:pt x="19344" y="1"/>
                    <a:pt x="15594" y="1022"/>
                    <a:pt x="12243" y="3162"/>
                  </a:cubicBezTo>
                  <a:cubicBezTo>
                    <a:pt x="2803" y="9166"/>
                    <a:pt x="1" y="21708"/>
                    <a:pt x="6005" y="31148"/>
                  </a:cubicBezTo>
                  <a:cubicBezTo>
                    <a:pt x="6038" y="31182"/>
                    <a:pt x="6038" y="31215"/>
                    <a:pt x="6105" y="31282"/>
                  </a:cubicBezTo>
                  <a:lnTo>
                    <a:pt x="40296" y="9533"/>
                  </a:lnTo>
                  <a:cubicBezTo>
                    <a:pt x="40263" y="9500"/>
                    <a:pt x="40263" y="9466"/>
                    <a:pt x="40196" y="9433"/>
                  </a:cubicBezTo>
                  <a:cubicBezTo>
                    <a:pt x="36331" y="3335"/>
                    <a:pt x="29757" y="1"/>
                    <a:pt x="23054" y="1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3022;p56">
              <a:extLst>
                <a:ext uri="{FF2B5EF4-FFF2-40B4-BE49-F238E27FC236}">
                  <a16:creationId xmlns:a16="http://schemas.microsoft.com/office/drawing/2014/main" id="{37D5B820-F813-209B-FC55-82EDC02B08BC}"/>
                </a:ext>
              </a:extLst>
            </p:cNvPr>
            <p:cNvSpPr/>
            <p:nvPr/>
          </p:nvSpPr>
          <p:spPr>
            <a:xfrm>
              <a:off x="3671500" y="3470812"/>
              <a:ext cx="700685" cy="611480"/>
            </a:xfrm>
            <a:custGeom>
              <a:avLst/>
              <a:gdLst/>
              <a:ahLst/>
              <a:cxnLst/>
              <a:rect l="l" t="t" r="r" b="b"/>
              <a:pathLst>
                <a:path w="41230" h="35981" extrusionOk="0">
                  <a:moveTo>
                    <a:pt x="20800" y="0"/>
                  </a:moveTo>
                  <a:cubicBezTo>
                    <a:pt x="17450" y="0"/>
                    <a:pt x="14051" y="926"/>
                    <a:pt x="11008" y="2863"/>
                  </a:cubicBezTo>
                  <a:cubicBezTo>
                    <a:pt x="2536" y="8233"/>
                    <a:pt x="0" y="19375"/>
                    <a:pt x="5304" y="27714"/>
                  </a:cubicBezTo>
                  <a:cubicBezTo>
                    <a:pt x="8717" y="33068"/>
                    <a:pt x="14503" y="35980"/>
                    <a:pt x="20447" y="35980"/>
                  </a:cubicBezTo>
                  <a:cubicBezTo>
                    <a:pt x="23799" y="35980"/>
                    <a:pt x="27200" y="35054"/>
                    <a:pt x="30255" y="33118"/>
                  </a:cubicBezTo>
                  <a:cubicBezTo>
                    <a:pt x="38695" y="27747"/>
                    <a:pt x="41230" y="16606"/>
                    <a:pt x="35926" y="8267"/>
                  </a:cubicBezTo>
                  <a:cubicBezTo>
                    <a:pt x="32535" y="2913"/>
                    <a:pt x="26743" y="0"/>
                    <a:pt x="20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3023;p56">
              <a:extLst>
                <a:ext uri="{FF2B5EF4-FFF2-40B4-BE49-F238E27FC236}">
                  <a16:creationId xmlns:a16="http://schemas.microsoft.com/office/drawing/2014/main" id="{6A7401CB-5130-7852-4A87-409B00923A2A}"/>
                </a:ext>
              </a:extLst>
            </p:cNvPr>
            <p:cNvSpPr/>
            <p:nvPr/>
          </p:nvSpPr>
          <p:spPr>
            <a:xfrm>
              <a:off x="3671500" y="3470132"/>
              <a:ext cx="611123" cy="472805"/>
            </a:xfrm>
            <a:custGeom>
              <a:avLst/>
              <a:gdLst/>
              <a:ahLst/>
              <a:cxnLst/>
              <a:rect l="l" t="t" r="r" b="b"/>
              <a:pathLst>
                <a:path w="35960" h="27821" extrusionOk="0">
                  <a:moveTo>
                    <a:pt x="20740" y="1"/>
                  </a:moveTo>
                  <a:cubicBezTo>
                    <a:pt x="17399" y="1"/>
                    <a:pt x="14010" y="926"/>
                    <a:pt x="10975" y="2869"/>
                  </a:cubicBezTo>
                  <a:cubicBezTo>
                    <a:pt x="2502" y="8240"/>
                    <a:pt x="0" y="19381"/>
                    <a:pt x="5304" y="27720"/>
                  </a:cubicBezTo>
                  <a:cubicBezTo>
                    <a:pt x="5338" y="27754"/>
                    <a:pt x="5338" y="27787"/>
                    <a:pt x="5371" y="27821"/>
                  </a:cubicBezTo>
                  <a:lnTo>
                    <a:pt x="35959" y="8407"/>
                  </a:lnTo>
                  <a:cubicBezTo>
                    <a:pt x="35926" y="8373"/>
                    <a:pt x="35926" y="8307"/>
                    <a:pt x="35859" y="8273"/>
                  </a:cubicBezTo>
                  <a:cubicBezTo>
                    <a:pt x="32484" y="2933"/>
                    <a:pt x="26689" y="1"/>
                    <a:pt x="20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3024;p56">
              <a:extLst>
                <a:ext uri="{FF2B5EF4-FFF2-40B4-BE49-F238E27FC236}">
                  <a16:creationId xmlns:a16="http://schemas.microsoft.com/office/drawing/2014/main" id="{DE805548-96FC-1CC0-87FB-9D8C74533DB8}"/>
                </a:ext>
              </a:extLst>
            </p:cNvPr>
            <p:cNvSpPr/>
            <p:nvPr/>
          </p:nvSpPr>
          <p:spPr>
            <a:xfrm>
              <a:off x="3830229" y="3746208"/>
              <a:ext cx="210902" cy="155347"/>
            </a:xfrm>
            <a:custGeom>
              <a:avLst/>
              <a:gdLst/>
              <a:ahLst/>
              <a:cxnLst/>
              <a:rect l="l" t="t" r="r" b="b"/>
              <a:pathLst>
                <a:path w="12410" h="9141" extrusionOk="0">
                  <a:moveTo>
                    <a:pt x="10108" y="1"/>
                  </a:moveTo>
                  <a:lnTo>
                    <a:pt x="0" y="9140"/>
                  </a:lnTo>
                  <a:lnTo>
                    <a:pt x="12409" y="3570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3025;p56">
              <a:extLst>
                <a:ext uri="{FF2B5EF4-FFF2-40B4-BE49-F238E27FC236}">
                  <a16:creationId xmlns:a16="http://schemas.microsoft.com/office/drawing/2014/main" id="{8C0839D5-5701-0C78-EA7A-1035D8AAB318}"/>
                </a:ext>
              </a:extLst>
            </p:cNvPr>
            <p:cNvSpPr/>
            <p:nvPr/>
          </p:nvSpPr>
          <p:spPr>
            <a:xfrm>
              <a:off x="4001992" y="3655508"/>
              <a:ext cx="213740" cy="151370"/>
            </a:xfrm>
            <a:custGeom>
              <a:avLst/>
              <a:gdLst/>
              <a:ahLst/>
              <a:cxnLst/>
              <a:rect l="l" t="t" r="r" b="b"/>
              <a:pathLst>
                <a:path w="12577" h="8907" extrusionOk="0">
                  <a:moveTo>
                    <a:pt x="12576" y="0"/>
                  </a:moveTo>
                  <a:lnTo>
                    <a:pt x="1" y="5338"/>
                  </a:lnTo>
                  <a:lnTo>
                    <a:pt x="2302" y="8907"/>
                  </a:lnTo>
                  <a:lnTo>
                    <a:pt x="12576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3026;p56">
              <a:extLst>
                <a:ext uri="{FF2B5EF4-FFF2-40B4-BE49-F238E27FC236}">
                  <a16:creationId xmlns:a16="http://schemas.microsoft.com/office/drawing/2014/main" id="{8F0A9031-1218-D043-17F7-0553792389CD}"/>
                </a:ext>
              </a:extLst>
            </p:cNvPr>
            <p:cNvSpPr/>
            <p:nvPr/>
          </p:nvSpPr>
          <p:spPr>
            <a:xfrm>
              <a:off x="3831928" y="3746208"/>
              <a:ext cx="190492" cy="153648"/>
            </a:xfrm>
            <a:custGeom>
              <a:avLst/>
              <a:gdLst/>
              <a:ahLst/>
              <a:cxnLst/>
              <a:rect l="l" t="t" r="r" b="b"/>
              <a:pathLst>
                <a:path w="11209" h="9041" extrusionOk="0">
                  <a:moveTo>
                    <a:pt x="10008" y="1"/>
                  </a:moveTo>
                  <a:lnTo>
                    <a:pt x="0" y="9040"/>
                  </a:lnTo>
                  <a:lnTo>
                    <a:pt x="11208" y="1902"/>
                  </a:lnTo>
                  <a:lnTo>
                    <a:pt x="10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3027;p56">
              <a:extLst>
                <a:ext uri="{FF2B5EF4-FFF2-40B4-BE49-F238E27FC236}">
                  <a16:creationId xmlns:a16="http://schemas.microsoft.com/office/drawing/2014/main" id="{BC9C0B7E-98FA-24BB-BCFF-3DD708BA8D41}"/>
                </a:ext>
              </a:extLst>
            </p:cNvPr>
            <p:cNvSpPr/>
            <p:nvPr/>
          </p:nvSpPr>
          <p:spPr>
            <a:xfrm>
              <a:off x="4001992" y="3656647"/>
              <a:ext cx="212041" cy="121885"/>
            </a:xfrm>
            <a:custGeom>
              <a:avLst/>
              <a:gdLst/>
              <a:ahLst/>
              <a:cxnLst/>
              <a:rect l="l" t="t" r="r" b="b"/>
              <a:pathLst>
                <a:path w="12477" h="7172" extrusionOk="0">
                  <a:moveTo>
                    <a:pt x="12476" y="0"/>
                  </a:moveTo>
                  <a:lnTo>
                    <a:pt x="1" y="5271"/>
                  </a:lnTo>
                  <a:lnTo>
                    <a:pt x="1201" y="7172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3028;p56">
              <a:extLst>
                <a:ext uri="{FF2B5EF4-FFF2-40B4-BE49-F238E27FC236}">
                  <a16:creationId xmlns:a16="http://schemas.microsoft.com/office/drawing/2014/main" id="{78551414-79EB-45E1-6F2B-6DA1D90D2628}"/>
                </a:ext>
              </a:extLst>
            </p:cNvPr>
            <p:cNvSpPr/>
            <p:nvPr/>
          </p:nvSpPr>
          <p:spPr>
            <a:xfrm>
              <a:off x="4004830" y="3761673"/>
              <a:ext cx="33462" cy="28483"/>
            </a:xfrm>
            <a:custGeom>
              <a:avLst/>
              <a:gdLst/>
              <a:ahLst/>
              <a:cxnLst/>
              <a:rect l="l" t="t" r="r" b="b"/>
              <a:pathLst>
                <a:path w="1969" h="1676" extrusionOk="0">
                  <a:moveTo>
                    <a:pt x="1008" y="1"/>
                  </a:moveTo>
                  <a:cubicBezTo>
                    <a:pt x="852" y="1"/>
                    <a:pt x="689" y="41"/>
                    <a:pt x="534" y="125"/>
                  </a:cubicBezTo>
                  <a:cubicBezTo>
                    <a:pt x="134" y="392"/>
                    <a:pt x="0" y="925"/>
                    <a:pt x="301" y="1292"/>
                  </a:cubicBezTo>
                  <a:cubicBezTo>
                    <a:pt x="455" y="1535"/>
                    <a:pt x="726" y="1675"/>
                    <a:pt x="1017" y="1675"/>
                  </a:cubicBezTo>
                  <a:cubicBezTo>
                    <a:pt x="1166" y="1675"/>
                    <a:pt x="1321" y="1638"/>
                    <a:pt x="1468" y="1559"/>
                  </a:cubicBezTo>
                  <a:cubicBezTo>
                    <a:pt x="1835" y="1292"/>
                    <a:pt x="1968" y="792"/>
                    <a:pt x="1702" y="392"/>
                  </a:cubicBezTo>
                  <a:cubicBezTo>
                    <a:pt x="1551" y="134"/>
                    <a:pt x="1290" y="1"/>
                    <a:pt x="10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3029;p56">
              <a:extLst>
                <a:ext uri="{FF2B5EF4-FFF2-40B4-BE49-F238E27FC236}">
                  <a16:creationId xmlns:a16="http://schemas.microsoft.com/office/drawing/2014/main" id="{DB55DB32-1731-F0DF-F79D-B436577EC1DA}"/>
                </a:ext>
              </a:extLst>
            </p:cNvPr>
            <p:cNvSpPr/>
            <p:nvPr/>
          </p:nvSpPr>
          <p:spPr>
            <a:xfrm>
              <a:off x="3761061" y="3899278"/>
              <a:ext cx="53312" cy="52156"/>
            </a:xfrm>
            <a:custGeom>
              <a:avLst/>
              <a:gdLst/>
              <a:ahLst/>
              <a:cxnLst/>
              <a:rect l="l" t="t" r="r" b="b"/>
              <a:pathLst>
                <a:path w="3137" h="3069" extrusionOk="0">
                  <a:moveTo>
                    <a:pt x="2002" y="0"/>
                  </a:moveTo>
                  <a:lnTo>
                    <a:pt x="1" y="1301"/>
                  </a:lnTo>
                  <a:lnTo>
                    <a:pt x="234" y="1668"/>
                  </a:lnTo>
                  <a:lnTo>
                    <a:pt x="1202" y="1067"/>
                  </a:lnTo>
                  <a:cubicBezTo>
                    <a:pt x="1335" y="1001"/>
                    <a:pt x="1502" y="867"/>
                    <a:pt x="1735" y="701"/>
                  </a:cubicBezTo>
                  <a:lnTo>
                    <a:pt x="1735" y="701"/>
                  </a:lnTo>
                  <a:lnTo>
                    <a:pt x="768" y="2535"/>
                  </a:lnTo>
                  <a:lnTo>
                    <a:pt x="1135" y="3069"/>
                  </a:lnTo>
                  <a:lnTo>
                    <a:pt x="3136" y="1801"/>
                  </a:lnTo>
                  <a:lnTo>
                    <a:pt x="2870" y="1401"/>
                  </a:lnTo>
                  <a:lnTo>
                    <a:pt x="1902" y="2001"/>
                  </a:lnTo>
                  <a:cubicBezTo>
                    <a:pt x="1835" y="2035"/>
                    <a:pt x="1602" y="2168"/>
                    <a:pt x="1368" y="2368"/>
                  </a:cubicBezTo>
                  <a:lnTo>
                    <a:pt x="2336" y="534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3030;p56">
              <a:extLst>
                <a:ext uri="{FF2B5EF4-FFF2-40B4-BE49-F238E27FC236}">
                  <a16:creationId xmlns:a16="http://schemas.microsoft.com/office/drawing/2014/main" id="{18E3F8BE-3EB2-71F4-32AB-7632F7A9DAD1}"/>
                </a:ext>
              </a:extLst>
            </p:cNvPr>
            <p:cNvSpPr/>
            <p:nvPr/>
          </p:nvSpPr>
          <p:spPr>
            <a:xfrm>
              <a:off x="4127837" y="3976365"/>
              <a:ext cx="56711" cy="60110"/>
            </a:xfrm>
            <a:custGeom>
              <a:avLst/>
              <a:gdLst/>
              <a:ahLst/>
              <a:cxnLst/>
              <a:rect l="l" t="t" r="r" b="b"/>
              <a:pathLst>
                <a:path w="3337" h="3537" extrusionOk="0">
                  <a:moveTo>
                    <a:pt x="2336" y="1"/>
                  </a:moveTo>
                  <a:lnTo>
                    <a:pt x="1" y="868"/>
                  </a:lnTo>
                  <a:lnTo>
                    <a:pt x="268" y="1302"/>
                  </a:lnTo>
                  <a:lnTo>
                    <a:pt x="1502" y="835"/>
                  </a:lnTo>
                  <a:cubicBezTo>
                    <a:pt x="1602" y="801"/>
                    <a:pt x="1669" y="768"/>
                    <a:pt x="1802" y="701"/>
                  </a:cubicBezTo>
                  <a:cubicBezTo>
                    <a:pt x="1936" y="668"/>
                    <a:pt x="2002" y="634"/>
                    <a:pt x="2102" y="601"/>
                  </a:cubicBezTo>
                  <a:lnTo>
                    <a:pt x="2102" y="601"/>
                  </a:lnTo>
                  <a:cubicBezTo>
                    <a:pt x="2002" y="634"/>
                    <a:pt x="1936" y="701"/>
                    <a:pt x="1836" y="801"/>
                  </a:cubicBezTo>
                  <a:lnTo>
                    <a:pt x="1635" y="1001"/>
                  </a:lnTo>
                  <a:lnTo>
                    <a:pt x="735" y="2002"/>
                  </a:lnTo>
                  <a:lnTo>
                    <a:pt x="968" y="2436"/>
                  </a:lnTo>
                  <a:lnTo>
                    <a:pt x="2269" y="2002"/>
                  </a:lnTo>
                  <a:cubicBezTo>
                    <a:pt x="2336" y="1969"/>
                    <a:pt x="2436" y="1935"/>
                    <a:pt x="2569" y="1869"/>
                  </a:cubicBezTo>
                  <a:cubicBezTo>
                    <a:pt x="2630" y="1849"/>
                    <a:pt x="2690" y="1828"/>
                    <a:pt x="2736" y="1808"/>
                  </a:cubicBezTo>
                  <a:lnTo>
                    <a:pt x="2736" y="1808"/>
                  </a:lnTo>
                  <a:cubicBezTo>
                    <a:pt x="2616" y="1889"/>
                    <a:pt x="2476" y="2029"/>
                    <a:pt x="2336" y="2169"/>
                  </a:cubicBezTo>
                  <a:lnTo>
                    <a:pt x="1435" y="3136"/>
                  </a:lnTo>
                  <a:lnTo>
                    <a:pt x="1669" y="3536"/>
                  </a:lnTo>
                  <a:lnTo>
                    <a:pt x="3337" y="1769"/>
                  </a:lnTo>
                  <a:lnTo>
                    <a:pt x="3070" y="1268"/>
                  </a:lnTo>
                  <a:lnTo>
                    <a:pt x="1836" y="1668"/>
                  </a:lnTo>
                  <a:cubicBezTo>
                    <a:pt x="1802" y="1668"/>
                    <a:pt x="1735" y="1702"/>
                    <a:pt x="1602" y="1769"/>
                  </a:cubicBezTo>
                  <a:cubicBezTo>
                    <a:pt x="1469" y="1802"/>
                    <a:pt x="1402" y="1835"/>
                    <a:pt x="1335" y="1869"/>
                  </a:cubicBezTo>
                  <a:lnTo>
                    <a:pt x="1569" y="1668"/>
                  </a:lnTo>
                  <a:lnTo>
                    <a:pt x="1769" y="1468"/>
                  </a:lnTo>
                  <a:lnTo>
                    <a:pt x="2636" y="501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3031;p56">
              <a:extLst>
                <a:ext uri="{FF2B5EF4-FFF2-40B4-BE49-F238E27FC236}">
                  <a16:creationId xmlns:a16="http://schemas.microsoft.com/office/drawing/2014/main" id="{5A77064C-000A-7B2A-9195-81A02959AA0B}"/>
                </a:ext>
              </a:extLst>
            </p:cNvPr>
            <p:cNvSpPr/>
            <p:nvPr/>
          </p:nvSpPr>
          <p:spPr>
            <a:xfrm>
              <a:off x="3851761" y="3531924"/>
              <a:ext cx="46514" cy="41959"/>
            </a:xfrm>
            <a:custGeom>
              <a:avLst/>
              <a:gdLst/>
              <a:ahLst/>
              <a:cxnLst/>
              <a:rect l="l" t="t" r="r" b="b"/>
              <a:pathLst>
                <a:path w="2737" h="2469" extrusionOk="0">
                  <a:moveTo>
                    <a:pt x="2002" y="1"/>
                  </a:moveTo>
                  <a:lnTo>
                    <a:pt x="1635" y="267"/>
                  </a:lnTo>
                  <a:lnTo>
                    <a:pt x="2069" y="1001"/>
                  </a:lnTo>
                  <a:lnTo>
                    <a:pt x="1569" y="1335"/>
                  </a:lnTo>
                  <a:lnTo>
                    <a:pt x="1168" y="668"/>
                  </a:lnTo>
                  <a:lnTo>
                    <a:pt x="835" y="901"/>
                  </a:lnTo>
                  <a:lnTo>
                    <a:pt x="1235" y="1568"/>
                  </a:lnTo>
                  <a:lnTo>
                    <a:pt x="802" y="1835"/>
                  </a:lnTo>
                  <a:lnTo>
                    <a:pt x="335" y="1101"/>
                  </a:lnTo>
                  <a:lnTo>
                    <a:pt x="1" y="1302"/>
                  </a:lnTo>
                  <a:lnTo>
                    <a:pt x="735" y="2469"/>
                  </a:lnTo>
                  <a:lnTo>
                    <a:pt x="2736" y="116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3032;p56">
              <a:extLst>
                <a:ext uri="{FF2B5EF4-FFF2-40B4-BE49-F238E27FC236}">
                  <a16:creationId xmlns:a16="http://schemas.microsoft.com/office/drawing/2014/main" id="{F4240341-8037-DD8C-DD5A-4725F8589993}"/>
                </a:ext>
              </a:extLst>
            </p:cNvPr>
            <p:cNvSpPr/>
            <p:nvPr/>
          </p:nvSpPr>
          <p:spPr>
            <a:xfrm>
              <a:off x="4227051" y="3613243"/>
              <a:ext cx="44798" cy="34686"/>
            </a:xfrm>
            <a:custGeom>
              <a:avLst/>
              <a:gdLst/>
              <a:ahLst/>
              <a:cxnLst/>
              <a:rect l="l" t="t" r="r" b="b"/>
              <a:pathLst>
                <a:path w="2636" h="2041" extrusionOk="0">
                  <a:moveTo>
                    <a:pt x="1718" y="0"/>
                  </a:moveTo>
                  <a:cubicBezTo>
                    <a:pt x="1587" y="0"/>
                    <a:pt x="1446" y="30"/>
                    <a:pt x="1335" y="119"/>
                  </a:cubicBezTo>
                  <a:cubicBezTo>
                    <a:pt x="1235" y="186"/>
                    <a:pt x="1135" y="319"/>
                    <a:pt x="1135" y="353"/>
                  </a:cubicBezTo>
                  <a:cubicBezTo>
                    <a:pt x="1068" y="486"/>
                    <a:pt x="1068" y="653"/>
                    <a:pt x="1101" y="886"/>
                  </a:cubicBezTo>
                  <a:cubicBezTo>
                    <a:pt x="1135" y="1120"/>
                    <a:pt x="1135" y="1220"/>
                    <a:pt x="1135" y="1287"/>
                  </a:cubicBezTo>
                  <a:cubicBezTo>
                    <a:pt x="1135" y="1320"/>
                    <a:pt x="1101" y="1353"/>
                    <a:pt x="1101" y="1387"/>
                  </a:cubicBezTo>
                  <a:cubicBezTo>
                    <a:pt x="1101" y="1453"/>
                    <a:pt x="1068" y="1453"/>
                    <a:pt x="1001" y="1487"/>
                  </a:cubicBezTo>
                  <a:cubicBezTo>
                    <a:pt x="934" y="1520"/>
                    <a:pt x="901" y="1520"/>
                    <a:pt x="801" y="1520"/>
                  </a:cubicBezTo>
                  <a:cubicBezTo>
                    <a:pt x="768" y="1487"/>
                    <a:pt x="668" y="1453"/>
                    <a:pt x="634" y="1353"/>
                  </a:cubicBezTo>
                  <a:cubicBezTo>
                    <a:pt x="567" y="1320"/>
                    <a:pt x="567" y="1220"/>
                    <a:pt x="501" y="1153"/>
                  </a:cubicBezTo>
                  <a:cubicBezTo>
                    <a:pt x="467" y="1053"/>
                    <a:pt x="467" y="953"/>
                    <a:pt x="434" y="820"/>
                  </a:cubicBezTo>
                  <a:lnTo>
                    <a:pt x="0" y="886"/>
                  </a:lnTo>
                  <a:cubicBezTo>
                    <a:pt x="0" y="1020"/>
                    <a:pt x="67" y="1153"/>
                    <a:pt x="100" y="1287"/>
                  </a:cubicBezTo>
                  <a:cubicBezTo>
                    <a:pt x="134" y="1387"/>
                    <a:pt x="167" y="1487"/>
                    <a:pt x="267" y="1620"/>
                  </a:cubicBezTo>
                  <a:cubicBezTo>
                    <a:pt x="401" y="1820"/>
                    <a:pt x="567" y="1987"/>
                    <a:pt x="734" y="2020"/>
                  </a:cubicBezTo>
                  <a:cubicBezTo>
                    <a:pt x="795" y="2033"/>
                    <a:pt x="861" y="2040"/>
                    <a:pt x="928" y="2040"/>
                  </a:cubicBezTo>
                  <a:cubicBezTo>
                    <a:pt x="1043" y="2040"/>
                    <a:pt x="1162" y="2017"/>
                    <a:pt x="1268" y="1954"/>
                  </a:cubicBezTo>
                  <a:cubicBezTo>
                    <a:pt x="1335" y="1887"/>
                    <a:pt x="1435" y="1820"/>
                    <a:pt x="1468" y="1720"/>
                  </a:cubicBezTo>
                  <a:cubicBezTo>
                    <a:pt x="1501" y="1654"/>
                    <a:pt x="1568" y="1553"/>
                    <a:pt x="1568" y="1487"/>
                  </a:cubicBezTo>
                  <a:cubicBezTo>
                    <a:pt x="1602" y="1387"/>
                    <a:pt x="1568" y="1287"/>
                    <a:pt x="1568" y="1120"/>
                  </a:cubicBezTo>
                  <a:cubicBezTo>
                    <a:pt x="1501" y="953"/>
                    <a:pt x="1501" y="820"/>
                    <a:pt x="1501" y="786"/>
                  </a:cubicBezTo>
                  <a:cubicBezTo>
                    <a:pt x="1501" y="686"/>
                    <a:pt x="1568" y="653"/>
                    <a:pt x="1568" y="619"/>
                  </a:cubicBezTo>
                  <a:cubicBezTo>
                    <a:pt x="1568" y="553"/>
                    <a:pt x="1602" y="553"/>
                    <a:pt x="1635" y="519"/>
                  </a:cubicBezTo>
                  <a:cubicBezTo>
                    <a:pt x="1706" y="496"/>
                    <a:pt x="1743" y="472"/>
                    <a:pt x="1782" y="472"/>
                  </a:cubicBezTo>
                  <a:cubicBezTo>
                    <a:pt x="1799" y="472"/>
                    <a:pt x="1815" y="476"/>
                    <a:pt x="1835" y="486"/>
                  </a:cubicBezTo>
                  <a:cubicBezTo>
                    <a:pt x="1935" y="486"/>
                    <a:pt x="2002" y="553"/>
                    <a:pt x="2069" y="653"/>
                  </a:cubicBezTo>
                  <a:cubicBezTo>
                    <a:pt x="2102" y="720"/>
                    <a:pt x="2135" y="820"/>
                    <a:pt x="2169" y="953"/>
                  </a:cubicBezTo>
                  <a:cubicBezTo>
                    <a:pt x="2235" y="1020"/>
                    <a:pt x="2235" y="1187"/>
                    <a:pt x="2269" y="1353"/>
                  </a:cubicBezTo>
                  <a:lnTo>
                    <a:pt x="2636" y="1120"/>
                  </a:lnTo>
                  <a:cubicBezTo>
                    <a:pt x="2602" y="886"/>
                    <a:pt x="2502" y="686"/>
                    <a:pt x="2402" y="486"/>
                  </a:cubicBezTo>
                  <a:cubicBezTo>
                    <a:pt x="2269" y="219"/>
                    <a:pt x="2069" y="119"/>
                    <a:pt x="1902" y="19"/>
                  </a:cubicBezTo>
                  <a:cubicBezTo>
                    <a:pt x="1846" y="8"/>
                    <a:pt x="1783" y="0"/>
                    <a:pt x="1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3033;p56">
              <a:extLst>
                <a:ext uri="{FF2B5EF4-FFF2-40B4-BE49-F238E27FC236}">
                  <a16:creationId xmlns:a16="http://schemas.microsoft.com/office/drawing/2014/main" id="{8D995DAB-B61C-D7A1-AFF2-645DEFD0260C}"/>
                </a:ext>
              </a:extLst>
            </p:cNvPr>
            <p:cNvSpPr/>
            <p:nvPr/>
          </p:nvSpPr>
          <p:spPr>
            <a:xfrm>
              <a:off x="3632956" y="3937533"/>
              <a:ext cx="93555" cy="112402"/>
            </a:xfrm>
            <a:custGeom>
              <a:avLst/>
              <a:gdLst/>
              <a:ahLst/>
              <a:cxnLst/>
              <a:rect l="l" t="t" r="r" b="b"/>
              <a:pathLst>
                <a:path w="5505" h="6614" extrusionOk="0">
                  <a:moveTo>
                    <a:pt x="1498" y="1"/>
                  </a:moveTo>
                  <a:cubicBezTo>
                    <a:pt x="1252" y="1"/>
                    <a:pt x="998" y="72"/>
                    <a:pt x="767" y="217"/>
                  </a:cubicBezTo>
                  <a:cubicBezTo>
                    <a:pt x="167" y="584"/>
                    <a:pt x="0" y="1418"/>
                    <a:pt x="367" y="1985"/>
                  </a:cubicBezTo>
                  <a:lnTo>
                    <a:pt x="2902" y="5988"/>
                  </a:lnTo>
                  <a:cubicBezTo>
                    <a:pt x="3140" y="6399"/>
                    <a:pt x="3575" y="6614"/>
                    <a:pt x="4014" y="6614"/>
                  </a:cubicBezTo>
                  <a:cubicBezTo>
                    <a:pt x="4253" y="6614"/>
                    <a:pt x="4492" y="6551"/>
                    <a:pt x="4703" y="6422"/>
                  </a:cubicBezTo>
                  <a:cubicBezTo>
                    <a:pt x="5337" y="6055"/>
                    <a:pt x="5504" y="5221"/>
                    <a:pt x="5104" y="4621"/>
                  </a:cubicBezTo>
                  <a:lnTo>
                    <a:pt x="2569" y="618"/>
                  </a:lnTo>
                  <a:cubicBezTo>
                    <a:pt x="2335" y="215"/>
                    <a:pt x="1927" y="1"/>
                    <a:pt x="1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3034;p56">
              <a:extLst>
                <a:ext uri="{FF2B5EF4-FFF2-40B4-BE49-F238E27FC236}">
                  <a16:creationId xmlns:a16="http://schemas.microsoft.com/office/drawing/2014/main" id="{62818AD6-510A-D8DE-471F-3A70E83B2D19}"/>
                </a:ext>
              </a:extLst>
            </p:cNvPr>
            <p:cNvSpPr/>
            <p:nvPr/>
          </p:nvSpPr>
          <p:spPr>
            <a:xfrm>
              <a:off x="3742367" y="2071057"/>
              <a:ext cx="1660995" cy="1660995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3035;p56">
              <a:extLst>
                <a:ext uri="{FF2B5EF4-FFF2-40B4-BE49-F238E27FC236}">
                  <a16:creationId xmlns:a16="http://schemas.microsoft.com/office/drawing/2014/main" id="{3E70738A-3737-F031-9ED6-33267286B3E3}"/>
                </a:ext>
              </a:extLst>
            </p:cNvPr>
            <p:cNvSpPr/>
            <p:nvPr/>
          </p:nvSpPr>
          <p:spPr>
            <a:xfrm>
              <a:off x="3784309" y="2113000"/>
              <a:ext cx="1577670" cy="1577109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3036;p56">
              <a:extLst>
                <a:ext uri="{FF2B5EF4-FFF2-40B4-BE49-F238E27FC236}">
                  <a16:creationId xmlns:a16="http://schemas.microsoft.com/office/drawing/2014/main" id="{5EF753B2-DACD-BB69-3D84-B614AFEC6DDF}"/>
                </a:ext>
              </a:extLst>
            </p:cNvPr>
            <p:cNvSpPr/>
            <p:nvPr/>
          </p:nvSpPr>
          <p:spPr>
            <a:xfrm>
              <a:off x="5178286" y="3315380"/>
              <a:ext cx="45936" cy="69168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3037;p56">
              <a:extLst>
                <a:ext uri="{FF2B5EF4-FFF2-40B4-BE49-F238E27FC236}">
                  <a16:creationId xmlns:a16="http://schemas.microsoft.com/office/drawing/2014/main" id="{D9CE5F68-6913-A030-400B-DDDD06E4D320}"/>
                </a:ext>
              </a:extLst>
            </p:cNvPr>
            <p:cNvSpPr/>
            <p:nvPr/>
          </p:nvSpPr>
          <p:spPr>
            <a:xfrm>
              <a:off x="5195858" y="3017755"/>
              <a:ext cx="19867" cy="19782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3038;p56">
              <a:extLst>
                <a:ext uri="{FF2B5EF4-FFF2-40B4-BE49-F238E27FC236}">
                  <a16:creationId xmlns:a16="http://schemas.microsoft.com/office/drawing/2014/main" id="{82E8439A-73F2-B9D9-CF2E-47C3A5CD315C}"/>
                </a:ext>
              </a:extLst>
            </p:cNvPr>
            <p:cNvSpPr/>
            <p:nvPr/>
          </p:nvSpPr>
          <p:spPr>
            <a:xfrm>
              <a:off x="5057540" y="3000590"/>
              <a:ext cx="151948" cy="92246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3039;p56">
              <a:extLst>
                <a:ext uri="{FF2B5EF4-FFF2-40B4-BE49-F238E27FC236}">
                  <a16:creationId xmlns:a16="http://schemas.microsoft.com/office/drawing/2014/main" id="{91ED09BB-6A4A-AF7C-F15A-13E50E2D20A9}"/>
                </a:ext>
              </a:extLst>
            </p:cNvPr>
            <p:cNvSpPr/>
            <p:nvPr/>
          </p:nvSpPr>
          <p:spPr>
            <a:xfrm>
              <a:off x="4902210" y="2535892"/>
              <a:ext cx="65208" cy="11112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3040;p56">
              <a:extLst>
                <a:ext uri="{FF2B5EF4-FFF2-40B4-BE49-F238E27FC236}">
                  <a16:creationId xmlns:a16="http://schemas.microsoft.com/office/drawing/2014/main" id="{D1860E9C-8ACA-35F8-1858-69257E1B0F3B}"/>
                </a:ext>
              </a:extLst>
            </p:cNvPr>
            <p:cNvSpPr/>
            <p:nvPr/>
          </p:nvSpPr>
          <p:spPr>
            <a:xfrm>
              <a:off x="4886915" y="2498487"/>
              <a:ext cx="39699" cy="34601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3041;p56">
              <a:extLst>
                <a:ext uri="{FF2B5EF4-FFF2-40B4-BE49-F238E27FC236}">
                  <a16:creationId xmlns:a16="http://schemas.microsoft.com/office/drawing/2014/main" id="{71F3195E-F40F-9404-98CE-1973426A03A6}"/>
                </a:ext>
              </a:extLst>
            </p:cNvPr>
            <p:cNvSpPr/>
            <p:nvPr/>
          </p:nvSpPr>
          <p:spPr>
            <a:xfrm>
              <a:off x="5039406" y="3142325"/>
              <a:ext cx="8514" cy="6985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3042;p56">
              <a:extLst>
                <a:ext uri="{FF2B5EF4-FFF2-40B4-BE49-F238E27FC236}">
                  <a16:creationId xmlns:a16="http://schemas.microsoft.com/office/drawing/2014/main" id="{15A27FA9-3AE4-2BA3-660A-FBF61A1BA221}"/>
                </a:ext>
              </a:extLst>
            </p:cNvPr>
            <p:cNvSpPr/>
            <p:nvPr/>
          </p:nvSpPr>
          <p:spPr>
            <a:xfrm>
              <a:off x="4864227" y="2475816"/>
              <a:ext cx="14190" cy="13052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3043;p56">
              <a:extLst>
                <a:ext uri="{FF2B5EF4-FFF2-40B4-BE49-F238E27FC236}">
                  <a16:creationId xmlns:a16="http://schemas.microsoft.com/office/drawing/2014/main" id="{5EB69C24-42A6-F5AC-850D-EEF9E227C430}"/>
                </a:ext>
              </a:extLst>
            </p:cNvPr>
            <p:cNvSpPr/>
            <p:nvPr/>
          </p:nvSpPr>
          <p:spPr>
            <a:xfrm>
              <a:off x="4974215" y="3115575"/>
              <a:ext cx="35773" cy="28619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3044;p56">
              <a:extLst>
                <a:ext uri="{FF2B5EF4-FFF2-40B4-BE49-F238E27FC236}">
                  <a16:creationId xmlns:a16="http://schemas.microsoft.com/office/drawing/2014/main" id="{565D3A99-7691-9F7D-41D9-CB72ECCFC26C}"/>
                </a:ext>
              </a:extLst>
            </p:cNvPr>
            <p:cNvSpPr/>
            <p:nvPr/>
          </p:nvSpPr>
          <p:spPr>
            <a:xfrm>
              <a:off x="4938493" y="3004159"/>
              <a:ext cx="45375" cy="1645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3045;p56">
              <a:extLst>
                <a:ext uri="{FF2B5EF4-FFF2-40B4-BE49-F238E27FC236}">
                  <a16:creationId xmlns:a16="http://schemas.microsoft.com/office/drawing/2014/main" id="{0E0B2154-1396-924B-B16B-209776A4B970}"/>
                </a:ext>
              </a:extLst>
            </p:cNvPr>
            <p:cNvSpPr/>
            <p:nvPr/>
          </p:nvSpPr>
          <p:spPr>
            <a:xfrm>
              <a:off x="4927158" y="3026830"/>
              <a:ext cx="49794" cy="65769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3046;p56">
              <a:extLst>
                <a:ext uri="{FF2B5EF4-FFF2-40B4-BE49-F238E27FC236}">
                  <a16:creationId xmlns:a16="http://schemas.microsoft.com/office/drawing/2014/main" id="{4433645C-1920-E1EE-DDE7-EC3638321C18}"/>
                </a:ext>
              </a:extLst>
            </p:cNvPr>
            <p:cNvSpPr/>
            <p:nvPr/>
          </p:nvSpPr>
          <p:spPr>
            <a:xfrm>
              <a:off x="4938493" y="3123036"/>
              <a:ext cx="16451" cy="8123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3047;p56">
              <a:extLst>
                <a:ext uri="{FF2B5EF4-FFF2-40B4-BE49-F238E27FC236}">
                  <a16:creationId xmlns:a16="http://schemas.microsoft.com/office/drawing/2014/main" id="{DCF3DC1E-0227-683E-8ACB-595A53A52757}"/>
                </a:ext>
              </a:extLst>
            </p:cNvPr>
            <p:cNvSpPr/>
            <p:nvPr/>
          </p:nvSpPr>
          <p:spPr>
            <a:xfrm>
              <a:off x="4929418" y="3138926"/>
              <a:ext cx="14088" cy="9228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3048;p56">
              <a:extLst>
                <a:ext uri="{FF2B5EF4-FFF2-40B4-BE49-F238E27FC236}">
                  <a16:creationId xmlns:a16="http://schemas.microsoft.com/office/drawing/2014/main" id="{A8F55C6B-DDC4-9C1D-63CB-F009B09694EA}"/>
                </a:ext>
              </a:extLst>
            </p:cNvPr>
            <p:cNvSpPr/>
            <p:nvPr/>
          </p:nvSpPr>
          <p:spPr>
            <a:xfrm>
              <a:off x="4893712" y="3127726"/>
              <a:ext cx="32324" cy="11420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3049;p56">
              <a:extLst>
                <a:ext uri="{FF2B5EF4-FFF2-40B4-BE49-F238E27FC236}">
                  <a16:creationId xmlns:a16="http://schemas.microsoft.com/office/drawing/2014/main" id="{720C2D15-AD1A-27B8-77C0-E9AE95EBE281}"/>
                </a:ext>
              </a:extLst>
            </p:cNvPr>
            <p:cNvSpPr/>
            <p:nvPr/>
          </p:nvSpPr>
          <p:spPr>
            <a:xfrm>
              <a:off x="4799886" y="3111853"/>
              <a:ext cx="376157" cy="313022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3050;p56">
              <a:extLst>
                <a:ext uri="{FF2B5EF4-FFF2-40B4-BE49-F238E27FC236}">
                  <a16:creationId xmlns:a16="http://schemas.microsoft.com/office/drawing/2014/main" id="{184EE45B-F785-E480-7CF5-A37451C2174D}"/>
                </a:ext>
              </a:extLst>
            </p:cNvPr>
            <p:cNvSpPr/>
            <p:nvPr/>
          </p:nvSpPr>
          <p:spPr>
            <a:xfrm>
              <a:off x="4775804" y="3113774"/>
              <a:ext cx="108850" cy="25322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3051;p56">
              <a:extLst>
                <a:ext uri="{FF2B5EF4-FFF2-40B4-BE49-F238E27FC236}">
                  <a16:creationId xmlns:a16="http://schemas.microsoft.com/office/drawing/2014/main" id="{A3E84FE8-DAC3-E3DA-872C-FB70807FC1EA}"/>
                </a:ext>
              </a:extLst>
            </p:cNvPr>
            <p:cNvSpPr/>
            <p:nvPr/>
          </p:nvSpPr>
          <p:spPr>
            <a:xfrm>
              <a:off x="4810949" y="2941228"/>
              <a:ext cx="112827" cy="138896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3052;p56">
              <a:extLst>
                <a:ext uri="{FF2B5EF4-FFF2-40B4-BE49-F238E27FC236}">
                  <a16:creationId xmlns:a16="http://schemas.microsoft.com/office/drawing/2014/main" id="{08D69491-C0A3-83D6-0ABD-79EE19ABE881}"/>
                </a:ext>
              </a:extLst>
            </p:cNvPr>
            <p:cNvSpPr/>
            <p:nvPr/>
          </p:nvSpPr>
          <p:spPr>
            <a:xfrm>
              <a:off x="4789400" y="3063096"/>
              <a:ext cx="27208" cy="25747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3053;p56">
              <a:extLst>
                <a:ext uri="{FF2B5EF4-FFF2-40B4-BE49-F238E27FC236}">
                  <a16:creationId xmlns:a16="http://schemas.microsoft.com/office/drawing/2014/main" id="{08DB15F6-4ECA-20BE-4864-5ED921F6E77F}"/>
                </a:ext>
              </a:extLst>
            </p:cNvPr>
            <p:cNvSpPr/>
            <p:nvPr/>
          </p:nvSpPr>
          <p:spPr>
            <a:xfrm>
              <a:off x="4653342" y="2978072"/>
              <a:ext cx="135871" cy="134784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3054;p56">
              <a:extLst>
                <a:ext uri="{FF2B5EF4-FFF2-40B4-BE49-F238E27FC236}">
                  <a16:creationId xmlns:a16="http://schemas.microsoft.com/office/drawing/2014/main" id="{2BA02B50-21A3-F090-C331-4988C06540B6}"/>
                </a:ext>
              </a:extLst>
            </p:cNvPr>
            <p:cNvSpPr/>
            <p:nvPr/>
          </p:nvSpPr>
          <p:spPr>
            <a:xfrm>
              <a:off x="4472520" y="2929315"/>
              <a:ext cx="27786" cy="44662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3055;p56">
              <a:extLst>
                <a:ext uri="{FF2B5EF4-FFF2-40B4-BE49-F238E27FC236}">
                  <a16:creationId xmlns:a16="http://schemas.microsoft.com/office/drawing/2014/main" id="{08F58C16-80BA-A17D-676C-F92BAB6E7706}"/>
                </a:ext>
              </a:extLst>
            </p:cNvPr>
            <p:cNvSpPr/>
            <p:nvPr/>
          </p:nvSpPr>
          <p:spPr>
            <a:xfrm>
              <a:off x="4092131" y="3163211"/>
              <a:ext cx="62948" cy="136874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3056;p56">
              <a:extLst>
                <a:ext uri="{FF2B5EF4-FFF2-40B4-BE49-F238E27FC236}">
                  <a16:creationId xmlns:a16="http://schemas.microsoft.com/office/drawing/2014/main" id="{95A0A25E-799F-8D86-027D-D5132EE82A05}"/>
                </a:ext>
              </a:extLst>
            </p:cNvPr>
            <p:cNvSpPr/>
            <p:nvPr/>
          </p:nvSpPr>
          <p:spPr>
            <a:xfrm>
              <a:off x="3801321" y="2272528"/>
              <a:ext cx="1099784" cy="106270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3057;p56">
              <a:extLst>
                <a:ext uri="{FF2B5EF4-FFF2-40B4-BE49-F238E27FC236}">
                  <a16:creationId xmlns:a16="http://schemas.microsoft.com/office/drawing/2014/main" id="{19210363-8C92-600B-D974-3445EB79EEC3}"/>
                </a:ext>
              </a:extLst>
            </p:cNvPr>
            <p:cNvSpPr/>
            <p:nvPr/>
          </p:nvSpPr>
          <p:spPr>
            <a:xfrm>
              <a:off x="4344398" y="2298376"/>
              <a:ext cx="5676" cy="4690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3058;p56">
              <a:extLst>
                <a:ext uri="{FF2B5EF4-FFF2-40B4-BE49-F238E27FC236}">
                  <a16:creationId xmlns:a16="http://schemas.microsoft.com/office/drawing/2014/main" id="{8D8FBC3D-541D-6AF3-2422-72218888B915}"/>
                </a:ext>
              </a:extLst>
            </p:cNvPr>
            <p:cNvSpPr/>
            <p:nvPr/>
          </p:nvSpPr>
          <p:spPr>
            <a:xfrm>
              <a:off x="4101767" y="2573773"/>
              <a:ext cx="10792" cy="7172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3059;p56">
              <a:extLst>
                <a:ext uri="{FF2B5EF4-FFF2-40B4-BE49-F238E27FC236}">
                  <a16:creationId xmlns:a16="http://schemas.microsoft.com/office/drawing/2014/main" id="{F3D4184D-661B-69B5-7410-EA07B718AC10}"/>
                </a:ext>
              </a:extLst>
            </p:cNvPr>
            <p:cNvSpPr/>
            <p:nvPr/>
          </p:nvSpPr>
          <p:spPr>
            <a:xfrm>
              <a:off x="4019004" y="2505200"/>
              <a:ext cx="13613" cy="15975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3060;p56">
              <a:extLst>
                <a:ext uri="{FF2B5EF4-FFF2-40B4-BE49-F238E27FC236}">
                  <a16:creationId xmlns:a16="http://schemas.microsoft.com/office/drawing/2014/main" id="{856B1405-B41A-073D-9689-0078C5C48574}"/>
                </a:ext>
              </a:extLst>
            </p:cNvPr>
            <p:cNvSpPr/>
            <p:nvPr/>
          </p:nvSpPr>
          <p:spPr>
            <a:xfrm>
              <a:off x="4013905" y="2467795"/>
              <a:ext cx="19289" cy="20257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3061;p56">
              <a:extLst>
                <a:ext uri="{FF2B5EF4-FFF2-40B4-BE49-F238E27FC236}">
                  <a16:creationId xmlns:a16="http://schemas.microsoft.com/office/drawing/2014/main" id="{342BF9C1-3AA4-A56C-48EA-960583AEF120}"/>
                </a:ext>
              </a:extLst>
            </p:cNvPr>
            <p:cNvSpPr/>
            <p:nvPr/>
          </p:nvSpPr>
          <p:spPr>
            <a:xfrm>
              <a:off x="4034384" y="2454794"/>
              <a:ext cx="9585" cy="8565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3062;p56">
              <a:extLst>
                <a:ext uri="{FF2B5EF4-FFF2-40B4-BE49-F238E27FC236}">
                  <a16:creationId xmlns:a16="http://schemas.microsoft.com/office/drawing/2014/main" id="{F1445A08-35B9-AA9F-FA44-C3308174D01F}"/>
                </a:ext>
              </a:extLst>
            </p:cNvPr>
            <p:cNvSpPr/>
            <p:nvPr/>
          </p:nvSpPr>
          <p:spPr>
            <a:xfrm>
              <a:off x="4075698" y="2309151"/>
              <a:ext cx="78804" cy="60670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3063;p56">
              <a:extLst>
                <a:ext uri="{FF2B5EF4-FFF2-40B4-BE49-F238E27FC236}">
                  <a16:creationId xmlns:a16="http://schemas.microsoft.com/office/drawing/2014/main" id="{6DD33733-CD8F-B32F-F289-3C87F6604645}"/>
                </a:ext>
              </a:extLst>
            </p:cNvPr>
            <p:cNvSpPr/>
            <p:nvPr/>
          </p:nvSpPr>
          <p:spPr>
            <a:xfrm>
              <a:off x="4079657" y="2325890"/>
              <a:ext cx="38000" cy="23520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3064;p56">
              <a:extLst>
                <a:ext uri="{FF2B5EF4-FFF2-40B4-BE49-F238E27FC236}">
                  <a16:creationId xmlns:a16="http://schemas.microsoft.com/office/drawing/2014/main" id="{1B62EFDA-271A-66A1-7071-62230A76F950}"/>
                </a:ext>
              </a:extLst>
            </p:cNvPr>
            <p:cNvSpPr/>
            <p:nvPr/>
          </p:nvSpPr>
          <p:spPr>
            <a:xfrm>
              <a:off x="3939062" y="2192364"/>
              <a:ext cx="1422918" cy="1497745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3065;p56">
              <a:extLst>
                <a:ext uri="{FF2B5EF4-FFF2-40B4-BE49-F238E27FC236}">
                  <a16:creationId xmlns:a16="http://schemas.microsoft.com/office/drawing/2014/main" id="{5FB6833F-3BC1-8C01-5C6C-1332EB9D00C7}"/>
                </a:ext>
              </a:extLst>
            </p:cNvPr>
            <p:cNvSpPr/>
            <p:nvPr/>
          </p:nvSpPr>
          <p:spPr>
            <a:xfrm>
              <a:off x="4319450" y="1419130"/>
              <a:ext cx="508510" cy="764176"/>
            </a:xfrm>
            <a:custGeom>
              <a:avLst/>
              <a:gdLst/>
              <a:ahLst/>
              <a:cxnLst/>
              <a:rect l="l" t="t" r="r" b="b"/>
              <a:pathLst>
                <a:path w="29922" h="44966" extrusionOk="0">
                  <a:moveTo>
                    <a:pt x="14878" y="0"/>
                  </a:moveTo>
                  <a:cubicBezTo>
                    <a:pt x="6672" y="34"/>
                    <a:pt x="1" y="6738"/>
                    <a:pt x="1" y="14944"/>
                  </a:cubicBezTo>
                  <a:cubicBezTo>
                    <a:pt x="1" y="22750"/>
                    <a:pt x="13210" y="42431"/>
                    <a:pt x="13744" y="43265"/>
                  </a:cubicBezTo>
                  <a:lnTo>
                    <a:pt x="14945" y="44966"/>
                  </a:lnTo>
                  <a:lnTo>
                    <a:pt x="16179" y="43231"/>
                  </a:lnTo>
                  <a:cubicBezTo>
                    <a:pt x="16713" y="42397"/>
                    <a:pt x="29922" y="22750"/>
                    <a:pt x="29922" y="14911"/>
                  </a:cubicBezTo>
                  <a:cubicBezTo>
                    <a:pt x="29922" y="13910"/>
                    <a:pt x="29855" y="12909"/>
                    <a:pt x="29622" y="11909"/>
                  </a:cubicBezTo>
                  <a:cubicBezTo>
                    <a:pt x="29522" y="11442"/>
                    <a:pt x="29422" y="10941"/>
                    <a:pt x="29255" y="10508"/>
                  </a:cubicBezTo>
                  <a:cubicBezTo>
                    <a:pt x="29121" y="10041"/>
                    <a:pt x="28988" y="9574"/>
                    <a:pt x="28754" y="9107"/>
                  </a:cubicBezTo>
                  <a:cubicBezTo>
                    <a:pt x="26386" y="3569"/>
                    <a:pt x="21016" y="0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3066;p56">
              <a:extLst>
                <a:ext uri="{FF2B5EF4-FFF2-40B4-BE49-F238E27FC236}">
                  <a16:creationId xmlns:a16="http://schemas.microsoft.com/office/drawing/2014/main" id="{B2FD1F52-64E9-4396-EB42-5FD854E24FD8}"/>
                </a:ext>
              </a:extLst>
            </p:cNvPr>
            <p:cNvSpPr/>
            <p:nvPr/>
          </p:nvSpPr>
          <p:spPr>
            <a:xfrm>
              <a:off x="4344398" y="1444061"/>
              <a:ext cx="459192" cy="697303"/>
            </a:xfrm>
            <a:custGeom>
              <a:avLst/>
              <a:gdLst/>
              <a:ahLst/>
              <a:cxnLst/>
              <a:rect l="l" t="t" r="r" b="b"/>
              <a:pathLst>
                <a:path w="27020" h="41031" extrusionOk="0">
                  <a:moveTo>
                    <a:pt x="13510" y="1"/>
                  </a:moveTo>
                  <a:cubicBezTo>
                    <a:pt x="6038" y="1"/>
                    <a:pt x="0" y="6039"/>
                    <a:pt x="0" y="13511"/>
                  </a:cubicBezTo>
                  <a:cubicBezTo>
                    <a:pt x="0" y="20949"/>
                    <a:pt x="13510" y="41030"/>
                    <a:pt x="13510" y="41030"/>
                  </a:cubicBezTo>
                  <a:cubicBezTo>
                    <a:pt x="13510" y="41030"/>
                    <a:pt x="27020" y="20949"/>
                    <a:pt x="27020" y="13511"/>
                  </a:cubicBezTo>
                  <a:cubicBezTo>
                    <a:pt x="27020" y="6039"/>
                    <a:pt x="20949" y="1"/>
                    <a:pt x="13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3067;p56">
              <a:extLst>
                <a:ext uri="{FF2B5EF4-FFF2-40B4-BE49-F238E27FC236}">
                  <a16:creationId xmlns:a16="http://schemas.microsoft.com/office/drawing/2014/main" id="{ACC349C1-1540-0707-1E6D-9760D8F2F02B}"/>
                </a:ext>
              </a:extLst>
            </p:cNvPr>
            <p:cNvSpPr/>
            <p:nvPr/>
          </p:nvSpPr>
          <p:spPr>
            <a:xfrm>
              <a:off x="4422063" y="1526841"/>
              <a:ext cx="301602" cy="301602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8873" y="0"/>
                  </a:moveTo>
                  <a:cubicBezTo>
                    <a:pt x="3970" y="0"/>
                    <a:pt x="0" y="3970"/>
                    <a:pt x="0" y="8873"/>
                  </a:cubicBezTo>
                  <a:cubicBezTo>
                    <a:pt x="0" y="13777"/>
                    <a:pt x="3970" y="17746"/>
                    <a:pt x="8873" y="17746"/>
                  </a:cubicBezTo>
                  <a:cubicBezTo>
                    <a:pt x="13777" y="17746"/>
                    <a:pt x="17746" y="13777"/>
                    <a:pt x="17746" y="8873"/>
                  </a:cubicBezTo>
                  <a:cubicBezTo>
                    <a:pt x="17746" y="3970"/>
                    <a:pt x="13777" y="0"/>
                    <a:pt x="8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3068;p56">
              <a:extLst>
                <a:ext uri="{FF2B5EF4-FFF2-40B4-BE49-F238E27FC236}">
                  <a16:creationId xmlns:a16="http://schemas.microsoft.com/office/drawing/2014/main" id="{FA17DEBA-5117-1941-6A49-DEDBA8CD9BE5}"/>
                </a:ext>
              </a:extLst>
            </p:cNvPr>
            <p:cNvSpPr/>
            <p:nvPr/>
          </p:nvSpPr>
          <p:spPr>
            <a:xfrm>
              <a:off x="4501988" y="1612188"/>
              <a:ext cx="141734" cy="132031"/>
            </a:xfrm>
            <a:custGeom>
              <a:avLst/>
              <a:gdLst/>
              <a:ahLst/>
              <a:cxnLst/>
              <a:rect l="l" t="t" r="r" b="b"/>
              <a:pathLst>
                <a:path w="8340" h="7769" extrusionOk="0">
                  <a:moveTo>
                    <a:pt x="4187" y="0"/>
                  </a:moveTo>
                  <a:cubicBezTo>
                    <a:pt x="2301" y="0"/>
                    <a:pt x="665" y="1354"/>
                    <a:pt x="334" y="3251"/>
                  </a:cubicBezTo>
                  <a:cubicBezTo>
                    <a:pt x="1" y="5386"/>
                    <a:pt x="1435" y="7354"/>
                    <a:pt x="3536" y="7721"/>
                  </a:cubicBezTo>
                  <a:cubicBezTo>
                    <a:pt x="3744" y="7753"/>
                    <a:pt x="3950" y="7769"/>
                    <a:pt x="4153" y="7769"/>
                  </a:cubicBezTo>
                  <a:cubicBezTo>
                    <a:pt x="6039" y="7769"/>
                    <a:pt x="7675" y="6415"/>
                    <a:pt x="8006" y="4518"/>
                  </a:cubicBezTo>
                  <a:cubicBezTo>
                    <a:pt x="8340" y="2383"/>
                    <a:pt x="6906" y="415"/>
                    <a:pt x="4804" y="48"/>
                  </a:cubicBezTo>
                  <a:cubicBezTo>
                    <a:pt x="4596" y="16"/>
                    <a:pt x="4390" y="0"/>
                    <a:pt x="4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3069;p56">
              <a:extLst>
                <a:ext uri="{FF2B5EF4-FFF2-40B4-BE49-F238E27FC236}">
                  <a16:creationId xmlns:a16="http://schemas.microsoft.com/office/drawing/2014/main" id="{8592D307-A56A-8914-C09D-08E33153E2EA}"/>
                </a:ext>
              </a:extLst>
            </p:cNvPr>
            <p:cNvSpPr/>
            <p:nvPr/>
          </p:nvSpPr>
          <p:spPr>
            <a:xfrm>
              <a:off x="4572278" y="1444061"/>
              <a:ext cx="231313" cy="697863"/>
            </a:xfrm>
            <a:custGeom>
              <a:avLst/>
              <a:gdLst/>
              <a:ahLst/>
              <a:cxnLst/>
              <a:rect l="l" t="t" r="r" b="b"/>
              <a:pathLst>
                <a:path w="13611" h="41064" extrusionOk="0">
                  <a:moveTo>
                    <a:pt x="1" y="1"/>
                  </a:moveTo>
                  <a:lnTo>
                    <a:pt x="1" y="40930"/>
                  </a:lnTo>
                  <a:cubicBezTo>
                    <a:pt x="34" y="40997"/>
                    <a:pt x="101" y="41064"/>
                    <a:pt x="101" y="41064"/>
                  </a:cubicBezTo>
                  <a:cubicBezTo>
                    <a:pt x="101" y="41064"/>
                    <a:pt x="13611" y="20949"/>
                    <a:pt x="13611" y="13511"/>
                  </a:cubicBezTo>
                  <a:cubicBezTo>
                    <a:pt x="13611" y="6039"/>
                    <a:pt x="7540" y="1"/>
                    <a:pt x="101" y="1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3070;p56">
              <a:extLst>
                <a:ext uri="{FF2B5EF4-FFF2-40B4-BE49-F238E27FC236}">
                  <a16:creationId xmlns:a16="http://schemas.microsoft.com/office/drawing/2014/main" id="{0DDC53BD-F6BA-E12E-0D48-D3A49A52DA73}"/>
                </a:ext>
              </a:extLst>
            </p:cNvPr>
            <p:cNvSpPr/>
            <p:nvPr/>
          </p:nvSpPr>
          <p:spPr>
            <a:xfrm>
              <a:off x="3033185" y="2709372"/>
              <a:ext cx="937639" cy="779488"/>
            </a:xfrm>
            <a:custGeom>
              <a:avLst/>
              <a:gdLst/>
              <a:ahLst/>
              <a:cxnLst/>
              <a:rect l="l" t="t" r="r" b="b"/>
              <a:pathLst>
                <a:path w="55173" h="45867" extrusionOk="0">
                  <a:moveTo>
                    <a:pt x="47634" y="0"/>
                  </a:moveTo>
                  <a:lnTo>
                    <a:pt x="32157" y="5804"/>
                  </a:lnTo>
                  <a:lnTo>
                    <a:pt x="15711" y="7439"/>
                  </a:lnTo>
                  <a:lnTo>
                    <a:pt x="0" y="12176"/>
                  </a:lnTo>
                  <a:lnTo>
                    <a:pt x="7539" y="45866"/>
                  </a:lnTo>
                  <a:lnTo>
                    <a:pt x="23284" y="41130"/>
                  </a:lnTo>
                  <a:lnTo>
                    <a:pt x="39695" y="39495"/>
                  </a:lnTo>
                  <a:lnTo>
                    <a:pt x="55173" y="33691"/>
                  </a:lnTo>
                  <a:lnTo>
                    <a:pt x="47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3071;p56">
              <a:extLst>
                <a:ext uri="{FF2B5EF4-FFF2-40B4-BE49-F238E27FC236}">
                  <a16:creationId xmlns:a16="http://schemas.microsoft.com/office/drawing/2014/main" id="{DDED7DA7-02C4-378B-01F5-B2FC355E3B26}"/>
                </a:ext>
              </a:extLst>
            </p:cNvPr>
            <p:cNvSpPr/>
            <p:nvPr/>
          </p:nvSpPr>
          <p:spPr>
            <a:xfrm>
              <a:off x="3057555" y="2736580"/>
              <a:ext cx="889460" cy="726771"/>
            </a:xfrm>
            <a:custGeom>
              <a:avLst/>
              <a:gdLst/>
              <a:ahLst/>
              <a:cxnLst/>
              <a:rect l="l" t="t" r="r" b="b"/>
              <a:pathLst>
                <a:path w="52338" h="42765" extrusionOk="0">
                  <a:moveTo>
                    <a:pt x="45366" y="0"/>
                  </a:moveTo>
                  <a:lnTo>
                    <a:pt x="30956" y="5371"/>
                  </a:lnTo>
                  <a:lnTo>
                    <a:pt x="14544" y="7005"/>
                  </a:lnTo>
                  <a:lnTo>
                    <a:pt x="1" y="11375"/>
                  </a:lnTo>
                  <a:lnTo>
                    <a:pt x="7006" y="42764"/>
                  </a:lnTo>
                  <a:lnTo>
                    <a:pt x="21616" y="38361"/>
                  </a:lnTo>
                  <a:lnTo>
                    <a:pt x="38028" y="36727"/>
                  </a:lnTo>
                  <a:lnTo>
                    <a:pt x="52338" y="31356"/>
                  </a:lnTo>
                  <a:lnTo>
                    <a:pt x="45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3072;p56">
              <a:extLst>
                <a:ext uri="{FF2B5EF4-FFF2-40B4-BE49-F238E27FC236}">
                  <a16:creationId xmlns:a16="http://schemas.microsoft.com/office/drawing/2014/main" id="{E3B47841-5A23-A6CB-DDE4-A257F8D18460}"/>
                </a:ext>
              </a:extLst>
            </p:cNvPr>
            <p:cNvSpPr/>
            <p:nvPr/>
          </p:nvSpPr>
          <p:spPr>
            <a:xfrm>
              <a:off x="3904495" y="3152029"/>
              <a:ext cx="13613" cy="18949"/>
            </a:xfrm>
            <a:custGeom>
              <a:avLst/>
              <a:gdLst/>
              <a:ahLst/>
              <a:cxnLst/>
              <a:rect l="l" t="t" r="r" b="b"/>
              <a:pathLst>
                <a:path w="801" h="1115" extrusionOk="0">
                  <a:moveTo>
                    <a:pt x="332" y="1"/>
                  </a:moveTo>
                  <a:cubicBezTo>
                    <a:pt x="323" y="1"/>
                    <a:pt x="312" y="2"/>
                    <a:pt x="300" y="5"/>
                  </a:cubicBezTo>
                  <a:cubicBezTo>
                    <a:pt x="167" y="72"/>
                    <a:pt x="300" y="239"/>
                    <a:pt x="300" y="305"/>
                  </a:cubicBezTo>
                  <a:cubicBezTo>
                    <a:pt x="300" y="506"/>
                    <a:pt x="167" y="639"/>
                    <a:pt x="67" y="772"/>
                  </a:cubicBezTo>
                  <a:cubicBezTo>
                    <a:pt x="67" y="806"/>
                    <a:pt x="134" y="806"/>
                    <a:pt x="134" y="906"/>
                  </a:cubicBezTo>
                  <a:cubicBezTo>
                    <a:pt x="134" y="973"/>
                    <a:pt x="0" y="1006"/>
                    <a:pt x="67" y="1106"/>
                  </a:cubicBezTo>
                  <a:cubicBezTo>
                    <a:pt x="79" y="1112"/>
                    <a:pt x="92" y="1115"/>
                    <a:pt x="105" y="1115"/>
                  </a:cubicBezTo>
                  <a:cubicBezTo>
                    <a:pt x="167" y="1115"/>
                    <a:pt x="240" y="1055"/>
                    <a:pt x="267" y="973"/>
                  </a:cubicBezTo>
                  <a:lnTo>
                    <a:pt x="434" y="806"/>
                  </a:lnTo>
                  <a:cubicBezTo>
                    <a:pt x="467" y="739"/>
                    <a:pt x="501" y="672"/>
                    <a:pt x="567" y="639"/>
                  </a:cubicBezTo>
                  <a:cubicBezTo>
                    <a:pt x="601" y="606"/>
                    <a:pt x="634" y="606"/>
                    <a:pt x="701" y="606"/>
                  </a:cubicBezTo>
                  <a:cubicBezTo>
                    <a:pt x="767" y="572"/>
                    <a:pt x="801" y="472"/>
                    <a:pt x="801" y="406"/>
                  </a:cubicBezTo>
                  <a:cubicBezTo>
                    <a:pt x="788" y="380"/>
                    <a:pt x="770" y="369"/>
                    <a:pt x="750" y="369"/>
                  </a:cubicBezTo>
                  <a:cubicBezTo>
                    <a:pt x="716" y="369"/>
                    <a:pt x="675" y="398"/>
                    <a:pt x="634" y="439"/>
                  </a:cubicBezTo>
                  <a:cubicBezTo>
                    <a:pt x="567" y="439"/>
                    <a:pt x="567" y="339"/>
                    <a:pt x="501" y="305"/>
                  </a:cubicBezTo>
                  <a:lnTo>
                    <a:pt x="434" y="239"/>
                  </a:lnTo>
                  <a:cubicBezTo>
                    <a:pt x="403" y="148"/>
                    <a:pt x="428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3073;p56">
              <a:extLst>
                <a:ext uri="{FF2B5EF4-FFF2-40B4-BE49-F238E27FC236}">
                  <a16:creationId xmlns:a16="http://schemas.microsoft.com/office/drawing/2014/main" id="{22CD5F08-1FCC-7523-E378-904F8029ABB3}"/>
                </a:ext>
              </a:extLst>
            </p:cNvPr>
            <p:cNvSpPr/>
            <p:nvPr/>
          </p:nvSpPr>
          <p:spPr>
            <a:xfrm>
              <a:off x="3877983" y="3170570"/>
              <a:ext cx="25951" cy="19833"/>
            </a:xfrm>
            <a:custGeom>
              <a:avLst/>
              <a:gdLst/>
              <a:ahLst/>
              <a:cxnLst/>
              <a:rect l="l" t="t" r="r" b="b"/>
              <a:pathLst>
                <a:path w="1527" h="1167" extrusionOk="0">
                  <a:moveTo>
                    <a:pt x="1354" y="0"/>
                  </a:moveTo>
                  <a:cubicBezTo>
                    <a:pt x="1327" y="0"/>
                    <a:pt x="1304" y="4"/>
                    <a:pt x="1293" y="15"/>
                  </a:cubicBezTo>
                  <a:cubicBezTo>
                    <a:pt x="1193" y="82"/>
                    <a:pt x="1127" y="215"/>
                    <a:pt x="1026" y="315"/>
                  </a:cubicBezTo>
                  <a:cubicBezTo>
                    <a:pt x="860" y="482"/>
                    <a:pt x="593" y="649"/>
                    <a:pt x="326" y="816"/>
                  </a:cubicBezTo>
                  <a:cubicBezTo>
                    <a:pt x="259" y="849"/>
                    <a:pt x="126" y="916"/>
                    <a:pt x="92" y="1016"/>
                  </a:cubicBezTo>
                  <a:cubicBezTo>
                    <a:pt x="0" y="1131"/>
                    <a:pt x="83" y="1167"/>
                    <a:pt x="187" y="1167"/>
                  </a:cubicBezTo>
                  <a:cubicBezTo>
                    <a:pt x="234" y="1167"/>
                    <a:pt x="285" y="1159"/>
                    <a:pt x="326" y="1149"/>
                  </a:cubicBezTo>
                  <a:cubicBezTo>
                    <a:pt x="459" y="1082"/>
                    <a:pt x="593" y="982"/>
                    <a:pt x="660" y="882"/>
                  </a:cubicBezTo>
                  <a:cubicBezTo>
                    <a:pt x="760" y="816"/>
                    <a:pt x="793" y="682"/>
                    <a:pt x="926" y="582"/>
                  </a:cubicBezTo>
                  <a:cubicBezTo>
                    <a:pt x="960" y="549"/>
                    <a:pt x="1026" y="549"/>
                    <a:pt x="1127" y="515"/>
                  </a:cubicBezTo>
                  <a:cubicBezTo>
                    <a:pt x="1160" y="482"/>
                    <a:pt x="1193" y="415"/>
                    <a:pt x="1193" y="382"/>
                  </a:cubicBezTo>
                  <a:cubicBezTo>
                    <a:pt x="1327" y="249"/>
                    <a:pt x="1493" y="115"/>
                    <a:pt x="1527" y="15"/>
                  </a:cubicBezTo>
                  <a:cubicBezTo>
                    <a:pt x="1482" y="15"/>
                    <a:pt x="1408" y="0"/>
                    <a:pt x="1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3074;p56">
              <a:extLst>
                <a:ext uri="{FF2B5EF4-FFF2-40B4-BE49-F238E27FC236}">
                  <a16:creationId xmlns:a16="http://schemas.microsoft.com/office/drawing/2014/main" id="{E6389842-5DC1-2983-095A-8D5143B1BD8D}"/>
                </a:ext>
              </a:extLst>
            </p:cNvPr>
            <p:cNvSpPr/>
            <p:nvPr/>
          </p:nvSpPr>
          <p:spPr>
            <a:xfrm>
              <a:off x="3851761" y="3081246"/>
              <a:ext cx="7953" cy="4555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401" y="1"/>
                  </a:moveTo>
                  <a:cubicBezTo>
                    <a:pt x="368" y="101"/>
                    <a:pt x="1" y="101"/>
                    <a:pt x="34" y="234"/>
                  </a:cubicBezTo>
                  <a:cubicBezTo>
                    <a:pt x="34" y="267"/>
                    <a:pt x="168" y="267"/>
                    <a:pt x="234" y="267"/>
                  </a:cubicBezTo>
                  <a:cubicBezTo>
                    <a:pt x="401" y="267"/>
                    <a:pt x="468" y="134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3075;p56">
              <a:extLst>
                <a:ext uri="{FF2B5EF4-FFF2-40B4-BE49-F238E27FC236}">
                  <a16:creationId xmlns:a16="http://schemas.microsoft.com/office/drawing/2014/main" id="{1E78D0EE-84EB-121E-6F9B-CBC1A2E9B076}"/>
                </a:ext>
              </a:extLst>
            </p:cNvPr>
            <p:cNvSpPr/>
            <p:nvPr/>
          </p:nvSpPr>
          <p:spPr>
            <a:xfrm>
              <a:off x="3804720" y="3079649"/>
              <a:ext cx="54994" cy="20325"/>
            </a:xfrm>
            <a:custGeom>
              <a:avLst/>
              <a:gdLst/>
              <a:ahLst/>
              <a:cxnLst/>
              <a:rect l="l" t="t" r="r" b="b"/>
              <a:pathLst>
                <a:path w="3236" h="1196" extrusionOk="0">
                  <a:moveTo>
                    <a:pt x="241" y="0"/>
                  </a:moveTo>
                  <a:cubicBezTo>
                    <a:pt x="201" y="0"/>
                    <a:pt x="163" y="8"/>
                    <a:pt x="134" y="28"/>
                  </a:cubicBezTo>
                  <a:cubicBezTo>
                    <a:pt x="67" y="61"/>
                    <a:pt x="0" y="228"/>
                    <a:pt x="100" y="295"/>
                  </a:cubicBezTo>
                  <a:cubicBezTo>
                    <a:pt x="134" y="361"/>
                    <a:pt x="167" y="361"/>
                    <a:pt x="234" y="395"/>
                  </a:cubicBezTo>
                  <a:cubicBezTo>
                    <a:pt x="267" y="428"/>
                    <a:pt x="234" y="462"/>
                    <a:pt x="267" y="462"/>
                  </a:cubicBezTo>
                  <a:cubicBezTo>
                    <a:pt x="312" y="550"/>
                    <a:pt x="460" y="550"/>
                    <a:pt x="603" y="550"/>
                  </a:cubicBezTo>
                  <a:cubicBezTo>
                    <a:pt x="675" y="550"/>
                    <a:pt x="745" y="550"/>
                    <a:pt x="801" y="562"/>
                  </a:cubicBezTo>
                  <a:cubicBezTo>
                    <a:pt x="834" y="562"/>
                    <a:pt x="901" y="595"/>
                    <a:pt x="968" y="628"/>
                  </a:cubicBezTo>
                  <a:cubicBezTo>
                    <a:pt x="1001" y="628"/>
                    <a:pt x="1068" y="628"/>
                    <a:pt x="1101" y="695"/>
                  </a:cubicBezTo>
                  <a:cubicBezTo>
                    <a:pt x="1134" y="728"/>
                    <a:pt x="1235" y="795"/>
                    <a:pt x="1268" y="895"/>
                  </a:cubicBezTo>
                  <a:cubicBezTo>
                    <a:pt x="1268" y="962"/>
                    <a:pt x="1101" y="1029"/>
                    <a:pt x="1168" y="1129"/>
                  </a:cubicBezTo>
                  <a:cubicBezTo>
                    <a:pt x="1184" y="1162"/>
                    <a:pt x="1207" y="1175"/>
                    <a:pt x="1234" y="1175"/>
                  </a:cubicBezTo>
                  <a:cubicBezTo>
                    <a:pt x="1314" y="1175"/>
                    <a:pt x="1426" y="1062"/>
                    <a:pt x="1501" y="1062"/>
                  </a:cubicBezTo>
                  <a:cubicBezTo>
                    <a:pt x="1601" y="1062"/>
                    <a:pt x="1668" y="1129"/>
                    <a:pt x="1768" y="1195"/>
                  </a:cubicBezTo>
                  <a:cubicBezTo>
                    <a:pt x="1835" y="1195"/>
                    <a:pt x="1935" y="1129"/>
                    <a:pt x="2002" y="1129"/>
                  </a:cubicBezTo>
                  <a:cubicBezTo>
                    <a:pt x="2102" y="1062"/>
                    <a:pt x="2102" y="895"/>
                    <a:pt x="2235" y="862"/>
                  </a:cubicBezTo>
                  <a:cubicBezTo>
                    <a:pt x="2256" y="841"/>
                    <a:pt x="2283" y="833"/>
                    <a:pt x="2312" y="833"/>
                  </a:cubicBezTo>
                  <a:cubicBezTo>
                    <a:pt x="2375" y="833"/>
                    <a:pt x="2446" y="872"/>
                    <a:pt x="2469" y="895"/>
                  </a:cubicBezTo>
                  <a:cubicBezTo>
                    <a:pt x="2569" y="929"/>
                    <a:pt x="2636" y="1095"/>
                    <a:pt x="2736" y="1162"/>
                  </a:cubicBezTo>
                  <a:cubicBezTo>
                    <a:pt x="2758" y="1173"/>
                    <a:pt x="2784" y="1177"/>
                    <a:pt x="2811" y="1177"/>
                  </a:cubicBezTo>
                  <a:cubicBezTo>
                    <a:pt x="2865" y="1177"/>
                    <a:pt x="2925" y="1162"/>
                    <a:pt x="2969" y="1162"/>
                  </a:cubicBezTo>
                  <a:cubicBezTo>
                    <a:pt x="3036" y="1162"/>
                    <a:pt x="3088" y="1177"/>
                    <a:pt x="3125" y="1177"/>
                  </a:cubicBezTo>
                  <a:cubicBezTo>
                    <a:pt x="3143" y="1177"/>
                    <a:pt x="3158" y="1173"/>
                    <a:pt x="3169" y="1162"/>
                  </a:cubicBezTo>
                  <a:cubicBezTo>
                    <a:pt x="3236" y="895"/>
                    <a:pt x="2936" y="762"/>
                    <a:pt x="2836" y="762"/>
                  </a:cubicBezTo>
                  <a:cubicBezTo>
                    <a:pt x="2802" y="662"/>
                    <a:pt x="2636" y="695"/>
                    <a:pt x="2602" y="562"/>
                  </a:cubicBezTo>
                  <a:cubicBezTo>
                    <a:pt x="2602" y="528"/>
                    <a:pt x="2669" y="495"/>
                    <a:pt x="2636" y="428"/>
                  </a:cubicBezTo>
                  <a:cubicBezTo>
                    <a:pt x="2602" y="361"/>
                    <a:pt x="2435" y="361"/>
                    <a:pt x="2402" y="361"/>
                  </a:cubicBezTo>
                  <a:cubicBezTo>
                    <a:pt x="2335" y="328"/>
                    <a:pt x="2335" y="261"/>
                    <a:pt x="2302" y="228"/>
                  </a:cubicBezTo>
                  <a:cubicBezTo>
                    <a:pt x="2169" y="161"/>
                    <a:pt x="1935" y="161"/>
                    <a:pt x="1735" y="95"/>
                  </a:cubicBezTo>
                  <a:cubicBezTo>
                    <a:pt x="1635" y="95"/>
                    <a:pt x="1601" y="61"/>
                    <a:pt x="1501" y="61"/>
                  </a:cubicBezTo>
                  <a:lnTo>
                    <a:pt x="1301" y="61"/>
                  </a:lnTo>
                  <a:cubicBezTo>
                    <a:pt x="1235" y="61"/>
                    <a:pt x="1134" y="28"/>
                    <a:pt x="1101" y="28"/>
                  </a:cubicBezTo>
                  <a:cubicBezTo>
                    <a:pt x="1001" y="28"/>
                    <a:pt x="934" y="95"/>
                    <a:pt x="901" y="128"/>
                  </a:cubicBezTo>
                  <a:cubicBezTo>
                    <a:pt x="801" y="228"/>
                    <a:pt x="801" y="361"/>
                    <a:pt x="734" y="361"/>
                  </a:cubicBezTo>
                  <a:cubicBezTo>
                    <a:pt x="634" y="361"/>
                    <a:pt x="567" y="261"/>
                    <a:pt x="501" y="228"/>
                  </a:cubicBezTo>
                  <a:cubicBezTo>
                    <a:pt x="501" y="195"/>
                    <a:pt x="501" y="128"/>
                    <a:pt x="467" y="95"/>
                  </a:cubicBezTo>
                  <a:cubicBezTo>
                    <a:pt x="444" y="47"/>
                    <a:pt x="337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3076;p56">
              <a:extLst>
                <a:ext uri="{FF2B5EF4-FFF2-40B4-BE49-F238E27FC236}">
                  <a16:creationId xmlns:a16="http://schemas.microsoft.com/office/drawing/2014/main" id="{4288D8AD-FA8E-93CB-139E-3BD9F19A2DD4}"/>
                </a:ext>
              </a:extLst>
            </p:cNvPr>
            <p:cNvSpPr/>
            <p:nvPr/>
          </p:nvSpPr>
          <p:spPr>
            <a:xfrm>
              <a:off x="3834188" y="3184250"/>
              <a:ext cx="8531" cy="8531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414" y="1"/>
                  </a:moveTo>
                  <a:cubicBezTo>
                    <a:pt x="356" y="1"/>
                    <a:pt x="303" y="55"/>
                    <a:pt x="234" y="77"/>
                  </a:cubicBezTo>
                  <a:cubicBezTo>
                    <a:pt x="208" y="77"/>
                    <a:pt x="176" y="72"/>
                    <a:pt x="145" y="72"/>
                  </a:cubicBezTo>
                  <a:cubicBezTo>
                    <a:pt x="98" y="72"/>
                    <a:pt x="54" y="84"/>
                    <a:pt x="34" y="144"/>
                  </a:cubicBezTo>
                  <a:cubicBezTo>
                    <a:pt x="34" y="211"/>
                    <a:pt x="1" y="411"/>
                    <a:pt x="34" y="444"/>
                  </a:cubicBezTo>
                  <a:cubicBezTo>
                    <a:pt x="45" y="486"/>
                    <a:pt x="77" y="501"/>
                    <a:pt x="119" y="501"/>
                  </a:cubicBezTo>
                  <a:cubicBezTo>
                    <a:pt x="211" y="501"/>
                    <a:pt x="345" y="424"/>
                    <a:pt x="368" y="378"/>
                  </a:cubicBezTo>
                  <a:cubicBezTo>
                    <a:pt x="435" y="277"/>
                    <a:pt x="501" y="144"/>
                    <a:pt x="501" y="44"/>
                  </a:cubicBezTo>
                  <a:cubicBezTo>
                    <a:pt x="470" y="12"/>
                    <a:pt x="441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3077;p56">
              <a:extLst>
                <a:ext uri="{FF2B5EF4-FFF2-40B4-BE49-F238E27FC236}">
                  <a16:creationId xmlns:a16="http://schemas.microsoft.com/office/drawing/2014/main" id="{99CA5143-8081-B914-1ED6-1288DBF2D220}"/>
                </a:ext>
              </a:extLst>
            </p:cNvPr>
            <p:cNvSpPr/>
            <p:nvPr/>
          </p:nvSpPr>
          <p:spPr>
            <a:xfrm>
              <a:off x="3765038" y="2972294"/>
              <a:ext cx="22688" cy="29044"/>
            </a:xfrm>
            <a:custGeom>
              <a:avLst/>
              <a:gdLst/>
              <a:ahLst/>
              <a:cxnLst/>
              <a:rect l="l" t="t" r="r" b="b"/>
              <a:pathLst>
                <a:path w="1335" h="1709" extrusionOk="0">
                  <a:moveTo>
                    <a:pt x="691" y="1"/>
                  </a:moveTo>
                  <a:cubicBezTo>
                    <a:pt x="671" y="1"/>
                    <a:pt x="652" y="3"/>
                    <a:pt x="634" y="7"/>
                  </a:cubicBezTo>
                  <a:cubicBezTo>
                    <a:pt x="567" y="140"/>
                    <a:pt x="701" y="207"/>
                    <a:pt x="801" y="307"/>
                  </a:cubicBezTo>
                  <a:cubicBezTo>
                    <a:pt x="901" y="407"/>
                    <a:pt x="834" y="574"/>
                    <a:pt x="768" y="674"/>
                  </a:cubicBezTo>
                  <a:cubicBezTo>
                    <a:pt x="734" y="708"/>
                    <a:pt x="667" y="708"/>
                    <a:pt x="667" y="708"/>
                  </a:cubicBezTo>
                  <a:cubicBezTo>
                    <a:pt x="634" y="741"/>
                    <a:pt x="667" y="874"/>
                    <a:pt x="601" y="908"/>
                  </a:cubicBezTo>
                  <a:cubicBezTo>
                    <a:pt x="501" y="974"/>
                    <a:pt x="401" y="974"/>
                    <a:pt x="301" y="1008"/>
                  </a:cubicBezTo>
                  <a:cubicBezTo>
                    <a:pt x="267" y="1041"/>
                    <a:pt x="167" y="1141"/>
                    <a:pt x="134" y="1208"/>
                  </a:cubicBezTo>
                  <a:cubicBezTo>
                    <a:pt x="100" y="1241"/>
                    <a:pt x="0" y="1375"/>
                    <a:pt x="0" y="1475"/>
                  </a:cubicBezTo>
                  <a:cubicBezTo>
                    <a:pt x="0" y="1508"/>
                    <a:pt x="100" y="1541"/>
                    <a:pt x="167" y="1575"/>
                  </a:cubicBezTo>
                  <a:cubicBezTo>
                    <a:pt x="234" y="1642"/>
                    <a:pt x="301" y="1708"/>
                    <a:pt x="401" y="1708"/>
                  </a:cubicBezTo>
                  <a:cubicBezTo>
                    <a:pt x="467" y="1675"/>
                    <a:pt x="334" y="1508"/>
                    <a:pt x="434" y="1408"/>
                  </a:cubicBezTo>
                  <a:cubicBezTo>
                    <a:pt x="601" y="1408"/>
                    <a:pt x="601" y="1208"/>
                    <a:pt x="734" y="1208"/>
                  </a:cubicBezTo>
                  <a:cubicBezTo>
                    <a:pt x="756" y="1208"/>
                    <a:pt x="779" y="1223"/>
                    <a:pt x="801" y="1223"/>
                  </a:cubicBezTo>
                  <a:cubicBezTo>
                    <a:pt x="812" y="1223"/>
                    <a:pt x="823" y="1219"/>
                    <a:pt x="834" y="1208"/>
                  </a:cubicBezTo>
                  <a:cubicBezTo>
                    <a:pt x="901" y="1175"/>
                    <a:pt x="901" y="1074"/>
                    <a:pt x="968" y="1041"/>
                  </a:cubicBezTo>
                  <a:cubicBezTo>
                    <a:pt x="1101" y="908"/>
                    <a:pt x="1268" y="908"/>
                    <a:pt x="1335" y="808"/>
                  </a:cubicBezTo>
                  <a:cubicBezTo>
                    <a:pt x="1301" y="708"/>
                    <a:pt x="1268" y="641"/>
                    <a:pt x="1168" y="507"/>
                  </a:cubicBezTo>
                  <a:cubicBezTo>
                    <a:pt x="1134" y="474"/>
                    <a:pt x="1101" y="407"/>
                    <a:pt x="1101" y="374"/>
                  </a:cubicBezTo>
                  <a:cubicBezTo>
                    <a:pt x="1101" y="341"/>
                    <a:pt x="1101" y="241"/>
                    <a:pt x="1068" y="207"/>
                  </a:cubicBezTo>
                  <a:cubicBezTo>
                    <a:pt x="1010" y="91"/>
                    <a:pt x="826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3078;p56">
              <a:extLst>
                <a:ext uri="{FF2B5EF4-FFF2-40B4-BE49-F238E27FC236}">
                  <a16:creationId xmlns:a16="http://schemas.microsoft.com/office/drawing/2014/main" id="{FE2DB685-F95F-62F0-B1A8-CC7ACEE1837F}"/>
                </a:ext>
              </a:extLst>
            </p:cNvPr>
            <p:cNvSpPr/>
            <p:nvPr/>
          </p:nvSpPr>
          <p:spPr>
            <a:xfrm>
              <a:off x="3770136" y="2963015"/>
              <a:ext cx="11930" cy="9415"/>
            </a:xfrm>
            <a:custGeom>
              <a:avLst/>
              <a:gdLst/>
              <a:ahLst/>
              <a:cxnLst/>
              <a:rect l="l" t="t" r="r" b="b"/>
              <a:pathLst>
                <a:path w="702" h="554" extrusionOk="0">
                  <a:moveTo>
                    <a:pt x="52" y="1"/>
                  </a:moveTo>
                  <a:cubicBezTo>
                    <a:pt x="31" y="1"/>
                    <a:pt x="14" y="6"/>
                    <a:pt x="1" y="19"/>
                  </a:cubicBezTo>
                  <a:lnTo>
                    <a:pt x="1" y="53"/>
                  </a:lnTo>
                  <a:cubicBezTo>
                    <a:pt x="34" y="119"/>
                    <a:pt x="134" y="186"/>
                    <a:pt x="134" y="253"/>
                  </a:cubicBezTo>
                  <a:cubicBezTo>
                    <a:pt x="134" y="286"/>
                    <a:pt x="101" y="353"/>
                    <a:pt x="101" y="420"/>
                  </a:cubicBezTo>
                  <a:cubicBezTo>
                    <a:pt x="101" y="520"/>
                    <a:pt x="267" y="553"/>
                    <a:pt x="301" y="553"/>
                  </a:cubicBezTo>
                  <a:cubicBezTo>
                    <a:pt x="301" y="453"/>
                    <a:pt x="267" y="420"/>
                    <a:pt x="334" y="386"/>
                  </a:cubicBezTo>
                  <a:cubicBezTo>
                    <a:pt x="348" y="379"/>
                    <a:pt x="364" y="377"/>
                    <a:pt x="380" y="377"/>
                  </a:cubicBezTo>
                  <a:cubicBezTo>
                    <a:pt x="424" y="377"/>
                    <a:pt x="472" y="396"/>
                    <a:pt x="505" y="396"/>
                  </a:cubicBezTo>
                  <a:cubicBezTo>
                    <a:pt x="517" y="396"/>
                    <a:pt x="527" y="393"/>
                    <a:pt x="534" y="386"/>
                  </a:cubicBezTo>
                  <a:cubicBezTo>
                    <a:pt x="601" y="386"/>
                    <a:pt x="634" y="286"/>
                    <a:pt x="634" y="253"/>
                  </a:cubicBezTo>
                  <a:cubicBezTo>
                    <a:pt x="668" y="219"/>
                    <a:pt x="701" y="219"/>
                    <a:pt x="701" y="186"/>
                  </a:cubicBezTo>
                  <a:cubicBezTo>
                    <a:pt x="679" y="97"/>
                    <a:pt x="627" y="82"/>
                    <a:pt x="565" y="82"/>
                  </a:cubicBezTo>
                  <a:cubicBezTo>
                    <a:pt x="534" y="82"/>
                    <a:pt x="501" y="86"/>
                    <a:pt x="468" y="86"/>
                  </a:cubicBezTo>
                  <a:cubicBezTo>
                    <a:pt x="281" y="86"/>
                    <a:pt x="137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3079;p56">
              <a:extLst>
                <a:ext uri="{FF2B5EF4-FFF2-40B4-BE49-F238E27FC236}">
                  <a16:creationId xmlns:a16="http://schemas.microsoft.com/office/drawing/2014/main" id="{BC2D87BA-CE0D-4A7C-0591-987C5322DB44}"/>
                </a:ext>
              </a:extLst>
            </p:cNvPr>
            <p:cNvSpPr/>
            <p:nvPr/>
          </p:nvSpPr>
          <p:spPr>
            <a:xfrm>
              <a:off x="3806980" y="3110001"/>
              <a:ext cx="2294" cy="1648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1"/>
                  </a:moveTo>
                  <a:cubicBezTo>
                    <a:pt x="88" y="1"/>
                    <a:pt x="1" y="50"/>
                    <a:pt x="1" y="77"/>
                  </a:cubicBezTo>
                  <a:cubicBezTo>
                    <a:pt x="13" y="89"/>
                    <a:pt x="34" y="96"/>
                    <a:pt x="56" y="96"/>
                  </a:cubicBezTo>
                  <a:cubicBezTo>
                    <a:pt x="94" y="96"/>
                    <a:pt x="134" y="73"/>
                    <a:pt x="134" y="10"/>
                  </a:cubicBezTo>
                  <a:cubicBezTo>
                    <a:pt x="134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3080;p56">
              <a:extLst>
                <a:ext uri="{FF2B5EF4-FFF2-40B4-BE49-F238E27FC236}">
                  <a16:creationId xmlns:a16="http://schemas.microsoft.com/office/drawing/2014/main" id="{BDDEA241-F78A-DE1E-8D69-6E30B73E0C57}"/>
                </a:ext>
              </a:extLst>
            </p:cNvPr>
            <p:cNvSpPr/>
            <p:nvPr/>
          </p:nvSpPr>
          <p:spPr>
            <a:xfrm>
              <a:off x="3764460" y="2957662"/>
              <a:ext cx="5693" cy="3416"/>
            </a:xfrm>
            <a:custGeom>
              <a:avLst/>
              <a:gdLst/>
              <a:ahLst/>
              <a:cxnLst/>
              <a:rect l="l" t="t" r="r" b="b"/>
              <a:pathLst>
                <a:path w="335" h="201" extrusionOk="0">
                  <a:moveTo>
                    <a:pt x="1" y="1"/>
                  </a:moveTo>
                  <a:cubicBezTo>
                    <a:pt x="1" y="67"/>
                    <a:pt x="134" y="134"/>
                    <a:pt x="201" y="201"/>
                  </a:cubicBezTo>
                  <a:cubicBezTo>
                    <a:pt x="335" y="67"/>
                    <a:pt x="134" y="3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3081;p56">
              <a:extLst>
                <a:ext uri="{FF2B5EF4-FFF2-40B4-BE49-F238E27FC236}">
                  <a16:creationId xmlns:a16="http://schemas.microsoft.com/office/drawing/2014/main" id="{AE16C52A-E1AC-DEDE-E56B-D489F19D45A7}"/>
                </a:ext>
              </a:extLst>
            </p:cNvPr>
            <p:cNvSpPr/>
            <p:nvPr/>
          </p:nvSpPr>
          <p:spPr>
            <a:xfrm>
              <a:off x="3789408" y="3103917"/>
              <a:ext cx="7953" cy="7393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8" y="1"/>
                  </a:moveTo>
                  <a:cubicBezTo>
                    <a:pt x="301" y="1"/>
                    <a:pt x="201" y="134"/>
                    <a:pt x="101" y="234"/>
                  </a:cubicBezTo>
                  <a:cubicBezTo>
                    <a:pt x="67" y="268"/>
                    <a:pt x="1" y="301"/>
                    <a:pt x="34" y="435"/>
                  </a:cubicBezTo>
                  <a:cubicBezTo>
                    <a:pt x="101" y="368"/>
                    <a:pt x="201" y="301"/>
                    <a:pt x="234" y="234"/>
                  </a:cubicBezTo>
                  <a:cubicBezTo>
                    <a:pt x="334" y="134"/>
                    <a:pt x="468" y="134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3082;p56">
              <a:extLst>
                <a:ext uri="{FF2B5EF4-FFF2-40B4-BE49-F238E27FC236}">
                  <a16:creationId xmlns:a16="http://schemas.microsoft.com/office/drawing/2014/main" id="{F55E278F-C5E5-5CE0-DCD9-74665A5A9D90}"/>
                </a:ext>
              </a:extLst>
            </p:cNvPr>
            <p:cNvSpPr/>
            <p:nvPr/>
          </p:nvSpPr>
          <p:spPr>
            <a:xfrm>
              <a:off x="3775812" y="3081127"/>
              <a:ext cx="11352" cy="4673"/>
            </a:xfrm>
            <a:custGeom>
              <a:avLst/>
              <a:gdLst/>
              <a:ahLst/>
              <a:cxnLst/>
              <a:rect l="l" t="t" r="r" b="b"/>
              <a:pathLst>
                <a:path w="668" h="275" extrusionOk="0">
                  <a:moveTo>
                    <a:pt x="593" y="1"/>
                  </a:moveTo>
                  <a:cubicBezTo>
                    <a:pt x="514" y="1"/>
                    <a:pt x="453" y="74"/>
                    <a:pt x="367" y="74"/>
                  </a:cubicBezTo>
                  <a:cubicBezTo>
                    <a:pt x="300" y="74"/>
                    <a:pt x="167" y="74"/>
                    <a:pt x="134" y="108"/>
                  </a:cubicBezTo>
                  <a:cubicBezTo>
                    <a:pt x="33" y="141"/>
                    <a:pt x="0" y="241"/>
                    <a:pt x="0" y="274"/>
                  </a:cubicBezTo>
                  <a:cubicBezTo>
                    <a:pt x="33" y="274"/>
                    <a:pt x="33" y="241"/>
                    <a:pt x="67" y="241"/>
                  </a:cubicBezTo>
                  <a:cubicBezTo>
                    <a:pt x="300" y="141"/>
                    <a:pt x="667" y="241"/>
                    <a:pt x="634" y="8"/>
                  </a:cubicBezTo>
                  <a:cubicBezTo>
                    <a:pt x="620" y="3"/>
                    <a:pt x="606" y="1"/>
                    <a:pt x="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3083;p56">
              <a:extLst>
                <a:ext uri="{FF2B5EF4-FFF2-40B4-BE49-F238E27FC236}">
                  <a16:creationId xmlns:a16="http://schemas.microsoft.com/office/drawing/2014/main" id="{33CE6261-FBC3-04F2-9BA4-FAC0611286F7}"/>
                </a:ext>
              </a:extLst>
            </p:cNvPr>
            <p:cNvSpPr/>
            <p:nvPr/>
          </p:nvSpPr>
          <p:spPr>
            <a:xfrm>
              <a:off x="3774673" y="3086922"/>
              <a:ext cx="12491" cy="14190"/>
            </a:xfrm>
            <a:custGeom>
              <a:avLst/>
              <a:gdLst/>
              <a:ahLst/>
              <a:cxnLst/>
              <a:rect l="l" t="t" r="r" b="b"/>
              <a:pathLst>
                <a:path w="735" h="835" extrusionOk="0">
                  <a:moveTo>
                    <a:pt x="567" y="0"/>
                  </a:moveTo>
                  <a:cubicBezTo>
                    <a:pt x="401" y="0"/>
                    <a:pt x="334" y="167"/>
                    <a:pt x="234" y="167"/>
                  </a:cubicBezTo>
                  <a:cubicBezTo>
                    <a:pt x="201" y="167"/>
                    <a:pt x="100" y="100"/>
                    <a:pt x="67" y="100"/>
                  </a:cubicBezTo>
                  <a:cubicBezTo>
                    <a:pt x="0" y="134"/>
                    <a:pt x="34" y="267"/>
                    <a:pt x="34" y="334"/>
                  </a:cubicBezTo>
                  <a:cubicBezTo>
                    <a:pt x="34" y="400"/>
                    <a:pt x="0" y="467"/>
                    <a:pt x="0" y="501"/>
                  </a:cubicBezTo>
                  <a:cubicBezTo>
                    <a:pt x="0" y="567"/>
                    <a:pt x="67" y="567"/>
                    <a:pt x="100" y="634"/>
                  </a:cubicBezTo>
                  <a:cubicBezTo>
                    <a:pt x="167" y="734"/>
                    <a:pt x="67" y="834"/>
                    <a:pt x="201" y="834"/>
                  </a:cubicBezTo>
                  <a:cubicBezTo>
                    <a:pt x="367" y="834"/>
                    <a:pt x="167" y="467"/>
                    <a:pt x="267" y="434"/>
                  </a:cubicBezTo>
                  <a:lnTo>
                    <a:pt x="267" y="434"/>
                  </a:lnTo>
                  <a:cubicBezTo>
                    <a:pt x="361" y="497"/>
                    <a:pt x="515" y="737"/>
                    <a:pt x="672" y="737"/>
                  </a:cubicBezTo>
                  <a:cubicBezTo>
                    <a:pt x="681" y="737"/>
                    <a:pt x="691" y="736"/>
                    <a:pt x="701" y="734"/>
                  </a:cubicBezTo>
                  <a:cubicBezTo>
                    <a:pt x="734" y="667"/>
                    <a:pt x="701" y="601"/>
                    <a:pt x="701" y="567"/>
                  </a:cubicBezTo>
                  <a:cubicBezTo>
                    <a:pt x="601" y="467"/>
                    <a:pt x="534" y="334"/>
                    <a:pt x="434" y="267"/>
                  </a:cubicBezTo>
                  <a:cubicBezTo>
                    <a:pt x="501" y="167"/>
                    <a:pt x="601" y="100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3084;p56">
              <a:extLst>
                <a:ext uri="{FF2B5EF4-FFF2-40B4-BE49-F238E27FC236}">
                  <a16:creationId xmlns:a16="http://schemas.microsoft.com/office/drawing/2014/main" id="{2502A590-5AA6-7D40-CC96-89C601968BE4}"/>
                </a:ext>
              </a:extLst>
            </p:cNvPr>
            <p:cNvSpPr/>
            <p:nvPr/>
          </p:nvSpPr>
          <p:spPr>
            <a:xfrm>
              <a:off x="3780333" y="3107588"/>
              <a:ext cx="3433" cy="1835"/>
            </a:xfrm>
            <a:custGeom>
              <a:avLst/>
              <a:gdLst/>
              <a:ahLst/>
              <a:cxnLst/>
              <a:rect l="l" t="t" r="r" b="b"/>
              <a:pathLst>
                <a:path w="202" h="108" extrusionOk="0">
                  <a:moveTo>
                    <a:pt x="125" y="1"/>
                  </a:moveTo>
                  <a:cubicBezTo>
                    <a:pt x="68" y="1"/>
                    <a:pt x="1" y="43"/>
                    <a:pt x="1" y="85"/>
                  </a:cubicBezTo>
                  <a:cubicBezTo>
                    <a:pt x="1" y="99"/>
                    <a:pt x="35" y="107"/>
                    <a:pt x="76" y="107"/>
                  </a:cubicBezTo>
                  <a:cubicBezTo>
                    <a:pt x="132" y="107"/>
                    <a:pt x="201" y="91"/>
                    <a:pt x="201" y="52"/>
                  </a:cubicBezTo>
                  <a:cubicBezTo>
                    <a:pt x="189" y="15"/>
                    <a:pt x="159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3085;p56">
              <a:extLst>
                <a:ext uri="{FF2B5EF4-FFF2-40B4-BE49-F238E27FC236}">
                  <a16:creationId xmlns:a16="http://schemas.microsoft.com/office/drawing/2014/main" id="{41EE03A1-A9F8-50D2-1E29-170DBCE501F8}"/>
                </a:ext>
              </a:extLst>
            </p:cNvPr>
            <p:cNvSpPr/>
            <p:nvPr/>
          </p:nvSpPr>
          <p:spPr>
            <a:xfrm>
              <a:off x="3778633" y="3111242"/>
              <a:ext cx="3433" cy="2328"/>
            </a:xfrm>
            <a:custGeom>
              <a:avLst/>
              <a:gdLst/>
              <a:ahLst/>
              <a:cxnLst/>
              <a:rect l="l" t="t" r="r" b="b"/>
              <a:pathLst>
                <a:path w="202" h="137" extrusionOk="0">
                  <a:moveTo>
                    <a:pt x="57" y="1"/>
                  </a:moveTo>
                  <a:cubicBezTo>
                    <a:pt x="25" y="1"/>
                    <a:pt x="1" y="11"/>
                    <a:pt x="1" y="37"/>
                  </a:cubicBezTo>
                  <a:cubicBezTo>
                    <a:pt x="34" y="70"/>
                    <a:pt x="134" y="70"/>
                    <a:pt x="168" y="137"/>
                  </a:cubicBezTo>
                  <a:cubicBezTo>
                    <a:pt x="168" y="137"/>
                    <a:pt x="168" y="70"/>
                    <a:pt x="201" y="70"/>
                  </a:cubicBezTo>
                  <a:cubicBezTo>
                    <a:pt x="180" y="29"/>
                    <a:pt x="109" y="1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3086;p56">
              <a:extLst>
                <a:ext uri="{FF2B5EF4-FFF2-40B4-BE49-F238E27FC236}">
                  <a16:creationId xmlns:a16="http://schemas.microsoft.com/office/drawing/2014/main" id="{8E71FD10-5B4C-F7F8-79E2-088E8E9FA503}"/>
                </a:ext>
              </a:extLst>
            </p:cNvPr>
            <p:cNvSpPr/>
            <p:nvPr/>
          </p:nvSpPr>
          <p:spPr>
            <a:xfrm>
              <a:off x="3769575" y="3108641"/>
              <a:ext cx="6815" cy="2804"/>
            </a:xfrm>
            <a:custGeom>
              <a:avLst/>
              <a:gdLst/>
              <a:ahLst/>
              <a:cxnLst/>
              <a:rect l="l" t="t" r="r" b="b"/>
              <a:pathLst>
                <a:path w="401" h="165" extrusionOk="0">
                  <a:moveTo>
                    <a:pt x="383" y="0"/>
                  </a:moveTo>
                  <a:cubicBezTo>
                    <a:pt x="348" y="0"/>
                    <a:pt x="267" y="56"/>
                    <a:pt x="167" y="56"/>
                  </a:cubicBezTo>
                  <a:cubicBezTo>
                    <a:pt x="134" y="56"/>
                    <a:pt x="0" y="56"/>
                    <a:pt x="0" y="123"/>
                  </a:cubicBezTo>
                  <a:cubicBezTo>
                    <a:pt x="17" y="157"/>
                    <a:pt x="50" y="165"/>
                    <a:pt x="88" y="165"/>
                  </a:cubicBezTo>
                  <a:cubicBezTo>
                    <a:pt x="125" y="165"/>
                    <a:pt x="167" y="157"/>
                    <a:pt x="200" y="157"/>
                  </a:cubicBezTo>
                  <a:cubicBezTo>
                    <a:pt x="234" y="56"/>
                    <a:pt x="400" y="123"/>
                    <a:pt x="400" y="23"/>
                  </a:cubicBezTo>
                  <a:cubicBezTo>
                    <a:pt x="400" y="6"/>
                    <a:pt x="39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3087;p56">
              <a:extLst>
                <a:ext uri="{FF2B5EF4-FFF2-40B4-BE49-F238E27FC236}">
                  <a16:creationId xmlns:a16="http://schemas.microsoft.com/office/drawing/2014/main" id="{093892C3-48CA-0385-DD3A-8ECB9FF4009F}"/>
                </a:ext>
              </a:extLst>
            </p:cNvPr>
            <p:cNvSpPr/>
            <p:nvPr/>
          </p:nvSpPr>
          <p:spPr>
            <a:xfrm>
              <a:off x="3765038" y="3102795"/>
              <a:ext cx="100353" cy="82203"/>
            </a:xfrm>
            <a:custGeom>
              <a:avLst/>
              <a:gdLst/>
              <a:ahLst/>
              <a:cxnLst/>
              <a:rect l="l" t="t" r="r" b="b"/>
              <a:pathLst>
                <a:path w="5905" h="4837" extrusionOk="0">
                  <a:moveTo>
                    <a:pt x="4270" y="0"/>
                  </a:moveTo>
                  <a:cubicBezTo>
                    <a:pt x="4170" y="34"/>
                    <a:pt x="4170" y="200"/>
                    <a:pt x="4137" y="334"/>
                  </a:cubicBezTo>
                  <a:cubicBezTo>
                    <a:pt x="4137" y="367"/>
                    <a:pt x="4103" y="400"/>
                    <a:pt x="4103" y="467"/>
                  </a:cubicBezTo>
                  <a:cubicBezTo>
                    <a:pt x="4103" y="567"/>
                    <a:pt x="4137" y="734"/>
                    <a:pt x="4103" y="867"/>
                  </a:cubicBezTo>
                  <a:cubicBezTo>
                    <a:pt x="4070" y="1001"/>
                    <a:pt x="4003" y="1134"/>
                    <a:pt x="3936" y="1134"/>
                  </a:cubicBezTo>
                  <a:cubicBezTo>
                    <a:pt x="3836" y="1134"/>
                    <a:pt x="3803" y="1068"/>
                    <a:pt x="3736" y="1034"/>
                  </a:cubicBezTo>
                  <a:lnTo>
                    <a:pt x="3636" y="1034"/>
                  </a:lnTo>
                  <a:cubicBezTo>
                    <a:pt x="3603" y="1034"/>
                    <a:pt x="3570" y="1001"/>
                    <a:pt x="3469" y="968"/>
                  </a:cubicBezTo>
                  <a:cubicBezTo>
                    <a:pt x="3403" y="901"/>
                    <a:pt x="3236" y="901"/>
                    <a:pt x="3236" y="834"/>
                  </a:cubicBezTo>
                  <a:cubicBezTo>
                    <a:pt x="3236" y="734"/>
                    <a:pt x="3269" y="701"/>
                    <a:pt x="3336" y="667"/>
                  </a:cubicBezTo>
                  <a:lnTo>
                    <a:pt x="3336" y="567"/>
                  </a:lnTo>
                  <a:cubicBezTo>
                    <a:pt x="3336" y="534"/>
                    <a:pt x="3403" y="467"/>
                    <a:pt x="3403" y="400"/>
                  </a:cubicBezTo>
                  <a:cubicBezTo>
                    <a:pt x="3381" y="367"/>
                    <a:pt x="3355" y="356"/>
                    <a:pt x="3326" y="356"/>
                  </a:cubicBezTo>
                  <a:cubicBezTo>
                    <a:pt x="3269" y="356"/>
                    <a:pt x="3203" y="400"/>
                    <a:pt x="3136" y="400"/>
                  </a:cubicBezTo>
                  <a:cubicBezTo>
                    <a:pt x="3102" y="414"/>
                    <a:pt x="3067" y="419"/>
                    <a:pt x="3033" y="419"/>
                  </a:cubicBezTo>
                  <a:cubicBezTo>
                    <a:pt x="2921" y="419"/>
                    <a:pt x="2812" y="362"/>
                    <a:pt x="2716" y="362"/>
                  </a:cubicBezTo>
                  <a:cubicBezTo>
                    <a:pt x="2700" y="362"/>
                    <a:pt x="2684" y="363"/>
                    <a:pt x="2669" y="367"/>
                  </a:cubicBezTo>
                  <a:cubicBezTo>
                    <a:pt x="2636" y="400"/>
                    <a:pt x="2736" y="400"/>
                    <a:pt x="2736" y="501"/>
                  </a:cubicBezTo>
                  <a:cubicBezTo>
                    <a:pt x="2669" y="567"/>
                    <a:pt x="2602" y="534"/>
                    <a:pt x="2502" y="567"/>
                  </a:cubicBezTo>
                  <a:cubicBezTo>
                    <a:pt x="2435" y="634"/>
                    <a:pt x="2402" y="734"/>
                    <a:pt x="2335" y="867"/>
                  </a:cubicBezTo>
                  <a:cubicBezTo>
                    <a:pt x="2302" y="968"/>
                    <a:pt x="2302" y="1034"/>
                    <a:pt x="2269" y="1068"/>
                  </a:cubicBezTo>
                  <a:cubicBezTo>
                    <a:pt x="2242" y="1081"/>
                    <a:pt x="2218" y="1086"/>
                    <a:pt x="2195" y="1086"/>
                  </a:cubicBezTo>
                  <a:cubicBezTo>
                    <a:pt x="2106" y="1086"/>
                    <a:pt x="2042" y="1001"/>
                    <a:pt x="1935" y="1001"/>
                  </a:cubicBezTo>
                  <a:cubicBezTo>
                    <a:pt x="1902" y="1001"/>
                    <a:pt x="1835" y="1034"/>
                    <a:pt x="1802" y="1068"/>
                  </a:cubicBezTo>
                  <a:lnTo>
                    <a:pt x="1635" y="1234"/>
                  </a:lnTo>
                  <a:cubicBezTo>
                    <a:pt x="1601" y="1334"/>
                    <a:pt x="1601" y="1401"/>
                    <a:pt x="1568" y="1468"/>
                  </a:cubicBezTo>
                  <a:lnTo>
                    <a:pt x="1435" y="1568"/>
                  </a:lnTo>
                  <a:cubicBezTo>
                    <a:pt x="1401" y="1568"/>
                    <a:pt x="1335" y="1568"/>
                    <a:pt x="1301" y="1635"/>
                  </a:cubicBezTo>
                  <a:cubicBezTo>
                    <a:pt x="1235" y="1668"/>
                    <a:pt x="1268" y="1735"/>
                    <a:pt x="1268" y="1835"/>
                  </a:cubicBezTo>
                  <a:cubicBezTo>
                    <a:pt x="1268" y="1902"/>
                    <a:pt x="1168" y="2068"/>
                    <a:pt x="1101" y="2135"/>
                  </a:cubicBezTo>
                  <a:lnTo>
                    <a:pt x="834" y="2235"/>
                  </a:lnTo>
                  <a:cubicBezTo>
                    <a:pt x="768" y="2302"/>
                    <a:pt x="667" y="2369"/>
                    <a:pt x="601" y="2402"/>
                  </a:cubicBezTo>
                  <a:cubicBezTo>
                    <a:pt x="567" y="2402"/>
                    <a:pt x="501" y="2402"/>
                    <a:pt x="501" y="2469"/>
                  </a:cubicBezTo>
                  <a:cubicBezTo>
                    <a:pt x="401" y="2502"/>
                    <a:pt x="301" y="2669"/>
                    <a:pt x="167" y="2735"/>
                  </a:cubicBezTo>
                  <a:cubicBezTo>
                    <a:pt x="134" y="2802"/>
                    <a:pt x="67" y="2836"/>
                    <a:pt x="67" y="2869"/>
                  </a:cubicBezTo>
                  <a:lnTo>
                    <a:pt x="67" y="3036"/>
                  </a:lnTo>
                  <a:cubicBezTo>
                    <a:pt x="67" y="3136"/>
                    <a:pt x="0" y="3169"/>
                    <a:pt x="0" y="3236"/>
                  </a:cubicBezTo>
                  <a:cubicBezTo>
                    <a:pt x="67" y="3336"/>
                    <a:pt x="100" y="3336"/>
                    <a:pt x="100" y="3403"/>
                  </a:cubicBezTo>
                  <a:cubicBezTo>
                    <a:pt x="100" y="3469"/>
                    <a:pt x="0" y="3503"/>
                    <a:pt x="0" y="3536"/>
                  </a:cubicBezTo>
                  <a:cubicBezTo>
                    <a:pt x="0" y="3569"/>
                    <a:pt x="67" y="3636"/>
                    <a:pt x="67" y="3669"/>
                  </a:cubicBezTo>
                  <a:cubicBezTo>
                    <a:pt x="67" y="3703"/>
                    <a:pt x="67" y="3736"/>
                    <a:pt x="100" y="3736"/>
                  </a:cubicBezTo>
                  <a:cubicBezTo>
                    <a:pt x="134" y="3836"/>
                    <a:pt x="167" y="3870"/>
                    <a:pt x="234" y="3970"/>
                  </a:cubicBezTo>
                  <a:lnTo>
                    <a:pt x="234" y="4136"/>
                  </a:lnTo>
                  <a:cubicBezTo>
                    <a:pt x="234" y="4203"/>
                    <a:pt x="301" y="4237"/>
                    <a:pt x="301" y="4303"/>
                  </a:cubicBezTo>
                  <a:cubicBezTo>
                    <a:pt x="301" y="4370"/>
                    <a:pt x="301" y="4503"/>
                    <a:pt x="267" y="4537"/>
                  </a:cubicBezTo>
                  <a:cubicBezTo>
                    <a:pt x="267" y="4570"/>
                    <a:pt x="134" y="4670"/>
                    <a:pt x="167" y="4704"/>
                  </a:cubicBezTo>
                  <a:cubicBezTo>
                    <a:pt x="167" y="4804"/>
                    <a:pt x="301" y="4804"/>
                    <a:pt x="334" y="4837"/>
                  </a:cubicBezTo>
                  <a:cubicBezTo>
                    <a:pt x="634" y="4837"/>
                    <a:pt x="667" y="4637"/>
                    <a:pt x="834" y="4537"/>
                  </a:cubicBezTo>
                  <a:cubicBezTo>
                    <a:pt x="1001" y="4470"/>
                    <a:pt x="1168" y="4470"/>
                    <a:pt x="1335" y="4403"/>
                  </a:cubicBezTo>
                  <a:cubicBezTo>
                    <a:pt x="1435" y="4303"/>
                    <a:pt x="1601" y="4136"/>
                    <a:pt x="1768" y="4070"/>
                  </a:cubicBezTo>
                  <a:cubicBezTo>
                    <a:pt x="1802" y="4070"/>
                    <a:pt x="1902" y="4070"/>
                    <a:pt x="1935" y="4036"/>
                  </a:cubicBezTo>
                  <a:cubicBezTo>
                    <a:pt x="2135" y="3970"/>
                    <a:pt x="2269" y="3770"/>
                    <a:pt x="2502" y="3770"/>
                  </a:cubicBezTo>
                  <a:cubicBezTo>
                    <a:pt x="2569" y="3770"/>
                    <a:pt x="2769" y="3836"/>
                    <a:pt x="2802" y="3836"/>
                  </a:cubicBezTo>
                  <a:cubicBezTo>
                    <a:pt x="2836" y="3836"/>
                    <a:pt x="2969" y="4003"/>
                    <a:pt x="3002" y="4036"/>
                  </a:cubicBezTo>
                  <a:cubicBezTo>
                    <a:pt x="3036" y="4070"/>
                    <a:pt x="3002" y="4170"/>
                    <a:pt x="3036" y="4170"/>
                  </a:cubicBezTo>
                  <a:cubicBezTo>
                    <a:pt x="3136" y="4170"/>
                    <a:pt x="3136" y="4070"/>
                    <a:pt x="3203" y="4003"/>
                  </a:cubicBezTo>
                  <a:cubicBezTo>
                    <a:pt x="3269" y="3970"/>
                    <a:pt x="3336" y="3903"/>
                    <a:pt x="3403" y="3903"/>
                  </a:cubicBezTo>
                  <a:cubicBezTo>
                    <a:pt x="3403" y="3970"/>
                    <a:pt x="3336" y="4003"/>
                    <a:pt x="3403" y="4036"/>
                  </a:cubicBezTo>
                  <a:cubicBezTo>
                    <a:pt x="3469" y="4070"/>
                    <a:pt x="3469" y="4136"/>
                    <a:pt x="3469" y="4203"/>
                  </a:cubicBezTo>
                  <a:cubicBezTo>
                    <a:pt x="3503" y="4237"/>
                    <a:pt x="3536" y="4237"/>
                    <a:pt x="3603" y="4337"/>
                  </a:cubicBezTo>
                  <a:cubicBezTo>
                    <a:pt x="3603" y="4403"/>
                    <a:pt x="3570" y="4470"/>
                    <a:pt x="3603" y="4503"/>
                  </a:cubicBezTo>
                  <a:cubicBezTo>
                    <a:pt x="3636" y="4637"/>
                    <a:pt x="3770" y="4570"/>
                    <a:pt x="3870" y="4637"/>
                  </a:cubicBezTo>
                  <a:cubicBezTo>
                    <a:pt x="3914" y="4637"/>
                    <a:pt x="3944" y="4652"/>
                    <a:pt x="3969" y="4652"/>
                  </a:cubicBezTo>
                  <a:cubicBezTo>
                    <a:pt x="3981" y="4652"/>
                    <a:pt x="3992" y="4648"/>
                    <a:pt x="4003" y="4637"/>
                  </a:cubicBezTo>
                  <a:cubicBezTo>
                    <a:pt x="4103" y="4570"/>
                    <a:pt x="4137" y="4537"/>
                    <a:pt x="4237" y="4537"/>
                  </a:cubicBezTo>
                  <a:cubicBezTo>
                    <a:pt x="4270" y="4537"/>
                    <a:pt x="4337" y="4570"/>
                    <a:pt x="4437" y="4570"/>
                  </a:cubicBezTo>
                  <a:cubicBezTo>
                    <a:pt x="4470" y="4570"/>
                    <a:pt x="4570" y="4470"/>
                    <a:pt x="4670" y="4370"/>
                  </a:cubicBezTo>
                  <a:cubicBezTo>
                    <a:pt x="4770" y="4337"/>
                    <a:pt x="4837" y="4337"/>
                    <a:pt x="4937" y="4303"/>
                  </a:cubicBezTo>
                  <a:cubicBezTo>
                    <a:pt x="5071" y="4237"/>
                    <a:pt x="5104" y="4070"/>
                    <a:pt x="5137" y="3970"/>
                  </a:cubicBezTo>
                  <a:cubicBezTo>
                    <a:pt x="5171" y="3870"/>
                    <a:pt x="5271" y="3803"/>
                    <a:pt x="5304" y="3703"/>
                  </a:cubicBezTo>
                  <a:cubicBezTo>
                    <a:pt x="5337" y="3636"/>
                    <a:pt x="5371" y="3503"/>
                    <a:pt x="5471" y="3403"/>
                  </a:cubicBezTo>
                  <a:lnTo>
                    <a:pt x="5604" y="3303"/>
                  </a:lnTo>
                  <a:cubicBezTo>
                    <a:pt x="5671" y="3202"/>
                    <a:pt x="5738" y="3069"/>
                    <a:pt x="5771" y="2969"/>
                  </a:cubicBezTo>
                  <a:cubicBezTo>
                    <a:pt x="5804" y="2836"/>
                    <a:pt x="5905" y="2702"/>
                    <a:pt x="5905" y="2569"/>
                  </a:cubicBezTo>
                  <a:cubicBezTo>
                    <a:pt x="5905" y="2502"/>
                    <a:pt x="5838" y="2369"/>
                    <a:pt x="5838" y="2302"/>
                  </a:cubicBezTo>
                  <a:cubicBezTo>
                    <a:pt x="5838" y="2202"/>
                    <a:pt x="5905" y="2168"/>
                    <a:pt x="5838" y="2068"/>
                  </a:cubicBezTo>
                  <a:cubicBezTo>
                    <a:pt x="5905" y="1902"/>
                    <a:pt x="5804" y="1868"/>
                    <a:pt x="5771" y="1835"/>
                  </a:cubicBezTo>
                  <a:cubicBezTo>
                    <a:pt x="5738" y="1768"/>
                    <a:pt x="5638" y="1735"/>
                    <a:pt x="5604" y="1701"/>
                  </a:cubicBezTo>
                  <a:cubicBezTo>
                    <a:pt x="5571" y="1668"/>
                    <a:pt x="5571" y="1601"/>
                    <a:pt x="5571" y="1601"/>
                  </a:cubicBezTo>
                  <a:cubicBezTo>
                    <a:pt x="5504" y="1568"/>
                    <a:pt x="5438" y="1568"/>
                    <a:pt x="5404" y="1535"/>
                  </a:cubicBezTo>
                  <a:cubicBezTo>
                    <a:pt x="5404" y="1535"/>
                    <a:pt x="5404" y="1501"/>
                    <a:pt x="5337" y="1468"/>
                  </a:cubicBezTo>
                  <a:cubicBezTo>
                    <a:pt x="5304" y="1401"/>
                    <a:pt x="5304" y="1368"/>
                    <a:pt x="5271" y="1334"/>
                  </a:cubicBezTo>
                  <a:cubicBezTo>
                    <a:pt x="5137" y="1234"/>
                    <a:pt x="5004" y="1268"/>
                    <a:pt x="4937" y="1168"/>
                  </a:cubicBezTo>
                  <a:cubicBezTo>
                    <a:pt x="4837" y="1068"/>
                    <a:pt x="4904" y="1001"/>
                    <a:pt x="4837" y="867"/>
                  </a:cubicBezTo>
                  <a:cubicBezTo>
                    <a:pt x="4804" y="834"/>
                    <a:pt x="4770" y="734"/>
                    <a:pt x="4737" y="701"/>
                  </a:cubicBezTo>
                  <a:lnTo>
                    <a:pt x="4737" y="567"/>
                  </a:lnTo>
                  <a:cubicBezTo>
                    <a:pt x="4670" y="467"/>
                    <a:pt x="4570" y="501"/>
                    <a:pt x="4470" y="467"/>
                  </a:cubicBezTo>
                  <a:cubicBezTo>
                    <a:pt x="4437" y="300"/>
                    <a:pt x="4403" y="67"/>
                    <a:pt x="4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3088;p56">
              <a:extLst>
                <a:ext uri="{FF2B5EF4-FFF2-40B4-BE49-F238E27FC236}">
                  <a16:creationId xmlns:a16="http://schemas.microsoft.com/office/drawing/2014/main" id="{574B2ACF-A061-09E2-3015-D4DA5457F551}"/>
                </a:ext>
              </a:extLst>
            </p:cNvPr>
            <p:cNvSpPr/>
            <p:nvPr/>
          </p:nvSpPr>
          <p:spPr>
            <a:xfrm>
              <a:off x="3741789" y="3108455"/>
              <a:ext cx="26104" cy="5115"/>
            </a:xfrm>
            <a:custGeom>
              <a:avLst/>
              <a:gdLst/>
              <a:ahLst/>
              <a:cxnLst/>
              <a:rect l="l" t="t" r="r" b="b"/>
              <a:pathLst>
                <a:path w="1536" h="301" extrusionOk="0">
                  <a:moveTo>
                    <a:pt x="835" y="1"/>
                  </a:moveTo>
                  <a:cubicBezTo>
                    <a:pt x="801" y="1"/>
                    <a:pt x="735" y="34"/>
                    <a:pt x="701" y="67"/>
                  </a:cubicBezTo>
                  <a:cubicBezTo>
                    <a:pt x="656" y="95"/>
                    <a:pt x="610" y="105"/>
                    <a:pt x="565" y="105"/>
                  </a:cubicBezTo>
                  <a:cubicBezTo>
                    <a:pt x="446" y="105"/>
                    <a:pt x="331" y="34"/>
                    <a:pt x="234" y="34"/>
                  </a:cubicBezTo>
                  <a:cubicBezTo>
                    <a:pt x="134" y="34"/>
                    <a:pt x="1" y="67"/>
                    <a:pt x="34" y="168"/>
                  </a:cubicBezTo>
                  <a:cubicBezTo>
                    <a:pt x="34" y="234"/>
                    <a:pt x="368" y="301"/>
                    <a:pt x="468" y="301"/>
                  </a:cubicBezTo>
                  <a:cubicBezTo>
                    <a:pt x="534" y="301"/>
                    <a:pt x="568" y="234"/>
                    <a:pt x="668" y="234"/>
                  </a:cubicBezTo>
                  <a:cubicBezTo>
                    <a:pt x="757" y="234"/>
                    <a:pt x="831" y="264"/>
                    <a:pt x="900" y="264"/>
                  </a:cubicBezTo>
                  <a:cubicBezTo>
                    <a:pt x="935" y="264"/>
                    <a:pt x="968" y="256"/>
                    <a:pt x="1001" y="234"/>
                  </a:cubicBezTo>
                  <a:cubicBezTo>
                    <a:pt x="1012" y="256"/>
                    <a:pt x="1035" y="264"/>
                    <a:pt x="1062" y="264"/>
                  </a:cubicBezTo>
                  <a:cubicBezTo>
                    <a:pt x="1116" y="264"/>
                    <a:pt x="1190" y="234"/>
                    <a:pt x="1235" y="234"/>
                  </a:cubicBezTo>
                  <a:cubicBezTo>
                    <a:pt x="1285" y="234"/>
                    <a:pt x="1343" y="251"/>
                    <a:pt x="1397" y="251"/>
                  </a:cubicBezTo>
                  <a:cubicBezTo>
                    <a:pt x="1452" y="251"/>
                    <a:pt x="1502" y="234"/>
                    <a:pt x="1535" y="168"/>
                  </a:cubicBezTo>
                  <a:cubicBezTo>
                    <a:pt x="1468" y="67"/>
                    <a:pt x="1302" y="101"/>
                    <a:pt x="1202" y="67"/>
                  </a:cubicBezTo>
                  <a:cubicBezTo>
                    <a:pt x="1202" y="34"/>
                    <a:pt x="1202" y="1"/>
                    <a:pt x="1168" y="1"/>
                  </a:cubicBezTo>
                  <a:cubicBezTo>
                    <a:pt x="1124" y="12"/>
                    <a:pt x="1087" y="16"/>
                    <a:pt x="1052" y="16"/>
                  </a:cubicBezTo>
                  <a:cubicBezTo>
                    <a:pt x="983" y="16"/>
                    <a:pt x="924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3089;p56">
              <a:extLst>
                <a:ext uri="{FF2B5EF4-FFF2-40B4-BE49-F238E27FC236}">
                  <a16:creationId xmlns:a16="http://schemas.microsoft.com/office/drawing/2014/main" id="{3A566227-7332-B03A-0512-E37C86D82F30}"/>
                </a:ext>
              </a:extLst>
            </p:cNvPr>
            <p:cNvSpPr/>
            <p:nvPr/>
          </p:nvSpPr>
          <p:spPr>
            <a:xfrm>
              <a:off x="3744627" y="3068976"/>
              <a:ext cx="26087" cy="30998"/>
            </a:xfrm>
            <a:custGeom>
              <a:avLst/>
              <a:gdLst/>
              <a:ahLst/>
              <a:cxnLst/>
              <a:rect l="l" t="t" r="r" b="b"/>
              <a:pathLst>
                <a:path w="1535" h="1824" extrusionOk="0">
                  <a:moveTo>
                    <a:pt x="1055" y="0"/>
                  </a:moveTo>
                  <a:cubicBezTo>
                    <a:pt x="1035" y="0"/>
                    <a:pt x="1016" y="7"/>
                    <a:pt x="1001" y="22"/>
                  </a:cubicBezTo>
                  <a:cubicBezTo>
                    <a:pt x="934" y="156"/>
                    <a:pt x="968" y="289"/>
                    <a:pt x="868" y="356"/>
                  </a:cubicBezTo>
                  <a:cubicBezTo>
                    <a:pt x="834" y="389"/>
                    <a:pt x="801" y="389"/>
                    <a:pt x="734" y="456"/>
                  </a:cubicBezTo>
                  <a:cubicBezTo>
                    <a:pt x="701" y="489"/>
                    <a:pt x="701" y="556"/>
                    <a:pt x="668" y="623"/>
                  </a:cubicBezTo>
                  <a:cubicBezTo>
                    <a:pt x="634" y="656"/>
                    <a:pt x="634" y="723"/>
                    <a:pt x="534" y="756"/>
                  </a:cubicBezTo>
                  <a:cubicBezTo>
                    <a:pt x="501" y="823"/>
                    <a:pt x="401" y="823"/>
                    <a:pt x="367" y="856"/>
                  </a:cubicBezTo>
                  <a:cubicBezTo>
                    <a:pt x="334" y="889"/>
                    <a:pt x="367" y="1023"/>
                    <a:pt x="301" y="1056"/>
                  </a:cubicBezTo>
                  <a:lnTo>
                    <a:pt x="134" y="1056"/>
                  </a:lnTo>
                  <a:cubicBezTo>
                    <a:pt x="0" y="1090"/>
                    <a:pt x="67" y="1356"/>
                    <a:pt x="167" y="1490"/>
                  </a:cubicBezTo>
                  <a:cubicBezTo>
                    <a:pt x="201" y="1557"/>
                    <a:pt x="301" y="1557"/>
                    <a:pt x="334" y="1590"/>
                  </a:cubicBezTo>
                  <a:cubicBezTo>
                    <a:pt x="367" y="1657"/>
                    <a:pt x="367" y="1757"/>
                    <a:pt x="467" y="1757"/>
                  </a:cubicBezTo>
                  <a:lnTo>
                    <a:pt x="634" y="1757"/>
                  </a:lnTo>
                  <a:cubicBezTo>
                    <a:pt x="668" y="1757"/>
                    <a:pt x="701" y="1823"/>
                    <a:pt x="768" y="1823"/>
                  </a:cubicBezTo>
                  <a:cubicBezTo>
                    <a:pt x="801" y="1823"/>
                    <a:pt x="834" y="1757"/>
                    <a:pt x="868" y="1757"/>
                  </a:cubicBezTo>
                  <a:cubicBezTo>
                    <a:pt x="887" y="1752"/>
                    <a:pt x="905" y="1750"/>
                    <a:pt x="923" y="1750"/>
                  </a:cubicBezTo>
                  <a:cubicBezTo>
                    <a:pt x="1029" y="1750"/>
                    <a:pt x="1111" y="1823"/>
                    <a:pt x="1168" y="1823"/>
                  </a:cubicBezTo>
                  <a:cubicBezTo>
                    <a:pt x="1268" y="1823"/>
                    <a:pt x="1301" y="1723"/>
                    <a:pt x="1335" y="1723"/>
                  </a:cubicBezTo>
                  <a:cubicBezTo>
                    <a:pt x="1435" y="1657"/>
                    <a:pt x="1335" y="1523"/>
                    <a:pt x="1335" y="1390"/>
                  </a:cubicBezTo>
                  <a:cubicBezTo>
                    <a:pt x="1335" y="1323"/>
                    <a:pt x="1435" y="1256"/>
                    <a:pt x="1468" y="1190"/>
                  </a:cubicBezTo>
                  <a:cubicBezTo>
                    <a:pt x="1468" y="1090"/>
                    <a:pt x="1435" y="1090"/>
                    <a:pt x="1435" y="1023"/>
                  </a:cubicBezTo>
                  <a:cubicBezTo>
                    <a:pt x="1435" y="956"/>
                    <a:pt x="1535" y="956"/>
                    <a:pt x="1535" y="856"/>
                  </a:cubicBezTo>
                  <a:cubicBezTo>
                    <a:pt x="1535" y="823"/>
                    <a:pt x="1468" y="789"/>
                    <a:pt x="1435" y="723"/>
                  </a:cubicBezTo>
                  <a:cubicBezTo>
                    <a:pt x="1368" y="689"/>
                    <a:pt x="1335" y="656"/>
                    <a:pt x="1335" y="623"/>
                  </a:cubicBezTo>
                  <a:cubicBezTo>
                    <a:pt x="1268" y="389"/>
                    <a:pt x="1368" y="356"/>
                    <a:pt x="1435" y="189"/>
                  </a:cubicBezTo>
                  <a:cubicBezTo>
                    <a:pt x="1435" y="189"/>
                    <a:pt x="1335" y="189"/>
                    <a:pt x="1268" y="156"/>
                  </a:cubicBezTo>
                  <a:cubicBezTo>
                    <a:pt x="1216" y="78"/>
                    <a:pt x="1125" y="0"/>
                    <a:pt x="1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3090;p56">
              <a:extLst>
                <a:ext uri="{FF2B5EF4-FFF2-40B4-BE49-F238E27FC236}">
                  <a16:creationId xmlns:a16="http://schemas.microsoft.com/office/drawing/2014/main" id="{AD35EC35-20DF-59E5-1220-98C72517BD21}"/>
                </a:ext>
              </a:extLst>
            </p:cNvPr>
            <p:cNvSpPr/>
            <p:nvPr/>
          </p:nvSpPr>
          <p:spPr>
            <a:xfrm>
              <a:off x="3741976" y="3098105"/>
              <a:ext cx="8021" cy="5880"/>
            </a:xfrm>
            <a:custGeom>
              <a:avLst/>
              <a:gdLst/>
              <a:ahLst/>
              <a:cxnLst/>
              <a:rect l="l" t="t" r="r" b="b"/>
              <a:pathLst>
                <a:path w="472" h="346" extrusionOk="0">
                  <a:moveTo>
                    <a:pt x="241" y="1"/>
                  </a:moveTo>
                  <a:cubicBezTo>
                    <a:pt x="225" y="1"/>
                    <a:pt x="208" y="3"/>
                    <a:pt x="190" y="9"/>
                  </a:cubicBezTo>
                  <a:cubicBezTo>
                    <a:pt x="0" y="73"/>
                    <a:pt x="50" y="345"/>
                    <a:pt x="255" y="345"/>
                  </a:cubicBezTo>
                  <a:cubicBezTo>
                    <a:pt x="266" y="345"/>
                    <a:pt x="278" y="345"/>
                    <a:pt x="290" y="343"/>
                  </a:cubicBezTo>
                  <a:cubicBezTo>
                    <a:pt x="472" y="282"/>
                    <a:pt x="406" y="1"/>
                    <a:pt x="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3091;p56">
              <a:extLst>
                <a:ext uri="{FF2B5EF4-FFF2-40B4-BE49-F238E27FC236}">
                  <a16:creationId xmlns:a16="http://schemas.microsoft.com/office/drawing/2014/main" id="{9F94E51C-E569-5041-C354-CCCA37BE6E6E}"/>
                </a:ext>
              </a:extLst>
            </p:cNvPr>
            <p:cNvSpPr/>
            <p:nvPr/>
          </p:nvSpPr>
          <p:spPr>
            <a:xfrm>
              <a:off x="3708344" y="3086345"/>
              <a:ext cx="34040" cy="24404"/>
            </a:xfrm>
            <a:custGeom>
              <a:avLst/>
              <a:gdLst/>
              <a:ahLst/>
              <a:cxnLst/>
              <a:rect l="l" t="t" r="r" b="b"/>
              <a:pathLst>
                <a:path w="2003" h="1436" extrusionOk="0">
                  <a:moveTo>
                    <a:pt x="334" y="1"/>
                  </a:moveTo>
                  <a:cubicBezTo>
                    <a:pt x="301" y="1"/>
                    <a:pt x="267" y="34"/>
                    <a:pt x="167" y="34"/>
                  </a:cubicBezTo>
                  <a:cubicBezTo>
                    <a:pt x="123" y="34"/>
                    <a:pt x="78" y="19"/>
                    <a:pt x="44" y="19"/>
                  </a:cubicBezTo>
                  <a:cubicBezTo>
                    <a:pt x="27" y="19"/>
                    <a:pt x="12" y="23"/>
                    <a:pt x="1" y="34"/>
                  </a:cubicBezTo>
                  <a:cubicBezTo>
                    <a:pt x="34" y="201"/>
                    <a:pt x="267" y="268"/>
                    <a:pt x="434" y="334"/>
                  </a:cubicBezTo>
                  <a:cubicBezTo>
                    <a:pt x="468" y="368"/>
                    <a:pt x="468" y="434"/>
                    <a:pt x="501" y="434"/>
                  </a:cubicBezTo>
                  <a:cubicBezTo>
                    <a:pt x="534" y="468"/>
                    <a:pt x="634" y="468"/>
                    <a:pt x="668" y="501"/>
                  </a:cubicBezTo>
                  <a:cubicBezTo>
                    <a:pt x="701" y="535"/>
                    <a:pt x="768" y="635"/>
                    <a:pt x="801" y="668"/>
                  </a:cubicBezTo>
                  <a:cubicBezTo>
                    <a:pt x="835" y="701"/>
                    <a:pt x="968" y="768"/>
                    <a:pt x="1001" y="801"/>
                  </a:cubicBezTo>
                  <a:cubicBezTo>
                    <a:pt x="1101" y="868"/>
                    <a:pt x="1101" y="968"/>
                    <a:pt x="1168" y="1002"/>
                  </a:cubicBezTo>
                  <a:cubicBezTo>
                    <a:pt x="1201" y="1035"/>
                    <a:pt x="1302" y="1102"/>
                    <a:pt x="1335" y="1135"/>
                  </a:cubicBezTo>
                  <a:cubicBezTo>
                    <a:pt x="1502" y="1268"/>
                    <a:pt x="1635" y="1335"/>
                    <a:pt x="1835" y="1435"/>
                  </a:cubicBezTo>
                  <a:cubicBezTo>
                    <a:pt x="1869" y="1435"/>
                    <a:pt x="1969" y="1368"/>
                    <a:pt x="2002" y="1368"/>
                  </a:cubicBezTo>
                  <a:cubicBezTo>
                    <a:pt x="2002" y="1302"/>
                    <a:pt x="1935" y="1168"/>
                    <a:pt x="1935" y="1035"/>
                  </a:cubicBezTo>
                  <a:cubicBezTo>
                    <a:pt x="1935" y="968"/>
                    <a:pt x="2002" y="968"/>
                    <a:pt x="2002" y="868"/>
                  </a:cubicBezTo>
                  <a:cubicBezTo>
                    <a:pt x="2002" y="835"/>
                    <a:pt x="1869" y="768"/>
                    <a:pt x="1835" y="768"/>
                  </a:cubicBezTo>
                  <a:cubicBezTo>
                    <a:pt x="1769" y="768"/>
                    <a:pt x="1802" y="835"/>
                    <a:pt x="1702" y="835"/>
                  </a:cubicBezTo>
                  <a:cubicBezTo>
                    <a:pt x="1668" y="835"/>
                    <a:pt x="1635" y="768"/>
                    <a:pt x="1602" y="768"/>
                  </a:cubicBezTo>
                  <a:cubicBezTo>
                    <a:pt x="1535" y="701"/>
                    <a:pt x="1502" y="701"/>
                    <a:pt x="1468" y="668"/>
                  </a:cubicBezTo>
                  <a:lnTo>
                    <a:pt x="1468" y="535"/>
                  </a:lnTo>
                  <a:cubicBezTo>
                    <a:pt x="1435" y="434"/>
                    <a:pt x="1201" y="434"/>
                    <a:pt x="1135" y="368"/>
                  </a:cubicBezTo>
                  <a:cubicBezTo>
                    <a:pt x="1035" y="334"/>
                    <a:pt x="968" y="334"/>
                    <a:pt x="935" y="334"/>
                  </a:cubicBezTo>
                  <a:cubicBezTo>
                    <a:pt x="868" y="334"/>
                    <a:pt x="835" y="268"/>
                    <a:pt x="768" y="268"/>
                  </a:cubicBezTo>
                  <a:cubicBezTo>
                    <a:pt x="701" y="201"/>
                    <a:pt x="634" y="201"/>
                    <a:pt x="601" y="168"/>
                  </a:cubicBezTo>
                  <a:cubicBezTo>
                    <a:pt x="501" y="134"/>
                    <a:pt x="434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3092;p56">
              <a:extLst>
                <a:ext uri="{FF2B5EF4-FFF2-40B4-BE49-F238E27FC236}">
                  <a16:creationId xmlns:a16="http://schemas.microsoft.com/office/drawing/2014/main" id="{54780497-56B3-7D02-FA26-4C0E6F1C51C0}"/>
                </a:ext>
              </a:extLst>
            </p:cNvPr>
            <p:cNvSpPr/>
            <p:nvPr/>
          </p:nvSpPr>
          <p:spPr>
            <a:xfrm>
              <a:off x="3665874" y="3084084"/>
              <a:ext cx="7342" cy="9687"/>
            </a:xfrm>
            <a:custGeom>
              <a:avLst/>
              <a:gdLst/>
              <a:ahLst/>
              <a:cxnLst/>
              <a:rect l="l" t="t" r="r" b="b"/>
              <a:pathLst>
                <a:path w="432" h="570" extrusionOk="0">
                  <a:moveTo>
                    <a:pt x="65" y="0"/>
                  </a:moveTo>
                  <a:cubicBezTo>
                    <a:pt x="0" y="193"/>
                    <a:pt x="59" y="569"/>
                    <a:pt x="212" y="569"/>
                  </a:cubicBezTo>
                  <a:cubicBezTo>
                    <a:pt x="218" y="569"/>
                    <a:pt x="225" y="569"/>
                    <a:pt x="231" y="567"/>
                  </a:cubicBezTo>
                  <a:cubicBezTo>
                    <a:pt x="298" y="567"/>
                    <a:pt x="398" y="467"/>
                    <a:pt x="398" y="434"/>
                  </a:cubicBezTo>
                  <a:cubicBezTo>
                    <a:pt x="431" y="201"/>
                    <a:pt x="131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3093;p56">
              <a:extLst>
                <a:ext uri="{FF2B5EF4-FFF2-40B4-BE49-F238E27FC236}">
                  <a16:creationId xmlns:a16="http://schemas.microsoft.com/office/drawing/2014/main" id="{B9BCA6EA-983D-34C3-162A-447BC83D567E}"/>
                </a:ext>
              </a:extLst>
            </p:cNvPr>
            <p:cNvSpPr/>
            <p:nvPr/>
          </p:nvSpPr>
          <p:spPr>
            <a:xfrm>
              <a:off x="3588158" y="3159625"/>
              <a:ext cx="15890" cy="37847"/>
            </a:xfrm>
            <a:custGeom>
              <a:avLst/>
              <a:gdLst/>
              <a:ahLst/>
              <a:cxnLst/>
              <a:rect l="l" t="t" r="r" b="b"/>
              <a:pathLst>
                <a:path w="935" h="2227" extrusionOk="0">
                  <a:moveTo>
                    <a:pt x="705" y="1"/>
                  </a:moveTo>
                  <a:cubicBezTo>
                    <a:pt x="692" y="1"/>
                    <a:pt x="679" y="8"/>
                    <a:pt x="668" y="25"/>
                  </a:cubicBezTo>
                  <a:cubicBezTo>
                    <a:pt x="635" y="59"/>
                    <a:pt x="668" y="125"/>
                    <a:pt x="635" y="159"/>
                  </a:cubicBezTo>
                  <a:cubicBezTo>
                    <a:pt x="635" y="192"/>
                    <a:pt x="535" y="192"/>
                    <a:pt x="535" y="225"/>
                  </a:cubicBezTo>
                  <a:cubicBezTo>
                    <a:pt x="501" y="292"/>
                    <a:pt x="535" y="359"/>
                    <a:pt x="501" y="392"/>
                  </a:cubicBezTo>
                  <a:cubicBezTo>
                    <a:pt x="468" y="492"/>
                    <a:pt x="368" y="559"/>
                    <a:pt x="334" y="626"/>
                  </a:cubicBezTo>
                  <a:cubicBezTo>
                    <a:pt x="234" y="659"/>
                    <a:pt x="168" y="692"/>
                    <a:pt x="68" y="759"/>
                  </a:cubicBezTo>
                  <a:cubicBezTo>
                    <a:pt x="34" y="826"/>
                    <a:pt x="1" y="926"/>
                    <a:pt x="34" y="1026"/>
                  </a:cubicBezTo>
                  <a:cubicBezTo>
                    <a:pt x="34" y="1159"/>
                    <a:pt x="134" y="1226"/>
                    <a:pt x="168" y="1326"/>
                  </a:cubicBezTo>
                  <a:cubicBezTo>
                    <a:pt x="201" y="1460"/>
                    <a:pt x="34" y="1560"/>
                    <a:pt x="68" y="1726"/>
                  </a:cubicBezTo>
                  <a:cubicBezTo>
                    <a:pt x="68" y="1827"/>
                    <a:pt x="134" y="1860"/>
                    <a:pt x="168" y="1960"/>
                  </a:cubicBezTo>
                  <a:cubicBezTo>
                    <a:pt x="168" y="1993"/>
                    <a:pt x="168" y="2027"/>
                    <a:pt x="201" y="2093"/>
                  </a:cubicBezTo>
                  <a:cubicBezTo>
                    <a:pt x="234" y="2193"/>
                    <a:pt x="368" y="2227"/>
                    <a:pt x="468" y="2227"/>
                  </a:cubicBezTo>
                  <a:cubicBezTo>
                    <a:pt x="501" y="2227"/>
                    <a:pt x="635" y="2160"/>
                    <a:pt x="668" y="2093"/>
                  </a:cubicBezTo>
                  <a:cubicBezTo>
                    <a:pt x="735" y="2027"/>
                    <a:pt x="735" y="1827"/>
                    <a:pt x="735" y="1660"/>
                  </a:cubicBezTo>
                  <a:cubicBezTo>
                    <a:pt x="735" y="1593"/>
                    <a:pt x="801" y="1560"/>
                    <a:pt x="801" y="1526"/>
                  </a:cubicBezTo>
                  <a:cubicBezTo>
                    <a:pt x="801" y="1393"/>
                    <a:pt x="835" y="1259"/>
                    <a:pt x="835" y="1093"/>
                  </a:cubicBezTo>
                  <a:cubicBezTo>
                    <a:pt x="868" y="926"/>
                    <a:pt x="902" y="759"/>
                    <a:pt x="868" y="559"/>
                  </a:cubicBezTo>
                  <a:cubicBezTo>
                    <a:pt x="868" y="526"/>
                    <a:pt x="935" y="492"/>
                    <a:pt x="935" y="392"/>
                  </a:cubicBezTo>
                  <a:cubicBezTo>
                    <a:pt x="935" y="359"/>
                    <a:pt x="902" y="325"/>
                    <a:pt x="902" y="259"/>
                  </a:cubicBezTo>
                  <a:cubicBezTo>
                    <a:pt x="846" y="176"/>
                    <a:pt x="768" y="1"/>
                    <a:pt x="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3094;p56">
              <a:extLst>
                <a:ext uri="{FF2B5EF4-FFF2-40B4-BE49-F238E27FC236}">
                  <a16:creationId xmlns:a16="http://schemas.microsoft.com/office/drawing/2014/main" id="{AD4B0FBA-6273-1771-E8A1-BC01C325BA7E}"/>
                </a:ext>
              </a:extLst>
            </p:cNvPr>
            <p:cNvSpPr/>
            <p:nvPr/>
          </p:nvSpPr>
          <p:spPr>
            <a:xfrm>
              <a:off x="3409597" y="2899269"/>
              <a:ext cx="392863" cy="335064"/>
            </a:xfrm>
            <a:custGeom>
              <a:avLst/>
              <a:gdLst/>
              <a:ahLst/>
              <a:cxnLst/>
              <a:rect l="l" t="t" r="r" b="b"/>
              <a:pathLst>
                <a:path w="23117" h="19716" extrusionOk="0">
                  <a:moveTo>
                    <a:pt x="12843" y="1302"/>
                  </a:moveTo>
                  <a:lnTo>
                    <a:pt x="12843" y="1302"/>
                  </a:lnTo>
                  <a:cubicBezTo>
                    <a:pt x="12876" y="1435"/>
                    <a:pt x="12709" y="1502"/>
                    <a:pt x="12643" y="1502"/>
                  </a:cubicBezTo>
                  <a:cubicBezTo>
                    <a:pt x="12576" y="1469"/>
                    <a:pt x="12676" y="1435"/>
                    <a:pt x="12676" y="1435"/>
                  </a:cubicBezTo>
                  <a:cubicBezTo>
                    <a:pt x="12709" y="1369"/>
                    <a:pt x="12743" y="1335"/>
                    <a:pt x="12843" y="1302"/>
                  </a:cubicBezTo>
                  <a:close/>
                  <a:moveTo>
                    <a:pt x="9288" y="2529"/>
                  </a:moveTo>
                  <a:cubicBezTo>
                    <a:pt x="9376" y="2529"/>
                    <a:pt x="9387" y="2612"/>
                    <a:pt x="9474" y="2670"/>
                  </a:cubicBezTo>
                  <a:cubicBezTo>
                    <a:pt x="9507" y="2703"/>
                    <a:pt x="9641" y="2703"/>
                    <a:pt x="9674" y="2770"/>
                  </a:cubicBezTo>
                  <a:cubicBezTo>
                    <a:pt x="9841" y="2870"/>
                    <a:pt x="9807" y="3137"/>
                    <a:pt x="9574" y="3137"/>
                  </a:cubicBezTo>
                  <a:cubicBezTo>
                    <a:pt x="9541" y="3036"/>
                    <a:pt x="9641" y="3003"/>
                    <a:pt x="9574" y="2936"/>
                  </a:cubicBezTo>
                  <a:cubicBezTo>
                    <a:pt x="9541" y="2770"/>
                    <a:pt x="9307" y="2803"/>
                    <a:pt x="9240" y="2603"/>
                  </a:cubicBezTo>
                  <a:lnTo>
                    <a:pt x="9240" y="2536"/>
                  </a:lnTo>
                  <a:cubicBezTo>
                    <a:pt x="9259" y="2532"/>
                    <a:pt x="9274" y="2529"/>
                    <a:pt x="9288" y="2529"/>
                  </a:cubicBezTo>
                  <a:close/>
                  <a:moveTo>
                    <a:pt x="15578" y="3470"/>
                  </a:moveTo>
                  <a:cubicBezTo>
                    <a:pt x="15645" y="3503"/>
                    <a:pt x="15712" y="3570"/>
                    <a:pt x="15678" y="3704"/>
                  </a:cubicBezTo>
                  <a:cubicBezTo>
                    <a:pt x="15678" y="3804"/>
                    <a:pt x="15578" y="3837"/>
                    <a:pt x="15545" y="3937"/>
                  </a:cubicBezTo>
                  <a:cubicBezTo>
                    <a:pt x="15518" y="3964"/>
                    <a:pt x="15513" y="4013"/>
                    <a:pt x="15494" y="4013"/>
                  </a:cubicBezTo>
                  <a:cubicBezTo>
                    <a:pt x="15490" y="4013"/>
                    <a:pt x="15484" y="4010"/>
                    <a:pt x="15478" y="4004"/>
                  </a:cubicBezTo>
                  <a:cubicBezTo>
                    <a:pt x="15478" y="3937"/>
                    <a:pt x="15511" y="3937"/>
                    <a:pt x="15545" y="3870"/>
                  </a:cubicBezTo>
                  <a:cubicBezTo>
                    <a:pt x="15511" y="3804"/>
                    <a:pt x="15578" y="3704"/>
                    <a:pt x="15578" y="3637"/>
                  </a:cubicBezTo>
                  <a:cubicBezTo>
                    <a:pt x="15578" y="3570"/>
                    <a:pt x="15511" y="3503"/>
                    <a:pt x="15578" y="3470"/>
                  </a:cubicBezTo>
                  <a:close/>
                  <a:moveTo>
                    <a:pt x="11944" y="5602"/>
                  </a:moveTo>
                  <a:cubicBezTo>
                    <a:pt x="11961" y="5602"/>
                    <a:pt x="11983" y="5612"/>
                    <a:pt x="12009" y="5638"/>
                  </a:cubicBezTo>
                  <a:cubicBezTo>
                    <a:pt x="12009" y="5672"/>
                    <a:pt x="12009" y="5705"/>
                    <a:pt x="11909" y="5705"/>
                  </a:cubicBezTo>
                  <a:cubicBezTo>
                    <a:pt x="11884" y="5680"/>
                    <a:pt x="11896" y="5602"/>
                    <a:pt x="11944" y="5602"/>
                  </a:cubicBezTo>
                  <a:close/>
                  <a:moveTo>
                    <a:pt x="4192" y="4428"/>
                  </a:moveTo>
                  <a:cubicBezTo>
                    <a:pt x="4233" y="4428"/>
                    <a:pt x="4273" y="4440"/>
                    <a:pt x="4303" y="4471"/>
                  </a:cubicBezTo>
                  <a:cubicBezTo>
                    <a:pt x="4337" y="4638"/>
                    <a:pt x="3970" y="4771"/>
                    <a:pt x="4003" y="4938"/>
                  </a:cubicBezTo>
                  <a:cubicBezTo>
                    <a:pt x="4003" y="4971"/>
                    <a:pt x="4037" y="5005"/>
                    <a:pt x="4070" y="5038"/>
                  </a:cubicBezTo>
                  <a:cubicBezTo>
                    <a:pt x="4070" y="5105"/>
                    <a:pt x="4070" y="5138"/>
                    <a:pt x="4137" y="5171"/>
                  </a:cubicBezTo>
                  <a:cubicBezTo>
                    <a:pt x="4162" y="5246"/>
                    <a:pt x="4243" y="5284"/>
                    <a:pt x="4310" y="5284"/>
                  </a:cubicBezTo>
                  <a:cubicBezTo>
                    <a:pt x="4333" y="5284"/>
                    <a:pt x="4353" y="5280"/>
                    <a:pt x="4370" y="5271"/>
                  </a:cubicBezTo>
                  <a:cubicBezTo>
                    <a:pt x="4546" y="5213"/>
                    <a:pt x="4773" y="5026"/>
                    <a:pt x="4961" y="5026"/>
                  </a:cubicBezTo>
                  <a:cubicBezTo>
                    <a:pt x="4987" y="5026"/>
                    <a:pt x="5013" y="5030"/>
                    <a:pt x="5037" y="5038"/>
                  </a:cubicBezTo>
                  <a:cubicBezTo>
                    <a:pt x="5004" y="5205"/>
                    <a:pt x="4704" y="5171"/>
                    <a:pt x="4504" y="5271"/>
                  </a:cubicBezTo>
                  <a:cubicBezTo>
                    <a:pt x="4470" y="5305"/>
                    <a:pt x="4470" y="5338"/>
                    <a:pt x="4404" y="5338"/>
                  </a:cubicBezTo>
                  <a:cubicBezTo>
                    <a:pt x="4370" y="5371"/>
                    <a:pt x="4303" y="5371"/>
                    <a:pt x="4303" y="5472"/>
                  </a:cubicBezTo>
                  <a:cubicBezTo>
                    <a:pt x="4312" y="5488"/>
                    <a:pt x="4320" y="5494"/>
                    <a:pt x="4330" y="5494"/>
                  </a:cubicBezTo>
                  <a:cubicBezTo>
                    <a:pt x="4358" y="5494"/>
                    <a:pt x="4395" y="5438"/>
                    <a:pt x="4470" y="5438"/>
                  </a:cubicBezTo>
                  <a:cubicBezTo>
                    <a:pt x="4504" y="5438"/>
                    <a:pt x="4570" y="5472"/>
                    <a:pt x="4637" y="5505"/>
                  </a:cubicBezTo>
                  <a:cubicBezTo>
                    <a:pt x="4637" y="5569"/>
                    <a:pt x="4612" y="5589"/>
                    <a:pt x="4576" y="5589"/>
                  </a:cubicBezTo>
                  <a:cubicBezTo>
                    <a:pt x="4519" y="5589"/>
                    <a:pt x="4432" y="5538"/>
                    <a:pt x="4370" y="5538"/>
                  </a:cubicBezTo>
                  <a:cubicBezTo>
                    <a:pt x="4237" y="5605"/>
                    <a:pt x="4237" y="5772"/>
                    <a:pt x="4337" y="5939"/>
                  </a:cubicBezTo>
                  <a:cubicBezTo>
                    <a:pt x="4303" y="5972"/>
                    <a:pt x="4237" y="6105"/>
                    <a:pt x="4170" y="6105"/>
                  </a:cubicBezTo>
                  <a:cubicBezTo>
                    <a:pt x="4148" y="6105"/>
                    <a:pt x="4111" y="6076"/>
                    <a:pt x="4069" y="6076"/>
                  </a:cubicBezTo>
                  <a:cubicBezTo>
                    <a:pt x="4048" y="6076"/>
                    <a:pt x="4025" y="6083"/>
                    <a:pt x="4003" y="6105"/>
                  </a:cubicBezTo>
                  <a:cubicBezTo>
                    <a:pt x="3836" y="6105"/>
                    <a:pt x="3736" y="6272"/>
                    <a:pt x="3570" y="6305"/>
                  </a:cubicBezTo>
                  <a:cubicBezTo>
                    <a:pt x="3536" y="6305"/>
                    <a:pt x="3470" y="6272"/>
                    <a:pt x="3336" y="6272"/>
                  </a:cubicBezTo>
                  <a:cubicBezTo>
                    <a:pt x="3303" y="6272"/>
                    <a:pt x="3236" y="6305"/>
                    <a:pt x="3203" y="6339"/>
                  </a:cubicBezTo>
                  <a:cubicBezTo>
                    <a:pt x="3183" y="6349"/>
                    <a:pt x="3161" y="6353"/>
                    <a:pt x="3139" y="6353"/>
                  </a:cubicBezTo>
                  <a:cubicBezTo>
                    <a:pt x="3086" y="6353"/>
                    <a:pt x="3036" y="6329"/>
                    <a:pt x="3036" y="6305"/>
                  </a:cubicBezTo>
                  <a:cubicBezTo>
                    <a:pt x="3019" y="6289"/>
                    <a:pt x="3044" y="6289"/>
                    <a:pt x="3082" y="6289"/>
                  </a:cubicBezTo>
                  <a:cubicBezTo>
                    <a:pt x="3119" y="6289"/>
                    <a:pt x="3169" y="6289"/>
                    <a:pt x="3203" y="6272"/>
                  </a:cubicBezTo>
                  <a:cubicBezTo>
                    <a:pt x="3303" y="6205"/>
                    <a:pt x="3236" y="6172"/>
                    <a:pt x="3303" y="6139"/>
                  </a:cubicBezTo>
                  <a:lnTo>
                    <a:pt x="3403" y="6139"/>
                  </a:lnTo>
                  <a:cubicBezTo>
                    <a:pt x="3470" y="6139"/>
                    <a:pt x="3503" y="6005"/>
                    <a:pt x="3536" y="5972"/>
                  </a:cubicBezTo>
                  <a:cubicBezTo>
                    <a:pt x="3636" y="5872"/>
                    <a:pt x="3703" y="5872"/>
                    <a:pt x="3703" y="5805"/>
                  </a:cubicBezTo>
                  <a:cubicBezTo>
                    <a:pt x="3703" y="5772"/>
                    <a:pt x="3670" y="5672"/>
                    <a:pt x="3670" y="5638"/>
                  </a:cubicBezTo>
                  <a:cubicBezTo>
                    <a:pt x="3670" y="5505"/>
                    <a:pt x="3870" y="5472"/>
                    <a:pt x="3836" y="5338"/>
                  </a:cubicBezTo>
                  <a:cubicBezTo>
                    <a:pt x="3803" y="5271"/>
                    <a:pt x="3636" y="5271"/>
                    <a:pt x="3570" y="5205"/>
                  </a:cubicBezTo>
                  <a:cubicBezTo>
                    <a:pt x="3536" y="5171"/>
                    <a:pt x="3570" y="5105"/>
                    <a:pt x="3570" y="5038"/>
                  </a:cubicBezTo>
                  <a:cubicBezTo>
                    <a:pt x="3636" y="4871"/>
                    <a:pt x="3870" y="4838"/>
                    <a:pt x="3903" y="4704"/>
                  </a:cubicBezTo>
                  <a:cubicBezTo>
                    <a:pt x="3970" y="4671"/>
                    <a:pt x="3903" y="4604"/>
                    <a:pt x="3970" y="4538"/>
                  </a:cubicBezTo>
                  <a:cubicBezTo>
                    <a:pt x="3993" y="4491"/>
                    <a:pt x="4097" y="4428"/>
                    <a:pt x="4192" y="4428"/>
                  </a:cubicBezTo>
                  <a:close/>
                  <a:moveTo>
                    <a:pt x="9977" y="6201"/>
                  </a:moveTo>
                  <a:cubicBezTo>
                    <a:pt x="10102" y="6201"/>
                    <a:pt x="10232" y="6348"/>
                    <a:pt x="10141" y="6439"/>
                  </a:cubicBezTo>
                  <a:cubicBezTo>
                    <a:pt x="10132" y="6442"/>
                    <a:pt x="10122" y="6443"/>
                    <a:pt x="10112" y="6443"/>
                  </a:cubicBezTo>
                  <a:cubicBezTo>
                    <a:pt x="10008" y="6443"/>
                    <a:pt x="9850" y="6297"/>
                    <a:pt x="9941" y="6205"/>
                  </a:cubicBezTo>
                  <a:cubicBezTo>
                    <a:pt x="9953" y="6202"/>
                    <a:pt x="9965" y="6201"/>
                    <a:pt x="9977" y="6201"/>
                  </a:cubicBezTo>
                  <a:close/>
                  <a:moveTo>
                    <a:pt x="9007" y="6272"/>
                  </a:moveTo>
                  <a:cubicBezTo>
                    <a:pt x="9040" y="6272"/>
                    <a:pt x="9140" y="6372"/>
                    <a:pt x="9074" y="6472"/>
                  </a:cubicBezTo>
                  <a:cubicBezTo>
                    <a:pt x="8973" y="6506"/>
                    <a:pt x="8840" y="6606"/>
                    <a:pt x="8873" y="6672"/>
                  </a:cubicBezTo>
                  <a:cubicBezTo>
                    <a:pt x="8907" y="6806"/>
                    <a:pt x="9174" y="6839"/>
                    <a:pt x="9240" y="6873"/>
                  </a:cubicBezTo>
                  <a:cubicBezTo>
                    <a:pt x="9240" y="6939"/>
                    <a:pt x="9307" y="7006"/>
                    <a:pt x="9340" y="7006"/>
                  </a:cubicBezTo>
                  <a:cubicBezTo>
                    <a:pt x="9385" y="6984"/>
                    <a:pt x="9426" y="6973"/>
                    <a:pt x="9463" y="6973"/>
                  </a:cubicBezTo>
                  <a:cubicBezTo>
                    <a:pt x="9537" y="6973"/>
                    <a:pt x="9596" y="7017"/>
                    <a:pt x="9641" y="7106"/>
                  </a:cubicBezTo>
                  <a:cubicBezTo>
                    <a:pt x="9641" y="7139"/>
                    <a:pt x="9607" y="7148"/>
                    <a:pt x="9570" y="7148"/>
                  </a:cubicBezTo>
                  <a:cubicBezTo>
                    <a:pt x="9532" y="7148"/>
                    <a:pt x="9490" y="7139"/>
                    <a:pt x="9474" y="7139"/>
                  </a:cubicBezTo>
                  <a:lnTo>
                    <a:pt x="9474" y="7173"/>
                  </a:lnTo>
                  <a:cubicBezTo>
                    <a:pt x="9507" y="7340"/>
                    <a:pt x="9741" y="7306"/>
                    <a:pt x="9741" y="7640"/>
                  </a:cubicBezTo>
                  <a:cubicBezTo>
                    <a:pt x="9707" y="7706"/>
                    <a:pt x="9641" y="7773"/>
                    <a:pt x="9507" y="7773"/>
                  </a:cubicBezTo>
                  <a:cubicBezTo>
                    <a:pt x="9407" y="7773"/>
                    <a:pt x="9340" y="7706"/>
                    <a:pt x="9207" y="7706"/>
                  </a:cubicBezTo>
                  <a:cubicBezTo>
                    <a:pt x="9140" y="7706"/>
                    <a:pt x="9007" y="7706"/>
                    <a:pt x="9007" y="7640"/>
                  </a:cubicBezTo>
                  <a:cubicBezTo>
                    <a:pt x="9007" y="7606"/>
                    <a:pt x="8973" y="7473"/>
                    <a:pt x="8973" y="7440"/>
                  </a:cubicBezTo>
                  <a:cubicBezTo>
                    <a:pt x="8973" y="7373"/>
                    <a:pt x="9007" y="7340"/>
                    <a:pt x="9007" y="7306"/>
                  </a:cubicBezTo>
                  <a:cubicBezTo>
                    <a:pt x="9007" y="7273"/>
                    <a:pt x="8840" y="7173"/>
                    <a:pt x="8740" y="7139"/>
                  </a:cubicBezTo>
                  <a:cubicBezTo>
                    <a:pt x="8673" y="7106"/>
                    <a:pt x="8540" y="7039"/>
                    <a:pt x="8506" y="6973"/>
                  </a:cubicBezTo>
                  <a:cubicBezTo>
                    <a:pt x="8506" y="6939"/>
                    <a:pt x="8473" y="6873"/>
                    <a:pt x="8473" y="6873"/>
                  </a:cubicBezTo>
                  <a:cubicBezTo>
                    <a:pt x="8406" y="6839"/>
                    <a:pt x="8340" y="6806"/>
                    <a:pt x="8340" y="6772"/>
                  </a:cubicBezTo>
                  <a:cubicBezTo>
                    <a:pt x="8340" y="6706"/>
                    <a:pt x="8340" y="6639"/>
                    <a:pt x="8373" y="6606"/>
                  </a:cubicBezTo>
                  <a:lnTo>
                    <a:pt x="8540" y="6439"/>
                  </a:lnTo>
                  <a:cubicBezTo>
                    <a:pt x="8673" y="6305"/>
                    <a:pt x="8740" y="6272"/>
                    <a:pt x="9007" y="6272"/>
                  </a:cubicBezTo>
                  <a:close/>
                  <a:moveTo>
                    <a:pt x="7072" y="6672"/>
                  </a:moveTo>
                  <a:cubicBezTo>
                    <a:pt x="7172" y="6806"/>
                    <a:pt x="7005" y="6839"/>
                    <a:pt x="7039" y="6906"/>
                  </a:cubicBezTo>
                  <a:cubicBezTo>
                    <a:pt x="7039" y="7006"/>
                    <a:pt x="7272" y="7006"/>
                    <a:pt x="7372" y="7039"/>
                  </a:cubicBezTo>
                  <a:cubicBezTo>
                    <a:pt x="7506" y="7106"/>
                    <a:pt x="7572" y="7106"/>
                    <a:pt x="7706" y="7139"/>
                  </a:cubicBezTo>
                  <a:cubicBezTo>
                    <a:pt x="7739" y="7206"/>
                    <a:pt x="7873" y="7373"/>
                    <a:pt x="7673" y="7473"/>
                  </a:cubicBezTo>
                  <a:cubicBezTo>
                    <a:pt x="7572" y="7506"/>
                    <a:pt x="7472" y="7540"/>
                    <a:pt x="7372" y="7540"/>
                  </a:cubicBezTo>
                  <a:cubicBezTo>
                    <a:pt x="7323" y="7554"/>
                    <a:pt x="7274" y="7559"/>
                    <a:pt x="7224" y="7559"/>
                  </a:cubicBezTo>
                  <a:cubicBezTo>
                    <a:pt x="7089" y="7559"/>
                    <a:pt x="6955" y="7520"/>
                    <a:pt x="6820" y="7520"/>
                  </a:cubicBezTo>
                  <a:cubicBezTo>
                    <a:pt x="6770" y="7520"/>
                    <a:pt x="6721" y="7526"/>
                    <a:pt x="6672" y="7540"/>
                  </a:cubicBezTo>
                  <a:cubicBezTo>
                    <a:pt x="6638" y="7540"/>
                    <a:pt x="6538" y="7606"/>
                    <a:pt x="6505" y="7640"/>
                  </a:cubicBezTo>
                  <a:cubicBezTo>
                    <a:pt x="6405" y="7673"/>
                    <a:pt x="6405" y="7740"/>
                    <a:pt x="6338" y="7740"/>
                  </a:cubicBezTo>
                  <a:cubicBezTo>
                    <a:pt x="6238" y="7807"/>
                    <a:pt x="6105" y="7807"/>
                    <a:pt x="6071" y="7807"/>
                  </a:cubicBezTo>
                  <a:cubicBezTo>
                    <a:pt x="6016" y="7834"/>
                    <a:pt x="6030" y="7956"/>
                    <a:pt x="5938" y="7956"/>
                  </a:cubicBezTo>
                  <a:cubicBezTo>
                    <a:pt x="5921" y="7956"/>
                    <a:pt x="5899" y="7951"/>
                    <a:pt x="5871" y="7940"/>
                  </a:cubicBezTo>
                  <a:cubicBezTo>
                    <a:pt x="5838" y="7840"/>
                    <a:pt x="5971" y="7840"/>
                    <a:pt x="5971" y="7807"/>
                  </a:cubicBezTo>
                  <a:cubicBezTo>
                    <a:pt x="5971" y="7740"/>
                    <a:pt x="5838" y="7706"/>
                    <a:pt x="5838" y="7673"/>
                  </a:cubicBezTo>
                  <a:cubicBezTo>
                    <a:pt x="5805" y="7606"/>
                    <a:pt x="5871" y="7540"/>
                    <a:pt x="5871" y="7406"/>
                  </a:cubicBezTo>
                  <a:lnTo>
                    <a:pt x="5871" y="7340"/>
                  </a:lnTo>
                  <a:cubicBezTo>
                    <a:pt x="5871" y="7306"/>
                    <a:pt x="5905" y="7273"/>
                    <a:pt x="5971" y="7206"/>
                  </a:cubicBezTo>
                  <a:cubicBezTo>
                    <a:pt x="6005" y="7139"/>
                    <a:pt x="6005" y="6973"/>
                    <a:pt x="6138" y="6973"/>
                  </a:cubicBezTo>
                  <a:cubicBezTo>
                    <a:pt x="6156" y="6955"/>
                    <a:pt x="6175" y="6949"/>
                    <a:pt x="6196" y="6949"/>
                  </a:cubicBezTo>
                  <a:cubicBezTo>
                    <a:pt x="6243" y="6949"/>
                    <a:pt x="6295" y="6980"/>
                    <a:pt x="6339" y="6980"/>
                  </a:cubicBezTo>
                  <a:cubicBezTo>
                    <a:pt x="6351" y="6980"/>
                    <a:pt x="6362" y="6978"/>
                    <a:pt x="6372" y="6973"/>
                  </a:cubicBezTo>
                  <a:cubicBezTo>
                    <a:pt x="6472" y="7039"/>
                    <a:pt x="6505" y="7139"/>
                    <a:pt x="6605" y="7139"/>
                  </a:cubicBezTo>
                  <a:cubicBezTo>
                    <a:pt x="6705" y="7139"/>
                    <a:pt x="6805" y="7039"/>
                    <a:pt x="6872" y="6973"/>
                  </a:cubicBezTo>
                  <a:cubicBezTo>
                    <a:pt x="6855" y="6923"/>
                    <a:pt x="6822" y="6923"/>
                    <a:pt x="6793" y="6923"/>
                  </a:cubicBezTo>
                  <a:cubicBezTo>
                    <a:pt x="6764" y="6923"/>
                    <a:pt x="6739" y="6923"/>
                    <a:pt x="6739" y="6873"/>
                  </a:cubicBezTo>
                  <a:cubicBezTo>
                    <a:pt x="6705" y="6739"/>
                    <a:pt x="6939" y="6672"/>
                    <a:pt x="7072" y="6672"/>
                  </a:cubicBezTo>
                  <a:close/>
                  <a:moveTo>
                    <a:pt x="3636" y="7640"/>
                  </a:moveTo>
                  <a:cubicBezTo>
                    <a:pt x="3703" y="7640"/>
                    <a:pt x="3703" y="7673"/>
                    <a:pt x="3736" y="7706"/>
                  </a:cubicBezTo>
                  <a:lnTo>
                    <a:pt x="3870" y="7706"/>
                  </a:lnTo>
                  <a:cubicBezTo>
                    <a:pt x="3903" y="7706"/>
                    <a:pt x="3970" y="7807"/>
                    <a:pt x="4037" y="7840"/>
                  </a:cubicBezTo>
                  <a:cubicBezTo>
                    <a:pt x="4137" y="7873"/>
                    <a:pt x="4237" y="7873"/>
                    <a:pt x="4370" y="7907"/>
                  </a:cubicBezTo>
                  <a:cubicBezTo>
                    <a:pt x="4470" y="7973"/>
                    <a:pt x="4637" y="7973"/>
                    <a:pt x="4670" y="8040"/>
                  </a:cubicBezTo>
                  <a:cubicBezTo>
                    <a:pt x="4670" y="8073"/>
                    <a:pt x="4670" y="8140"/>
                    <a:pt x="4704" y="8173"/>
                  </a:cubicBezTo>
                  <a:cubicBezTo>
                    <a:pt x="4704" y="8207"/>
                    <a:pt x="4804" y="8240"/>
                    <a:pt x="4804" y="8307"/>
                  </a:cubicBezTo>
                  <a:cubicBezTo>
                    <a:pt x="4871" y="8374"/>
                    <a:pt x="5004" y="8407"/>
                    <a:pt x="5071" y="8507"/>
                  </a:cubicBezTo>
                  <a:cubicBezTo>
                    <a:pt x="5122" y="8636"/>
                    <a:pt x="5174" y="8685"/>
                    <a:pt x="5257" y="8685"/>
                  </a:cubicBezTo>
                  <a:cubicBezTo>
                    <a:pt x="5281" y="8685"/>
                    <a:pt x="5308" y="8681"/>
                    <a:pt x="5338" y="8674"/>
                  </a:cubicBezTo>
                  <a:cubicBezTo>
                    <a:pt x="5371" y="8640"/>
                    <a:pt x="5338" y="8574"/>
                    <a:pt x="5371" y="8540"/>
                  </a:cubicBezTo>
                  <a:cubicBezTo>
                    <a:pt x="5404" y="8507"/>
                    <a:pt x="5504" y="8474"/>
                    <a:pt x="5504" y="8407"/>
                  </a:cubicBezTo>
                  <a:cubicBezTo>
                    <a:pt x="5471" y="8307"/>
                    <a:pt x="5204" y="8340"/>
                    <a:pt x="5204" y="8207"/>
                  </a:cubicBezTo>
                  <a:cubicBezTo>
                    <a:pt x="5204" y="8173"/>
                    <a:pt x="5237" y="8173"/>
                    <a:pt x="5304" y="8173"/>
                  </a:cubicBezTo>
                  <a:cubicBezTo>
                    <a:pt x="5329" y="8100"/>
                    <a:pt x="5407" y="7990"/>
                    <a:pt x="5487" y="7990"/>
                  </a:cubicBezTo>
                  <a:cubicBezTo>
                    <a:pt x="5516" y="7990"/>
                    <a:pt x="5544" y="8005"/>
                    <a:pt x="5571" y="8040"/>
                  </a:cubicBezTo>
                  <a:cubicBezTo>
                    <a:pt x="5671" y="8307"/>
                    <a:pt x="5805" y="8507"/>
                    <a:pt x="6005" y="8574"/>
                  </a:cubicBezTo>
                  <a:cubicBezTo>
                    <a:pt x="6033" y="8560"/>
                    <a:pt x="6058" y="8554"/>
                    <a:pt x="6081" y="8554"/>
                  </a:cubicBezTo>
                  <a:cubicBezTo>
                    <a:pt x="6145" y="8554"/>
                    <a:pt x="6193" y="8593"/>
                    <a:pt x="6245" y="8593"/>
                  </a:cubicBezTo>
                  <a:cubicBezTo>
                    <a:pt x="6264" y="8593"/>
                    <a:pt x="6284" y="8588"/>
                    <a:pt x="6305" y="8574"/>
                  </a:cubicBezTo>
                  <a:lnTo>
                    <a:pt x="6405" y="8474"/>
                  </a:lnTo>
                  <a:cubicBezTo>
                    <a:pt x="6430" y="8457"/>
                    <a:pt x="6457" y="8451"/>
                    <a:pt x="6485" y="8451"/>
                  </a:cubicBezTo>
                  <a:cubicBezTo>
                    <a:pt x="6568" y="8451"/>
                    <a:pt x="6655" y="8507"/>
                    <a:pt x="6705" y="8507"/>
                  </a:cubicBezTo>
                  <a:cubicBezTo>
                    <a:pt x="6859" y="8507"/>
                    <a:pt x="6956" y="8336"/>
                    <a:pt x="7101" y="8336"/>
                  </a:cubicBezTo>
                  <a:cubicBezTo>
                    <a:pt x="7114" y="8336"/>
                    <a:pt x="7126" y="8338"/>
                    <a:pt x="7139" y="8340"/>
                  </a:cubicBezTo>
                  <a:cubicBezTo>
                    <a:pt x="7172" y="8474"/>
                    <a:pt x="7206" y="8507"/>
                    <a:pt x="7239" y="8640"/>
                  </a:cubicBezTo>
                  <a:cubicBezTo>
                    <a:pt x="7372" y="8640"/>
                    <a:pt x="7339" y="8707"/>
                    <a:pt x="7339" y="8807"/>
                  </a:cubicBezTo>
                  <a:cubicBezTo>
                    <a:pt x="7339" y="8941"/>
                    <a:pt x="7372" y="9041"/>
                    <a:pt x="7239" y="9141"/>
                  </a:cubicBezTo>
                  <a:cubicBezTo>
                    <a:pt x="7177" y="9165"/>
                    <a:pt x="7125" y="9172"/>
                    <a:pt x="7075" y="9172"/>
                  </a:cubicBezTo>
                  <a:cubicBezTo>
                    <a:pt x="7020" y="9172"/>
                    <a:pt x="6968" y="9164"/>
                    <a:pt x="6910" y="9164"/>
                  </a:cubicBezTo>
                  <a:cubicBezTo>
                    <a:pt x="6877" y="9164"/>
                    <a:pt x="6843" y="9167"/>
                    <a:pt x="6805" y="9174"/>
                  </a:cubicBezTo>
                  <a:cubicBezTo>
                    <a:pt x="6705" y="9208"/>
                    <a:pt x="6672" y="9308"/>
                    <a:pt x="6572" y="9341"/>
                  </a:cubicBezTo>
                  <a:cubicBezTo>
                    <a:pt x="6551" y="9348"/>
                    <a:pt x="6526" y="9351"/>
                    <a:pt x="6500" y="9351"/>
                  </a:cubicBezTo>
                  <a:cubicBezTo>
                    <a:pt x="6428" y="9351"/>
                    <a:pt x="6338" y="9331"/>
                    <a:pt x="6243" y="9331"/>
                  </a:cubicBezTo>
                  <a:cubicBezTo>
                    <a:pt x="6209" y="9331"/>
                    <a:pt x="6173" y="9334"/>
                    <a:pt x="6138" y="9341"/>
                  </a:cubicBezTo>
                  <a:cubicBezTo>
                    <a:pt x="6071" y="9341"/>
                    <a:pt x="6038" y="9374"/>
                    <a:pt x="6005" y="9374"/>
                  </a:cubicBezTo>
                  <a:cubicBezTo>
                    <a:pt x="5971" y="9374"/>
                    <a:pt x="5905" y="9341"/>
                    <a:pt x="5871" y="9341"/>
                  </a:cubicBezTo>
                  <a:lnTo>
                    <a:pt x="5671" y="9341"/>
                  </a:lnTo>
                  <a:cubicBezTo>
                    <a:pt x="5629" y="9299"/>
                    <a:pt x="5561" y="9280"/>
                    <a:pt x="5488" y="9280"/>
                  </a:cubicBezTo>
                  <a:cubicBezTo>
                    <a:pt x="5329" y="9280"/>
                    <a:pt x="5148" y="9370"/>
                    <a:pt x="5171" y="9508"/>
                  </a:cubicBezTo>
                  <a:cubicBezTo>
                    <a:pt x="5171" y="9574"/>
                    <a:pt x="5237" y="9708"/>
                    <a:pt x="5137" y="9775"/>
                  </a:cubicBezTo>
                  <a:cubicBezTo>
                    <a:pt x="5123" y="9779"/>
                    <a:pt x="5108" y="9781"/>
                    <a:pt x="5093" y="9781"/>
                  </a:cubicBezTo>
                  <a:cubicBezTo>
                    <a:pt x="5000" y="9781"/>
                    <a:pt x="4890" y="9708"/>
                    <a:pt x="4804" y="9708"/>
                  </a:cubicBezTo>
                  <a:cubicBezTo>
                    <a:pt x="4759" y="9708"/>
                    <a:pt x="4715" y="9738"/>
                    <a:pt x="4680" y="9738"/>
                  </a:cubicBezTo>
                  <a:cubicBezTo>
                    <a:pt x="4663" y="9738"/>
                    <a:pt x="4648" y="9730"/>
                    <a:pt x="4637" y="9708"/>
                  </a:cubicBezTo>
                  <a:cubicBezTo>
                    <a:pt x="4537" y="9708"/>
                    <a:pt x="4504" y="9641"/>
                    <a:pt x="4404" y="9574"/>
                  </a:cubicBezTo>
                  <a:cubicBezTo>
                    <a:pt x="4370" y="9541"/>
                    <a:pt x="4237" y="9541"/>
                    <a:pt x="4170" y="9541"/>
                  </a:cubicBezTo>
                  <a:cubicBezTo>
                    <a:pt x="4137" y="9541"/>
                    <a:pt x="4070" y="9574"/>
                    <a:pt x="4037" y="9574"/>
                  </a:cubicBezTo>
                  <a:cubicBezTo>
                    <a:pt x="4003" y="9574"/>
                    <a:pt x="3870" y="9574"/>
                    <a:pt x="3836" y="9541"/>
                  </a:cubicBezTo>
                  <a:cubicBezTo>
                    <a:pt x="3803" y="9541"/>
                    <a:pt x="3670" y="9508"/>
                    <a:pt x="3670" y="9474"/>
                  </a:cubicBezTo>
                  <a:cubicBezTo>
                    <a:pt x="3636" y="9408"/>
                    <a:pt x="3736" y="9308"/>
                    <a:pt x="3736" y="9241"/>
                  </a:cubicBezTo>
                  <a:cubicBezTo>
                    <a:pt x="3736" y="9208"/>
                    <a:pt x="3670" y="9208"/>
                    <a:pt x="3670" y="9141"/>
                  </a:cubicBezTo>
                  <a:lnTo>
                    <a:pt x="3670" y="9041"/>
                  </a:lnTo>
                  <a:cubicBezTo>
                    <a:pt x="3646" y="9017"/>
                    <a:pt x="3606" y="8994"/>
                    <a:pt x="3561" y="8994"/>
                  </a:cubicBezTo>
                  <a:cubicBezTo>
                    <a:pt x="3542" y="8994"/>
                    <a:pt x="3522" y="8998"/>
                    <a:pt x="3503" y="9007"/>
                  </a:cubicBezTo>
                  <a:cubicBezTo>
                    <a:pt x="3470" y="9007"/>
                    <a:pt x="3369" y="9074"/>
                    <a:pt x="3336" y="9074"/>
                  </a:cubicBezTo>
                  <a:cubicBezTo>
                    <a:pt x="3236" y="9074"/>
                    <a:pt x="3136" y="9074"/>
                    <a:pt x="3036" y="9141"/>
                  </a:cubicBezTo>
                  <a:cubicBezTo>
                    <a:pt x="3003" y="9141"/>
                    <a:pt x="2969" y="9174"/>
                    <a:pt x="2869" y="9208"/>
                  </a:cubicBezTo>
                  <a:cubicBezTo>
                    <a:pt x="2736" y="9241"/>
                    <a:pt x="2636" y="9241"/>
                    <a:pt x="2502" y="9308"/>
                  </a:cubicBezTo>
                  <a:cubicBezTo>
                    <a:pt x="2402" y="9341"/>
                    <a:pt x="2302" y="9374"/>
                    <a:pt x="2202" y="9408"/>
                  </a:cubicBezTo>
                  <a:cubicBezTo>
                    <a:pt x="2169" y="9474"/>
                    <a:pt x="2169" y="9508"/>
                    <a:pt x="2135" y="9541"/>
                  </a:cubicBezTo>
                  <a:cubicBezTo>
                    <a:pt x="2135" y="9541"/>
                    <a:pt x="2069" y="9574"/>
                    <a:pt x="2035" y="9574"/>
                  </a:cubicBezTo>
                  <a:lnTo>
                    <a:pt x="1902" y="9708"/>
                  </a:lnTo>
                  <a:cubicBezTo>
                    <a:pt x="1868" y="9775"/>
                    <a:pt x="1735" y="9775"/>
                    <a:pt x="1602" y="9775"/>
                  </a:cubicBezTo>
                  <a:cubicBezTo>
                    <a:pt x="1577" y="9787"/>
                    <a:pt x="1544" y="9795"/>
                    <a:pt x="1510" y="9795"/>
                  </a:cubicBezTo>
                  <a:cubicBezTo>
                    <a:pt x="1451" y="9795"/>
                    <a:pt x="1389" y="9771"/>
                    <a:pt x="1368" y="9708"/>
                  </a:cubicBezTo>
                  <a:cubicBezTo>
                    <a:pt x="1335" y="9541"/>
                    <a:pt x="1602" y="9541"/>
                    <a:pt x="1735" y="9508"/>
                  </a:cubicBezTo>
                  <a:lnTo>
                    <a:pt x="1868" y="9374"/>
                  </a:lnTo>
                  <a:cubicBezTo>
                    <a:pt x="1902" y="9341"/>
                    <a:pt x="1968" y="9341"/>
                    <a:pt x="1968" y="9308"/>
                  </a:cubicBezTo>
                  <a:cubicBezTo>
                    <a:pt x="2002" y="9241"/>
                    <a:pt x="2035" y="9141"/>
                    <a:pt x="2035" y="9074"/>
                  </a:cubicBezTo>
                  <a:cubicBezTo>
                    <a:pt x="2035" y="9041"/>
                    <a:pt x="2002" y="9007"/>
                    <a:pt x="2002" y="8974"/>
                  </a:cubicBezTo>
                  <a:cubicBezTo>
                    <a:pt x="2002" y="8907"/>
                    <a:pt x="2035" y="8874"/>
                    <a:pt x="2069" y="8841"/>
                  </a:cubicBezTo>
                  <a:cubicBezTo>
                    <a:pt x="2135" y="8741"/>
                    <a:pt x="2202" y="8640"/>
                    <a:pt x="2235" y="8574"/>
                  </a:cubicBezTo>
                  <a:cubicBezTo>
                    <a:pt x="2302" y="8540"/>
                    <a:pt x="2369" y="8540"/>
                    <a:pt x="2402" y="8474"/>
                  </a:cubicBezTo>
                  <a:cubicBezTo>
                    <a:pt x="2402" y="8407"/>
                    <a:pt x="2369" y="8374"/>
                    <a:pt x="2369" y="8340"/>
                  </a:cubicBezTo>
                  <a:cubicBezTo>
                    <a:pt x="2402" y="8307"/>
                    <a:pt x="2402" y="8240"/>
                    <a:pt x="2469" y="8240"/>
                  </a:cubicBezTo>
                  <a:cubicBezTo>
                    <a:pt x="2479" y="8235"/>
                    <a:pt x="2490" y="8233"/>
                    <a:pt x="2503" y="8233"/>
                  </a:cubicBezTo>
                  <a:cubicBezTo>
                    <a:pt x="2552" y="8233"/>
                    <a:pt x="2618" y="8264"/>
                    <a:pt x="2672" y="8264"/>
                  </a:cubicBezTo>
                  <a:cubicBezTo>
                    <a:pt x="2696" y="8264"/>
                    <a:pt x="2718" y="8258"/>
                    <a:pt x="2736" y="8240"/>
                  </a:cubicBezTo>
                  <a:cubicBezTo>
                    <a:pt x="2802" y="8240"/>
                    <a:pt x="2836" y="8207"/>
                    <a:pt x="2869" y="8173"/>
                  </a:cubicBezTo>
                  <a:cubicBezTo>
                    <a:pt x="2902" y="8140"/>
                    <a:pt x="2969" y="8073"/>
                    <a:pt x="3003" y="8073"/>
                  </a:cubicBezTo>
                  <a:lnTo>
                    <a:pt x="3136" y="7973"/>
                  </a:lnTo>
                  <a:cubicBezTo>
                    <a:pt x="3155" y="7961"/>
                    <a:pt x="3173" y="7955"/>
                    <a:pt x="3192" y="7955"/>
                  </a:cubicBezTo>
                  <a:cubicBezTo>
                    <a:pt x="3272" y="7955"/>
                    <a:pt x="3349" y="8059"/>
                    <a:pt x="3403" y="8140"/>
                  </a:cubicBezTo>
                  <a:lnTo>
                    <a:pt x="3736" y="8307"/>
                  </a:lnTo>
                  <a:lnTo>
                    <a:pt x="3903" y="8307"/>
                  </a:lnTo>
                  <a:cubicBezTo>
                    <a:pt x="4037" y="8340"/>
                    <a:pt x="4303" y="8407"/>
                    <a:pt x="4303" y="8540"/>
                  </a:cubicBezTo>
                  <a:cubicBezTo>
                    <a:pt x="4303" y="8574"/>
                    <a:pt x="4237" y="8640"/>
                    <a:pt x="4303" y="8707"/>
                  </a:cubicBezTo>
                  <a:cubicBezTo>
                    <a:pt x="4370" y="8707"/>
                    <a:pt x="4470" y="8574"/>
                    <a:pt x="4404" y="8507"/>
                  </a:cubicBezTo>
                  <a:cubicBezTo>
                    <a:pt x="4404" y="8474"/>
                    <a:pt x="4337" y="8407"/>
                    <a:pt x="4337" y="8374"/>
                  </a:cubicBezTo>
                  <a:cubicBezTo>
                    <a:pt x="4337" y="8307"/>
                    <a:pt x="4504" y="8340"/>
                    <a:pt x="4537" y="8307"/>
                  </a:cubicBezTo>
                  <a:cubicBezTo>
                    <a:pt x="4504" y="8207"/>
                    <a:pt x="4370" y="8207"/>
                    <a:pt x="4303" y="8207"/>
                  </a:cubicBezTo>
                  <a:cubicBezTo>
                    <a:pt x="4237" y="8207"/>
                    <a:pt x="4203" y="8140"/>
                    <a:pt x="4170" y="8140"/>
                  </a:cubicBezTo>
                  <a:lnTo>
                    <a:pt x="3970" y="8140"/>
                  </a:lnTo>
                  <a:lnTo>
                    <a:pt x="3803" y="7973"/>
                  </a:lnTo>
                  <a:cubicBezTo>
                    <a:pt x="3703" y="7873"/>
                    <a:pt x="3536" y="7907"/>
                    <a:pt x="3536" y="7706"/>
                  </a:cubicBezTo>
                  <a:cubicBezTo>
                    <a:pt x="3536" y="7673"/>
                    <a:pt x="3570" y="7640"/>
                    <a:pt x="3636" y="7640"/>
                  </a:cubicBezTo>
                  <a:close/>
                  <a:moveTo>
                    <a:pt x="8435" y="13922"/>
                  </a:moveTo>
                  <a:cubicBezTo>
                    <a:pt x="8481" y="13922"/>
                    <a:pt x="8520" y="13939"/>
                    <a:pt x="8540" y="13978"/>
                  </a:cubicBezTo>
                  <a:cubicBezTo>
                    <a:pt x="8573" y="14044"/>
                    <a:pt x="8506" y="14111"/>
                    <a:pt x="8506" y="14178"/>
                  </a:cubicBezTo>
                  <a:cubicBezTo>
                    <a:pt x="8506" y="14211"/>
                    <a:pt x="8506" y="14311"/>
                    <a:pt x="8473" y="14311"/>
                  </a:cubicBezTo>
                  <a:cubicBezTo>
                    <a:pt x="8423" y="14328"/>
                    <a:pt x="8381" y="14336"/>
                    <a:pt x="8340" y="14336"/>
                  </a:cubicBezTo>
                  <a:cubicBezTo>
                    <a:pt x="8298" y="14336"/>
                    <a:pt x="8256" y="14328"/>
                    <a:pt x="8206" y="14311"/>
                  </a:cubicBezTo>
                  <a:cubicBezTo>
                    <a:pt x="8206" y="14211"/>
                    <a:pt x="8173" y="14178"/>
                    <a:pt x="8173" y="14111"/>
                  </a:cubicBezTo>
                  <a:cubicBezTo>
                    <a:pt x="8173" y="14017"/>
                    <a:pt x="8323" y="13922"/>
                    <a:pt x="8435" y="13922"/>
                  </a:cubicBezTo>
                  <a:close/>
                  <a:moveTo>
                    <a:pt x="8006" y="14845"/>
                  </a:moveTo>
                  <a:cubicBezTo>
                    <a:pt x="8073" y="14878"/>
                    <a:pt x="8073" y="14978"/>
                    <a:pt x="8073" y="15045"/>
                  </a:cubicBezTo>
                  <a:cubicBezTo>
                    <a:pt x="8073" y="15045"/>
                    <a:pt x="8206" y="15112"/>
                    <a:pt x="8173" y="15178"/>
                  </a:cubicBezTo>
                  <a:cubicBezTo>
                    <a:pt x="8039" y="15178"/>
                    <a:pt x="7906" y="14978"/>
                    <a:pt x="7973" y="14845"/>
                  </a:cubicBezTo>
                  <a:close/>
                  <a:moveTo>
                    <a:pt x="8907" y="15645"/>
                  </a:moveTo>
                  <a:lnTo>
                    <a:pt x="8907" y="15645"/>
                  </a:lnTo>
                  <a:cubicBezTo>
                    <a:pt x="9007" y="15679"/>
                    <a:pt x="9007" y="15846"/>
                    <a:pt x="8973" y="15946"/>
                  </a:cubicBezTo>
                  <a:cubicBezTo>
                    <a:pt x="8873" y="15879"/>
                    <a:pt x="8873" y="15712"/>
                    <a:pt x="8907" y="15645"/>
                  </a:cubicBezTo>
                  <a:close/>
                  <a:moveTo>
                    <a:pt x="21282" y="1"/>
                  </a:moveTo>
                  <a:cubicBezTo>
                    <a:pt x="21216" y="1"/>
                    <a:pt x="21182" y="34"/>
                    <a:pt x="21082" y="101"/>
                  </a:cubicBezTo>
                  <a:cubicBezTo>
                    <a:pt x="20949" y="134"/>
                    <a:pt x="20849" y="134"/>
                    <a:pt x="20749" y="134"/>
                  </a:cubicBezTo>
                  <a:cubicBezTo>
                    <a:pt x="20648" y="134"/>
                    <a:pt x="20586" y="78"/>
                    <a:pt x="20505" y="78"/>
                  </a:cubicBezTo>
                  <a:cubicBezTo>
                    <a:pt x="20477" y="78"/>
                    <a:pt x="20448" y="84"/>
                    <a:pt x="20415" y="101"/>
                  </a:cubicBezTo>
                  <a:cubicBezTo>
                    <a:pt x="20382" y="101"/>
                    <a:pt x="20348" y="134"/>
                    <a:pt x="20282" y="134"/>
                  </a:cubicBezTo>
                  <a:cubicBezTo>
                    <a:pt x="20215" y="134"/>
                    <a:pt x="20181" y="134"/>
                    <a:pt x="20115" y="168"/>
                  </a:cubicBezTo>
                  <a:cubicBezTo>
                    <a:pt x="20081" y="201"/>
                    <a:pt x="20181" y="234"/>
                    <a:pt x="20115" y="301"/>
                  </a:cubicBezTo>
                  <a:cubicBezTo>
                    <a:pt x="20095" y="308"/>
                    <a:pt x="20072" y="310"/>
                    <a:pt x="20048" y="310"/>
                  </a:cubicBezTo>
                  <a:cubicBezTo>
                    <a:pt x="19951" y="310"/>
                    <a:pt x="19828" y="268"/>
                    <a:pt x="19748" y="268"/>
                  </a:cubicBezTo>
                  <a:cubicBezTo>
                    <a:pt x="19681" y="268"/>
                    <a:pt x="19681" y="335"/>
                    <a:pt x="19614" y="335"/>
                  </a:cubicBezTo>
                  <a:lnTo>
                    <a:pt x="19548" y="335"/>
                  </a:lnTo>
                  <a:cubicBezTo>
                    <a:pt x="19381" y="368"/>
                    <a:pt x="19181" y="468"/>
                    <a:pt x="19014" y="468"/>
                  </a:cubicBezTo>
                  <a:cubicBezTo>
                    <a:pt x="18881" y="468"/>
                    <a:pt x="18847" y="435"/>
                    <a:pt x="18714" y="368"/>
                  </a:cubicBezTo>
                  <a:cubicBezTo>
                    <a:pt x="18686" y="363"/>
                    <a:pt x="18657" y="361"/>
                    <a:pt x="18626" y="361"/>
                  </a:cubicBezTo>
                  <a:cubicBezTo>
                    <a:pt x="18441" y="361"/>
                    <a:pt x="18223" y="439"/>
                    <a:pt x="18080" y="468"/>
                  </a:cubicBezTo>
                  <a:cubicBezTo>
                    <a:pt x="18013" y="501"/>
                    <a:pt x="17913" y="535"/>
                    <a:pt x="17846" y="535"/>
                  </a:cubicBezTo>
                  <a:lnTo>
                    <a:pt x="17680" y="535"/>
                  </a:lnTo>
                  <a:cubicBezTo>
                    <a:pt x="17580" y="535"/>
                    <a:pt x="17513" y="601"/>
                    <a:pt x="17413" y="601"/>
                  </a:cubicBezTo>
                  <a:cubicBezTo>
                    <a:pt x="17346" y="601"/>
                    <a:pt x="17246" y="501"/>
                    <a:pt x="17179" y="501"/>
                  </a:cubicBezTo>
                  <a:cubicBezTo>
                    <a:pt x="17079" y="501"/>
                    <a:pt x="17013" y="535"/>
                    <a:pt x="16912" y="535"/>
                  </a:cubicBezTo>
                  <a:cubicBezTo>
                    <a:pt x="16679" y="601"/>
                    <a:pt x="16412" y="635"/>
                    <a:pt x="16179" y="701"/>
                  </a:cubicBezTo>
                  <a:cubicBezTo>
                    <a:pt x="16112" y="768"/>
                    <a:pt x="16179" y="802"/>
                    <a:pt x="16112" y="835"/>
                  </a:cubicBezTo>
                  <a:cubicBezTo>
                    <a:pt x="16012" y="935"/>
                    <a:pt x="15712" y="935"/>
                    <a:pt x="15545" y="968"/>
                  </a:cubicBezTo>
                  <a:cubicBezTo>
                    <a:pt x="15511" y="1002"/>
                    <a:pt x="15511" y="1035"/>
                    <a:pt x="15445" y="1102"/>
                  </a:cubicBezTo>
                  <a:cubicBezTo>
                    <a:pt x="15411" y="1102"/>
                    <a:pt x="15278" y="1102"/>
                    <a:pt x="15245" y="1035"/>
                  </a:cubicBezTo>
                  <a:cubicBezTo>
                    <a:pt x="15211" y="1035"/>
                    <a:pt x="15178" y="968"/>
                    <a:pt x="15078" y="968"/>
                  </a:cubicBezTo>
                  <a:cubicBezTo>
                    <a:pt x="15011" y="935"/>
                    <a:pt x="14878" y="868"/>
                    <a:pt x="14844" y="868"/>
                  </a:cubicBezTo>
                  <a:cubicBezTo>
                    <a:pt x="14711" y="868"/>
                    <a:pt x="14544" y="968"/>
                    <a:pt x="14411" y="968"/>
                  </a:cubicBezTo>
                  <a:lnTo>
                    <a:pt x="14277" y="968"/>
                  </a:lnTo>
                  <a:cubicBezTo>
                    <a:pt x="14211" y="1002"/>
                    <a:pt x="14177" y="1102"/>
                    <a:pt x="14077" y="1102"/>
                  </a:cubicBezTo>
                  <a:lnTo>
                    <a:pt x="13910" y="1102"/>
                  </a:lnTo>
                  <a:cubicBezTo>
                    <a:pt x="13877" y="1102"/>
                    <a:pt x="13844" y="1135"/>
                    <a:pt x="13777" y="1135"/>
                  </a:cubicBezTo>
                  <a:cubicBezTo>
                    <a:pt x="13755" y="1135"/>
                    <a:pt x="13732" y="1120"/>
                    <a:pt x="13710" y="1120"/>
                  </a:cubicBezTo>
                  <a:cubicBezTo>
                    <a:pt x="13699" y="1120"/>
                    <a:pt x="13688" y="1124"/>
                    <a:pt x="13677" y="1135"/>
                  </a:cubicBezTo>
                  <a:cubicBezTo>
                    <a:pt x="13577" y="1135"/>
                    <a:pt x="13443" y="1168"/>
                    <a:pt x="13377" y="1168"/>
                  </a:cubicBezTo>
                  <a:cubicBezTo>
                    <a:pt x="13277" y="1168"/>
                    <a:pt x="13243" y="1202"/>
                    <a:pt x="13176" y="1202"/>
                  </a:cubicBezTo>
                  <a:cubicBezTo>
                    <a:pt x="13043" y="1202"/>
                    <a:pt x="13010" y="1135"/>
                    <a:pt x="12910" y="1135"/>
                  </a:cubicBezTo>
                  <a:cubicBezTo>
                    <a:pt x="12876" y="1002"/>
                    <a:pt x="12776" y="1035"/>
                    <a:pt x="12676" y="1002"/>
                  </a:cubicBezTo>
                  <a:cubicBezTo>
                    <a:pt x="12609" y="1002"/>
                    <a:pt x="12576" y="968"/>
                    <a:pt x="12576" y="968"/>
                  </a:cubicBezTo>
                  <a:cubicBezTo>
                    <a:pt x="12409" y="968"/>
                    <a:pt x="12242" y="1035"/>
                    <a:pt x="12076" y="1035"/>
                  </a:cubicBezTo>
                  <a:cubicBezTo>
                    <a:pt x="12042" y="1035"/>
                    <a:pt x="11942" y="1002"/>
                    <a:pt x="11909" y="1002"/>
                  </a:cubicBezTo>
                  <a:cubicBezTo>
                    <a:pt x="11842" y="1002"/>
                    <a:pt x="11775" y="1035"/>
                    <a:pt x="11709" y="1102"/>
                  </a:cubicBezTo>
                  <a:cubicBezTo>
                    <a:pt x="11609" y="1135"/>
                    <a:pt x="11542" y="1135"/>
                    <a:pt x="11442" y="1135"/>
                  </a:cubicBezTo>
                  <a:cubicBezTo>
                    <a:pt x="11409" y="1168"/>
                    <a:pt x="11375" y="1202"/>
                    <a:pt x="11342" y="1202"/>
                  </a:cubicBezTo>
                  <a:cubicBezTo>
                    <a:pt x="11275" y="1269"/>
                    <a:pt x="11242" y="1269"/>
                    <a:pt x="11208" y="1302"/>
                  </a:cubicBezTo>
                  <a:cubicBezTo>
                    <a:pt x="11142" y="1302"/>
                    <a:pt x="11090" y="1287"/>
                    <a:pt x="11033" y="1287"/>
                  </a:cubicBezTo>
                  <a:cubicBezTo>
                    <a:pt x="11005" y="1287"/>
                    <a:pt x="10975" y="1291"/>
                    <a:pt x="10942" y="1302"/>
                  </a:cubicBezTo>
                  <a:cubicBezTo>
                    <a:pt x="10875" y="1335"/>
                    <a:pt x="10775" y="1435"/>
                    <a:pt x="10708" y="1469"/>
                  </a:cubicBezTo>
                  <a:cubicBezTo>
                    <a:pt x="10541" y="1535"/>
                    <a:pt x="10374" y="1602"/>
                    <a:pt x="10274" y="1669"/>
                  </a:cubicBezTo>
                  <a:cubicBezTo>
                    <a:pt x="10241" y="1702"/>
                    <a:pt x="10341" y="1702"/>
                    <a:pt x="10341" y="1802"/>
                  </a:cubicBezTo>
                  <a:cubicBezTo>
                    <a:pt x="10208" y="1869"/>
                    <a:pt x="10008" y="1869"/>
                    <a:pt x="9907" y="1969"/>
                  </a:cubicBezTo>
                  <a:cubicBezTo>
                    <a:pt x="9907" y="2002"/>
                    <a:pt x="10008" y="2036"/>
                    <a:pt x="9907" y="2102"/>
                  </a:cubicBezTo>
                  <a:lnTo>
                    <a:pt x="9741" y="2102"/>
                  </a:lnTo>
                  <a:cubicBezTo>
                    <a:pt x="9674" y="2136"/>
                    <a:pt x="9607" y="2269"/>
                    <a:pt x="9574" y="2269"/>
                  </a:cubicBezTo>
                  <a:cubicBezTo>
                    <a:pt x="9545" y="2269"/>
                    <a:pt x="9468" y="2196"/>
                    <a:pt x="9425" y="2196"/>
                  </a:cubicBezTo>
                  <a:cubicBezTo>
                    <a:pt x="9418" y="2196"/>
                    <a:pt x="9412" y="2198"/>
                    <a:pt x="9407" y="2203"/>
                  </a:cubicBezTo>
                  <a:cubicBezTo>
                    <a:pt x="9340" y="2203"/>
                    <a:pt x="9340" y="2369"/>
                    <a:pt x="9274" y="2369"/>
                  </a:cubicBezTo>
                  <a:cubicBezTo>
                    <a:pt x="9207" y="2369"/>
                    <a:pt x="9207" y="2303"/>
                    <a:pt x="9174" y="2269"/>
                  </a:cubicBezTo>
                  <a:cubicBezTo>
                    <a:pt x="9132" y="2227"/>
                    <a:pt x="9066" y="2209"/>
                    <a:pt x="9000" y="2209"/>
                  </a:cubicBezTo>
                  <a:cubicBezTo>
                    <a:pt x="8907" y="2209"/>
                    <a:pt x="8812" y="2244"/>
                    <a:pt x="8773" y="2303"/>
                  </a:cubicBezTo>
                  <a:cubicBezTo>
                    <a:pt x="8773" y="2336"/>
                    <a:pt x="8707" y="2503"/>
                    <a:pt x="8707" y="2503"/>
                  </a:cubicBezTo>
                  <a:cubicBezTo>
                    <a:pt x="8707" y="2536"/>
                    <a:pt x="8840" y="2636"/>
                    <a:pt x="8840" y="2670"/>
                  </a:cubicBezTo>
                  <a:cubicBezTo>
                    <a:pt x="8862" y="2681"/>
                    <a:pt x="8892" y="2681"/>
                    <a:pt x="8923" y="2681"/>
                  </a:cubicBezTo>
                  <a:cubicBezTo>
                    <a:pt x="8985" y="2681"/>
                    <a:pt x="9051" y="2681"/>
                    <a:pt x="9074" y="2770"/>
                  </a:cubicBezTo>
                  <a:cubicBezTo>
                    <a:pt x="9018" y="2781"/>
                    <a:pt x="8959" y="2784"/>
                    <a:pt x="8897" y="2784"/>
                  </a:cubicBezTo>
                  <a:cubicBezTo>
                    <a:pt x="8773" y="2784"/>
                    <a:pt x="8640" y="2770"/>
                    <a:pt x="8506" y="2770"/>
                  </a:cubicBezTo>
                  <a:cubicBezTo>
                    <a:pt x="8373" y="2770"/>
                    <a:pt x="8240" y="2803"/>
                    <a:pt x="8073" y="2836"/>
                  </a:cubicBezTo>
                  <a:cubicBezTo>
                    <a:pt x="8039" y="2870"/>
                    <a:pt x="8206" y="2936"/>
                    <a:pt x="8173" y="2970"/>
                  </a:cubicBezTo>
                  <a:cubicBezTo>
                    <a:pt x="8151" y="2981"/>
                    <a:pt x="8128" y="2985"/>
                    <a:pt x="8107" y="2985"/>
                  </a:cubicBezTo>
                  <a:cubicBezTo>
                    <a:pt x="8065" y="2985"/>
                    <a:pt x="8028" y="2970"/>
                    <a:pt x="8006" y="2970"/>
                  </a:cubicBezTo>
                  <a:cubicBezTo>
                    <a:pt x="7906" y="2970"/>
                    <a:pt x="7873" y="3036"/>
                    <a:pt x="7773" y="3036"/>
                  </a:cubicBezTo>
                  <a:cubicBezTo>
                    <a:pt x="7739" y="3036"/>
                    <a:pt x="7706" y="3036"/>
                    <a:pt x="7673" y="3103"/>
                  </a:cubicBezTo>
                  <a:cubicBezTo>
                    <a:pt x="7606" y="3103"/>
                    <a:pt x="7572" y="3137"/>
                    <a:pt x="7539" y="3137"/>
                  </a:cubicBezTo>
                  <a:cubicBezTo>
                    <a:pt x="7439" y="3137"/>
                    <a:pt x="7406" y="3103"/>
                    <a:pt x="7372" y="3103"/>
                  </a:cubicBezTo>
                  <a:cubicBezTo>
                    <a:pt x="7339" y="3103"/>
                    <a:pt x="7272" y="3137"/>
                    <a:pt x="7239" y="3170"/>
                  </a:cubicBezTo>
                  <a:cubicBezTo>
                    <a:pt x="7206" y="3170"/>
                    <a:pt x="7172" y="3170"/>
                    <a:pt x="7105" y="3203"/>
                  </a:cubicBezTo>
                  <a:cubicBezTo>
                    <a:pt x="7072" y="3203"/>
                    <a:pt x="7039" y="3303"/>
                    <a:pt x="7005" y="3303"/>
                  </a:cubicBezTo>
                  <a:cubicBezTo>
                    <a:pt x="6939" y="3337"/>
                    <a:pt x="6905" y="3337"/>
                    <a:pt x="6872" y="3337"/>
                  </a:cubicBezTo>
                  <a:cubicBezTo>
                    <a:pt x="6772" y="3370"/>
                    <a:pt x="6772" y="3470"/>
                    <a:pt x="6705" y="3503"/>
                  </a:cubicBezTo>
                  <a:cubicBezTo>
                    <a:pt x="6672" y="3503"/>
                    <a:pt x="6572" y="3503"/>
                    <a:pt x="6538" y="3470"/>
                  </a:cubicBezTo>
                  <a:cubicBezTo>
                    <a:pt x="6538" y="3437"/>
                    <a:pt x="6572" y="3437"/>
                    <a:pt x="6538" y="3337"/>
                  </a:cubicBezTo>
                  <a:cubicBezTo>
                    <a:pt x="6525" y="3323"/>
                    <a:pt x="6488" y="3315"/>
                    <a:pt x="6450" y="3315"/>
                  </a:cubicBezTo>
                  <a:cubicBezTo>
                    <a:pt x="6395" y="3315"/>
                    <a:pt x="6338" y="3331"/>
                    <a:pt x="6338" y="3370"/>
                  </a:cubicBezTo>
                  <a:cubicBezTo>
                    <a:pt x="6272" y="3470"/>
                    <a:pt x="6405" y="3503"/>
                    <a:pt x="6405" y="3604"/>
                  </a:cubicBezTo>
                  <a:lnTo>
                    <a:pt x="6372" y="3637"/>
                  </a:lnTo>
                  <a:cubicBezTo>
                    <a:pt x="6349" y="3632"/>
                    <a:pt x="6328" y="3630"/>
                    <a:pt x="6308" y="3630"/>
                  </a:cubicBezTo>
                  <a:cubicBezTo>
                    <a:pt x="6178" y="3630"/>
                    <a:pt x="6091" y="3717"/>
                    <a:pt x="6005" y="3804"/>
                  </a:cubicBezTo>
                  <a:cubicBezTo>
                    <a:pt x="6005" y="3837"/>
                    <a:pt x="6038" y="3937"/>
                    <a:pt x="5938" y="3937"/>
                  </a:cubicBezTo>
                  <a:cubicBezTo>
                    <a:pt x="5922" y="3942"/>
                    <a:pt x="5906" y="3944"/>
                    <a:pt x="5889" y="3944"/>
                  </a:cubicBezTo>
                  <a:cubicBezTo>
                    <a:pt x="5837" y="3944"/>
                    <a:pt x="5781" y="3925"/>
                    <a:pt x="5738" y="3925"/>
                  </a:cubicBezTo>
                  <a:cubicBezTo>
                    <a:pt x="5707" y="3925"/>
                    <a:pt x="5683" y="3935"/>
                    <a:pt x="5671" y="3970"/>
                  </a:cubicBezTo>
                  <a:cubicBezTo>
                    <a:pt x="5671" y="4004"/>
                    <a:pt x="5696" y="4004"/>
                    <a:pt x="5721" y="4004"/>
                  </a:cubicBezTo>
                  <a:cubicBezTo>
                    <a:pt x="5746" y="4004"/>
                    <a:pt x="5771" y="4004"/>
                    <a:pt x="5771" y="4037"/>
                  </a:cubicBezTo>
                  <a:cubicBezTo>
                    <a:pt x="5731" y="4061"/>
                    <a:pt x="5688" y="4072"/>
                    <a:pt x="5644" y="4072"/>
                  </a:cubicBezTo>
                  <a:cubicBezTo>
                    <a:pt x="5504" y="4072"/>
                    <a:pt x="5363" y="3964"/>
                    <a:pt x="5338" y="3837"/>
                  </a:cubicBezTo>
                  <a:cubicBezTo>
                    <a:pt x="5438" y="3770"/>
                    <a:pt x="5671" y="3804"/>
                    <a:pt x="5771" y="3770"/>
                  </a:cubicBezTo>
                  <a:cubicBezTo>
                    <a:pt x="5871" y="3770"/>
                    <a:pt x="6038" y="3670"/>
                    <a:pt x="6005" y="3537"/>
                  </a:cubicBezTo>
                  <a:cubicBezTo>
                    <a:pt x="5938" y="3470"/>
                    <a:pt x="5738" y="3470"/>
                    <a:pt x="5671" y="3470"/>
                  </a:cubicBezTo>
                  <a:cubicBezTo>
                    <a:pt x="5538" y="3470"/>
                    <a:pt x="5404" y="3437"/>
                    <a:pt x="5271" y="3437"/>
                  </a:cubicBezTo>
                  <a:cubicBezTo>
                    <a:pt x="5237" y="3437"/>
                    <a:pt x="5204" y="3470"/>
                    <a:pt x="5171" y="3470"/>
                  </a:cubicBezTo>
                  <a:cubicBezTo>
                    <a:pt x="5082" y="3470"/>
                    <a:pt x="5008" y="3455"/>
                    <a:pt x="4948" y="3455"/>
                  </a:cubicBezTo>
                  <a:cubicBezTo>
                    <a:pt x="4919" y="3455"/>
                    <a:pt x="4893" y="3459"/>
                    <a:pt x="4871" y="3470"/>
                  </a:cubicBezTo>
                  <a:cubicBezTo>
                    <a:pt x="4837" y="3470"/>
                    <a:pt x="4770" y="3503"/>
                    <a:pt x="4737" y="3503"/>
                  </a:cubicBezTo>
                  <a:cubicBezTo>
                    <a:pt x="4670" y="3503"/>
                    <a:pt x="4670" y="3437"/>
                    <a:pt x="4570" y="3437"/>
                  </a:cubicBezTo>
                  <a:cubicBezTo>
                    <a:pt x="4538" y="3421"/>
                    <a:pt x="4508" y="3414"/>
                    <a:pt x="4479" y="3414"/>
                  </a:cubicBezTo>
                  <a:cubicBezTo>
                    <a:pt x="4387" y="3414"/>
                    <a:pt x="4305" y="3478"/>
                    <a:pt x="4203" y="3503"/>
                  </a:cubicBezTo>
                  <a:cubicBezTo>
                    <a:pt x="4103" y="3503"/>
                    <a:pt x="4037" y="3503"/>
                    <a:pt x="4003" y="3537"/>
                  </a:cubicBezTo>
                  <a:cubicBezTo>
                    <a:pt x="3937" y="3537"/>
                    <a:pt x="3903" y="3604"/>
                    <a:pt x="3903" y="3604"/>
                  </a:cubicBezTo>
                  <a:lnTo>
                    <a:pt x="3836" y="3604"/>
                  </a:lnTo>
                  <a:cubicBezTo>
                    <a:pt x="3770" y="3604"/>
                    <a:pt x="3736" y="3670"/>
                    <a:pt x="3703" y="3704"/>
                  </a:cubicBezTo>
                  <a:cubicBezTo>
                    <a:pt x="3603" y="3770"/>
                    <a:pt x="3536" y="3804"/>
                    <a:pt x="3403" y="3837"/>
                  </a:cubicBezTo>
                  <a:cubicBezTo>
                    <a:pt x="3336" y="3870"/>
                    <a:pt x="3269" y="4004"/>
                    <a:pt x="3203" y="4037"/>
                  </a:cubicBezTo>
                  <a:cubicBezTo>
                    <a:pt x="3169" y="4104"/>
                    <a:pt x="3036" y="4037"/>
                    <a:pt x="3036" y="4137"/>
                  </a:cubicBezTo>
                  <a:cubicBezTo>
                    <a:pt x="3036" y="4204"/>
                    <a:pt x="3103" y="4204"/>
                    <a:pt x="3069" y="4271"/>
                  </a:cubicBezTo>
                  <a:cubicBezTo>
                    <a:pt x="3036" y="4371"/>
                    <a:pt x="2902" y="4437"/>
                    <a:pt x="2869" y="4538"/>
                  </a:cubicBezTo>
                  <a:cubicBezTo>
                    <a:pt x="2869" y="4604"/>
                    <a:pt x="2869" y="4638"/>
                    <a:pt x="2836" y="4638"/>
                  </a:cubicBezTo>
                  <a:cubicBezTo>
                    <a:pt x="2836" y="4671"/>
                    <a:pt x="2736" y="4704"/>
                    <a:pt x="2736" y="4771"/>
                  </a:cubicBezTo>
                  <a:cubicBezTo>
                    <a:pt x="2702" y="4804"/>
                    <a:pt x="2736" y="4838"/>
                    <a:pt x="2702" y="4871"/>
                  </a:cubicBezTo>
                  <a:cubicBezTo>
                    <a:pt x="2602" y="4938"/>
                    <a:pt x="2536" y="4938"/>
                    <a:pt x="2435" y="4971"/>
                  </a:cubicBezTo>
                  <a:cubicBezTo>
                    <a:pt x="2402" y="5005"/>
                    <a:pt x="2402" y="5038"/>
                    <a:pt x="2369" y="5105"/>
                  </a:cubicBezTo>
                  <a:cubicBezTo>
                    <a:pt x="2269" y="5171"/>
                    <a:pt x="2102" y="5205"/>
                    <a:pt x="2069" y="5338"/>
                  </a:cubicBezTo>
                  <a:cubicBezTo>
                    <a:pt x="2069" y="5438"/>
                    <a:pt x="2102" y="5505"/>
                    <a:pt x="2169" y="5538"/>
                  </a:cubicBezTo>
                  <a:cubicBezTo>
                    <a:pt x="2169" y="5605"/>
                    <a:pt x="2169" y="5638"/>
                    <a:pt x="2202" y="5672"/>
                  </a:cubicBezTo>
                  <a:cubicBezTo>
                    <a:pt x="2227" y="5747"/>
                    <a:pt x="2308" y="5784"/>
                    <a:pt x="2404" y="5784"/>
                  </a:cubicBezTo>
                  <a:cubicBezTo>
                    <a:pt x="2435" y="5784"/>
                    <a:pt x="2469" y="5780"/>
                    <a:pt x="2502" y="5772"/>
                  </a:cubicBezTo>
                  <a:cubicBezTo>
                    <a:pt x="2669" y="5705"/>
                    <a:pt x="2736" y="5505"/>
                    <a:pt x="2869" y="5505"/>
                  </a:cubicBezTo>
                  <a:cubicBezTo>
                    <a:pt x="2936" y="5505"/>
                    <a:pt x="2936" y="5605"/>
                    <a:pt x="3003" y="5638"/>
                  </a:cubicBezTo>
                  <a:cubicBezTo>
                    <a:pt x="3036" y="5672"/>
                    <a:pt x="3203" y="5705"/>
                    <a:pt x="3203" y="5838"/>
                  </a:cubicBezTo>
                  <a:cubicBezTo>
                    <a:pt x="3203" y="5939"/>
                    <a:pt x="3036" y="5972"/>
                    <a:pt x="3003" y="6005"/>
                  </a:cubicBezTo>
                  <a:cubicBezTo>
                    <a:pt x="2936" y="5939"/>
                    <a:pt x="2936" y="5805"/>
                    <a:pt x="2902" y="5772"/>
                  </a:cubicBezTo>
                  <a:cubicBezTo>
                    <a:pt x="2769" y="5838"/>
                    <a:pt x="2702" y="5838"/>
                    <a:pt x="2702" y="5972"/>
                  </a:cubicBezTo>
                  <a:cubicBezTo>
                    <a:pt x="2702" y="6105"/>
                    <a:pt x="2836" y="6172"/>
                    <a:pt x="2836" y="6305"/>
                  </a:cubicBezTo>
                  <a:cubicBezTo>
                    <a:pt x="2836" y="6439"/>
                    <a:pt x="2569" y="6439"/>
                    <a:pt x="2435" y="6472"/>
                  </a:cubicBezTo>
                  <a:cubicBezTo>
                    <a:pt x="2369" y="6506"/>
                    <a:pt x="2369" y="6606"/>
                    <a:pt x="2335" y="6706"/>
                  </a:cubicBezTo>
                  <a:cubicBezTo>
                    <a:pt x="2269" y="6806"/>
                    <a:pt x="2202" y="6873"/>
                    <a:pt x="2169" y="6939"/>
                  </a:cubicBezTo>
                  <a:cubicBezTo>
                    <a:pt x="2102" y="6973"/>
                    <a:pt x="2069" y="6973"/>
                    <a:pt x="2069" y="6973"/>
                  </a:cubicBezTo>
                  <a:cubicBezTo>
                    <a:pt x="2035" y="7006"/>
                    <a:pt x="2035" y="7106"/>
                    <a:pt x="2002" y="7139"/>
                  </a:cubicBezTo>
                  <a:cubicBezTo>
                    <a:pt x="1935" y="7173"/>
                    <a:pt x="1835" y="7273"/>
                    <a:pt x="1768" y="7306"/>
                  </a:cubicBezTo>
                  <a:cubicBezTo>
                    <a:pt x="1746" y="7306"/>
                    <a:pt x="1724" y="7291"/>
                    <a:pt x="1702" y="7291"/>
                  </a:cubicBezTo>
                  <a:cubicBezTo>
                    <a:pt x="1690" y="7291"/>
                    <a:pt x="1679" y="7295"/>
                    <a:pt x="1668" y="7306"/>
                  </a:cubicBezTo>
                  <a:cubicBezTo>
                    <a:pt x="1602" y="7340"/>
                    <a:pt x="1668" y="7440"/>
                    <a:pt x="1568" y="7473"/>
                  </a:cubicBezTo>
                  <a:cubicBezTo>
                    <a:pt x="1501" y="7540"/>
                    <a:pt x="1235" y="7440"/>
                    <a:pt x="1235" y="7606"/>
                  </a:cubicBezTo>
                  <a:cubicBezTo>
                    <a:pt x="1335" y="7673"/>
                    <a:pt x="1401" y="7640"/>
                    <a:pt x="1535" y="7673"/>
                  </a:cubicBezTo>
                  <a:cubicBezTo>
                    <a:pt x="1568" y="7706"/>
                    <a:pt x="1735" y="7807"/>
                    <a:pt x="1735" y="7873"/>
                  </a:cubicBezTo>
                  <a:cubicBezTo>
                    <a:pt x="1768" y="7940"/>
                    <a:pt x="1768" y="8140"/>
                    <a:pt x="1768" y="8173"/>
                  </a:cubicBezTo>
                  <a:cubicBezTo>
                    <a:pt x="1735" y="8307"/>
                    <a:pt x="1602" y="8307"/>
                    <a:pt x="1501" y="8340"/>
                  </a:cubicBezTo>
                  <a:cubicBezTo>
                    <a:pt x="1435" y="8340"/>
                    <a:pt x="1401" y="8374"/>
                    <a:pt x="1368" y="8374"/>
                  </a:cubicBezTo>
                  <a:cubicBezTo>
                    <a:pt x="1101" y="8440"/>
                    <a:pt x="834" y="8374"/>
                    <a:pt x="734" y="8607"/>
                  </a:cubicBezTo>
                  <a:cubicBezTo>
                    <a:pt x="768" y="8707"/>
                    <a:pt x="834" y="8807"/>
                    <a:pt x="834" y="8974"/>
                  </a:cubicBezTo>
                  <a:cubicBezTo>
                    <a:pt x="834" y="9041"/>
                    <a:pt x="734" y="9174"/>
                    <a:pt x="768" y="9274"/>
                  </a:cubicBezTo>
                  <a:cubicBezTo>
                    <a:pt x="768" y="9308"/>
                    <a:pt x="868" y="9341"/>
                    <a:pt x="868" y="9374"/>
                  </a:cubicBezTo>
                  <a:cubicBezTo>
                    <a:pt x="868" y="9441"/>
                    <a:pt x="868" y="9474"/>
                    <a:pt x="901" y="9508"/>
                  </a:cubicBezTo>
                  <a:cubicBezTo>
                    <a:pt x="910" y="9535"/>
                    <a:pt x="927" y="9545"/>
                    <a:pt x="948" y="9545"/>
                  </a:cubicBezTo>
                  <a:cubicBezTo>
                    <a:pt x="1005" y="9545"/>
                    <a:pt x="1095" y="9474"/>
                    <a:pt x="1168" y="9474"/>
                  </a:cubicBezTo>
                  <a:cubicBezTo>
                    <a:pt x="1235" y="9474"/>
                    <a:pt x="1335" y="9541"/>
                    <a:pt x="1368" y="9641"/>
                  </a:cubicBezTo>
                  <a:cubicBezTo>
                    <a:pt x="1368" y="9675"/>
                    <a:pt x="1335" y="9808"/>
                    <a:pt x="1335" y="9841"/>
                  </a:cubicBezTo>
                  <a:cubicBezTo>
                    <a:pt x="1268" y="9975"/>
                    <a:pt x="1201" y="10008"/>
                    <a:pt x="1068" y="10108"/>
                  </a:cubicBezTo>
                  <a:cubicBezTo>
                    <a:pt x="1001" y="10175"/>
                    <a:pt x="1001" y="10275"/>
                    <a:pt x="934" y="10342"/>
                  </a:cubicBezTo>
                  <a:cubicBezTo>
                    <a:pt x="901" y="10475"/>
                    <a:pt x="901" y="10508"/>
                    <a:pt x="934" y="10642"/>
                  </a:cubicBezTo>
                  <a:cubicBezTo>
                    <a:pt x="901" y="10809"/>
                    <a:pt x="834" y="10942"/>
                    <a:pt x="668" y="11009"/>
                  </a:cubicBezTo>
                  <a:cubicBezTo>
                    <a:pt x="601" y="11042"/>
                    <a:pt x="567" y="11042"/>
                    <a:pt x="534" y="11109"/>
                  </a:cubicBezTo>
                  <a:cubicBezTo>
                    <a:pt x="501" y="11142"/>
                    <a:pt x="501" y="11176"/>
                    <a:pt x="434" y="11276"/>
                  </a:cubicBezTo>
                  <a:cubicBezTo>
                    <a:pt x="401" y="11342"/>
                    <a:pt x="367" y="11376"/>
                    <a:pt x="334" y="11442"/>
                  </a:cubicBezTo>
                  <a:cubicBezTo>
                    <a:pt x="334" y="11476"/>
                    <a:pt x="334" y="11543"/>
                    <a:pt x="267" y="11576"/>
                  </a:cubicBezTo>
                  <a:cubicBezTo>
                    <a:pt x="267" y="11676"/>
                    <a:pt x="201" y="11709"/>
                    <a:pt x="167" y="11809"/>
                  </a:cubicBezTo>
                  <a:cubicBezTo>
                    <a:pt x="167" y="11843"/>
                    <a:pt x="167" y="11909"/>
                    <a:pt x="100" y="11976"/>
                  </a:cubicBezTo>
                  <a:cubicBezTo>
                    <a:pt x="67" y="12076"/>
                    <a:pt x="0" y="12176"/>
                    <a:pt x="34" y="12243"/>
                  </a:cubicBezTo>
                  <a:cubicBezTo>
                    <a:pt x="67" y="12343"/>
                    <a:pt x="167" y="12343"/>
                    <a:pt x="167" y="12376"/>
                  </a:cubicBezTo>
                  <a:lnTo>
                    <a:pt x="167" y="12510"/>
                  </a:lnTo>
                  <a:cubicBezTo>
                    <a:pt x="167" y="12577"/>
                    <a:pt x="234" y="12577"/>
                    <a:pt x="234" y="12677"/>
                  </a:cubicBezTo>
                  <a:cubicBezTo>
                    <a:pt x="267" y="12810"/>
                    <a:pt x="234" y="12843"/>
                    <a:pt x="234" y="12977"/>
                  </a:cubicBezTo>
                  <a:lnTo>
                    <a:pt x="234" y="13077"/>
                  </a:lnTo>
                  <a:cubicBezTo>
                    <a:pt x="234" y="13177"/>
                    <a:pt x="167" y="13210"/>
                    <a:pt x="167" y="13310"/>
                  </a:cubicBezTo>
                  <a:cubicBezTo>
                    <a:pt x="167" y="13344"/>
                    <a:pt x="234" y="13377"/>
                    <a:pt x="234" y="13477"/>
                  </a:cubicBezTo>
                  <a:lnTo>
                    <a:pt x="234" y="13644"/>
                  </a:lnTo>
                  <a:cubicBezTo>
                    <a:pt x="267" y="13711"/>
                    <a:pt x="434" y="13811"/>
                    <a:pt x="534" y="13844"/>
                  </a:cubicBezTo>
                  <a:cubicBezTo>
                    <a:pt x="668" y="13911"/>
                    <a:pt x="768" y="13978"/>
                    <a:pt x="868" y="14044"/>
                  </a:cubicBezTo>
                  <a:cubicBezTo>
                    <a:pt x="901" y="14144"/>
                    <a:pt x="934" y="14211"/>
                    <a:pt x="1034" y="14311"/>
                  </a:cubicBezTo>
                  <a:cubicBezTo>
                    <a:pt x="1068" y="14345"/>
                    <a:pt x="1201" y="14345"/>
                    <a:pt x="1235" y="14378"/>
                  </a:cubicBezTo>
                  <a:cubicBezTo>
                    <a:pt x="1335" y="14411"/>
                    <a:pt x="1368" y="14411"/>
                    <a:pt x="1435" y="14478"/>
                  </a:cubicBezTo>
                  <a:cubicBezTo>
                    <a:pt x="1542" y="14505"/>
                    <a:pt x="1671" y="14596"/>
                    <a:pt x="1804" y="14596"/>
                  </a:cubicBezTo>
                  <a:cubicBezTo>
                    <a:pt x="1837" y="14596"/>
                    <a:pt x="1869" y="14591"/>
                    <a:pt x="1902" y="14578"/>
                  </a:cubicBezTo>
                  <a:cubicBezTo>
                    <a:pt x="2002" y="14545"/>
                    <a:pt x="2069" y="14478"/>
                    <a:pt x="2169" y="14411"/>
                  </a:cubicBezTo>
                  <a:cubicBezTo>
                    <a:pt x="2235" y="14378"/>
                    <a:pt x="2369" y="14345"/>
                    <a:pt x="2502" y="14345"/>
                  </a:cubicBezTo>
                  <a:lnTo>
                    <a:pt x="2736" y="14345"/>
                  </a:lnTo>
                  <a:cubicBezTo>
                    <a:pt x="2836" y="14311"/>
                    <a:pt x="2902" y="14211"/>
                    <a:pt x="3003" y="14178"/>
                  </a:cubicBezTo>
                  <a:cubicBezTo>
                    <a:pt x="3169" y="14044"/>
                    <a:pt x="3369" y="13911"/>
                    <a:pt x="3603" y="13878"/>
                  </a:cubicBezTo>
                  <a:cubicBezTo>
                    <a:pt x="3836" y="13878"/>
                    <a:pt x="3836" y="14078"/>
                    <a:pt x="4003" y="14144"/>
                  </a:cubicBezTo>
                  <a:cubicBezTo>
                    <a:pt x="4170" y="14144"/>
                    <a:pt x="4237" y="14011"/>
                    <a:pt x="4370" y="14011"/>
                  </a:cubicBezTo>
                  <a:cubicBezTo>
                    <a:pt x="4437" y="14011"/>
                    <a:pt x="4570" y="14144"/>
                    <a:pt x="4604" y="14178"/>
                  </a:cubicBezTo>
                  <a:cubicBezTo>
                    <a:pt x="4670" y="14244"/>
                    <a:pt x="4604" y="14378"/>
                    <a:pt x="4604" y="14411"/>
                  </a:cubicBezTo>
                  <a:cubicBezTo>
                    <a:pt x="4604" y="14511"/>
                    <a:pt x="4670" y="14645"/>
                    <a:pt x="4604" y="14711"/>
                  </a:cubicBezTo>
                  <a:cubicBezTo>
                    <a:pt x="4604" y="14778"/>
                    <a:pt x="4570" y="14812"/>
                    <a:pt x="4570" y="14845"/>
                  </a:cubicBezTo>
                  <a:cubicBezTo>
                    <a:pt x="4570" y="14878"/>
                    <a:pt x="4670" y="14978"/>
                    <a:pt x="4737" y="15012"/>
                  </a:cubicBezTo>
                  <a:cubicBezTo>
                    <a:pt x="4837" y="15045"/>
                    <a:pt x="4904" y="15078"/>
                    <a:pt x="5004" y="15178"/>
                  </a:cubicBezTo>
                  <a:cubicBezTo>
                    <a:pt x="5171" y="15312"/>
                    <a:pt x="5237" y="15412"/>
                    <a:pt x="5371" y="15579"/>
                  </a:cubicBezTo>
                  <a:cubicBezTo>
                    <a:pt x="5404" y="15645"/>
                    <a:pt x="5504" y="15746"/>
                    <a:pt x="5504" y="15812"/>
                  </a:cubicBezTo>
                  <a:lnTo>
                    <a:pt x="5504" y="15979"/>
                  </a:lnTo>
                  <a:cubicBezTo>
                    <a:pt x="5538" y="16079"/>
                    <a:pt x="5604" y="16079"/>
                    <a:pt x="5671" y="16213"/>
                  </a:cubicBezTo>
                  <a:cubicBezTo>
                    <a:pt x="5738" y="16413"/>
                    <a:pt x="5538" y="16546"/>
                    <a:pt x="5538" y="16746"/>
                  </a:cubicBezTo>
                  <a:cubicBezTo>
                    <a:pt x="5538" y="16813"/>
                    <a:pt x="5571" y="16846"/>
                    <a:pt x="5571" y="16880"/>
                  </a:cubicBezTo>
                  <a:cubicBezTo>
                    <a:pt x="5571" y="16980"/>
                    <a:pt x="5538" y="17013"/>
                    <a:pt x="5538" y="17046"/>
                  </a:cubicBezTo>
                  <a:cubicBezTo>
                    <a:pt x="5538" y="17080"/>
                    <a:pt x="5538" y="17213"/>
                    <a:pt x="5571" y="17313"/>
                  </a:cubicBezTo>
                  <a:cubicBezTo>
                    <a:pt x="5604" y="17380"/>
                    <a:pt x="5704" y="17480"/>
                    <a:pt x="5771" y="17513"/>
                  </a:cubicBezTo>
                  <a:cubicBezTo>
                    <a:pt x="5871" y="17580"/>
                    <a:pt x="5905" y="17714"/>
                    <a:pt x="6005" y="17814"/>
                  </a:cubicBezTo>
                  <a:cubicBezTo>
                    <a:pt x="6038" y="17847"/>
                    <a:pt x="6105" y="17880"/>
                    <a:pt x="6105" y="17914"/>
                  </a:cubicBezTo>
                  <a:cubicBezTo>
                    <a:pt x="6171" y="17980"/>
                    <a:pt x="6171" y="18081"/>
                    <a:pt x="6171" y="18147"/>
                  </a:cubicBezTo>
                  <a:cubicBezTo>
                    <a:pt x="6205" y="18181"/>
                    <a:pt x="6238" y="18247"/>
                    <a:pt x="6238" y="18314"/>
                  </a:cubicBezTo>
                  <a:cubicBezTo>
                    <a:pt x="6272" y="18481"/>
                    <a:pt x="6338" y="18581"/>
                    <a:pt x="6438" y="18714"/>
                  </a:cubicBezTo>
                  <a:cubicBezTo>
                    <a:pt x="6505" y="18748"/>
                    <a:pt x="6572" y="18814"/>
                    <a:pt x="6672" y="18881"/>
                  </a:cubicBezTo>
                  <a:cubicBezTo>
                    <a:pt x="6739" y="18981"/>
                    <a:pt x="6772" y="19048"/>
                    <a:pt x="6839" y="19148"/>
                  </a:cubicBezTo>
                  <a:cubicBezTo>
                    <a:pt x="6905" y="19215"/>
                    <a:pt x="7005" y="19248"/>
                    <a:pt x="7005" y="19348"/>
                  </a:cubicBezTo>
                  <a:cubicBezTo>
                    <a:pt x="7005" y="19381"/>
                    <a:pt x="6939" y="19415"/>
                    <a:pt x="7005" y="19515"/>
                  </a:cubicBezTo>
                  <a:cubicBezTo>
                    <a:pt x="7039" y="19648"/>
                    <a:pt x="7206" y="19715"/>
                    <a:pt x="7272" y="19715"/>
                  </a:cubicBezTo>
                  <a:cubicBezTo>
                    <a:pt x="7339" y="19715"/>
                    <a:pt x="7372" y="19648"/>
                    <a:pt x="7406" y="19648"/>
                  </a:cubicBezTo>
                  <a:lnTo>
                    <a:pt x="7506" y="19648"/>
                  </a:lnTo>
                  <a:cubicBezTo>
                    <a:pt x="7539" y="19648"/>
                    <a:pt x="7572" y="19548"/>
                    <a:pt x="7606" y="19548"/>
                  </a:cubicBezTo>
                  <a:cubicBezTo>
                    <a:pt x="7706" y="19515"/>
                    <a:pt x="7839" y="19515"/>
                    <a:pt x="7939" y="19482"/>
                  </a:cubicBezTo>
                  <a:cubicBezTo>
                    <a:pt x="8106" y="19415"/>
                    <a:pt x="8273" y="19315"/>
                    <a:pt x="8406" y="19181"/>
                  </a:cubicBezTo>
                  <a:cubicBezTo>
                    <a:pt x="8540" y="19048"/>
                    <a:pt x="8607" y="18914"/>
                    <a:pt x="8707" y="18814"/>
                  </a:cubicBezTo>
                  <a:cubicBezTo>
                    <a:pt x="8740" y="18714"/>
                    <a:pt x="8773" y="18581"/>
                    <a:pt x="8840" y="18514"/>
                  </a:cubicBezTo>
                  <a:cubicBezTo>
                    <a:pt x="8873" y="18447"/>
                    <a:pt x="8940" y="18381"/>
                    <a:pt x="8940" y="18314"/>
                  </a:cubicBezTo>
                  <a:cubicBezTo>
                    <a:pt x="8940" y="18247"/>
                    <a:pt x="9007" y="18114"/>
                    <a:pt x="9007" y="18047"/>
                  </a:cubicBezTo>
                  <a:cubicBezTo>
                    <a:pt x="9007" y="18014"/>
                    <a:pt x="8940" y="17980"/>
                    <a:pt x="8940" y="17914"/>
                  </a:cubicBezTo>
                  <a:cubicBezTo>
                    <a:pt x="8940" y="17747"/>
                    <a:pt x="9240" y="17714"/>
                    <a:pt x="9274" y="17547"/>
                  </a:cubicBezTo>
                  <a:cubicBezTo>
                    <a:pt x="9340" y="17413"/>
                    <a:pt x="9240" y="17213"/>
                    <a:pt x="9174" y="17147"/>
                  </a:cubicBezTo>
                  <a:cubicBezTo>
                    <a:pt x="9107" y="17080"/>
                    <a:pt x="9074" y="17013"/>
                    <a:pt x="9074" y="16980"/>
                  </a:cubicBezTo>
                  <a:cubicBezTo>
                    <a:pt x="9074" y="16880"/>
                    <a:pt x="9207" y="16780"/>
                    <a:pt x="9240" y="16680"/>
                  </a:cubicBezTo>
                  <a:cubicBezTo>
                    <a:pt x="9274" y="16613"/>
                    <a:pt x="9340" y="16513"/>
                    <a:pt x="9374" y="16479"/>
                  </a:cubicBezTo>
                  <a:cubicBezTo>
                    <a:pt x="9440" y="16379"/>
                    <a:pt x="9574" y="16346"/>
                    <a:pt x="9607" y="16279"/>
                  </a:cubicBezTo>
                  <a:cubicBezTo>
                    <a:pt x="9674" y="16213"/>
                    <a:pt x="9774" y="16046"/>
                    <a:pt x="9774" y="15979"/>
                  </a:cubicBezTo>
                  <a:cubicBezTo>
                    <a:pt x="9774" y="15879"/>
                    <a:pt x="9741" y="15812"/>
                    <a:pt x="9741" y="15712"/>
                  </a:cubicBezTo>
                  <a:cubicBezTo>
                    <a:pt x="9707" y="15612"/>
                    <a:pt x="9707" y="15445"/>
                    <a:pt x="9607" y="15245"/>
                  </a:cubicBezTo>
                  <a:cubicBezTo>
                    <a:pt x="9541" y="15212"/>
                    <a:pt x="9440" y="15112"/>
                    <a:pt x="9374" y="14978"/>
                  </a:cubicBezTo>
                  <a:cubicBezTo>
                    <a:pt x="9374" y="14878"/>
                    <a:pt x="9374" y="14812"/>
                    <a:pt x="9340" y="14711"/>
                  </a:cubicBezTo>
                  <a:cubicBezTo>
                    <a:pt x="9274" y="14678"/>
                    <a:pt x="9240" y="14645"/>
                    <a:pt x="9240" y="14578"/>
                  </a:cubicBezTo>
                  <a:cubicBezTo>
                    <a:pt x="9207" y="14478"/>
                    <a:pt x="9274" y="14378"/>
                    <a:pt x="9274" y="14244"/>
                  </a:cubicBezTo>
                  <a:cubicBezTo>
                    <a:pt x="9340" y="14178"/>
                    <a:pt x="9340" y="14078"/>
                    <a:pt x="9340" y="14011"/>
                  </a:cubicBezTo>
                  <a:cubicBezTo>
                    <a:pt x="9374" y="13911"/>
                    <a:pt x="9440" y="13878"/>
                    <a:pt x="9507" y="13811"/>
                  </a:cubicBezTo>
                  <a:cubicBezTo>
                    <a:pt x="9541" y="13744"/>
                    <a:pt x="9541" y="13677"/>
                    <a:pt x="9541" y="13644"/>
                  </a:cubicBezTo>
                  <a:cubicBezTo>
                    <a:pt x="9607" y="13477"/>
                    <a:pt x="9707" y="13310"/>
                    <a:pt x="9841" y="13177"/>
                  </a:cubicBezTo>
                  <a:cubicBezTo>
                    <a:pt x="9874" y="13077"/>
                    <a:pt x="9941" y="13044"/>
                    <a:pt x="10008" y="13010"/>
                  </a:cubicBezTo>
                  <a:cubicBezTo>
                    <a:pt x="10041" y="12910"/>
                    <a:pt x="10074" y="12877"/>
                    <a:pt x="10108" y="12810"/>
                  </a:cubicBezTo>
                  <a:cubicBezTo>
                    <a:pt x="10208" y="12677"/>
                    <a:pt x="10274" y="12510"/>
                    <a:pt x="10341" y="12343"/>
                  </a:cubicBezTo>
                  <a:lnTo>
                    <a:pt x="10341" y="12210"/>
                  </a:lnTo>
                  <a:cubicBezTo>
                    <a:pt x="10374" y="12076"/>
                    <a:pt x="10441" y="11909"/>
                    <a:pt x="10441" y="11743"/>
                  </a:cubicBezTo>
                  <a:lnTo>
                    <a:pt x="10441" y="11676"/>
                  </a:lnTo>
                  <a:cubicBezTo>
                    <a:pt x="10441" y="11576"/>
                    <a:pt x="10508" y="11476"/>
                    <a:pt x="10374" y="11376"/>
                  </a:cubicBezTo>
                  <a:cubicBezTo>
                    <a:pt x="10274" y="11376"/>
                    <a:pt x="10241" y="11476"/>
                    <a:pt x="10108" y="11509"/>
                  </a:cubicBezTo>
                  <a:cubicBezTo>
                    <a:pt x="10008" y="11543"/>
                    <a:pt x="9907" y="11543"/>
                    <a:pt x="9841" y="11576"/>
                  </a:cubicBezTo>
                  <a:cubicBezTo>
                    <a:pt x="9774" y="11643"/>
                    <a:pt x="9741" y="11676"/>
                    <a:pt x="9707" y="11676"/>
                  </a:cubicBezTo>
                  <a:cubicBezTo>
                    <a:pt x="9674" y="11676"/>
                    <a:pt x="9607" y="11676"/>
                    <a:pt x="9607" y="11709"/>
                  </a:cubicBezTo>
                  <a:cubicBezTo>
                    <a:pt x="9541" y="11743"/>
                    <a:pt x="9507" y="11809"/>
                    <a:pt x="9440" y="11809"/>
                  </a:cubicBezTo>
                  <a:cubicBezTo>
                    <a:pt x="9340" y="11809"/>
                    <a:pt x="9240" y="11709"/>
                    <a:pt x="9174" y="11643"/>
                  </a:cubicBezTo>
                  <a:cubicBezTo>
                    <a:pt x="9174" y="11576"/>
                    <a:pt x="9207" y="11543"/>
                    <a:pt x="9174" y="11509"/>
                  </a:cubicBezTo>
                  <a:cubicBezTo>
                    <a:pt x="9174" y="11476"/>
                    <a:pt x="9074" y="11476"/>
                    <a:pt x="9040" y="11409"/>
                  </a:cubicBezTo>
                  <a:cubicBezTo>
                    <a:pt x="8940" y="11376"/>
                    <a:pt x="8873" y="11309"/>
                    <a:pt x="8740" y="11242"/>
                  </a:cubicBezTo>
                  <a:cubicBezTo>
                    <a:pt x="8607" y="11209"/>
                    <a:pt x="8506" y="11176"/>
                    <a:pt x="8406" y="11076"/>
                  </a:cubicBezTo>
                  <a:lnTo>
                    <a:pt x="8273" y="10842"/>
                  </a:lnTo>
                  <a:cubicBezTo>
                    <a:pt x="8206" y="10742"/>
                    <a:pt x="8039" y="10709"/>
                    <a:pt x="8006" y="10642"/>
                  </a:cubicBezTo>
                  <a:cubicBezTo>
                    <a:pt x="7939" y="10542"/>
                    <a:pt x="7939" y="10475"/>
                    <a:pt x="7906" y="10375"/>
                  </a:cubicBezTo>
                  <a:cubicBezTo>
                    <a:pt x="7839" y="10242"/>
                    <a:pt x="7673" y="10208"/>
                    <a:pt x="7572" y="10142"/>
                  </a:cubicBezTo>
                  <a:cubicBezTo>
                    <a:pt x="7539" y="10075"/>
                    <a:pt x="7539" y="10041"/>
                    <a:pt x="7539" y="10008"/>
                  </a:cubicBezTo>
                  <a:cubicBezTo>
                    <a:pt x="7506" y="9908"/>
                    <a:pt x="7372" y="9841"/>
                    <a:pt x="7339" y="9741"/>
                  </a:cubicBezTo>
                  <a:cubicBezTo>
                    <a:pt x="7239" y="9675"/>
                    <a:pt x="7172" y="9574"/>
                    <a:pt x="7105" y="9508"/>
                  </a:cubicBezTo>
                  <a:cubicBezTo>
                    <a:pt x="7172" y="9474"/>
                    <a:pt x="7206" y="9408"/>
                    <a:pt x="7272" y="9408"/>
                  </a:cubicBezTo>
                  <a:cubicBezTo>
                    <a:pt x="7439" y="9508"/>
                    <a:pt x="7572" y="9641"/>
                    <a:pt x="7706" y="9741"/>
                  </a:cubicBezTo>
                  <a:cubicBezTo>
                    <a:pt x="7739" y="9808"/>
                    <a:pt x="7739" y="9841"/>
                    <a:pt x="7773" y="9875"/>
                  </a:cubicBezTo>
                  <a:cubicBezTo>
                    <a:pt x="7839" y="9908"/>
                    <a:pt x="7906" y="9908"/>
                    <a:pt x="7939" y="9975"/>
                  </a:cubicBezTo>
                  <a:cubicBezTo>
                    <a:pt x="8006" y="10008"/>
                    <a:pt x="8073" y="10041"/>
                    <a:pt x="8073" y="10142"/>
                  </a:cubicBezTo>
                  <a:cubicBezTo>
                    <a:pt x="8073" y="10175"/>
                    <a:pt x="8073" y="10208"/>
                    <a:pt x="8106" y="10242"/>
                  </a:cubicBezTo>
                  <a:cubicBezTo>
                    <a:pt x="8206" y="10408"/>
                    <a:pt x="8406" y="10475"/>
                    <a:pt x="8540" y="10575"/>
                  </a:cubicBezTo>
                  <a:cubicBezTo>
                    <a:pt x="8573" y="10642"/>
                    <a:pt x="8607" y="10675"/>
                    <a:pt x="8607" y="10709"/>
                  </a:cubicBezTo>
                  <a:cubicBezTo>
                    <a:pt x="8707" y="10809"/>
                    <a:pt x="8773" y="10809"/>
                    <a:pt x="8840" y="10875"/>
                  </a:cubicBezTo>
                  <a:cubicBezTo>
                    <a:pt x="8840" y="10909"/>
                    <a:pt x="8740" y="10909"/>
                    <a:pt x="8773" y="10975"/>
                  </a:cubicBezTo>
                  <a:cubicBezTo>
                    <a:pt x="8840" y="11009"/>
                    <a:pt x="8907" y="11042"/>
                    <a:pt x="8940" y="11076"/>
                  </a:cubicBezTo>
                  <a:cubicBezTo>
                    <a:pt x="9040" y="11209"/>
                    <a:pt x="9107" y="11376"/>
                    <a:pt x="9207" y="11509"/>
                  </a:cubicBezTo>
                  <a:cubicBezTo>
                    <a:pt x="9219" y="11512"/>
                    <a:pt x="9231" y="11514"/>
                    <a:pt x="9242" y="11514"/>
                  </a:cubicBezTo>
                  <a:cubicBezTo>
                    <a:pt x="9358" y="11514"/>
                    <a:pt x="9449" y="11373"/>
                    <a:pt x="9541" y="11342"/>
                  </a:cubicBezTo>
                  <a:cubicBezTo>
                    <a:pt x="9574" y="11342"/>
                    <a:pt x="9607" y="11309"/>
                    <a:pt x="9674" y="11309"/>
                  </a:cubicBezTo>
                  <a:cubicBezTo>
                    <a:pt x="9707" y="11242"/>
                    <a:pt x="9741" y="11209"/>
                    <a:pt x="9774" y="11209"/>
                  </a:cubicBezTo>
                  <a:cubicBezTo>
                    <a:pt x="9841" y="11209"/>
                    <a:pt x="9841" y="11209"/>
                    <a:pt x="9874" y="11176"/>
                  </a:cubicBezTo>
                  <a:cubicBezTo>
                    <a:pt x="9907" y="11142"/>
                    <a:pt x="9941" y="11042"/>
                    <a:pt x="10041" y="11009"/>
                  </a:cubicBezTo>
                  <a:cubicBezTo>
                    <a:pt x="10108" y="10909"/>
                    <a:pt x="10241" y="10875"/>
                    <a:pt x="10341" y="10842"/>
                  </a:cubicBezTo>
                  <a:cubicBezTo>
                    <a:pt x="10374" y="10742"/>
                    <a:pt x="10374" y="10675"/>
                    <a:pt x="10408" y="10642"/>
                  </a:cubicBezTo>
                  <a:cubicBezTo>
                    <a:pt x="10508" y="10542"/>
                    <a:pt x="10575" y="10542"/>
                    <a:pt x="10708" y="10475"/>
                  </a:cubicBezTo>
                  <a:cubicBezTo>
                    <a:pt x="10741" y="10408"/>
                    <a:pt x="10775" y="10375"/>
                    <a:pt x="10841" y="10308"/>
                  </a:cubicBezTo>
                  <a:lnTo>
                    <a:pt x="10942" y="10175"/>
                  </a:lnTo>
                  <a:cubicBezTo>
                    <a:pt x="11008" y="10142"/>
                    <a:pt x="11042" y="10041"/>
                    <a:pt x="11075" y="10008"/>
                  </a:cubicBezTo>
                  <a:lnTo>
                    <a:pt x="11075" y="9875"/>
                  </a:lnTo>
                  <a:cubicBezTo>
                    <a:pt x="11075" y="9841"/>
                    <a:pt x="11108" y="9808"/>
                    <a:pt x="11175" y="9741"/>
                  </a:cubicBezTo>
                  <a:cubicBezTo>
                    <a:pt x="11208" y="9708"/>
                    <a:pt x="11242" y="9508"/>
                    <a:pt x="11242" y="9474"/>
                  </a:cubicBezTo>
                  <a:cubicBezTo>
                    <a:pt x="11242" y="9408"/>
                    <a:pt x="11042" y="9308"/>
                    <a:pt x="11008" y="9308"/>
                  </a:cubicBezTo>
                  <a:lnTo>
                    <a:pt x="10841" y="9308"/>
                  </a:lnTo>
                  <a:cubicBezTo>
                    <a:pt x="10741" y="9308"/>
                    <a:pt x="10708" y="9241"/>
                    <a:pt x="10675" y="9174"/>
                  </a:cubicBezTo>
                  <a:cubicBezTo>
                    <a:pt x="10608" y="9141"/>
                    <a:pt x="10608" y="9041"/>
                    <a:pt x="10541" y="9007"/>
                  </a:cubicBezTo>
                  <a:cubicBezTo>
                    <a:pt x="10408" y="9174"/>
                    <a:pt x="10374" y="9374"/>
                    <a:pt x="10008" y="9408"/>
                  </a:cubicBezTo>
                  <a:cubicBezTo>
                    <a:pt x="9907" y="9408"/>
                    <a:pt x="9907" y="9274"/>
                    <a:pt x="9874" y="9174"/>
                  </a:cubicBezTo>
                  <a:cubicBezTo>
                    <a:pt x="9867" y="9167"/>
                    <a:pt x="9858" y="9165"/>
                    <a:pt x="9847" y="9165"/>
                  </a:cubicBezTo>
                  <a:cubicBezTo>
                    <a:pt x="9805" y="9165"/>
                    <a:pt x="9741" y="9208"/>
                    <a:pt x="9741" y="9208"/>
                  </a:cubicBezTo>
                  <a:cubicBezTo>
                    <a:pt x="9674" y="9041"/>
                    <a:pt x="9440" y="9041"/>
                    <a:pt x="9340" y="8941"/>
                  </a:cubicBezTo>
                  <a:cubicBezTo>
                    <a:pt x="9274" y="8874"/>
                    <a:pt x="9207" y="8807"/>
                    <a:pt x="9207" y="8774"/>
                  </a:cubicBezTo>
                  <a:cubicBezTo>
                    <a:pt x="9207" y="8674"/>
                    <a:pt x="9274" y="8640"/>
                    <a:pt x="9374" y="8607"/>
                  </a:cubicBezTo>
                  <a:cubicBezTo>
                    <a:pt x="9396" y="8600"/>
                    <a:pt x="9417" y="8596"/>
                    <a:pt x="9436" y="8596"/>
                  </a:cubicBezTo>
                  <a:cubicBezTo>
                    <a:pt x="9596" y="8596"/>
                    <a:pt x="9685" y="8811"/>
                    <a:pt x="9774" y="8841"/>
                  </a:cubicBezTo>
                  <a:cubicBezTo>
                    <a:pt x="9841" y="8874"/>
                    <a:pt x="9907" y="8874"/>
                    <a:pt x="10008" y="8941"/>
                  </a:cubicBezTo>
                  <a:cubicBezTo>
                    <a:pt x="10065" y="8960"/>
                    <a:pt x="10134" y="8979"/>
                    <a:pt x="10214" y="8979"/>
                  </a:cubicBezTo>
                  <a:cubicBezTo>
                    <a:pt x="10273" y="8979"/>
                    <a:pt x="10337" y="8969"/>
                    <a:pt x="10408" y="8941"/>
                  </a:cubicBezTo>
                  <a:cubicBezTo>
                    <a:pt x="10508" y="8874"/>
                    <a:pt x="10508" y="8841"/>
                    <a:pt x="10575" y="8841"/>
                  </a:cubicBezTo>
                  <a:cubicBezTo>
                    <a:pt x="10675" y="8841"/>
                    <a:pt x="10708" y="8974"/>
                    <a:pt x="10741" y="8974"/>
                  </a:cubicBezTo>
                  <a:cubicBezTo>
                    <a:pt x="10841" y="9007"/>
                    <a:pt x="10942" y="9007"/>
                    <a:pt x="11075" y="9007"/>
                  </a:cubicBezTo>
                  <a:cubicBezTo>
                    <a:pt x="11175" y="9007"/>
                    <a:pt x="11275" y="9007"/>
                    <a:pt x="11375" y="8974"/>
                  </a:cubicBezTo>
                  <a:cubicBezTo>
                    <a:pt x="11509" y="8974"/>
                    <a:pt x="11609" y="8874"/>
                    <a:pt x="11709" y="8874"/>
                  </a:cubicBezTo>
                  <a:cubicBezTo>
                    <a:pt x="11775" y="8841"/>
                    <a:pt x="11909" y="8841"/>
                    <a:pt x="12009" y="8841"/>
                  </a:cubicBezTo>
                  <a:cubicBezTo>
                    <a:pt x="12042" y="8841"/>
                    <a:pt x="12076" y="8807"/>
                    <a:pt x="12076" y="8807"/>
                  </a:cubicBezTo>
                  <a:cubicBezTo>
                    <a:pt x="12209" y="8807"/>
                    <a:pt x="12276" y="8941"/>
                    <a:pt x="12376" y="8974"/>
                  </a:cubicBezTo>
                  <a:cubicBezTo>
                    <a:pt x="12509" y="9041"/>
                    <a:pt x="12676" y="9041"/>
                    <a:pt x="12743" y="9141"/>
                  </a:cubicBezTo>
                  <a:cubicBezTo>
                    <a:pt x="12709" y="9308"/>
                    <a:pt x="13010" y="9374"/>
                    <a:pt x="13076" y="9374"/>
                  </a:cubicBezTo>
                  <a:cubicBezTo>
                    <a:pt x="13176" y="9374"/>
                    <a:pt x="13210" y="9274"/>
                    <a:pt x="13243" y="9208"/>
                  </a:cubicBezTo>
                  <a:cubicBezTo>
                    <a:pt x="13343" y="9274"/>
                    <a:pt x="13343" y="9308"/>
                    <a:pt x="13377" y="9441"/>
                  </a:cubicBezTo>
                  <a:lnTo>
                    <a:pt x="13510" y="9675"/>
                  </a:lnTo>
                  <a:lnTo>
                    <a:pt x="13610" y="9941"/>
                  </a:lnTo>
                  <a:cubicBezTo>
                    <a:pt x="13677" y="10008"/>
                    <a:pt x="13777" y="10108"/>
                    <a:pt x="13844" y="10175"/>
                  </a:cubicBezTo>
                  <a:cubicBezTo>
                    <a:pt x="13910" y="10275"/>
                    <a:pt x="13944" y="10375"/>
                    <a:pt x="14010" y="10475"/>
                  </a:cubicBezTo>
                  <a:cubicBezTo>
                    <a:pt x="14044" y="10542"/>
                    <a:pt x="14110" y="10609"/>
                    <a:pt x="14211" y="10642"/>
                  </a:cubicBezTo>
                  <a:cubicBezTo>
                    <a:pt x="14332" y="10763"/>
                    <a:pt x="14426" y="11051"/>
                    <a:pt x="14568" y="11051"/>
                  </a:cubicBezTo>
                  <a:cubicBezTo>
                    <a:pt x="14582" y="11051"/>
                    <a:pt x="14596" y="11048"/>
                    <a:pt x="14611" y="11042"/>
                  </a:cubicBezTo>
                  <a:cubicBezTo>
                    <a:pt x="14678" y="11042"/>
                    <a:pt x="14678" y="11009"/>
                    <a:pt x="14711" y="10942"/>
                  </a:cubicBezTo>
                  <a:cubicBezTo>
                    <a:pt x="14711" y="10875"/>
                    <a:pt x="14744" y="10842"/>
                    <a:pt x="14778" y="10809"/>
                  </a:cubicBezTo>
                  <a:cubicBezTo>
                    <a:pt x="14778" y="10775"/>
                    <a:pt x="14778" y="10709"/>
                    <a:pt x="14844" y="10675"/>
                  </a:cubicBezTo>
                  <a:cubicBezTo>
                    <a:pt x="14844" y="10642"/>
                    <a:pt x="14878" y="10609"/>
                    <a:pt x="14878" y="10609"/>
                  </a:cubicBezTo>
                  <a:cubicBezTo>
                    <a:pt x="14878" y="10542"/>
                    <a:pt x="14844" y="10475"/>
                    <a:pt x="14844" y="10442"/>
                  </a:cubicBezTo>
                  <a:cubicBezTo>
                    <a:pt x="14844" y="10342"/>
                    <a:pt x="14878" y="10308"/>
                    <a:pt x="14844" y="10208"/>
                  </a:cubicBezTo>
                  <a:cubicBezTo>
                    <a:pt x="14844" y="10108"/>
                    <a:pt x="14711" y="10008"/>
                    <a:pt x="14711" y="9841"/>
                  </a:cubicBezTo>
                  <a:cubicBezTo>
                    <a:pt x="14744" y="9708"/>
                    <a:pt x="14878" y="9675"/>
                    <a:pt x="14944" y="9541"/>
                  </a:cubicBezTo>
                  <a:cubicBezTo>
                    <a:pt x="15011" y="9508"/>
                    <a:pt x="15011" y="9474"/>
                    <a:pt x="15011" y="9441"/>
                  </a:cubicBezTo>
                  <a:lnTo>
                    <a:pt x="15111" y="9308"/>
                  </a:lnTo>
                  <a:cubicBezTo>
                    <a:pt x="15211" y="9174"/>
                    <a:pt x="15211" y="9107"/>
                    <a:pt x="15278" y="9007"/>
                  </a:cubicBezTo>
                  <a:cubicBezTo>
                    <a:pt x="15345" y="8974"/>
                    <a:pt x="15445" y="8941"/>
                    <a:pt x="15445" y="8841"/>
                  </a:cubicBezTo>
                  <a:cubicBezTo>
                    <a:pt x="15378" y="8640"/>
                    <a:pt x="15545" y="8674"/>
                    <a:pt x="15712" y="8607"/>
                  </a:cubicBezTo>
                  <a:cubicBezTo>
                    <a:pt x="15745" y="8607"/>
                    <a:pt x="15878" y="8507"/>
                    <a:pt x="15912" y="8507"/>
                  </a:cubicBezTo>
                  <a:cubicBezTo>
                    <a:pt x="15945" y="8474"/>
                    <a:pt x="16012" y="8374"/>
                    <a:pt x="16045" y="8374"/>
                  </a:cubicBezTo>
                  <a:cubicBezTo>
                    <a:pt x="16079" y="8374"/>
                    <a:pt x="16112" y="8474"/>
                    <a:pt x="16179" y="8507"/>
                  </a:cubicBezTo>
                  <a:cubicBezTo>
                    <a:pt x="16212" y="8540"/>
                    <a:pt x="16245" y="8607"/>
                    <a:pt x="16345" y="8640"/>
                  </a:cubicBezTo>
                  <a:cubicBezTo>
                    <a:pt x="16379" y="8674"/>
                    <a:pt x="16445" y="8674"/>
                    <a:pt x="16512" y="8707"/>
                  </a:cubicBezTo>
                  <a:cubicBezTo>
                    <a:pt x="16546" y="8707"/>
                    <a:pt x="16546" y="8774"/>
                    <a:pt x="16579" y="8807"/>
                  </a:cubicBezTo>
                  <a:cubicBezTo>
                    <a:pt x="16679" y="8874"/>
                    <a:pt x="16746" y="8874"/>
                    <a:pt x="16779" y="9007"/>
                  </a:cubicBezTo>
                  <a:lnTo>
                    <a:pt x="16779" y="9174"/>
                  </a:lnTo>
                  <a:cubicBezTo>
                    <a:pt x="16846" y="9208"/>
                    <a:pt x="16912" y="9274"/>
                    <a:pt x="16946" y="9274"/>
                  </a:cubicBezTo>
                  <a:cubicBezTo>
                    <a:pt x="17079" y="9208"/>
                    <a:pt x="17113" y="9041"/>
                    <a:pt x="17213" y="9041"/>
                  </a:cubicBezTo>
                  <a:cubicBezTo>
                    <a:pt x="17379" y="9208"/>
                    <a:pt x="17446" y="9374"/>
                    <a:pt x="17546" y="9474"/>
                  </a:cubicBezTo>
                  <a:cubicBezTo>
                    <a:pt x="17580" y="9508"/>
                    <a:pt x="17646" y="9541"/>
                    <a:pt x="17646" y="9608"/>
                  </a:cubicBezTo>
                  <a:lnTo>
                    <a:pt x="17746" y="9708"/>
                  </a:lnTo>
                  <a:cubicBezTo>
                    <a:pt x="17813" y="9775"/>
                    <a:pt x="17813" y="9841"/>
                    <a:pt x="17813" y="9941"/>
                  </a:cubicBezTo>
                  <a:cubicBezTo>
                    <a:pt x="17813" y="9975"/>
                    <a:pt x="17846" y="9975"/>
                    <a:pt x="17846" y="10008"/>
                  </a:cubicBezTo>
                  <a:cubicBezTo>
                    <a:pt x="17880" y="10142"/>
                    <a:pt x="17846" y="10308"/>
                    <a:pt x="17880" y="10375"/>
                  </a:cubicBezTo>
                  <a:cubicBezTo>
                    <a:pt x="17913" y="10475"/>
                    <a:pt x="18013" y="10475"/>
                    <a:pt x="18080" y="10508"/>
                  </a:cubicBezTo>
                  <a:cubicBezTo>
                    <a:pt x="18180" y="10542"/>
                    <a:pt x="18280" y="10675"/>
                    <a:pt x="18347" y="10709"/>
                  </a:cubicBezTo>
                  <a:cubicBezTo>
                    <a:pt x="18380" y="10809"/>
                    <a:pt x="18380" y="10875"/>
                    <a:pt x="18480" y="10975"/>
                  </a:cubicBezTo>
                  <a:cubicBezTo>
                    <a:pt x="18480" y="11009"/>
                    <a:pt x="18514" y="11009"/>
                    <a:pt x="18547" y="11042"/>
                  </a:cubicBezTo>
                  <a:cubicBezTo>
                    <a:pt x="18614" y="11142"/>
                    <a:pt x="18714" y="11209"/>
                    <a:pt x="18847" y="11276"/>
                  </a:cubicBezTo>
                  <a:cubicBezTo>
                    <a:pt x="18894" y="11299"/>
                    <a:pt x="18958" y="11323"/>
                    <a:pt x="19015" y="11323"/>
                  </a:cubicBezTo>
                  <a:cubicBezTo>
                    <a:pt x="19039" y="11323"/>
                    <a:pt x="19061" y="11319"/>
                    <a:pt x="19081" y="11309"/>
                  </a:cubicBezTo>
                  <a:cubicBezTo>
                    <a:pt x="19114" y="11176"/>
                    <a:pt x="19014" y="11142"/>
                    <a:pt x="18914" y="11009"/>
                  </a:cubicBezTo>
                  <a:cubicBezTo>
                    <a:pt x="18881" y="10942"/>
                    <a:pt x="18881" y="10809"/>
                    <a:pt x="18847" y="10709"/>
                  </a:cubicBezTo>
                  <a:cubicBezTo>
                    <a:pt x="18780" y="10642"/>
                    <a:pt x="18580" y="10542"/>
                    <a:pt x="18514" y="10508"/>
                  </a:cubicBezTo>
                  <a:cubicBezTo>
                    <a:pt x="18480" y="10492"/>
                    <a:pt x="18447" y="10492"/>
                    <a:pt x="18418" y="10492"/>
                  </a:cubicBezTo>
                  <a:cubicBezTo>
                    <a:pt x="18389" y="10492"/>
                    <a:pt x="18363" y="10492"/>
                    <a:pt x="18347" y="10475"/>
                  </a:cubicBezTo>
                  <a:cubicBezTo>
                    <a:pt x="18247" y="10442"/>
                    <a:pt x="18247" y="10308"/>
                    <a:pt x="18180" y="10208"/>
                  </a:cubicBezTo>
                  <a:cubicBezTo>
                    <a:pt x="18113" y="10175"/>
                    <a:pt x="18047" y="10142"/>
                    <a:pt x="18013" y="10108"/>
                  </a:cubicBezTo>
                  <a:cubicBezTo>
                    <a:pt x="17947" y="9975"/>
                    <a:pt x="18013" y="9841"/>
                    <a:pt x="18013" y="9708"/>
                  </a:cubicBezTo>
                  <a:cubicBezTo>
                    <a:pt x="18013" y="9608"/>
                    <a:pt x="17947" y="9541"/>
                    <a:pt x="18047" y="9508"/>
                  </a:cubicBezTo>
                  <a:cubicBezTo>
                    <a:pt x="18080" y="9508"/>
                    <a:pt x="18113" y="9608"/>
                    <a:pt x="18213" y="9608"/>
                  </a:cubicBezTo>
                  <a:cubicBezTo>
                    <a:pt x="18247" y="9624"/>
                    <a:pt x="18288" y="9624"/>
                    <a:pt x="18330" y="9624"/>
                  </a:cubicBezTo>
                  <a:cubicBezTo>
                    <a:pt x="18372" y="9624"/>
                    <a:pt x="18414" y="9624"/>
                    <a:pt x="18447" y="9641"/>
                  </a:cubicBezTo>
                  <a:cubicBezTo>
                    <a:pt x="18514" y="9675"/>
                    <a:pt x="18547" y="9775"/>
                    <a:pt x="18614" y="9775"/>
                  </a:cubicBezTo>
                  <a:cubicBezTo>
                    <a:pt x="18714" y="9808"/>
                    <a:pt x="18847" y="9808"/>
                    <a:pt x="18881" y="9841"/>
                  </a:cubicBezTo>
                  <a:cubicBezTo>
                    <a:pt x="18914" y="9875"/>
                    <a:pt x="18881" y="9975"/>
                    <a:pt x="18947" y="10008"/>
                  </a:cubicBezTo>
                  <a:cubicBezTo>
                    <a:pt x="19114" y="9975"/>
                    <a:pt x="19114" y="9808"/>
                    <a:pt x="19214" y="9708"/>
                  </a:cubicBezTo>
                  <a:cubicBezTo>
                    <a:pt x="19281" y="9641"/>
                    <a:pt x="19448" y="9541"/>
                    <a:pt x="19514" y="9441"/>
                  </a:cubicBezTo>
                  <a:cubicBezTo>
                    <a:pt x="19414" y="8941"/>
                    <a:pt x="19181" y="8841"/>
                    <a:pt x="18881" y="8674"/>
                  </a:cubicBezTo>
                  <a:cubicBezTo>
                    <a:pt x="18780" y="8640"/>
                    <a:pt x="18580" y="8507"/>
                    <a:pt x="18547" y="8374"/>
                  </a:cubicBezTo>
                  <a:cubicBezTo>
                    <a:pt x="18514" y="8274"/>
                    <a:pt x="18714" y="7973"/>
                    <a:pt x="18847" y="7973"/>
                  </a:cubicBezTo>
                  <a:cubicBezTo>
                    <a:pt x="18864" y="7968"/>
                    <a:pt x="18882" y="7965"/>
                    <a:pt x="18901" y="7965"/>
                  </a:cubicBezTo>
                  <a:cubicBezTo>
                    <a:pt x="18989" y="7965"/>
                    <a:pt x="19081" y="8030"/>
                    <a:pt x="19081" y="8140"/>
                  </a:cubicBezTo>
                  <a:cubicBezTo>
                    <a:pt x="19081" y="8173"/>
                    <a:pt x="18947" y="8274"/>
                    <a:pt x="19014" y="8374"/>
                  </a:cubicBezTo>
                  <a:cubicBezTo>
                    <a:pt x="19047" y="8474"/>
                    <a:pt x="19114" y="8474"/>
                    <a:pt x="19181" y="8474"/>
                  </a:cubicBezTo>
                  <a:cubicBezTo>
                    <a:pt x="19247" y="8440"/>
                    <a:pt x="19281" y="8307"/>
                    <a:pt x="19247" y="8207"/>
                  </a:cubicBezTo>
                  <a:cubicBezTo>
                    <a:pt x="19214" y="8140"/>
                    <a:pt x="19114" y="8140"/>
                    <a:pt x="19114" y="8040"/>
                  </a:cubicBezTo>
                  <a:cubicBezTo>
                    <a:pt x="19081" y="7940"/>
                    <a:pt x="19281" y="7873"/>
                    <a:pt x="19414" y="7840"/>
                  </a:cubicBezTo>
                  <a:lnTo>
                    <a:pt x="19548" y="7706"/>
                  </a:lnTo>
                  <a:cubicBezTo>
                    <a:pt x="19714" y="7640"/>
                    <a:pt x="19915" y="7506"/>
                    <a:pt x="20048" y="7373"/>
                  </a:cubicBezTo>
                  <a:cubicBezTo>
                    <a:pt x="20181" y="7206"/>
                    <a:pt x="20215" y="7006"/>
                    <a:pt x="20215" y="6706"/>
                  </a:cubicBezTo>
                  <a:cubicBezTo>
                    <a:pt x="20348" y="6639"/>
                    <a:pt x="20215" y="6506"/>
                    <a:pt x="20215" y="6372"/>
                  </a:cubicBezTo>
                  <a:cubicBezTo>
                    <a:pt x="20181" y="6339"/>
                    <a:pt x="20081" y="6339"/>
                    <a:pt x="20048" y="6305"/>
                  </a:cubicBezTo>
                  <a:lnTo>
                    <a:pt x="20048" y="6205"/>
                  </a:lnTo>
                  <a:cubicBezTo>
                    <a:pt x="20015" y="6172"/>
                    <a:pt x="20015" y="6139"/>
                    <a:pt x="19915" y="6072"/>
                  </a:cubicBezTo>
                  <a:cubicBezTo>
                    <a:pt x="19881" y="6072"/>
                    <a:pt x="19848" y="6039"/>
                    <a:pt x="19781" y="6039"/>
                  </a:cubicBezTo>
                  <a:cubicBezTo>
                    <a:pt x="19714" y="5972"/>
                    <a:pt x="19581" y="5872"/>
                    <a:pt x="19514" y="5838"/>
                  </a:cubicBezTo>
                  <a:cubicBezTo>
                    <a:pt x="19414" y="5805"/>
                    <a:pt x="19348" y="5805"/>
                    <a:pt x="19281" y="5705"/>
                  </a:cubicBezTo>
                  <a:cubicBezTo>
                    <a:pt x="19247" y="5572"/>
                    <a:pt x="19448" y="5472"/>
                    <a:pt x="19514" y="5338"/>
                  </a:cubicBezTo>
                  <a:cubicBezTo>
                    <a:pt x="19464" y="5321"/>
                    <a:pt x="19423" y="5313"/>
                    <a:pt x="19381" y="5313"/>
                  </a:cubicBezTo>
                  <a:cubicBezTo>
                    <a:pt x="19339" y="5313"/>
                    <a:pt x="19297" y="5321"/>
                    <a:pt x="19247" y="5338"/>
                  </a:cubicBezTo>
                  <a:cubicBezTo>
                    <a:pt x="19214" y="5338"/>
                    <a:pt x="19181" y="5405"/>
                    <a:pt x="19114" y="5405"/>
                  </a:cubicBezTo>
                  <a:cubicBezTo>
                    <a:pt x="19047" y="5405"/>
                    <a:pt x="19047" y="5338"/>
                    <a:pt x="18947" y="5338"/>
                  </a:cubicBezTo>
                  <a:cubicBezTo>
                    <a:pt x="18925" y="5338"/>
                    <a:pt x="18895" y="5342"/>
                    <a:pt x="18866" y="5342"/>
                  </a:cubicBezTo>
                  <a:cubicBezTo>
                    <a:pt x="18806" y="5342"/>
                    <a:pt x="18747" y="5327"/>
                    <a:pt x="18747" y="5238"/>
                  </a:cubicBezTo>
                  <a:cubicBezTo>
                    <a:pt x="18747" y="5205"/>
                    <a:pt x="18847" y="5171"/>
                    <a:pt x="18881" y="5138"/>
                  </a:cubicBezTo>
                  <a:cubicBezTo>
                    <a:pt x="18914" y="5038"/>
                    <a:pt x="18947" y="4871"/>
                    <a:pt x="19081" y="4838"/>
                  </a:cubicBezTo>
                  <a:cubicBezTo>
                    <a:pt x="19247" y="4838"/>
                    <a:pt x="19114" y="5038"/>
                    <a:pt x="19247" y="5105"/>
                  </a:cubicBezTo>
                  <a:cubicBezTo>
                    <a:pt x="19348" y="5038"/>
                    <a:pt x="19348" y="4971"/>
                    <a:pt x="19414" y="4938"/>
                  </a:cubicBezTo>
                  <a:cubicBezTo>
                    <a:pt x="19474" y="4908"/>
                    <a:pt x="19541" y="4891"/>
                    <a:pt x="19599" y="4891"/>
                  </a:cubicBezTo>
                  <a:cubicBezTo>
                    <a:pt x="19671" y="4891"/>
                    <a:pt x="19729" y="4916"/>
                    <a:pt x="19748" y="4971"/>
                  </a:cubicBezTo>
                  <a:cubicBezTo>
                    <a:pt x="19781" y="5005"/>
                    <a:pt x="19781" y="5105"/>
                    <a:pt x="19881" y="5138"/>
                  </a:cubicBezTo>
                  <a:cubicBezTo>
                    <a:pt x="19911" y="5145"/>
                    <a:pt x="19938" y="5148"/>
                    <a:pt x="19962" y="5148"/>
                  </a:cubicBezTo>
                  <a:cubicBezTo>
                    <a:pt x="20004" y="5148"/>
                    <a:pt x="20037" y="5140"/>
                    <a:pt x="20062" y="5140"/>
                  </a:cubicBezTo>
                  <a:cubicBezTo>
                    <a:pt x="20086" y="5140"/>
                    <a:pt x="20102" y="5147"/>
                    <a:pt x="20115" y="5171"/>
                  </a:cubicBezTo>
                  <a:cubicBezTo>
                    <a:pt x="20181" y="5205"/>
                    <a:pt x="20181" y="5271"/>
                    <a:pt x="20181" y="5271"/>
                  </a:cubicBezTo>
                  <a:cubicBezTo>
                    <a:pt x="20215" y="5305"/>
                    <a:pt x="20248" y="5305"/>
                    <a:pt x="20282" y="5371"/>
                  </a:cubicBezTo>
                  <a:cubicBezTo>
                    <a:pt x="20348" y="5472"/>
                    <a:pt x="20348" y="5538"/>
                    <a:pt x="20415" y="5538"/>
                  </a:cubicBezTo>
                  <a:cubicBezTo>
                    <a:pt x="20548" y="5538"/>
                    <a:pt x="20749" y="5371"/>
                    <a:pt x="20715" y="5305"/>
                  </a:cubicBezTo>
                  <a:cubicBezTo>
                    <a:pt x="20715" y="5205"/>
                    <a:pt x="20615" y="5138"/>
                    <a:pt x="20548" y="5105"/>
                  </a:cubicBezTo>
                  <a:cubicBezTo>
                    <a:pt x="20448" y="5005"/>
                    <a:pt x="20282" y="4938"/>
                    <a:pt x="20215" y="4871"/>
                  </a:cubicBezTo>
                  <a:cubicBezTo>
                    <a:pt x="20181" y="4838"/>
                    <a:pt x="20048" y="4871"/>
                    <a:pt x="20015" y="4804"/>
                  </a:cubicBezTo>
                  <a:cubicBezTo>
                    <a:pt x="19948" y="4704"/>
                    <a:pt x="20081" y="4671"/>
                    <a:pt x="20081" y="4604"/>
                  </a:cubicBezTo>
                  <a:cubicBezTo>
                    <a:pt x="20081" y="4538"/>
                    <a:pt x="20048" y="4504"/>
                    <a:pt x="20048" y="4437"/>
                  </a:cubicBezTo>
                  <a:cubicBezTo>
                    <a:pt x="20081" y="4337"/>
                    <a:pt x="20081" y="4204"/>
                    <a:pt x="20181" y="4204"/>
                  </a:cubicBezTo>
                  <a:cubicBezTo>
                    <a:pt x="20226" y="4204"/>
                    <a:pt x="20256" y="4234"/>
                    <a:pt x="20290" y="4234"/>
                  </a:cubicBezTo>
                  <a:cubicBezTo>
                    <a:pt x="20307" y="4234"/>
                    <a:pt x="20326" y="4226"/>
                    <a:pt x="20348" y="4204"/>
                  </a:cubicBezTo>
                  <a:cubicBezTo>
                    <a:pt x="20415" y="4204"/>
                    <a:pt x="20515" y="4104"/>
                    <a:pt x="20515" y="4004"/>
                  </a:cubicBezTo>
                  <a:lnTo>
                    <a:pt x="20515" y="3837"/>
                  </a:lnTo>
                  <a:cubicBezTo>
                    <a:pt x="20515" y="3804"/>
                    <a:pt x="20548" y="3704"/>
                    <a:pt x="20548" y="3670"/>
                  </a:cubicBezTo>
                  <a:cubicBezTo>
                    <a:pt x="20548" y="3637"/>
                    <a:pt x="20515" y="3604"/>
                    <a:pt x="20515" y="3503"/>
                  </a:cubicBezTo>
                  <a:lnTo>
                    <a:pt x="20515" y="3270"/>
                  </a:lnTo>
                  <a:cubicBezTo>
                    <a:pt x="20448" y="3170"/>
                    <a:pt x="20382" y="3103"/>
                    <a:pt x="20282" y="3036"/>
                  </a:cubicBezTo>
                  <a:cubicBezTo>
                    <a:pt x="20248" y="3003"/>
                    <a:pt x="20048" y="2870"/>
                    <a:pt x="20181" y="2836"/>
                  </a:cubicBezTo>
                  <a:cubicBezTo>
                    <a:pt x="20188" y="2830"/>
                    <a:pt x="20199" y="2827"/>
                    <a:pt x="20212" y="2827"/>
                  </a:cubicBezTo>
                  <a:cubicBezTo>
                    <a:pt x="20264" y="2827"/>
                    <a:pt x="20355" y="2870"/>
                    <a:pt x="20382" y="2870"/>
                  </a:cubicBezTo>
                  <a:cubicBezTo>
                    <a:pt x="20448" y="2936"/>
                    <a:pt x="20515" y="2970"/>
                    <a:pt x="20548" y="3003"/>
                  </a:cubicBezTo>
                  <a:cubicBezTo>
                    <a:pt x="20682" y="3103"/>
                    <a:pt x="20715" y="3203"/>
                    <a:pt x="20882" y="3270"/>
                  </a:cubicBezTo>
                  <a:cubicBezTo>
                    <a:pt x="20915" y="3203"/>
                    <a:pt x="20882" y="3170"/>
                    <a:pt x="20882" y="3137"/>
                  </a:cubicBezTo>
                  <a:cubicBezTo>
                    <a:pt x="20882" y="3103"/>
                    <a:pt x="20915" y="3103"/>
                    <a:pt x="20915" y="3036"/>
                  </a:cubicBezTo>
                  <a:cubicBezTo>
                    <a:pt x="20915" y="3003"/>
                    <a:pt x="20749" y="2936"/>
                    <a:pt x="20715" y="2936"/>
                  </a:cubicBezTo>
                  <a:cubicBezTo>
                    <a:pt x="20615" y="2870"/>
                    <a:pt x="20548" y="2836"/>
                    <a:pt x="20515" y="2836"/>
                  </a:cubicBezTo>
                  <a:cubicBezTo>
                    <a:pt x="20348" y="2770"/>
                    <a:pt x="20248" y="2636"/>
                    <a:pt x="20081" y="2603"/>
                  </a:cubicBezTo>
                  <a:cubicBezTo>
                    <a:pt x="20015" y="2636"/>
                    <a:pt x="20081" y="2670"/>
                    <a:pt x="20015" y="2703"/>
                  </a:cubicBezTo>
                  <a:cubicBezTo>
                    <a:pt x="19948" y="2703"/>
                    <a:pt x="19881" y="2670"/>
                    <a:pt x="19781" y="2670"/>
                  </a:cubicBezTo>
                  <a:cubicBezTo>
                    <a:pt x="19714" y="2670"/>
                    <a:pt x="19681" y="2636"/>
                    <a:pt x="19581" y="2636"/>
                  </a:cubicBezTo>
                  <a:cubicBezTo>
                    <a:pt x="19548" y="2636"/>
                    <a:pt x="19514" y="2703"/>
                    <a:pt x="19448" y="2703"/>
                  </a:cubicBezTo>
                  <a:cubicBezTo>
                    <a:pt x="19381" y="2703"/>
                    <a:pt x="19247" y="2636"/>
                    <a:pt x="19181" y="2636"/>
                  </a:cubicBezTo>
                  <a:cubicBezTo>
                    <a:pt x="19114" y="2636"/>
                    <a:pt x="19114" y="2670"/>
                    <a:pt x="19081" y="2670"/>
                  </a:cubicBezTo>
                  <a:cubicBezTo>
                    <a:pt x="18914" y="2670"/>
                    <a:pt x="19047" y="2503"/>
                    <a:pt x="19081" y="2469"/>
                  </a:cubicBezTo>
                  <a:lnTo>
                    <a:pt x="19081" y="2336"/>
                  </a:lnTo>
                  <a:cubicBezTo>
                    <a:pt x="19081" y="2303"/>
                    <a:pt x="19114" y="2269"/>
                    <a:pt x="19114" y="2203"/>
                  </a:cubicBezTo>
                  <a:lnTo>
                    <a:pt x="19114" y="2102"/>
                  </a:lnTo>
                  <a:cubicBezTo>
                    <a:pt x="19181" y="1836"/>
                    <a:pt x="19581" y="1936"/>
                    <a:pt x="19848" y="1836"/>
                  </a:cubicBezTo>
                  <a:cubicBezTo>
                    <a:pt x="19881" y="1836"/>
                    <a:pt x="19915" y="1769"/>
                    <a:pt x="19948" y="1769"/>
                  </a:cubicBezTo>
                  <a:cubicBezTo>
                    <a:pt x="19981" y="1752"/>
                    <a:pt x="20013" y="1746"/>
                    <a:pt x="20042" y="1746"/>
                  </a:cubicBezTo>
                  <a:cubicBezTo>
                    <a:pt x="20131" y="1746"/>
                    <a:pt x="20206" y="1802"/>
                    <a:pt x="20282" y="1802"/>
                  </a:cubicBezTo>
                  <a:cubicBezTo>
                    <a:pt x="20348" y="1802"/>
                    <a:pt x="20548" y="1702"/>
                    <a:pt x="20548" y="1669"/>
                  </a:cubicBezTo>
                  <a:cubicBezTo>
                    <a:pt x="20548" y="1635"/>
                    <a:pt x="20415" y="1602"/>
                    <a:pt x="20415" y="1602"/>
                  </a:cubicBezTo>
                  <a:cubicBezTo>
                    <a:pt x="20382" y="1469"/>
                    <a:pt x="20415" y="1335"/>
                    <a:pt x="20515" y="1335"/>
                  </a:cubicBezTo>
                  <a:cubicBezTo>
                    <a:pt x="20569" y="1305"/>
                    <a:pt x="20612" y="1293"/>
                    <a:pt x="20648" y="1293"/>
                  </a:cubicBezTo>
                  <a:cubicBezTo>
                    <a:pt x="20750" y="1293"/>
                    <a:pt x="20802" y="1381"/>
                    <a:pt x="20890" y="1381"/>
                  </a:cubicBezTo>
                  <a:cubicBezTo>
                    <a:pt x="20908" y="1381"/>
                    <a:pt x="20927" y="1377"/>
                    <a:pt x="20949" y="1369"/>
                  </a:cubicBezTo>
                  <a:cubicBezTo>
                    <a:pt x="21015" y="1369"/>
                    <a:pt x="21049" y="1302"/>
                    <a:pt x="21049" y="1269"/>
                  </a:cubicBezTo>
                  <a:cubicBezTo>
                    <a:pt x="21049" y="1202"/>
                    <a:pt x="21015" y="1168"/>
                    <a:pt x="21049" y="1135"/>
                  </a:cubicBezTo>
                  <a:cubicBezTo>
                    <a:pt x="21115" y="1135"/>
                    <a:pt x="21249" y="1202"/>
                    <a:pt x="21249" y="1302"/>
                  </a:cubicBezTo>
                  <a:cubicBezTo>
                    <a:pt x="21249" y="1335"/>
                    <a:pt x="21216" y="1469"/>
                    <a:pt x="21216" y="1535"/>
                  </a:cubicBezTo>
                  <a:cubicBezTo>
                    <a:pt x="21216" y="1602"/>
                    <a:pt x="21249" y="1635"/>
                    <a:pt x="21249" y="1635"/>
                  </a:cubicBezTo>
                  <a:cubicBezTo>
                    <a:pt x="21249" y="1702"/>
                    <a:pt x="21182" y="1769"/>
                    <a:pt x="21182" y="1802"/>
                  </a:cubicBezTo>
                  <a:cubicBezTo>
                    <a:pt x="21249" y="2102"/>
                    <a:pt x="21582" y="2169"/>
                    <a:pt x="21783" y="2269"/>
                  </a:cubicBezTo>
                  <a:cubicBezTo>
                    <a:pt x="22016" y="2336"/>
                    <a:pt x="22183" y="2469"/>
                    <a:pt x="22350" y="2503"/>
                  </a:cubicBezTo>
                  <a:cubicBezTo>
                    <a:pt x="22383" y="2469"/>
                    <a:pt x="22383" y="2436"/>
                    <a:pt x="22383" y="2369"/>
                  </a:cubicBezTo>
                  <a:cubicBezTo>
                    <a:pt x="22383" y="2336"/>
                    <a:pt x="22350" y="2303"/>
                    <a:pt x="22283" y="2269"/>
                  </a:cubicBezTo>
                  <a:lnTo>
                    <a:pt x="22283" y="2136"/>
                  </a:lnTo>
                  <a:cubicBezTo>
                    <a:pt x="22283" y="2102"/>
                    <a:pt x="22216" y="2102"/>
                    <a:pt x="22216" y="2036"/>
                  </a:cubicBezTo>
                  <a:cubicBezTo>
                    <a:pt x="22216" y="1969"/>
                    <a:pt x="22283" y="1969"/>
                    <a:pt x="22250" y="1936"/>
                  </a:cubicBezTo>
                  <a:cubicBezTo>
                    <a:pt x="22250" y="1869"/>
                    <a:pt x="22116" y="1869"/>
                    <a:pt x="22083" y="1802"/>
                  </a:cubicBezTo>
                  <a:lnTo>
                    <a:pt x="22083" y="1669"/>
                  </a:lnTo>
                  <a:cubicBezTo>
                    <a:pt x="22049" y="1635"/>
                    <a:pt x="22016" y="1635"/>
                    <a:pt x="21949" y="1635"/>
                  </a:cubicBezTo>
                  <a:cubicBezTo>
                    <a:pt x="21916" y="1602"/>
                    <a:pt x="21849" y="1535"/>
                    <a:pt x="21783" y="1535"/>
                  </a:cubicBezTo>
                  <a:cubicBezTo>
                    <a:pt x="21760" y="1535"/>
                    <a:pt x="21738" y="1565"/>
                    <a:pt x="21696" y="1565"/>
                  </a:cubicBezTo>
                  <a:cubicBezTo>
                    <a:pt x="21675" y="1565"/>
                    <a:pt x="21649" y="1558"/>
                    <a:pt x="21616" y="1535"/>
                  </a:cubicBezTo>
                  <a:cubicBezTo>
                    <a:pt x="21549" y="1502"/>
                    <a:pt x="21549" y="1435"/>
                    <a:pt x="21516" y="1335"/>
                  </a:cubicBezTo>
                  <a:cubicBezTo>
                    <a:pt x="21549" y="1202"/>
                    <a:pt x="21683" y="1269"/>
                    <a:pt x="21749" y="1202"/>
                  </a:cubicBezTo>
                  <a:cubicBezTo>
                    <a:pt x="21783" y="1202"/>
                    <a:pt x="21783" y="1135"/>
                    <a:pt x="21849" y="1135"/>
                  </a:cubicBezTo>
                  <a:cubicBezTo>
                    <a:pt x="21883" y="1124"/>
                    <a:pt x="21920" y="1120"/>
                    <a:pt x="21956" y="1120"/>
                  </a:cubicBezTo>
                  <a:cubicBezTo>
                    <a:pt x="22027" y="1120"/>
                    <a:pt x="22094" y="1135"/>
                    <a:pt x="22116" y="1135"/>
                  </a:cubicBezTo>
                  <a:cubicBezTo>
                    <a:pt x="22183" y="1102"/>
                    <a:pt x="22216" y="968"/>
                    <a:pt x="22250" y="868"/>
                  </a:cubicBezTo>
                  <a:lnTo>
                    <a:pt x="22450" y="668"/>
                  </a:lnTo>
                  <a:cubicBezTo>
                    <a:pt x="22516" y="668"/>
                    <a:pt x="22583" y="668"/>
                    <a:pt x="22617" y="635"/>
                  </a:cubicBezTo>
                  <a:cubicBezTo>
                    <a:pt x="22583" y="501"/>
                    <a:pt x="22216" y="601"/>
                    <a:pt x="22183" y="468"/>
                  </a:cubicBezTo>
                  <a:cubicBezTo>
                    <a:pt x="22183" y="435"/>
                    <a:pt x="22216" y="335"/>
                    <a:pt x="22250" y="335"/>
                  </a:cubicBezTo>
                  <a:cubicBezTo>
                    <a:pt x="22328" y="291"/>
                    <a:pt x="22406" y="277"/>
                    <a:pt x="22483" y="277"/>
                  </a:cubicBezTo>
                  <a:cubicBezTo>
                    <a:pt x="22626" y="277"/>
                    <a:pt x="22767" y="325"/>
                    <a:pt x="22903" y="325"/>
                  </a:cubicBezTo>
                  <a:cubicBezTo>
                    <a:pt x="22976" y="325"/>
                    <a:pt x="23048" y="311"/>
                    <a:pt x="23117" y="268"/>
                  </a:cubicBezTo>
                  <a:cubicBezTo>
                    <a:pt x="23093" y="76"/>
                    <a:pt x="22931" y="5"/>
                    <a:pt x="22755" y="5"/>
                  </a:cubicBezTo>
                  <a:cubicBezTo>
                    <a:pt x="22686" y="5"/>
                    <a:pt x="22615" y="16"/>
                    <a:pt x="22550" y="34"/>
                  </a:cubicBezTo>
                  <a:cubicBezTo>
                    <a:pt x="22516" y="34"/>
                    <a:pt x="22450" y="101"/>
                    <a:pt x="22416" y="101"/>
                  </a:cubicBezTo>
                  <a:cubicBezTo>
                    <a:pt x="22350" y="101"/>
                    <a:pt x="22216" y="34"/>
                    <a:pt x="22116" y="34"/>
                  </a:cubicBezTo>
                  <a:lnTo>
                    <a:pt x="21582" y="34"/>
                  </a:lnTo>
                  <a:cubicBezTo>
                    <a:pt x="21549" y="34"/>
                    <a:pt x="21516" y="1"/>
                    <a:pt x="2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3095;p56">
              <a:extLst>
                <a:ext uri="{FF2B5EF4-FFF2-40B4-BE49-F238E27FC236}">
                  <a16:creationId xmlns:a16="http://schemas.microsoft.com/office/drawing/2014/main" id="{87E19404-8AD4-3205-90FB-05A01CBFCA43}"/>
                </a:ext>
              </a:extLst>
            </p:cNvPr>
            <p:cNvSpPr/>
            <p:nvPr/>
          </p:nvSpPr>
          <p:spPr>
            <a:xfrm>
              <a:off x="3523817" y="2956387"/>
              <a:ext cx="2566" cy="1547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72" y="1"/>
                  </a:moveTo>
                  <a:cubicBezTo>
                    <a:pt x="34" y="1"/>
                    <a:pt x="1" y="26"/>
                    <a:pt x="18" y="76"/>
                  </a:cubicBezTo>
                  <a:cubicBezTo>
                    <a:pt x="40" y="87"/>
                    <a:pt x="62" y="91"/>
                    <a:pt x="82" y="91"/>
                  </a:cubicBezTo>
                  <a:cubicBezTo>
                    <a:pt x="121" y="91"/>
                    <a:pt x="151" y="76"/>
                    <a:pt x="151" y="76"/>
                  </a:cubicBezTo>
                  <a:cubicBezTo>
                    <a:pt x="151" y="26"/>
                    <a:pt x="109" y="1"/>
                    <a:pt x="72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3096;p56">
              <a:extLst>
                <a:ext uri="{FF2B5EF4-FFF2-40B4-BE49-F238E27FC236}">
                  <a16:creationId xmlns:a16="http://schemas.microsoft.com/office/drawing/2014/main" id="{B5082E4A-D4C1-609B-D126-EE409A8D444B}"/>
                </a:ext>
              </a:extLst>
            </p:cNvPr>
            <p:cNvSpPr/>
            <p:nvPr/>
          </p:nvSpPr>
          <p:spPr>
            <a:xfrm>
              <a:off x="3525941" y="3044181"/>
              <a:ext cx="3688" cy="2396"/>
            </a:xfrm>
            <a:custGeom>
              <a:avLst/>
              <a:gdLst/>
              <a:ahLst/>
              <a:cxnLst/>
              <a:rect l="l" t="t" r="r" b="b"/>
              <a:pathLst>
                <a:path w="217" h="141" extrusionOk="0">
                  <a:moveTo>
                    <a:pt x="148" y="1"/>
                  </a:moveTo>
                  <a:cubicBezTo>
                    <a:pt x="88" y="1"/>
                    <a:pt x="1" y="38"/>
                    <a:pt x="26" y="113"/>
                  </a:cubicBezTo>
                  <a:cubicBezTo>
                    <a:pt x="35" y="132"/>
                    <a:pt x="55" y="140"/>
                    <a:pt x="78" y="140"/>
                  </a:cubicBezTo>
                  <a:cubicBezTo>
                    <a:pt x="137" y="140"/>
                    <a:pt x="217" y="86"/>
                    <a:pt x="193" y="13"/>
                  </a:cubicBezTo>
                  <a:cubicBezTo>
                    <a:pt x="184" y="5"/>
                    <a:pt x="168" y="1"/>
                    <a:pt x="148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3097;p56">
              <a:extLst>
                <a:ext uri="{FF2B5EF4-FFF2-40B4-BE49-F238E27FC236}">
                  <a16:creationId xmlns:a16="http://schemas.microsoft.com/office/drawing/2014/main" id="{FF534BD8-F294-CBB0-6324-BB9E979E022F}"/>
                </a:ext>
              </a:extLst>
            </p:cNvPr>
            <p:cNvSpPr/>
            <p:nvPr/>
          </p:nvSpPr>
          <p:spPr>
            <a:xfrm>
              <a:off x="3475927" y="3046662"/>
              <a:ext cx="7376" cy="3416"/>
            </a:xfrm>
            <a:custGeom>
              <a:avLst/>
              <a:gdLst/>
              <a:ahLst/>
              <a:cxnLst/>
              <a:rect l="l" t="t" r="r" b="b"/>
              <a:pathLst>
                <a:path w="434" h="201" extrusionOk="0">
                  <a:moveTo>
                    <a:pt x="434" y="1"/>
                  </a:moveTo>
                  <a:lnTo>
                    <a:pt x="434" y="1"/>
                  </a:lnTo>
                  <a:cubicBezTo>
                    <a:pt x="300" y="34"/>
                    <a:pt x="100" y="34"/>
                    <a:pt x="0" y="134"/>
                  </a:cubicBezTo>
                  <a:cubicBezTo>
                    <a:pt x="100" y="201"/>
                    <a:pt x="234" y="201"/>
                    <a:pt x="400" y="201"/>
                  </a:cubicBezTo>
                  <a:cubicBezTo>
                    <a:pt x="434" y="168"/>
                    <a:pt x="434" y="68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3098;p56">
              <a:extLst>
                <a:ext uri="{FF2B5EF4-FFF2-40B4-BE49-F238E27FC236}">
                  <a16:creationId xmlns:a16="http://schemas.microsoft.com/office/drawing/2014/main" id="{93E95AEC-BE70-0148-7B2B-7B46263ACDEC}"/>
                </a:ext>
              </a:extLst>
            </p:cNvPr>
            <p:cNvSpPr/>
            <p:nvPr/>
          </p:nvSpPr>
          <p:spPr>
            <a:xfrm>
              <a:off x="3464013" y="3042380"/>
              <a:ext cx="3416" cy="6322"/>
            </a:xfrm>
            <a:custGeom>
              <a:avLst/>
              <a:gdLst/>
              <a:ahLst/>
              <a:cxnLst/>
              <a:rect l="l" t="t" r="r" b="b"/>
              <a:pathLst>
                <a:path w="201" h="372" extrusionOk="0">
                  <a:moveTo>
                    <a:pt x="114" y="1"/>
                  </a:moveTo>
                  <a:cubicBezTo>
                    <a:pt x="81" y="1"/>
                    <a:pt x="41" y="33"/>
                    <a:pt x="1" y="86"/>
                  </a:cubicBezTo>
                  <a:cubicBezTo>
                    <a:pt x="34" y="153"/>
                    <a:pt x="34" y="253"/>
                    <a:pt x="34" y="353"/>
                  </a:cubicBezTo>
                  <a:cubicBezTo>
                    <a:pt x="54" y="366"/>
                    <a:pt x="72" y="371"/>
                    <a:pt x="89" y="371"/>
                  </a:cubicBezTo>
                  <a:cubicBezTo>
                    <a:pt x="158" y="371"/>
                    <a:pt x="201" y="280"/>
                    <a:pt x="201" y="253"/>
                  </a:cubicBezTo>
                  <a:cubicBezTo>
                    <a:pt x="201" y="73"/>
                    <a:pt x="16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3099;p56">
              <a:extLst>
                <a:ext uri="{FF2B5EF4-FFF2-40B4-BE49-F238E27FC236}">
                  <a16:creationId xmlns:a16="http://schemas.microsoft.com/office/drawing/2014/main" id="{E6A669B2-86BC-8EE5-1511-5412E426EEC8}"/>
                </a:ext>
              </a:extLst>
            </p:cNvPr>
            <p:cNvSpPr/>
            <p:nvPr/>
          </p:nvSpPr>
          <p:spPr>
            <a:xfrm>
              <a:off x="3463775" y="3038505"/>
              <a:ext cx="2532" cy="2515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97" y="0"/>
                  </a:moveTo>
                  <a:cubicBezTo>
                    <a:pt x="9" y="0"/>
                    <a:pt x="0" y="147"/>
                    <a:pt x="115" y="147"/>
                  </a:cubicBezTo>
                  <a:cubicBezTo>
                    <a:pt x="148" y="114"/>
                    <a:pt x="148" y="81"/>
                    <a:pt x="148" y="14"/>
                  </a:cubicBezTo>
                  <a:cubicBezTo>
                    <a:pt x="129" y="4"/>
                    <a:pt x="112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3100;p56">
              <a:extLst>
                <a:ext uri="{FF2B5EF4-FFF2-40B4-BE49-F238E27FC236}">
                  <a16:creationId xmlns:a16="http://schemas.microsoft.com/office/drawing/2014/main" id="{1EF056B5-44D1-D76B-8667-4AA07F2EB2BD}"/>
                </a:ext>
              </a:extLst>
            </p:cNvPr>
            <p:cNvSpPr/>
            <p:nvPr/>
          </p:nvSpPr>
          <p:spPr>
            <a:xfrm>
              <a:off x="3424331" y="3004159"/>
              <a:ext cx="19867" cy="21668"/>
            </a:xfrm>
            <a:custGeom>
              <a:avLst/>
              <a:gdLst/>
              <a:ahLst/>
              <a:cxnLst/>
              <a:rect l="l" t="t" r="r" b="b"/>
              <a:pathLst>
                <a:path w="1169" h="1275" extrusionOk="0">
                  <a:moveTo>
                    <a:pt x="368" y="0"/>
                  </a:moveTo>
                  <a:cubicBezTo>
                    <a:pt x="334" y="100"/>
                    <a:pt x="234" y="33"/>
                    <a:pt x="201" y="100"/>
                  </a:cubicBezTo>
                  <a:cubicBezTo>
                    <a:pt x="167" y="133"/>
                    <a:pt x="67" y="267"/>
                    <a:pt x="34" y="300"/>
                  </a:cubicBezTo>
                  <a:cubicBezTo>
                    <a:pt x="1" y="300"/>
                    <a:pt x="34" y="367"/>
                    <a:pt x="34" y="467"/>
                  </a:cubicBezTo>
                  <a:cubicBezTo>
                    <a:pt x="101" y="467"/>
                    <a:pt x="134" y="534"/>
                    <a:pt x="268" y="600"/>
                  </a:cubicBezTo>
                  <a:lnTo>
                    <a:pt x="368" y="600"/>
                  </a:lnTo>
                  <a:cubicBezTo>
                    <a:pt x="434" y="600"/>
                    <a:pt x="468" y="667"/>
                    <a:pt x="501" y="701"/>
                  </a:cubicBezTo>
                  <a:cubicBezTo>
                    <a:pt x="501" y="801"/>
                    <a:pt x="434" y="801"/>
                    <a:pt x="368" y="834"/>
                  </a:cubicBezTo>
                  <a:cubicBezTo>
                    <a:pt x="434" y="934"/>
                    <a:pt x="334" y="967"/>
                    <a:pt x="334" y="1034"/>
                  </a:cubicBezTo>
                  <a:cubicBezTo>
                    <a:pt x="368" y="1101"/>
                    <a:pt x="434" y="1034"/>
                    <a:pt x="434" y="1134"/>
                  </a:cubicBezTo>
                  <a:cubicBezTo>
                    <a:pt x="434" y="1168"/>
                    <a:pt x="334" y="1201"/>
                    <a:pt x="368" y="1268"/>
                  </a:cubicBezTo>
                  <a:cubicBezTo>
                    <a:pt x="386" y="1272"/>
                    <a:pt x="403" y="1274"/>
                    <a:pt x="418" y="1274"/>
                  </a:cubicBezTo>
                  <a:cubicBezTo>
                    <a:pt x="512" y="1274"/>
                    <a:pt x="548" y="1196"/>
                    <a:pt x="634" y="1168"/>
                  </a:cubicBezTo>
                  <a:cubicBezTo>
                    <a:pt x="801" y="1101"/>
                    <a:pt x="1001" y="1134"/>
                    <a:pt x="1101" y="1001"/>
                  </a:cubicBezTo>
                  <a:cubicBezTo>
                    <a:pt x="1035" y="934"/>
                    <a:pt x="1168" y="867"/>
                    <a:pt x="1135" y="801"/>
                  </a:cubicBezTo>
                  <a:cubicBezTo>
                    <a:pt x="1135" y="767"/>
                    <a:pt x="1001" y="767"/>
                    <a:pt x="968" y="701"/>
                  </a:cubicBezTo>
                  <a:cubicBezTo>
                    <a:pt x="935" y="701"/>
                    <a:pt x="935" y="634"/>
                    <a:pt x="868" y="634"/>
                  </a:cubicBezTo>
                  <a:cubicBezTo>
                    <a:pt x="835" y="600"/>
                    <a:pt x="735" y="534"/>
                    <a:pt x="701" y="534"/>
                  </a:cubicBezTo>
                  <a:cubicBezTo>
                    <a:pt x="634" y="500"/>
                    <a:pt x="534" y="434"/>
                    <a:pt x="501" y="367"/>
                  </a:cubicBezTo>
                  <a:cubicBezTo>
                    <a:pt x="501" y="334"/>
                    <a:pt x="534" y="300"/>
                    <a:pt x="534" y="200"/>
                  </a:cubicBezTo>
                  <a:cubicBezTo>
                    <a:pt x="518" y="167"/>
                    <a:pt x="476" y="167"/>
                    <a:pt x="438" y="167"/>
                  </a:cubicBezTo>
                  <a:cubicBezTo>
                    <a:pt x="401" y="167"/>
                    <a:pt x="368" y="167"/>
                    <a:pt x="368" y="133"/>
                  </a:cubicBezTo>
                  <a:cubicBezTo>
                    <a:pt x="368" y="100"/>
                    <a:pt x="401" y="33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3101;p56">
              <a:extLst>
                <a:ext uri="{FF2B5EF4-FFF2-40B4-BE49-F238E27FC236}">
                  <a16:creationId xmlns:a16="http://schemas.microsoft.com/office/drawing/2014/main" id="{179A8306-4DE1-1023-BD2D-E6A9BADA6280}"/>
                </a:ext>
              </a:extLst>
            </p:cNvPr>
            <p:cNvSpPr/>
            <p:nvPr/>
          </p:nvSpPr>
          <p:spPr>
            <a:xfrm>
              <a:off x="3416395" y="3013642"/>
              <a:ext cx="10792" cy="11233"/>
            </a:xfrm>
            <a:custGeom>
              <a:avLst/>
              <a:gdLst/>
              <a:ahLst/>
              <a:cxnLst/>
              <a:rect l="l" t="t" r="r" b="b"/>
              <a:pathLst>
                <a:path w="635" h="661" extrusionOk="0">
                  <a:moveTo>
                    <a:pt x="447" y="1"/>
                  </a:moveTo>
                  <a:cubicBezTo>
                    <a:pt x="376" y="1"/>
                    <a:pt x="301" y="26"/>
                    <a:pt x="268" y="76"/>
                  </a:cubicBezTo>
                  <a:cubicBezTo>
                    <a:pt x="234" y="109"/>
                    <a:pt x="234" y="209"/>
                    <a:pt x="134" y="243"/>
                  </a:cubicBezTo>
                  <a:cubicBezTo>
                    <a:pt x="101" y="276"/>
                    <a:pt x="1" y="276"/>
                    <a:pt x="1" y="309"/>
                  </a:cubicBezTo>
                  <a:cubicBezTo>
                    <a:pt x="1" y="376"/>
                    <a:pt x="67" y="409"/>
                    <a:pt x="101" y="443"/>
                  </a:cubicBezTo>
                  <a:cubicBezTo>
                    <a:pt x="101" y="543"/>
                    <a:pt x="1" y="543"/>
                    <a:pt x="1" y="610"/>
                  </a:cubicBezTo>
                  <a:cubicBezTo>
                    <a:pt x="38" y="647"/>
                    <a:pt x="77" y="661"/>
                    <a:pt x="118" y="661"/>
                  </a:cubicBezTo>
                  <a:cubicBezTo>
                    <a:pt x="224" y="661"/>
                    <a:pt x="338" y="567"/>
                    <a:pt x="434" y="543"/>
                  </a:cubicBezTo>
                  <a:cubicBezTo>
                    <a:pt x="468" y="476"/>
                    <a:pt x="568" y="476"/>
                    <a:pt x="568" y="443"/>
                  </a:cubicBezTo>
                  <a:cubicBezTo>
                    <a:pt x="568" y="409"/>
                    <a:pt x="501" y="309"/>
                    <a:pt x="568" y="243"/>
                  </a:cubicBezTo>
                  <a:cubicBezTo>
                    <a:pt x="568" y="143"/>
                    <a:pt x="634" y="143"/>
                    <a:pt x="601" y="76"/>
                  </a:cubicBezTo>
                  <a:cubicBezTo>
                    <a:pt x="584" y="26"/>
                    <a:pt x="518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3102;p56">
              <a:extLst>
                <a:ext uri="{FF2B5EF4-FFF2-40B4-BE49-F238E27FC236}">
                  <a16:creationId xmlns:a16="http://schemas.microsoft.com/office/drawing/2014/main" id="{9D9D916B-2362-782D-BB32-895315063BB7}"/>
                </a:ext>
              </a:extLst>
            </p:cNvPr>
            <p:cNvSpPr/>
            <p:nvPr/>
          </p:nvSpPr>
          <p:spPr>
            <a:xfrm>
              <a:off x="3313357" y="3005825"/>
              <a:ext cx="4792" cy="3144"/>
            </a:xfrm>
            <a:custGeom>
              <a:avLst/>
              <a:gdLst/>
              <a:ahLst/>
              <a:cxnLst/>
              <a:rect l="l" t="t" r="r" b="b"/>
              <a:pathLst>
                <a:path w="282" h="185" extrusionOk="0">
                  <a:moveTo>
                    <a:pt x="162" y="0"/>
                  </a:moveTo>
                  <a:cubicBezTo>
                    <a:pt x="89" y="0"/>
                    <a:pt x="1" y="94"/>
                    <a:pt x="26" y="169"/>
                  </a:cubicBezTo>
                  <a:cubicBezTo>
                    <a:pt x="26" y="180"/>
                    <a:pt x="33" y="184"/>
                    <a:pt x="45" y="184"/>
                  </a:cubicBezTo>
                  <a:cubicBezTo>
                    <a:pt x="105" y="184"/>
                    <a:pt x="282" y="63"/>
                    <a:pt x="226" y="35"/>
                  </a:cubicBezTo>
                  <a:cubicBezTo>
                    <a:pt x="209" y="10"/>
                    <a:pt x="187" y="0"/>
                    <a:pt x="162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3103;p56">
              <a:extLst>
                <a:ext uri="{FF2B5EF4-FFF2-40B4-BE49-F238E27FC236}">
                  <a16:creationId xmlns:a16="http://schemas.microsoft.com/office/drawing/2014/main" id="{B7C93710-1280-3054-1BE7-0FE9E40E0359}"/>
                </a:ext>
              </a:extLst>
            </p:cNvPr>
            <p:cNvSpPr/>
            <p:nvPr/>
          </p:nvSpPr>
          <p:spPr>
            <a:xfrm>
              <a:off x="3293388" y="3023567"/>
              <a:ext cx="3824" cy="2192"/>
            </a:xfrm>
            <a:custGeom>
              <a:avLst/>
              <a:gdLst/>
              <a:ahLst/>
              <a:cxnLst/>
              <a:rect l="l" t="t" r="r" b="b"/>
              <a:pathLst>
                <a:path w="225" h="129" extrusionOk="0">
                  <a:moveTo>
                    <a:pt x="117" y="0"/>
                  </a:moveTo>
                  <a:cubicBezTo>
                    <a:pt x="84" y="0"/>
                    <a:pt x="50" y="9"/>
                    <a:pt x="34" y="26"/>
                  </a:cubicBezTo>
                  <a:cubicBezTo>
                    <a:pt x="0" y="59"/>
                    <a:pt x="0" y="59"/>
                    <a:pt x="34" y="92"/>
                  </a:cubicBezTo>
                  <a:cubicBezTo>
                    <a:pt x="42" y="119"/>
                    <a:pt x="60" y="129"/>
                    <a:pt x="82" y="129"/>
                  </a:cubicBezTo>
                  <a:cubicBezTo>
                    <a:pt x="141" y="129"/>
                    <a:pt x="225" y="50"/>
                    <a:pt x="200" y="26"/>
                  </a:cubicBezTo>
                  <a:cubicBezTo>
                    <a:pt x="184" y="9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3104;p56">
              <a:extLst>
                <a:ext uri="{FF2B5EF4-FFF2-40B4-BE49-F238E27FC236}">
                  <a16:creationId xmlns:a16="http://schemas.microsoft.com/office/drawing/2014/main" id="{3D0D2CDC-0F5D-C74E-6398-D23593C671D3}"/>
                </a:ext>
              </a:extLst>
            </p:cNvPr>
            <p:cNvSpPr/>
            <p:nvPr/>
          </p:nvSpPr>
          <p:spPr>
            <a:xfrm>
              <a:off x="3132382" y="2993385"/>
              <a:ext cx="283469" cy="335608"/>
            </a:xfrm>
            <a:custGeom>
              <a:avLst/>
              <a:gdLst/>
              <a:ahLst/>
              <a:cxnLst/>
              <a:rect l="l" t="t" r="r" b="b"/>
              <a:pathLst>
                <a:path w="16680" h="19748" extrusionOk="0">
                  <a:moveTo>
                    <a:pt x="5674" y="2095"/>
                  </a:moveTo>
                  <a:cubicBezTo>
                    <a:pt x="5726" y="2095"/>
                    <a:pt x="5773" y="2115"/>
                    <a:pt x="5805" y="2168"/>
                  </a:cubicBezTo>
                  <a:cubicBezTo>
                    <a:pt x="5772" y="2202"/>
                    <a:pt x="5705" y="2202"/>
                    <a:pt x="5671" y="2269"/>
                  </a:cubicBezTo>
                  <a:cubicBezTo>
                    <a:pt x="5538" y="2302"/>
                    <a:pt x="5438" y="2435"/>
                    <a:pt x="5305" y="2435"/>
                  </a:cubicBezTo>
                  <a:cubicBezTo>
                    <a:pt x="5305" y="2335"/>
                    <a:pt x="5305" y="2269"/>
                    <a:pt x="5338" y="2202"/>
                  </a:cubicBezTo>
                  <a:cubicBezTo>
                    <a:pt x="5428" y="2179"/>
                    <a:pt x="5564" y="2095"/>
                    <a:pt x="5674" y="2095"/>
                  </a:cubicBezTo>
                  <a:close/>
                  <a:moveTo>
                    <a:pt x="5838" y="2669"/>
                  </a:moveTo>
                  <a:cubicBezTo>
                    <a:pt x="5872" y="2669"/>
                    <a:pt x="5938" y="2736"/>
                    <a:pt x="5972" y="2736"/>
                  </a:cubicBezTo>
                  <a:cubicBezTo>
                    <a:pt x="5938" y="2802"/>
                    <a:pt x="5872" y="2802"/>
                    <a:pt x="5838" y="2836"/>
                  </a:cubicBezTo>
                  <a:cubicBezTo>
                    <a:pt x="5772" y="2902"/>
                    <a:pt x="5671" y="2969"/>
                    <a:pt x="5538" y="2969"/>
                  </a:cubicBezTo>
                  <a:cubicBezTo>
                    <a:pt x="5538" y="2902"/>
                    <a:pt x="5638" y="2902"/>
                    <a:pt x="5705" y="2802"/>
                  </a:cubicBezTo>
                  <a:cubicBezTo>
                    <a:pt x="5772" y="2769"/>
                    <a:pt x="5805" y="2669"/>
                    <a:pt x="5838" y="2669"/>
                  </a:cubicBezTo>
                  <a:close/>
                  <a:moveTo>
                    <a:pt x="7000" y="3749"/>
                  </a:moveTo>
                  <a:cubicBezTo>
                    <a:pt x="7103" y="3749"/>
                    <a:pt x="7087" y="3974"/>
                    <a:pt x="6972" y="4003"/>
                  </a:cubicBezTo>
                  <a:cubicBezTo>
                    <a:pt x="6839" y="4003"/>
                    <a:pt x="6806" y="3803"/>
                    <a:pt x="6939" y="3770"/>
                  </a:cubicBezTo>
                  <a:cubicBezTo>
                    <a:pt x="6963" y="3755"/>
                    <a:pt x="6983" y="3749"/>
                    <a:pt x="7000" y="3749"/>
                  </a:cubicBezTo>
                  <a:close/>
                  <a:moveTo>
                    <a:pt x="8140" y="4270"/>
                  </a:moveTo>
                  <a:cubicBezTo>
                    <a:pt x="8207" y="4270"/>
                    <a:pt x="8473" y="4437"/>
                    <a:pt x="8307" y="4570"/>
                  </a:cubicBezTo>
                  <a:cubicBezTo>
                    <a:pt x="8307" y="4570"/>
                    <a:pt x="8040" y="4637"/>
                    <a:pt x="8006" y="4637"/>
                  </a:cubicBezTo>
                  <a:cubicBezTo>
                    <a:pt x="7973" y="4637"/>
                    <a:pt x="7873" y="4570"/>
                    <a:pt x="7840" y="4570"/>
                  </a:cubicBezTo>
                  <a:cubicBezTo>
                    <a:pt x="7740" y="4570"/>
                    <a:pt x="7658" y="4683"/>
                    <a:pt x="7582" y="4683"/>
                  </a:cubicBezTo>
                  <a:cubicBezTo>
                    <a:pt x="7556" y="4683"/>
                    <a:pt x="7531" y="4670"/>
                    <a:pt x="7506" y="4637"/>
                  </a:cubicBezTo>
                  <a:cubicBezTo>
                    <a:pt x="7506" y="4570"/>
                    <a:pt x="7606" y="4570"/>
                    <a:pt x="7673" y="4503"/>
                  </a:cubicBezTo>
                  <a:cubicBezTo>
                    <a:pt x="7806" y="4437"/>
                    <a:pt x="7973" y="4270"/>
                    <a:pt x="8140" y="4270"/>
                  </a:cubicBezTo>
                  <a:close/>
                  <a:moveTo>
                    <a:pt x="9307" y="4770"/>
                  </a:moveTo>
                  <a:cubicBezTo>
                    <a:pt x="9307" y="4904"/>
                    <a:pt x="9041" y="4904"/>
                    <a:pt x="8974" y="4904"/>
                  </a:cubicBezTo>
                  <a:cubicBezTo>
                    <a:pt x="8974" y="4837"/>
                    <a:pt x="9041" y="4804"/>
                    <a:pt x="9107" y="4804"/>
                  </a:cubicBezTo>
                  <a:cubicBezTo>
                    <a:pt x="9174" y="4770"/>
                    <a:pt x="9274" y="4770"/>
                    <a:pt x="9307" y="4770"/>
                  </a:cubicBezTo>
                  <a:close/>
                  <a:moveTo>
                    <a:pt x="8807" y="4570"/>
                  </a:moveTo>
                  <a:cubicBezTo>
                    <a:pt x="8874" y="4570"/>
                    <a:pt x="8907" y="4637"/>
                    <a:pt x="8874" y="4704"/>
                  </a:cubicBezTo>
                  <a:lnTo>
                    <a:pt x="8774" y="4704"/>
                  </a:lnTo>
                  <a:cubicBezTo>
                    <a:pt x="8640" y="4770"/>
                    <a:pt x="8674" y="5004"/>
                    <a:pt x="8540" y="5004"/>
                  </a:cubicBezTo>
                  <a:cubicBezTo>
                    <a:pt x="8473" y="5004"/>
                    <a:pt x="8373" y="4837"/>
                    <a:pt x="8473" y="4770"/>
                  </a:cubicBezTo>
                  <a:cubicBezTo>
                    <a:pt x="8473" y="4704"/>
                    <a:pt x="8440" y="4704"/>
                    <a:pt x="8440" y="4670"/>
                  </a:cubicBezTo>
                  <a:cubicBezTo>
                    <a:pt x="8373" y="4637"/>
                    <a:pt x="8473" y="4604"/>
                    <a:pt x="8540" y="4604"/>
                  </a:cubicBezTo>
                  <a:cubicBezTo>
                    <a:pt x="8585" y="4604"/>
                    <a:pt x="8614" y="4618"/>
                    <a:pt x="8639" y="4618"/>
                  </a:cubicBezTo>
                  <a:cubicBezTo>
                    <a:pt x="8651" y="4618"/>
                    <a:pt x="8662" y="4615"/>
                    <a:pt x="8674" y="4604"/>
                  </a:cubicBezTo>
                  <a:cubicBezTo>
                    <a:pt x="8707" y="4604"/>
                    <a:pt x="8774" y="4570"/>
                    <a:pt x="8807" y="4570"/>
                  </a:cubicBezTo>
                  <a:close/>
                  <a:moveTo>
                    <a:pt x="8807" y="5071"/>
                  </a:moveTo>
                  <a:cubicBezTo>
                    <a:pt x="8774" y="5171"/>
                    <a:pt x="8674" y="5237"/>
                    <a:pt x="8540" y="5304"/>
                  </a:cubicBezTo>
                  <a:cubicBezTo>
                    <a:pt x="8520" y="5324"/>
                    <a:pt x="8463" y="5357"/>
                    <a:pt x="8413" y="5357"/>
                  </a:cubicBezTo>
                  <a:cubicBezTo>
                    <a:pt x="8382" y="5357"/>
                    <a:pt x="8353" y="5343"/>
                    <a:pt x="8340" y="5304"/>
                  </a:cubicBezTo>
                  <a:cubicBezTo>
                    <a:pt x="8307" y="5237"/>
                    <a:pt x="8440" y="5237"/>
                    <a:pt x="8473" y="5171"/>
                  </a:cubicBezTo>
                  <a:cubicBezTo>
                    <a:pt x="8540" y="5137"/>
                    <a:pt x="8640" y="5071"/>
                    <a:pt x="8807" y="5071"/>
                  </a:cubicBezTo>
                  <a:close/>
                  <a:moveTo>
                    <a:pt x="8143" y="4661"/>
                  </a:moveTo>
                  <a:cubicBezTo>
                    <a:pt x="8156" y="4661"/>
                    <a:pt x="8167" y="4664"/>
                    <a:pt x="8173" y="4670"/>
                  </a:cubicBezTo>
                  <a:cubicBezTo>
                    <a:pt x="8207" y="4770"/>
                    <a:pt x="8140" y="4804"/>
                    <a:pt x="8073" y="4837"/>
                  </a:cubicBezTo>
                  <a:cubicBezTo>
                    <a:pt x="8006" y="4937"/>
                    <a:pt x="7906" y="5071"/>
                    <a:pt x="7906" y="5204"/>
                  </a:cubicBezTo>
                  <a:cubicBezTo>
                    <a:pt x="7906" y="5271"/>
                    <a:pt x="7840" y="5437"/>
                    <a:pt x="7740" y="5437"/>
                  </a:cubicBezTo>
                  <a:cubicBezTo>
                    <a:pt x="7640" y="5437"/>
                    <a:pt x="7706" y="5137"/>
                    <a:pt x="7740" y="5104"/>
                  </a:cubicBezTo>
                  <a:cubicBezTo>
                    <a:pt x="7806" y="5037"/>
                    <a:pt x="7806" y="5004"/>
                    <a:pt x="7840" y="4937"/>
                  </a:cubicBezTo>
                  <a:cubicBezTo>
                    <a:pt x="7873" y="4870"/>
                    <a:pt x="7873" y="4804"/>
                    <a:pt x="7906" y="4770"/>
                  </a:cubicBezTo>
                  <a:cubicBezTo>
                    <a:pt x="7961" y="4716"/>
                    <a:pt x="8082" y="4661"/>
                    <a:pt x="8143" y="4661"/>
                  </a:cubicBezTo>
                  <a:close/>
                  <a:moveTo>
                    <a:pt x="10033" y="10056"/>
                  </a:moveTo>
                  <a:cubicBezTo>
                    <a:pt x="10073" y="10056"/>
                    <a:pt x="10122" y="10147"/>
                    <a:pt x="10041" y="10174"/>
                  </a:cubicBezTo>
                  <a:cubicBezTo>
                    <a:pt x="10035" y="10187"/>
                    <a:pt x="10027" y="10193"/>
                    <a:pt x="10019" y="10193"/>
                  </a:cubicBezTo>
                  <a:cubicBezTo>
                    <a:pt x="9987" y="10193"/>
                    <a:pt x="9954" y="10101"/>
                    <a:pt x="10008" y="10074"/>
                  </a:cubicBezTo>
                  <a:cubicBezTo>
                    <a:pt x="10014" y="10061"/>
                    <a:pt x="10023" y="10056"/>
                    <a:pt x="10033" y="10056"/>
                  </a:cubicBezTo>
                  <a:close/>
                  <a:moveTo>
                    <a:pt x="11442" y="0"/>
                  </a:moveTo>
                  <a:cubicBezTo>
                    <a:pt x="11309" y="67"/>
                    <a:pt x="11175" y="0"/>
                    <a:pt x="11109" y="100"/>
                  </a:cubicBezTo>
                  <a:cubicBezTo>
                    <a:pt x="11090" y="96"/>
                    <a:pt x="11070" y="93"/>
                    <a:pt x="11050" y="93"/>
                  </a:cubicBezTo>
                  <a:cubicBezTo>
                    <a:pt x="10928" y="93"/>
                    <a:pt x="10789" y="167"/>
                    <a:pt x="10675" y="167"/>
                  </a:cubicBezTo>
                  <a:lnTo>
                    <a:pt x="10542" y="167"/>
                  </a:lnTo>
                  <a:cubicBezTo>
                    <a:pt x="10341" y="234"/>
                    <a:pt x="10041" y="434"/>
                    <a:pt x="10008" y="501"/>
                  </a:cubicBezTo>
                  <a:cubicBezTo>
                    <a:pt x="10008" y="567"/>
                    <a:pt x="9975" y="634"/>
                    <a:pt x="9975" y="734"/>
                  </a:cubicBezTo>
                  <a:cubicBezTo>
                    <a:pt x="9987" y="759"/>
                    <a:pt x="10017" y="765"/>
                    <a:pt x="10053" y="765"/>
                  </a:cubicBezTo>
                  <a:cubicBezTo>
                    <a:pt x="10091" y="765"/>
                    <a:pt x="10136" y="757"/>
                    <a:pt x="10168" y="757"/>
                  </a:cubicBezTo>
                  <a:cubicBezTo>
                    <a:pt x="10186" y="757"/>
                    <a:pt x="10200" y="760"/>
                    <a:pt x="10208" y="767"/>
                  </a:cubicBezTo>
                  <a:cubicBezTo>
                    <a:pt x="10208" y="901"/>
                    <a:pt x="10141" y="934"/>
                    <a:pt x="10041" y="1001"/>
                  </a:cubicBezTo>
                  <a:cubicBezTo>
                    <a:pt x="9975" y="1068"/>
                    <a:pt x="9874" y="1168"/>
                    <a:pt x="9808" y="1168"/>
                  </a:cubicBezTo>
                  <a:cubicBezTo>
                    <a:pt x="9774" y="1101"/>
                    <a:pt x="9874" y="1068"/>
                    <a:pt x="9841" y="1001"/>
                  </a:cubicBezTo>
                  <a:cubicBezTo>
                    <a:pt x="9824" y="984"/>
                    <a:pt x="9791" y="984"/>
                    <a:pt x="9754" y="984"/>
                  </a:cubicBezTo>
                  <a:cubicBezTo>
                    <a:pt x="9716" y="984"/>
                    <a:pt x="9674" y="984"/>
                    <a:pt x="9641" y="968"/>
                  </a:cubicBezTo>
                  <a:cubicBezTo>
                    <a:pt x="9541" y="934"/>
                    <a:pt x="9608" y="767"/>
                    <a:pt x="9541" y="667"/>
                  </a:cubicBezTo>
                  <a:cubicBezTo>
                    <a:pt x="9608" y="467"/>
                    <a:pt x="9975" y="501"/>
                    <a:pt x="10041" y="300"/>
                  </a:cubicBezTo>
                  <a:cubicBezTo>
                    <a:pt x="10030" y="289"/>
                    <a:pt x="10019" y="286"/>
                    <a:pt x="10008" y="286"/>
                  </a:cubicBezTo>
                  <a:cubicBezTo>
                    <a:pt x="9986" y="286"/>
                    <a:pt x="9963" y="300"/>
                    <a:pt x="9941" y="300"/>
                  </a:cubicBezTo>
                  <a:cubicBezTo>
                    <a:pt x="9874" y="300"/>
                    <a:pt x="9841" y="267"/>
                    <a:pt x="9808" y="267"/>
                  </a:cubicBezTo>
                  <a:cubicBezTo>
                    <a:pt x="9774" y="267"/>
                    <a:pt x="9708" y="334"/>
                    <a:pt x="9674" y="334"/>
                  </a:cubicBezTo>
                  <a:cubicBezTo>
                    <a:pt x="9641" y="401"/>
                    <a:pt x="9541" y="434"/>
                    <a:pt x="9541" y="434"/>
                  </a:cubicBezTo>
                  <a:cubicBezTo>
                    <a:pt x="9474" y="501"/>
                    <a:pt x="9474" y="667"/>
                    <a:pt x="9341" y="667"/>
                  </a:cubicBezTo>
                  <a:cubicBezTo>
                    <a:pt x="9307" y="601"/>
                    <a:pt x="9441" y="501"/>
                    <a:pt x="9374" y="434"/>
                  </a:cubicBezTo>
                  <a:cubicBezTo>
                    <a:pt x="9363" y="423"/>
                    <a:pt x="9348" y="419"/>
                    <a:pt x="9331" y="419"/>
                  </a:cubicBezTo>
                  <a:cubicBezTo>
                    <a:pt x="9296" y="419"/>
                    <a:pt x="9252" y="434"/>
                    <a:pt x="9207" y="434"/>
                  </a:cubicBezTo>
                  <a:cubicBezTo>
                    <a:pt x="9041" y="467"/>
                    <a:pt x="8974" y="567"/>
                    <a:pt x="8940" y="634"/>
                  </a:cubicBezTo>
                  <a:cubicBezTo>
                    <a:pt x="8874" y="634"/>
                    <a:pt x="8807" y="634"/>
                    <a:pt x="8774" y="667"/>
                  </a:cubicBezTo>
                  <a:cubicBezTo>
                    <a:pt x="8807" y="734"/>
                    <a:pt x="8874" y="801"/>
                    <a:pt x="9007" y="801"/>
                  </a:cubicBezTo>
                  <a:cubicBezTo>
                    <a:pt x="9034" y="801"/>
                    <a:pt x="9103" y="758"/>
                    <a:pt x="9147" y="758"/>
                  </a:cubicBezTo>
                  <a:cubicBezTo>
                    <a:pt x="9158" y="758"/>
                    <a:pt x="9167" y="761"/>
                    <a:pt x="9174" y="767"/>
                  </a:cubicBezTo>
                  <a:cubicBezTo>
                    <a:pt x="9207" y="834"/>
                    <a:pt x="9107" y="901"/>
                    <a:pt x="9107" y="968"/>
                  </a:cubicBezTo>
                  <a:cubicBezTo>
                    <a:pt x="9107" y="1001"/>
                    <a:pt x="9174" y="1068"/>
                    <a:pt x="9174" y="1101"/>
                  </a:cubicBezTo>
                  <a:cubicBezTo>
                    <a:pt x="9174" y="1161"/>
                    <a:pt x="9041" y="1273"/>
                    <a:pt x="8965" y="1273"/>
                  </a:cubicBezTo>
                  <a:cubicBezTo>
                    <a:pt x="8956" y="1273"/>
                    <a:pt x="8948" y="1271"/>
                    <a:pt x="8940" y="1268"/>
                  </a:cubicBezTo>
                  <a:cubicBezTo>
                    <a:pt x="8940" y="1168"/>
                    <a:pt x="9007" y="1168"/>
                    <a:pt x="9007" y="1101"/>
                  </a:cubicBezTo>
                  <a:cubicBezTo>
                    <a:pt x="9007" y="1068"/>
                    <a:pt x="8940" y="1001"/>
                    <a:pt x="8874" y="1001"/>
                  </a:cubicBezTo>
                  <a:cubicBezTo>
                    <a:pt x="8807" y="1001"/>
                    <a:pt x="8707" y="1101"/>
                    <a:pt x="8674" y="1134"/>
                  </a:cubicBezTo>
                  <a:cubicBezTo>
                    <a:pt x="8640" y="1168"/>
                    <a:pt x="8674" y="1268"/>
                    <a:pt x="8640" y="1301"/>
                  </a:cubicBezTo>
                  <a:cubicBezTo>
                    <a:pt x="8607" y="1401"/>
                    <a:pt x="8473" y="1335"/>
                    <a:pt x="8373" y="1401"/>
                  </a:cubicBezTo>
                  <a:cubicBezTo>
                    <a:pt x="8255" y="1425"/>
                    <a:pt x="8188" y="1448"/>
                    <a:pt x="8111" y="1448"/>
                  </a:cubicBezTo>
                  <a:cubicBezTo>
                    <a:pt x="8079" y="1448"/>
                    <a:pt x="8046" y="1444"/>
                    <a:pt x="8006" y="1435"/>
                  </a:cubicBezTo>
                  <a:cubicBezTo>
                    <a:pt x="7973" y="1435"/>
                    <a:pt x="7873" y="1401"/>
                    <a:pt x="7873" y="1335"/>
                  </a:cubicBezTo>
                  <a:cubicBezTo>
                    <a:pt x="7940" y="1318"/>
                    <a:pt x="8006" y="1318"/>
                    <a:pt x="8077" y="1318"/>
                  </a:cubicBezTo>
                  <a:cubicBezTo>
                    <a:pt x="8148" y="1318"/>
                    <a:pt x="8223" y="1318"/>
                    <a:pt x="8307" y="1301"/>
                  </a:cubicBezTo>
                  <a:cubicBezTo>
                    <a:pt x="8340" y="1268"/>
                    <a:pt x="8340" y="1234"/>
                    <a:pt x="8440" y="1168"/>
                  </a:cubicBezTo>
                  <a:cubicBezTo>
                    <a:pt x="8473" y="1134"/>
                    <a:pt x="8540" y="1134"/>
                    <a:pt x="8540" y="1101"/>
                  </a:cubicBezTo>
                  <a:cubicBezTo>
                    <a:pt x="8507" y="1001"/>
                    <a:pt x="8440" y="1068"/>
                    <a:pt x="8373" y="968"/>
                  </a:cubicBezTo>
                  <a:cubicBezTo>
                    <a:pt x="8373" y="934"/>
                    <a:pt x="8440" y="801"/>
                    <a:pt x="8473" y="767"/>
                  </a:cubicBezTo>
                  <a:cubicBezTo>
                    <a:pt x="8507" y="734"/>
                    <a:pt x="8607" y="667"/>
                    <a:pt x="8607" y="601"/>
                  </a:cubicBezTo>
                  <a:cubicBezTo>
                    <a:pt x="8589" y="573"/>
                    <a:pt x="8570" y="563"/>
                    <a:pt x="8552" y="563"/>
                  </a:cubicBezTo>
                  <a:cubicBezTo>
                    <a:pt x="8501" y="563"/>
                    <a:pt x="8446" y="634"/>
                    <a:pt x="8373" y="634"/>
                  </a:cubicBezTo>
                  <a:cubicBezTo>
                    <a:pt x="8340" y="634"/>
                    <a:pt x="8307" y="634"/>
                    <a:pt x="8273" y="667"/>
                  </a:cubicBezTo>
                  <a:cubicBezTo>
                    <a:pt x="8173" y="734"/>
                    <a:pt x="8140" y="801"/>
                    <a:pt x="8107" y="834"/>
                  </a:cubicBezTo>
                  <a:cubicBezTo>
                    <a:pt x="8040" y="834"/>
                    <a:pt x="8006" y="801"/>
                    <a:pt x="7973" y="801"/>
                  </a:cubicBezTo>
                  <a:cubicBezTo>
                    <a:pt x="7959" y="844"/>
                    <a:pt x="7932" y="856"/>
                    <a:pt x="7901" y="856"/>
                  </a:cubicBezTo>
                  <a:cubicBezTo>
                    <a:pt x="7860" y="856"/>
                    <a:pt x="7811" y="834"/>
                    <a:pt x="7773" y="834"/>
                  </a:cubicBezTo>
                  <a:lnTo>
                    <a:pt x="7640" y="834"/>
                  </a:lnTo>
                  <a:cubicBezTo>
                    <a:pt x="7539" y="834"/>
                    <a:pt x="7506" y="767"/>
                    <a:pt x="7439" y="767"/>
                  </a:cubicBezTo>
                  <a:cubicBezTo>
                    <a:pt x="7373" y="767"/>
                    <a:pt x="7306" y="801"/>
                    <a:pt x="7206" y="801"/>
                  </a:cubicBezTo>
                  <a:cubicBezTo>
                    <a:pt x="7106" y="801"/>
                    <a:pt x="6939" y="801"/>
                    <a:pt x="6839" y="834"/>
                  </a:cubicBezTo>
                  <a:cubicBezTo>
                    <a:pt x="6706" y="901"/>
                    <a:pt x="6639" y="1001"/>
                    <a:pt x="6539" y="1101"/>
                  </a:cubicBezTo>
                  <a:cubicBezTo>
                    <a:pt x="6439" y="1168"/>
                    <a:pt x="6205" y="1301"/>
                    <a:pt x="6439" y="1401"/>
                  </a:cubicBezTo>
                  <a:cubicBezTo>
                    <a:pt x="6639" y="1335"/>
                    <a:pt x="6772" y="1234"/>
                    <a:pt x="6939" y="1168"/>
                  </a:cubicBezTo>
                  <a:lnTo>
                    <a:pt x="6939" y="1168"/>
                  </a:lnTo>
                  <a:cubicBezTo>
                    <a:pt x="6972" y="1268"/>
                    <a:pt x="6939" y="1401"/>
                    <a:pt x="6872" y="1468"/>
                  </a:cubicBezTo>
                  <a:cubicBezTo>
                    <a:pt x="6872" y="1497"/>
                    <a:pt x="6872" y="1553"/>
                    <a:pt x="6849" y="1589"/>
                  </a:cubicBezTo>
                  <a:lnTo>
                    <a:pt x="6849" y="1589"/>
                  </a:lnTo>
                  <a:cubicBezTo>
                    <a:pt x="6927" y="1568"/>
                    <a:pt x="7019" y="1528"/>
                    <a:pt x="7093" y="1528"/>
                  </a:cubicBezTo>
                  <a:cubicBezTo>
                    <a:pt x="7109" y="1528"/>
                    <a:pt x="7125" y="1530"/>
                    <a:pt x="7139" y="1535"/>
                  </a:cubicBezTo>
                  <a:cubicBezTo>
                    <a:pt x="7173" y="1601"/>
                    <a:pt x="7139" y="1635"/>
                    <a:pt x="7106" y="1635"/>
                  </a:cubicBezTo>
                  <a:cubicBezTo>
                    <a:pt x="7079" y="1618"/>
                    <a:pt x="7050" y="1612"/>
                    <a:pt x="7020" y="1612"/>
                  </a:cubicBezTo>
                  <a:cubicBezTo>
                    <a:pt x="6895" y="1612"/>
                    <a:pt x="6750" y="1724"/>
                    <a:pt x="6625" y="1724"/>
                  </a:cubicBezTo>
                  <a:cubicBezTo>
                    <a:pt x="6595" y="1724"/>
                    <a:pt x="6566" y="1718"/>
                    <a:pt x="6539" y="1701"/>
                  </a:cubicBezTo>
                  <a:cubicBezTo>
                    <a:pt x="6539" y="1676"/>
                    <a:pt x="6541" y="1654"/>
                    <a:pt x="6545" y="1635"/>
                  </a:cubicBezTo>
                  <a:lnTo>
                    <a:pt x="6545" y="1635"/>
                  </a:lnTo>
                  <a:cubicBezTo>
                    <a:pt x="6606" y="1648"/>
                    <a:pt x="6666" y="1661"/>
                    <a:pt x="6717" y="1661"/>
                  </a:cubicBezTo>
                  <a:cubicBezTo>
                    <a:pt x="6772" y="1661"/>
                    <a:pt x="6817" y="1646"/>
                    <a:pt x="6839" y="1601"/>
                  </a:cubicBezTo>
                  <a:cubicBezTo>
                    <a:pt x="6843" y="1598"/>
                    <a:pt x="6846" y="1593"/>
                    <a:pt x="6849" y="1589"/>
                  </a:cubicBezTo>
                  <a:lnTo>
                    <a:pt x="6849" y="1589"/>
                  </a:lnTo>
                  <a:cubicBezTo>
                    <a:pt x="6821" y="1596"/>
                    <a:pt x="6795" y="1601"/>
                    <a:pt x="6772" y="1601"/>
                  </a:cubicBezTo>
                  <a:cubicBezTo>
                    <a:pt x="6731" y="1560"/>
                    <a:pt x="6684" y="1536"/>
                    <a:pt x="6643" y="1536"/>
                  </a:cubicBezTo>
                  <a:cubicBezTo>
                    <a:pt x="6597" y="1536"/>
                    <a:pt x="6559" y="1565"/>
                    <a:pt x="6545" y="1635"/>
                  </a:cubicBezTo>
                  <a:lnTo>
                    <a:pt x="6545" y="1635"/>
                  </a:lnTo>
                  <a:cubicBezTo>
                    <a:pt x="6472" y="1619"/>
                    <a:pt x="6399" y="1601"/>
                    <a:pt x="6339" y="1601"/>
                  </a:cubicBezTo>
                  <a:cubicBezTo>
                    <a:pt x="6272" y="1601"/>
                    <a:pt x="6172" y="1635"/>
                    <a:pt x="6138" y="1668"/>
                  </a:cubicBezTo>
                  <a:cubicBezTo>
                    <a:pt x="6038" y="1668"/>
                    <a:pt x="5972" y="1668"/>
                    <a:pt x="5938" y="1735"/>
                  </a:cubicBezTo>
                  <a:cubicBezTo>
                    <a:pt x="5838" y="1735"/>
                    <a:pt x="5838" y="1635"/>
                    <a:pt x="5805" y="1635"/>
                  </a:cubicBezTo>
                  <a:cubicBezTo>
                    <a:pt x="5772" y="1635"/>
                    <a:pt x="5705" y="1735"/>
                    <a:pt x="5671" y="1735"/>
                  </a:cubicBezTo>
                  <a:lnTo>
                    <a:pt x="5538" y="1735"/>
                  </a:lnTo>
                  <a:lnTo>
                    <a:pt x="5305" y="1835"/>
                  </a:lnTo>
                  <a:cubicBezTo>
                    <a:pt x="5204" y="1902"/>
                    <a:pt x="5104" y="1902"/>
                    <a:pt x="5004" y="1935"/>
                  </a:cubicBezTo>
                  <a:cubicBezTo>
                    <a:pt x="4871" y="1968"/>
                    <a:pt x="4771" y="2068"/>
                    <a:pt x="4637" y="2102"/>
                  </a:cubicBezTo>
                  <a:cubicBezTo>
                    <a:pt x="4537" y="2102"/>
                    <a:pt x="4504" y="2068"/>
                    <a:pt x="4437" y="2068"/>
                  </a:cubicBezTo>
                  <a:cubicBezTo>
                    <a:pt x="4371" y="2068"/>
                    <a:pt x="4337" y="2102"/>
                    <a:pt x="4270" y="2102"/>
                  </a:cubicBezTo>
                  <a:lnTo>
                    <a:pt x="4104" y="2102"/>
                  </a:lnTo>
                  <a:cubicBezTo>
                    <a:pt x="3970" y="2102"/>
                    <a:pt x="3803" y="2135"/>
                    <a:pt x="3670" y="2168"/>
                  </a:cubicBezTo>
                  <a:lnTo>
                    <a:pt x="3503" y="2168"/>
                  </a:lnTo>
                  <a:cubicBezTo>
                    <a:pt x="3437" y="2168"/>
                    <a:pt x="3370" y="2235"/>
                    <a:pt x="3303" y="2235"/>
                  </a:cubicBezTo>
                  <a:lnTo>
                    <a:pt x="3170" y="2235"/>
                  </a:lnTo>
                  <a:cubicBezTo>
                    <a:pt x="3136" y="2235"/>
                    <a:pt x="3036" y="2269"/>
                    <a:pt x="3003" y="2269"/>
                  </a:cubicBezTo>
                  <a:cubicBezTo>
                    <a:pt x="2981" y="2269"/>
                    <a:pt x="2929" y="2254"/>
                    <a:pt x="2887" y="2254"/>
                  </a:cubicBezTo>
                  <a:cubicBezTo>
                    <a:pt x="2866" y="2254"/>
                    <a:pt x="2847" y="2257"/>
                    <a:pt x="2836" y="2269"/>
                  </a:cubicBezTo>
                  <a:cubicBezTo>
                    <a:pt x="2769" y="2269"/>
                    <a:pt x="2703" y="2335"/>
                    <a:pt x="2636" y="2335"/>
                  </a:cubicBezTo>
                  <a:cubicBezTo>
                    <a:pt x="2536" y="2402"/>
                    <a:pt x="2469" y="2402"/>
                    <a:pt x="2369" y="2435"/>
                  </a:cubicBezTo>
                  <a:cubicBezTo>
                    <a:pt x="2302" y="2469"/>
                    <a:pt x="2169" y="2502"/>
                    <a:pt x="2102" y="2569"/>
                  </a:cubicBezTo>
                  <a:cubicBezTo>
                    <a:pt x="1969" y="2602"/>
                    <a:pt x="1869" y="2635"/>
                    <a:pt x="1802" y="2736"/>
                  </a:cubicBezTo>
                  <a:cubicBezTo>
                    <a:pt x="1702" y="2802"/>
                    <a:pt x="1602" y="2836"/>
                    <a:pt x="1502" y="2902"/>
                  </a:cubicBezTo>
                  <a:cubicBezTo>
                    <a:pt x="1435" y="2936"/>
                    <a:pt x="1302" y="2936"/>
                    <a:pt x="1202" y="3069"/>
                  </a:cubicBezTo>
                  <a:cubicBezTo>
                    <a:pt x="1268" y="3136"/>
                    <a:pt x="1335" y="3169"/>
                    <a:pt x="1302" y="3269"/>
                  </a:cubicBezTo>
                  <a:cubicBezTo>
                    <a:pt x="1287" y="3327"/>
                    <a:pt x="1254" y="3341"/>
                    <a:pt x="1210" y="3341"/>
                  </a:cubicBezTo>
                  <a:cubicBezTo>
                    <a:pt x="1169" y="3341"/>
                    <a:pt x="1118" y="3329"/>
                    <a:pt x="1065" y="3329"/>
                  </a:cubicBezTo>
                  <a:cubicBezTo>
                    <a:pt x="1044" y="3329"/>
                    <a:pt x="1023" y="3331"/>
                    <a:pt x="1001" y="3336"/>
                  </a:cubicBezTo>
                  <a:cubicBezTo>
                    <a:pt x="935" y="3336"/>
                    <a:pt x="801" y="3436"/>
                    <a:pt x="668" y="3469"/>
                  </a:cubicBezTo>
                  <a:cubicBezTo>
                    <a:pt x="601" y="3503"/>
                    <a:pt x="434" y="3603"/>
                    <a:pt x="468" y="3670"/>
                  </a:cubicBezTo>
                  <a:cubicBezTo>
                    <a:pt x="478" y="3720"/>
                    <a:pt x="515" y="3737"/>
                    <a:pt x="566" y="3737"/>
                  </a:cubicBezTo>
                  <a:cubicBezTo>
                    <a:pt x="671" y="3737"/>
                    <a:pt x="832" y="3666"/>
                    <a:pt x="933" y="3666"/>
                  </a:cubicBezTo>
                  <a:cubicBezTo>
                    <a:pt x="946" y="3666"/>
                    <a:pt x="957" y="3667"/>
                    <a:pt x="968" y="3670"/>
                  </a:cubicBezTo>
                  <a:cubicBezTo>
                    <a:pt x="1001" y="3803"/>
                    <a:pt x="835" y="3803"/>
                    <a:pt x="701" y="3836"/>
                  </a:cubicBezTo>
                  <a:cubicBezTo>
                    <a:pt x="668" y="3836"/>
                    <a:pt x="635" y="3936"/>
                    <a:pt x="601" y="3936"/>
                  </a:cubicBezTo>
                  <a:lnTo>
                    <a:pt x="468" y="3936"/>
                  </a:lnTo>
                  <a:cubicBezTo>
                    <a:pt x="368" y="3970"/>
                    <a:pt x="334" y="4003"/>
                    <a:pt x="201" y="4103"/>
                  </a:cubicBezTo>
                  <a:cubicBezTo>
                    <a:pt x="134" y="4137"/>
                    <a:pt x="1" y="4237"/>
                    <a:pt x="1" y="4270"/>
                  </a:cubicBezTo>
                  <a:cubicBezTo>
                    <a:pt x="1" y="4337"/>
                    <a:pt x="201" y="4337"/>
                    <a:pt x="334" y="4403"/>
                  </a:cubicBezTo>
                  <a:cubicBezTo>
                    <a:pt x="468" y="4437"/>
                    <a:pt x="534" y="4437"/>
                    <a:pt x="668" y="4437"/>
                  </a:cubicBezTo>
                  <a:cubicBezTo>
                    <a:pt x="801" y="4437"/>
                    <a:pt x="1035" y="4403"/>
                    <a:pt x="1168" y="4337"/>
                  </a:cubicBezTo>
                  <a:cubicBezTo>
                    <a:pt x="1202" y="4337"/>
                    <a:pt x="1268" y="4303"/>
                    <a:pt x="1302" y="4303"/>
                  </a:cubicBezTo>
                  <a:cubicBezTo>
                    <a:pt x="1368" y="4303"/>
                    <a:pt x="1368" y="4337"/>
                    <a:pt x="1468" y="4337"/>
                  </a:cubicBezTo>
                  <a:cubicBezTo>
                    <a:pt x="1535" y="4337"/>
                    <a:pt x="1602" y="4270"/>
                    <a:pt x="1635" y="4237"/>
                  </a:cubicBezTo>
                  <a:cubicBezTo>
                    <a:pt x="1702" y="4170"/>
                    <a:pt x="1802" y="4170"/>
                    <a:pt x="1869" y="4137"/>
                  </a:cubicBezTo>
                  <a:cubicBezTo>
                    <a:pt x="1969" y="4103"/>
                    <a:pt x="1969" y="4003"/>
                    <a:pt x="2036" y="3970"/>
                  </a:cubicBezTo>
                  <a:cubicBezTo>
                    <a:pt x="2056" y="3963"/>
                    <a:pt x="2074" y="3960"/>
                    <a:pt x="2092" y="3960"/>
                  </a:cubicBezTo>
                  <a:cubicBezTo>
                    <a:pt x="2165" y="3960"/>
                    <a:pt x="2229" y="4003"/>
                    <a:pt x="2336" y="4003"/>
                  </a:cubicBezTo>
                  <a:cubicBezTo>
                    <a:pt x="2469" y="4003"/>
                    <a:pt x="2581" y="3960"/>
                    <a:pt x="2689" y="3960"/>
                  </a:cubicBezTo>
                  <a:cubicBezTo>
                    <a:pt x="2716" y="3960"/>
                    <a:pt x="2743" y="3963"/>
                    <a:pt x="2769" y="3970"/>
                  </a:cubicBezTo>
                  <a:cubicBezTo>
                    <a:pt x="2869" y="4003"/>
                    <a:pt x="2970" y="4137"/>
                    <a:pt x="3003" y="4170"/>
                  </a:cubicBezTo>
                  <a:cubicBezTo>
                    <a:pt x="3036" y="4170"/>
                    <a:pt x="2970" y="4270"/>
                    <a:pt x="2970" y="4303"/>
                  </a:cubicBezTo>
                  <a:cubicBezTo>
                    <a:pt x="2970" y="4337"/>
                    <a:pt x="3003" y="4337"/>
                    <a:pt x="3003" y="4403"/>
                  </a:cubicBezTo>
                  <a:cubicBezTo>
                    <a:pt x="3003" y="4470"/>
                    <a:pt x="2970" y="4570"/>
                    <a:pt x="3036" y="4604"/>
                  </a:cubicBezTo>
                  <a:cubicBezTo>
                    <a:pt x="3046" y="4607"/>
                    <a:pt x="3054" y="4608"/>
                    <a:pt x="3063" y="4608"/>
                  </a:cubicBezTo>
                  <a:cubicBezTo>
                    <a:pt x="3122" y="4608"/>
                    <a:pt x="3157" y="4538"/>
                    <a:pt x="3208" y="4538"/>
                  </a:cubicBezTo>
                  <a:cubicBezTo>
                    <a:pt x="3226" y="4538"/>
                    <a:pt x="3246" y="4547"/>
                    <a:pt x="3270" y="4570"/>
                  </a:cubicBezTo>
                  <a:cubicBezTo>
                    <a:pt x="3336" y="4637"/>
                    <a:pt x="3203" y="4670"/>
                    <a:pt x="3203" y="4770"/>
                  </a:cubicBezTo>
                  <a:cubicBezTo>
                    <a:pt x="3203" y="4837"/>
                    <a:pt x="3303" y="4937"/>
                    <a:pt x="3303" y="5004"/>
                  </a:cubicBezTo>
                  <a:lnTo>
                    <a:pt x="3303" y="5171"/>
                  </a:lnTo>
                  <a:cubicBezTo>
                    <a:pt x="3303" y="5271"/>
                    <a:pt x="3203" y="5271"/>
                    <a:pt x="3203" y="5304"/>
                  </a:cubicBezTo>
                  <a:cubicBezTo>
                    <a:pt x="3203" y="5404"/>
                    <a:pt x="3370" y="5437"/>
                    <a:pt x="3437" y="5504"/>
                  </a:cubicBezTo>
                  <a:lnTo>
                    <a:pt x="3437" y="5738"/>
                  </a:lnTo>
                  <a:cubicBezTo>
                    <a:pt x="3370" y="5838"/>
                    <a:pt x="3336" y="6005"/>
                    <a:pt x="3270" y="6138"/>
                  </a:cubicBezTo>
                  <a:cubicBezTo>
                    <a:pt x="3170" y="6271"/>
                    <a:pt x="3103" y="6405"/>
                    <a:pt x="3036" y="6505"/>
                  </a:cubicBezTo>
                  <a:cubicBezTo>
                    <a:pt x="3036" y="6605"/>
                    <a:pt x="3036" y="6638"/>
                    <a:pt x="3003" y="6738"/>
                  </a:cubicBezTo>
                  <a:cubicBezTo>
                    <a:pt x="2970" y="6805"/>
                    <a:pt x="2936" y="6838"/>
                    <a:pt x="2869" y="6972"/>
                  </a:cubicBezTo>
                  <a:cubicBezTo>
                    <a:pt x="2869" y="7105"/>
                    <a:pt x="2936" y="7172"/>
                    <a:pt x="2970" y="7305"/>
                  </a:cubicBezTo>
                  <a:cubicBezTo>
                    <a:pt x="3003" y="7439"/>
                    <a:pt x="3003" y="7506"/>
                    <a:pt x="3036" y="7639"/>
                  </a:cubicBezTo>
                  <a:cubicBezTo>
                    <a:pt x="3036" y="7672"/>
                    <a:pt x="3136" y="7806"/>
                    <a:pt x="3170" y="7839"/>
                  </a:cubicBezTo>
                  <a:cubicBezTo>
                    <a:pt x="3203" y="7906"/>
                    <a:pt x="3270" y="7906"/>
                    <a:pt x="3336" y="7906"/>
                  </a:cubicBezTo>
                  <a:cubicBezTo>
                    <a:pt x="3370" y="7906"/>
                    <a:pt x="3503" y="7973"/>
                    <a:pt x="3537" y="8006"/>
                  </a:cubicBezTo>
                  <a:cubicBezTo>
                    <a:pt x="3603" y="8073"/>
                    <a:pt x="3603" y="8173"/>
                    <a:pt x="3637" y="8273"/>
                  </a:cubicBezTo>
                  <a:cubicBezTo>
                    <a:pt x="3670" y="8340"/>
                    <a:pt x="3670" y="8440"/>
                    <a:pt x="3703" y="8506"/>
                  </a:cubicBezTo>
                  <a:cubicBezTo>
                    <a:pt x="3770" y="8606"/>
                    <a:pt x="3870" y="8640"/>
                    <a:pt x="3870" y="8673"/>
                  </a:cubicBezTo>
                  <a:cubicBezTo>
                    <a:pt x="3870" y="8773"/>
                    <a:pt x="3803" y="8807"/>
                    <a:pt x="3803" y="8840"/>
                  </a:cubicBezTo>
                  <a:cubicBezTo>
                    <a:pt x="3837" y="8973"/>
                    <a:pt x="4037" y="8940"/>
                    <a:pt x="4137" y="9007"/>
                  </a:cubicBezTo>
                  <a:cubicBezTo>
                    <a:pt x="4170" y="9073"/>
                    <a:pt x="4137" y="9140"/>
                    <a:pt x="4170" y="9173"/>
                  </a:cubicBezTo>
                  <a:cubicBezTo>
                    <a:pt x="4204" y="9240"/>
                    <a:pt x="4304" y="9274"/>
                    <a:pt x="4337" y="9274"/>
                  </a:cubicBezTo>
                  <a:cubicBezTo>
                    <a:pt x="4362" y="9299"/>
                    <a:pt x="4426" y="9363"/>
                    <a:pt x="4470" y="9363"/>
                  </a:cubicBezTo>
                  <a:cubicBezTo>
                    <a:pt x="4484" y="9363"/>
                    <a:pt x="4496" y="9356"/>
                    <a:pt x="4504" y="9340"/>
                  </a:cubicBezTo>
                  <a:cubicBezTo>
                    <a:pt x="4537" y="9274"/>
                    <a:pt x="4437" y="9240"/>
                    <a:pt x="4371" y="9173"/>
                  </a:cubicBezTo>
                  <a:cubicBezTo>
                    <a:pt x="4337" y="9107"/>
                    <a:pt x="4304" y="9007"/>
                    <a:pt x="4270" y="8907"/>
                  </a:cubicBezTo>
                  <a:cubicBezTo>
                    <a:pt x="4204" y="8807"/>
                    <a:pt x="4137" y="8773"/>
                    <a:pt x="4104" y="8740"/>
                  </a:cubicBezTo>
                  <a:cubicBezTo>
                    <a:pt x="4037" y="8673"/>
                    <a:pt x="4037" y="8606"/>
                    <a:pt x="4004" y="8573"/>
                  </a:cubicBezTo>
                  <a:lnTo>
                    <a:pt x="3837" y="8406"/>
                  </a:lnTo>
                  <a:cubicBezTo>
                    <a:pt x="3793" y="8253"/>
                    <a:pt x="3864" y="8171"/>
                    <a:pt x="3937" y="8171"/>
                  </a:cubicBezTo>
                  <a:cubicBezTo>
                    <a:pt x="3975" y="8171"/>
                    <a:pt x="4014" y="8194"/>
                    <a:pt x="4037" y="8239"/>
                  </a:cubicBezTo>
                  <a:cubicBezTo>
                    <a:pt x="4104" y="8306"/>
                    <a:pt x="4104" y="8406"/>
                    <a:pt x="4104" y="8473"/>
                  </a:cubicBezTo>
                  <a:cubicBezTo>
                    <a:pt x="4137" y="8573"/>
                    <a:pt x="4204" y="8606"/>
                    <a:pt x="4304" y="8640"/>
                  </a:cubicBezTo>
                  <a:cubicBezTo>
                    <a:pt x="4371" y="8740"/>
                    <a:pt x="4437" y="8773"/>
                    <a:pt x="4504" y="8807"/>
                  </a:cubicBezTo>
                  <a:cubicBezTo>
                    <a:pt x="4504" y="8840"/>
                    <a:pt x="4504" y="8840"/>
                    <a:pt x="4537" y="8940"/>
                  </a:cubicBezTo>
                  <a:cubicBezTo>
                    <a:pt x="4637" y="9007"/>
                    <a:pt x="4704" y="9073"/>
                    <a:pt x="4804" y="9140"/>
                  </a:cubicBezTo>
                  <a:cubicBezTo>
                    <a:pt x="4938" y="9240"/>
                    <a:pt x="5104" y="9340"/>
                    <a:pt x="5138" y="9574"/>
                  </a:cubicBezTo>
                  <a:cubicBezTo>
                    <a:pt x="5138" y="9640"/>
                    <a:pt x="5104" y="9674"/>
                    <a:pt x="5104" y="9774"/>
                  </a:cubicBezTo>
                  <a:cubicBezTo>
                    <a:pt x="5104" y="9807"/>
                    <a:pt x="5171" y="9907"/>
                    <a:pt x="5271" y="9907"/>
                  </a:cubicBezTo>
                  <a:cubicBezTo>
                    <a:pt x="5338" y="9941"/>
                    <a:pt x="5371" y="9974"/>
                    <a:pt x="5471" y="9974"/>
                  </a:cubicBezTo>
                  <a:lnTo>
                    <a:pt x="5638" y="9974"/>
                  </a:lnTo>
                  <a:cubicBezTo>
                    <a:pt x="5705" y="9974"/>
                    <a:pt x="5772" y="10074"/>
                    <a:pt x="5838" y="10074"/>
                  </a:cubicBezTo>
                  <a:cubicBezTo>
                    <a:pt x="5938" y="10107"/>
                    <a:pt x="6038" y="10107"/>
                    <a:pt x="6172" y="10107"/>
                  </a:cubicBezTo>
                  <a:cubicBezTo>
                    <a:pt x="6305" y="10141"/>
                    <a:pt x="6439" y="10141"/>
                    <a:pt x="6505" y="10141"/>
                  </a:cubicBezTo>
                  <a:cubicBezTo>
                    <a:pt x="6605" y="10141"/>
                    <a:pt x="6639" y="10007"/>
                    <a:pt x="6772" y="10007"/>
                  </a:cubicBezTo>
                  <a:cubicBezTo>
                    <a:pt x="6784" y="10005"/>
                    <a:pt x="6795" y="10005"/>
                    <a:pt x="6807" y="10005"/>
                  </a:cubicBezTo>
                  <a:cubicBezTo>
                    <a:pt x="6988" y="10005"/>
                    <a:pt x="7118" y="10243"/>
                    <a:pt x="7306" y="10274"/>
                  </a:cubicBezTo>
                  <a:lnTo>
                    <a:pt x="7873" y="10274"/>
                  </a:lnTo>
                  <a:cubicBezTo>
                    <a:pt x="8006" y="10308"/>
                    <a:pt x="8140" y="10474"/>
                    <a:pt x="8207" y="10508"/>
                  </a:cubicBezTo>
                  <a:cubicBezTo>
                    <a:pt x="8207" y="10574"/>
                    <a:pt x="8207" y="10641"/>
                    <a:pt x="8273" y="10675"/>
                  </a:cubicBezTo>
                  <a:cubicBezTo>
                    <a:pt x="8307" y="10741"/>
                    <a:pt x="8373" y="10741"/>
                    <a:pt x="8473" y="10741"/>
                  </a:cubicBezTo>
                  <a:cubicBezTo>
                    <a:pt x="8540" y="10775"/>
                    <a:pt x="8640" y="10841"/>
                    <a:pt x="8707" y="10908"/>
                  </a:cubicBezTo>
                  <a:lnTo>
                    <a:pt x="8874" y="10908"/>
                  </a:lnTo>
                  <a:cubicBezTo>
                    <a:pt x="8988" y="10908"/>
                    <a:pt x="9029" y="10982"/>
                    <a:pt x="9101" y="10982"/>
                  </a:cubicBezTo>
                  <a:cubicBezTo>
                    <a:pt x="9113" y="10982"/>
                    <a:pt x="9126" y="10980"/>
                    <a:pt x="9141" y="10975"/>
                  </a:cubicBezTo>
                  <a:cubicBezTo>
                    <a:pt x="9174" y="10941"/>
                    <a:pt x="9174" y="10908"/>
                    <a:pt x="9174" y="10808"/>
                  </a:cubicBezTo>
                  <a:cubicBezTo>
                    <a:pt x="9207" y="10775"/>
                    <a:pt x="9207" y="10675"/>
                    <a:pt x="9307" y="10641"/>
                  </a:cubicBezTo>
                  <a:cubicBezTo>
                    <a:pt x="9315" y="10638"/>
                    <a:pt x="9322" y="10636"/>
                    <a:pt x="9329" y="10636"/>
                  </a:cubicBezTo>
                  <a:cubicBezTo>
                    <a:pt x="9389" y="10636"/>
                    <a:pt x="9448" y="10748"/>
                    <a:pt x="9508" y="10808"/>
                  </a:cubicBezTo>
                  <a:lnTo>
                    <a:pt x="9641" y="10941"/>
                  </a:lnTo>
                  <a:cubicBezTo>
                    <a:pt x="9674" y="11008"/>
                    <a:pt x="9741" y="11342"/>
                    <a:pt x="9708" y="11408"/>
                  </a:cubicBezTo>
                  <a:cubicBezTo>
                    <a:pt x="9708" y="11475"/>
                    <a:pt x="9641" y="11508"/>
                    <a:pt x="9541" y="11642"/>
                  </a:cubicBezTo>
                  <a:cubicBezTo>
                    <a:pt x="9541" y="11675"/>
                    <a:pt x="9508" y="11775"/>
                    <a:pt x="9508" y="11775"/>
                  </a:cubicBezTo>
                  <a:lnTo>
                    <a:pt x="9374" y="11909"/>
                  </a:lnTo>
                  <a:cubicBezTo>
                    <a:pt x="9374" y="11942"/>
                    <a:pt x="9374" y="11975"/>
                    <a:pt x="9341" y="12009"/>
                  </a:cubicBezTo>
                  <a:cubicBezTo>
                    <a:pt x="9307" y="12142"/>
                    <a:pt x="9274" y="12242"/>
                    <a:pt x="9341" y="12342"/>
                  </a:cubicBezTo>
                  <a:cubicBezTo>
                    <a:pt x="9374" y="12409"/>
                    <a:pt x="9474" y="12442"/>
                    <a:pt x="9474" y="12476"/>
                  </a:cubicBezTo>
                  <a:cubicBezTo>
                    <a:pt x="9474" y="12576"/>
                    <a:pt x="9341" y="12643"/>
                    <a:pt x="9341" y="12743"/>
                  </a:cubicBezTo>
                  <a:cubicBezTo>
                    <a:pt x="9341" y="12776"/>
                    <a:pt x="9441" y="12909"/>
                    <a:pt x="9474" y="12943"/>
                  </a:cubicBezTo>
                  <a:cubicBezTo>
                    <a:pt x="9508" y="12976"/>
                    <a:pt x="9608" y="13010"/>
                    <a:pt x="9674" y="13010"/>
                  </a:cubicBezTo>
                  <a:cubicBezTo>
                    <a:pt x="9774" y="13076"/>
                    <a:pt x="9808" y="13143"/>
                    <a:pt x="9874" y="13243"/>
                  </a:cubicBezTo>
                  <a:cubicBezTo>
                    <a:pt x="10008" y="13343"/>
                    <a:pt x="10141" y="13577"/>
                    <a:pt x="10308" y="13677"/>
                  </a:cubicBezTo>
                  <a:cubicBezTo>
                    <a:pt x="10375" y="13777"/>
                    <a:pt x="10475" y="13810"/>
                    <a:pt x="10508" y="13910"/>
                  </a:cubicBezTo>
                  <a:cubicBezTo>
                    <a:pt x="10542" y="13944"/>
                    <a:pt x="10542" y="13977"/>
                    <a:pt x="10608" y="14010"/>
                  </a:cubicBezTo>
                  <a:cubicBezTo>
                    <a:pt x="10675" y="14144"/>
                    <a:pt x="10975" y="14244"/>
                    <a:pt x="11142" y="14277"/>
                  </a:cubicBezTo>
                  <a:cubicBezTo>
                    <a:pt x="11209" y="14277"/>
                    <a:pt x="11275" y="14277"/>
                    <a:pt x="11342" y="14310"/>
                  </a:cubicBezTo>
                  <a:cubicBezTo>
                    <a:pt x="11442" y="14344"/>
                    <a:pt x="11642" y="14444"/>
                    <a:pt x="11709" y="14511"/>
                  </a:cubicBezTo>
                  <a:cubicBezTo>
                    <a:pt x="11776" y="14577"/>
                    <a:pt x="11843" y="14744"/>
                    <a:pt x="11876" y="14844"/>
                  </a:cubicBezTo>
                  <a:cubicBezTo>
                    <a:pt x="11943" y="14978"/>
                    <a:pt x="11943" y="15111"/>
                    <a:pt x="11976" y="15278"/>
                  </a:cubicBezTo>
                  <a:cubicBezTo>
                    <a:pt x="12009" y="15345"/>
                    <a:pt x="12043" y="15445"/>
                    <a:pt x="12043" y="15511"/>
                  </a:cubicBezTo>
                  <a:lnTo>
                    <a:pt x="12043" y="15611"/>
                  </a:lnTo>
                  <a:cubicBezTo>
                    <a:pt x="12043" y="15745"/>
                    <a:pt x="12143" y="15812"/>
                    <a:pt x="12143" y="15945"/>
                  </a:cubicBezTo>
                  <a:lnTo>
                    <a:pt x="12143" y="16112"/>
                  </a:lnTo>
                  <a:cubicBezTo>
                    <a:pt x="12143" y="16145"/>
                    <a:pt x="12176" y="16178"/>
                    <a:pt x="12209" y="16245"/>
                  </a:cubicBezTo>
                  <a:cubicBezTo>
                    <a:pt x="12209" y="16279"/>
                    <a:pt x="12209" y="16345"/>
                    <a:pt x="12276" y="16412"/>
                  </a:cubicBezTo>
                  <a:cubicBezTo>
                    <a:pt x="12310" y="16479"/>
                    <a:pt x="12376" y="16579"/>
                    <a:pt x="12443" y="16645"/>
                  </a:cubicBezTo>
                  <a:cubicBezTo>
                    <a:pt x="12476" y="16746"/>
                    <a:pt x="12510" y="16846"/>
                    <a:pt x="12510" y="16979"/>
                  </a:cubicBezTo>
                  <a:lnTo>
                    <a:pt x="12510" y="17146"/>
                  </a:lnTo>
                  <a:cubicBezTo>
                    <a:pt x="12510" y="17179"/>
                    <a:pt x="12543" y="17246"/>
                    <a:pt x="12543" y="17279"/>
                  </a:cubicBezTo>
                  <a:cubicBezTo>
                    <a:pt x="12543" y="17313"/>
                    <a:pt x="12510" y="17413"/>
                    <a:pt x="12543" y="17446"/>
                  </a:cubicBezTo>
                  <a:cubicBezTo>
                    <a:pt x="12610" y="17579"/>
                    <a:pt x="12710" y="17613"/>
                    <a:pt x="12777" y="17746"/>
                  </a:cubicBezTo>
                  <a:lnTo>
                    <a:pt x="12777" y="17846"/>
                  </a:lnTo>
                  <a:cubicBezTo>
                    <a:pt x="12777" y="17946"/>
                    <a:pt x="12843" y="17980"/>
                    <a:pt x="12843" y="18013"/>
                  </a:cubicBezTo>
                  <a:cubicBezTo>
                    <a:pt x="12877" y="18113"/>
                    <a:pt x="12877" y="18280"/>
                    <a:pt x="13010" y="18280"/>
                  </a:cubicBezTo>
                  <a:cubicBezTo>
                    <a:pt x="13110" y="18247"/>
                    <a:pt x="12977" y="18147"/>
                    <a:pt x="13010" y="18080"/>
                  </a:cubicBezTo>
                  <a:cubicBezTo>
                    <a:pt x="13143" y="18080"/>
                    <a:pt x="13143" y="18280"/>
                    <a:pt x="13210" y="18413"/>
                  </a:cubicBezTo>
                  <a:cubicBezTo>
                    <a:pt x="13193" y="18430"/>
                    <a:pt x="13168" y="18430"/>
                    <a:pt x="13148" y="18430"/>
                  </a:cubicBezTo>
                  <a:cubicBezTo>
                    <a:pt x="13127" y="18430"/>
                    <a:pt x="13110" y="18430"/>
                    <a:pt x="13110" y="18447"/>
                  </a:cubicBezTo>
                  <a:cubicBezTo>
                    <a:pt x="13110" y="18480"/>
                    <a:pt x="13143" y="18513"/>
                    <a:pt x="13177" y="18580"/>
                  </a:cubicBezTo>
                  <a:lnTo>
                    <a:pt x="13177" y="18747"/>
                  </a:lnTo>
                  <a:cubicBezTo>
                    <a:pt x="13210" y="18814"/>
                    <a:pt x="13344" y="18780"/>
                    <a:pt x="13377" y="18814"/>
                  </a:cubicBezTo>
                  <a:cubicBezTo>
                    <a:pt x="13444" y="18847"/>
                    <a:pt x="13377" y="18947"/>
                    <a:pt x="13377" y="18980"/>
                  </a:cubicBezTo>
                  <a:cubicBezTo>
                    <a:pt x="13377" y="19081"/>
                    <a:pt x="13510" y="19147"/>
                    <a:pt x="13610" y="19247"/>
                  </a:cubicBezTo>
                  <a:cubicBezTo>
                    <a:pt x="13644" y="19281"/>
                    <a:pt x="13677" y="19281"/>
                    <a:pt x="13711" y="19314"/>
                  </a:cubicBezTo>
                  <a:cubicBezTo>
                    <a:pt x="13777" y="19347"/>
                    <a:pt x="13777" y="19414"/>
                    <a:pt x="13811" y="19447"/>
                  </a:cubicBezTo>
                  <a:cubicBezTo>
                    <a:pt x="13844" y="19481"/>
                    <a:pt x="13944" y="19481"/>
                    <a:pt x="13977" y="19481"/>
                  </a:cubicBezTo>
                  <a:cubicBezTo>
                    <a:pt x="14044" y="19514"/>
                    <a:pt x="14178" y="19614"/>
                    <a:pt x="14278" y="19648"/>
                  </a:cubicBezTo>
                  <a:lnTo>
                    <a:pt x="14378" y="19648"/>
                  </a:lnTo>
                  <a:cubicBezTo>
                    <a:pt x="14444" y="19648"/>
                    <a:pt x="14511" y="19681"/>
                    <a:pt x="14544" y="19681"/>
                  </a:cubicBezTo>
                  <a:cubicBezTo>
                    <a:pt x="14711" y="19681"/>
                    <a:pt x="14845" y="19681"/>
                    <a:pt x="14978" y="19748"/>
                  </a:cubicBezTo>
                  <a:cubicBezTo>
                    <a:pt x="15011" y="19748"/>
                    <a:pt x="15045" y="19748"/>
                    <a:pt x="15112" y="19681"/>
                  </a:cubicBezTo>
                  <a:cubicBezTo>
                    <a:pt x="15145" y="19681"/>
                    <a:pt x="15178" y="19681"/>
                    <a:pt x="15212" y="19648"/>
                  </a:cubicBezTo>
                  <a:cubicBezTo>
                    <a:pt x="15278" y="19614"/>
                    <a:pt x="15345" y="19581"/>
                    <a:pt x="15345" y="19514"/>
                  </a:cubicBezTo>
                  <a:cubicBezTo>
                    <a:pt x="15312" y="19464"/>
                    <a:pt x="15253" y="19456"/>
                    <a:pt x="15187" y="19456"/>
                  </a:cubicBezTo>
                  <a:cubicBezTo>
                    <a:pt x="15153" y="19456"/>
                    <a:pt x="15118" y="19458"/>
                    <a:pt x="15082" y="19458"/>
                  </a:cubicBezTo>
                  <a:cubicBezTo>
                    <a:pt x="15047" y="19458"/>
                    <a:pt x="15011" y="19456"/>
                    <a:pt x="14978" y="19447"/>
                  </a:cubicBezTo>
                  <a:cubicBezTo>
                    <a:pt x="14878" y="19414"/>
                    <a:pt x="14811" y="19347"/>
                    <a:pt x="14711" y="19281"/>
                  </a:cubicBezTo>
                  <a:cubicBezTo>
                    <a:pt x="14645" y="19247"/>
                    <a:pt x="14511" y="19147"/>
                    <a:pt x="14511" y="19081"/>
                  </a:cubicBezTo>
                  <a:cubicBezTo>
                    <a:pt x="14511" y="18980"/>
                    <a:pt x="14544" y="18980"/>
                    <a:pt x="14544" y="18914"/>
                  </a:cubicBezTo>
                  <a:cubicBezTo>
                    <a:pt x="14544" y="18847"/>
                    <a:pt x="14511" y="18847"/>
                    <a:pt x="14511" y="18780"/>
                  </a:cubicBezTo>
                  <a:cubicBezTo>
                    <a:pt x="14511" y="18647"/>
                    <a:pt x="14645" y="18647"/>
                    <a:pt x="14611" y="18580"/>
                  </a:cubicBezTo>
                  <a:cubicBezTo>
                    <a:pt x="14544" y="18413"/>
                    <a:pt x="14278" y="18513"/>
                    <a:pt x="14211" y="18347"/>
                  </a:cubicBezTo>
                  <a:cubicBezTo>
                    <a:pt x="14178" y="18247"/>
                    <a:pt x="14344" y="18247"/>
                    <a:pt x="14344" y="18113"/>
                  </a:cubicBezTo>
                  <a:cubicBezTo>
                    <a:pt x="14344" y="18080"/>
                    <a:pt x="14311" y="18013"/>
                    <a:pt x="14311" y="17980"/>
                  </a:cubicBezTo>
                  <a:cubicBezTo>
                    <a:pt x="14311" y="17913"/>
                    <a:pt x="14378" y="17846"/>
                    <a:pt x="14378" y="17780"/>
                  </a:cubicBezTo>
                  <a:cubicBezTo>
                    <a:pt x="14367" y="17769"/>
                    <a:pt x="14352" y="17765"/>
                    <a:pt x="14334" y="17765"/>
                  </a:cubicBezTo>
                  <a:cubicBezTo>
                    <a:pt x="14300" y="17765"/>
                    <a:pt x="14255" y="17780"/>
                    <a:pt x="14211" y="17780"/>
                  </a:cubicBezTo>
                  <a:cubicBezTo>
                    <a:pt x="14178" y="17780"/>
                    <a:pt x="14144" y="17680"/>
                    <a:pt x="14144" y="17646"/>
                  </a:cubicBezTo>
                  <a:cubicBezTo>
                    <a:pt x="14161" y="17638"/>
                    <a:pt x="14188" y="17636"/>
                    <a:pt x="14219" y="17636"/>
                  </a:cubicBezTo>
                  <a:cubicBezTo>
                    <a:pt x="14250" y="17636"/>
                    <a:pt x="14286" y="17638"/>
                    <a:pt x="14319" y="17638"/>
                  </a:cubicBezTo>
                  <a:cubicBezTo>
                    <a:pt x="14386" y="17638"/>
                    <a:pt x="14444" y="17630"/>
                    <a:pt x="14444" y="17579"/>
                  </a:cubicBezTo>
                  <a:cubicBezTo>
                    <a:pt x="14444" y="17479"/>
                    <a:pt x="14344" y="17346"/>
                    <a:pt x="14378" y="17313"/>
                  </a:cubicBezTo>
                  <a:cubicBezTo>
                    <a:pt x="14378" y="17279"/>
                    <a:pt x="14544" y="17246"/>
                    <a:pt x="14645" y="17179"/>
                  </a:cubicBezTo>
                  <a:cubicBezTo>
                    <a:pt x="14711" y="17146"/>
                    <a:pt x="14811" y="17112"/>
                    <a:pt x="14845" y="17079"/>
                  </a:cubicBezTo>
                  <a:cubicBezTo>
                    <a:pt x="14878" y="17012"/>
                    <a:pt x="14945" y="16912"/>
                    <a:pt x="14945" y="16812"/>
                  </a:cubicBezTo>
                  <a:cubicBezTo>
                    <a:pt x="14945" y="16779"/>
                    <a:pt x="14878" y="16779"/>
                    <a:pt x="14845" y="16746"/>
                  </a:cubicBezTo>
                  <a:cubicBezTo>
                    <a:pt x="14811" y="16679"/>
                    <a:pt x="14811" y="16645"/>
                    <a:pt x="14778" y="16645"/>
                  </a:cubicBezTo>
                  <a:cubicBezTo>
                    <a:pt x="14711" y="16612"/>
                    <a:pt x="14645" y="16612"/>
                    <a:pt x="14611" y="16512"/>
                  </a:cubicBezTo>
                  <a:cubicBezTo>
                    <a:pt x="14627" y="16507"/>
                    <a:pt x="14645" y="16505"/>
                    <a:pt x="14667" y="16505"/>
                  </a:cubicBezTo>
                  <a:cubicBezTo>
                    <a:pt x="14734" y="16505"/>
                    <a:pt x="14825" y="16525"/>
                    <a:pt x="14918" y="16525"/>
                  </a:cubicBezTo>
                  <a:cubicBezTo>
                    <a:pt x="14985" y="16525"/>
                    <a:pt x="15052" y="16514"/>
                    <a:pt x="15112" y="16479"/>
                  </a:cubicBezTo>
                  <a:cubicBezTo>
                    <a:pt x="15178" y="16445"/>
                    <a:pt x="15278" y="16245"/>
                    <a:pt x="15278" y="16145"/>
                  </a:cubicBezTo>
                  <a:lnTo>
                    <a:pt x="15278" y="16078"/>
                  </a:lnTo>
                  <a:cubicBezTo>
                    <a:pt x="15278" y="16012"/>
                    <a:pt x="15312" y="15978"/>
                    <a:pt x="15312" y="15978"/>
                  </a:cubicBezTo>
                  <a:lnTo>
                    <a:pt x="15312" y="15845"/>
                  </a:lnTo>
                  <a:cubicBezTo>
                    <a:pt x="15312" y="15778"/>
                    <a:pt x="15378" y="15745"/>
                    <a:pt x="15445" y="15645"/>
                  </a:cubicBezTo>
                  <a:cubicBezTo>
                    <a:pt x="15478" y="15611"/>
                    <a:pt x="15478" y="15511"/>
                    <a:pt x="15478" y="15478"/>
                  </a:cubicBezTo>
                  <a:cubicBezTo>
                    <a:pt x="15512" y="15445"/>
                    <a:pt x="15512" y="15345"/>
                    <a:pt x="15545" y="15311"/>
                  </a:cubicBezTo>
                  <a:cubicBezTo>
                    <a:pt x="15545" y="15144"/>
                    <a:pt x="15445" y="15078"/>
                    <a:pt x="15445" y="14944"/>
                  </a:cubicBezTo>
                  <a:cubicBezTo>
                    <a:pt x="15445" y="14777"/>
                    <a:pt x="15645" y="14644"/>
                    <a:pt x="15779" y="14577"/>
                  </a:cubicBezTo>
                  <a:lnTo>
                    <a:pt x="15879" y="14444"/>
                  </a:lnTo>
                  <a:cubicBezTo>
                    <a:pt x="15979" y="14411"/>
                    <a:pt x="16112" y="14344"/>
                    <a:pt x="16179" y="14310"/>
                  </a:cubicBezTo>
                  <a:cubicBezTo>
                    <a:pt x="16312" y="14244"/>
                    <a:pt x="16312" y="14077"/>
                    <a:pt x="16346" y="13910"/>
                  </a:cubicBezTo>
                  <a:cubicBezTo>
                    <a:pt x="16379" y="13810"/>
                    <a:pt x="16379" y="13743"/>
                    <a:pt x="16379" y="13677"/>
                  </a:cubicBezTo>
                  <a:cubicBezTo>
                    <a:pt x="16379" y="13643"/>
                    <a:pt x="16346" y="13610"/>
                    <a:pt x="16346" y="13577"/>
                  </a:cubicBezTo>
                  <a:cubicBezTo>
                    <a:pt x="16346" y="13510"/>
                    <a:pt x="16379" y="13443"/>
                    <a:pt x="16379" y="13410"/>
                  </a:cubicBezTo>
                  <a:cubicBezTo>
                    <a:pt x="16379" y="13310"/>
                    <a:pt x="16379" y="13243"/>
                    <a:pt x="16346" y="13143"/>
                  </a:cubicBezTo>
                  <a:cubicBezTo>
                    <a:pt x="16346" y="13076"/>
                    <a:pt x="16312" y="13010"/>
                    <a:pt x="16279" y="12976"/>
                  </a:cubicBezTo>
                  <a:cubicBezTo>
                    <a:pt x="16212" y="12776"/>
                    <a:pt x="16312" y="12743"/>
                    <a:pt x="16346" y="12609"/>
                  </a:cubicBezTo>
                  <a:cubicBezTo>
                    <a:pt x="16379" y="12509"/>
                    <a:pt x="16379" y="12476"/>
                    <a:pt x="16379" y="12442"/>
                  </a:cubicBezTo>
                  <a:cubicBezTo>
                    <a:pt x="16479" y="12176"/>
                    <a:pt x="16679" y="12076"/>
                    <a:pt x="16613" y="11775"/>
                  </a:cubicBezTo>
                  <a:cubicBezTo>
                    <a:pt x="16146" y="11442"/>
                    <a:pt x="16012" y="11242"/>
                    <a:pt x="15945" y="11175"/>
                  </a:cubicBezTo>
                  <a:cubicBezTo>
                    <a:pt x="15901" y="11175"/>
                    <a:pt x="15856" y="11205"/>
                    <a:pt x="15802" y="11205"/>
                  </a:cubicBezTo>
                  <a:cubicBezTo>
                    <a:pt x="15775" y="11205"/>
                    <a:pt x="15745" y="11197"/>
                    <a:pt x="15712" y="11175"/>
                  </a:cubicBezTo>
                  <a:cubicBezTo>
                    <a:pt x="15527" y="11144"/>
                    <a:pt x="15371" y="10971"/>
                    <a:pt x="15190" y="10971"/>
                  </a:cubicBezTo>
                  <a:cubicBezTo>
                    <a:pt x="15175" y="10971"/>
                    <a:pt x="15160" y="10972"/>
                    <a:pt x="15145" y="10975"/>
                  </a:cubicBezTo>
                  <a:cubicBezTo>
                    <a:pt x="15112" y="10975"/>
                    <a:pt x="15045" y="11008"/>
                    <a:pt x="15011" y="11008"/>
                  </a:cubicBezTo>
                  <a:lnTo>
                    <a:pt x="14711" y="11008"/>
                  </a:lnTo>
                  <a:cubicBezTo>
                    <a:pt x="14678" y="11008"/>
                    <a:pt x="14611" y="11075"/>
                    <a:pt x="14544" y="11075"/>
                  </a:cubicBezTo>
                  <a:cubicBezTo>
                    <a:pt x="14511" y="11075"/>
                    <a:pt x="14478" y="10941"/>
                    <a:pt x="14444" y="10941"/>
                  </a:cubicBezTo>
                  <a:lnTo>
                    <a:pt x="14244" y="10941"/>
                  </a:lnTo>
                  <a:cubicBezTo>
                    <a:pt x="14178" y="10941"/>
                    <a:pt x="14077" y="10908"/>
                    <a:pt x="14011" y="10908"/>
                  </a:cubicBezTo>
                  <a:cubicBezTo>
                    <a:pt x="13977" y="10908"/>
                    <a:pt x="13911" y="10941"/>
                    <a:pt x="13911" y="10941"/>
                  </a:cubicBezTo>
                  <a:cubicBezTo>
                    <a:pt x="13877" y="10941"/>
                    <a:pt x="13811" y="10908"/>
                    <a:pt x="13744" y="10841"/>
                  </a:cubicBezTo>
                  <a:cubicBezTo>
                    <a:pt x="13677" y="10808"/>
                    <a:pt x="13644" y="10808"/>
                    <a:pt x="13577" y="10775"/>
                  </a:cubicBezTo>
                  <a:cubicBezTo>
                    <a:pt x="13577" y="10574"/>
                    <a:pt x="13410" y="10574"/>
                    <a:pt x="13377" y="10474"/>
                  </a:cubicBezTo>
                  <a:cubicBezTo>
                    <a:pt x="13344" y="10441"/>
                    <a:pt x="13344" y="10341"/>
                    <a:pt x="13344" y="10341"/>
                  </a:cubicBezTo>
                  <a:cubicBezTo>
                    <a:pt x="13310" y="10308"/>
                    <a:pt x="13244" y="10274"/>
                    <a:pt x="13177" y="10241"/>
                  </a:cubicBezTo>
                  <a:cubicBezTo>
                    <a:pt x="13043" y="10141"/>
                    <a:pt x="12910" y="10107"/>
                    <a:pt x="12710" y="10107"/>
                  </a:cubicBezTo>
                  <a:cubicBezTo>
                    <a:pt x="12643" y="10107"/>
                    <a:pt x="12576" y="10141"/>
                    <a:pt x="12476" y="10174"/>
                  </a:cubicBezTo>
                  <a:cubicBezTo>
                    <a:pt x="12376" y="10174"/>
                    <a:pt x="12209" y="10141"/>
                    <a:pt x="12143" y="10074"/>
                  </a:cubicBezTo>
                  <a:cubicBezTo>
                    <a:pt x="12043" y="9974"/>
                    <a:pt x="12009" y="9941"/>
                    <a:pt x="11943" y="9907"/>
                  </a:cubicBezTo>
                  <a:cubicBezTo>
                    <a:pt x="11893" y="9874"/>
                    <a:pt x="11859" y="9874"/>
                    <a:pt x="11826" y="9874"/>
                  </a:cubicBezTo>
                  <a:cubicBezTo>
                    <a:pt x="11792" y="9874"/>
                    <a:pt x="11759" y="9874"/>
                    <a:pt x="11709" y="9841"/>
                  </a:cubicBezTo>
                  <a:cubicBezTo>
                    <a:pt x="11676" y="9841"/>
                    <a:pt x="11676" y="9807"/>
                    <a:pt x="11676" y="9774"/>
                  </a:cubicBezTo>
                  <a:cubicBezTo>
                    <a:pt x="11642" y="9707"/>
                    <a:pt x="11609" y="9674"/>
                    <a:pt x="11609" y="9607"/>
                  </a:cubicBezTo>
                  <a:cubicBezTo>
                    <a:pt x="11509" y="9607"/>
                    <a:pt x="11542" y="9674"/>
                    <a:pt x="11476" y="9674"/>
                  </a:cubicBezTo>
                  <a:cubicBezTo>
                    <a:pt x="11414" y="9633"/>
                    <a:pt x="11365" y="9604"/>
                    <a:pt x="11305" y="9604"/>
                  </a:cubicBezTo>
                  <a:cubicBezTo>
                    <a:pt x="11268" y="9604"/>
                    <a:pt x="11226" y="9615"/>
                    <a:pt x="11175" y="9640"/>
                  </a:cubicBezTo>
                  <a:cubicBezTo>
                    <a:pt x="11109" y="9674"/>
                    <a:pt x="11109" y="9774"/>
                    <a:pt x="11009" y="9774"/>
                  </a:cubicBezTo>
                  <a:cubicBezTo>
                    <a:pt x="10909" y="9774"/>
                    <a:pt x="10875" y="9707"/>
                    <a:pt x="10808" y="9707"/>
                  </a:cubicBezTo>
                  <a:cubicBezTo>
                    <a:pt x="10708" y="9707"/>
                    <a:pt x="10675" y="9774"/>
                    <a:pt x="10642" y="9774"/>
                  </a:cubicBezTo>
                  <a:cubicBezTo>
                    <a:pt x="10542" y="9774"/>
                    <a:pt x="10508" y="9707"/>
                    <a:pt x="10475" y="9674"/>
                  </a:cubicBezTo>
                  <a:cubicBezTo>
                    <a:pt x="10408" y="9674"/>
                    <a:pt x="10308" y="9640"/>
                    <a:pt x="10308" y="9640"/>
                  </a:cubicBezTo>
                  <a:cubicBezTo>
                    <a:pt x="10217" y="9671"/>
                    <a:pt x="10209" y="9812"/>
                    <a:pt x="10082" y="9812"/>
                  </a:cubicBezTo>
                  <a:cubicBezTo>
                    <a:pt x="10070" y="9812"/>
                    <a:pt x="10056" y="9810"/>
                    <a:pt x="10041" y="9807"/>
                  </a:cubicBezTo>
                  <a:cubicBezTo>
                    <a:pt x="9975" y="9774"/>
                    <a:pt x="10141" y="9674"/>
                    <a:pt x="10041" y="9640"/>
                  </a:cubicBezTo>
                  <a:cubicBezTo>
                    <a:pt x="10035" y="9634"/>
                    <a:pt x="10028" y="9631"/>
                    <a:pt x="10022" y="9631"/>
                  </a:cubicBezTo>
                  <a:cubicBezTo>
                    <a:pt x="9994" y="9631"/>
                    <a:pt x="9962" y="9680"/>
                    <a:pt x="9908" y="9707"/>
                  </a:cubicBezTo>
                  <a:lnTo>
                    <a:pt x="9808" y="9841"/>
                  </a:lnTo>
                  <a:cubicBezTo>
                    <a:pt x="9674" y="9941"/>
                    <a:pt x="9641" y="9907"/>
                    <a:pt x="9541" y="9974"/>
                  </a:cubicBezTo>
                  <a:cubicBezTo>
                    <a:pt x="9474" y="10007"/>
                    <a:pt x="9508" y="10107"/>
                    <a:pt x="9474" y="10241"/>
                  </a:cubicBezTo>
                  <a:cubicBezTo>
                    <a:pt x="9441" y="10308"/>
                    <a:pt x="9374" y="10441"/>
                    <a:pt x="9341" y="10441"/>
                  </a:cubicBezTo>
                  <a:cubicBezTo>
                    <a:pt x="9241" y="10441"/>
                    <a:pt x="9174" y="10341"/>
                    <a:pt x="9141" y="10341"/>
                  </a:cubicBezTo>
                  <a:cubicBezTo>
                    <a:pt x="9120" y="10338"/>
                    <a:pt x="9100" y="10337"/>
                    <a:pt x="9082" y="10337"/>
                  </a:cubicBezTo>
                  <a:cubicBezTo>
                    <a:pt x="8900" y="10337"/>
                    <a:pt x="8859" y="10477"/>
                    <a:pt x="8707" y="10508"/>
                  </a:cubicBezTo>
                  <a:cubicBezTo>
                    <a:pt x="8687" y="10516"/>
                    <a:pt x="8665" y="10520"/>
                    <a:pt x="8644" y="10520"/>
                  </a:cubicBezTo>
                  <a:cubicBezTo>
                    <a:pt x="8487" y="10520"/>
                    <a:pt x="8307" y="10329"/>
                    <a:pt x="8307" y="10241"/>
                  </a:cubicBezTo>
                  <a:lnTo>
                    <a:pt x="8307" y="9907"/>
                  </a:lnTo>
                  <a:cubicBezTo>
                    <a:pt x="8307" y="9807"/>
                    <a:pt x="8340" y="9741"/>
                    <a:pt x="8307" y="9674"/>
                  </a:cubicBezTo>
                  <a:cubicBezTo>
                    <a:pt x="8273" y="9607"/>
                    <a:pt x="8140" y="9507"/>
                    <a:pt x="8040" y="9507"/>
                  </a:cubicBezTo>
                  <a:cubicBezTo>
                    <a:pt x="7873" y="9507"/>
                    <a:pt x="7673" y="9640"/>
                    <a:pt x="7506" y="9640"/>
                  </a:cubicBezTo>
                  <a:cubicBezTo>
                    <a:pt x="7473" y="9607"/>
                    <a:pt x="7506" y="9574"/>
                    <a:pt x="7539" y="9474"/>
                  </a:cubicBezTo>
                  <a:lnTo>
                    <a:pt x="7539" y="9340"/>
                  </a:lnTo>
                  <a:cubicBezTo>
                    <a:pt x="7539" y="9307"/>
                    <a:pt x="7573" y="9240"/>
                    <a:pt x="7640" y="9173"/>
                  </a:cubicBezTo>
                  <a:lnTo>
                    <a:pt x="7640" y="9007"/>
                  </a:lnTo>
                  <a:cubicBezTo>
                    <a:pt x="7640" y="8940"/>
                    <a:pt x="7673" y="8907"/>
                    <a:pt x="7673" y="8840"/>
                  </a:cubicBezTo>
                  <a:cubicBezTo>
                    <a:pt x="7673" y="8807"/>
                    <a:pt x="7640" y="8740"/>
                    <a:pt x="7573" y="8740"/>
                  </a:cubicBezTo>
                  <a:cubicBezTo>
                    <a:pt x="7473" y="8773"/>
                    <a:pt x="7373" y="8807"/>
                    <a:pt x="7306" y="8840"/>
                  </a:cubicBezTo>
                  <a:cubicBezTo>
                    <a:pt x="7139" y="8973"/>
                    <a:pt x="7206" y="9240"/>
                    <a:pt x="7039" y="9307"/>
                  </a:cubicBezTo>
                  <a:cubicBezTo>
                    <a:pt x="7006" y="9340"/>
                    <a:pt x="6939" y="9340"/>
                    <a:pt x="6839" y="9407"/>
                  </a:cubicBezTo>
                  <a:cubicBezTo>
                    <a:pt x="6806" y="9440"/>
                    <a:pt x="6706" y="9474"/>
                    <a:pt x="6672" y="9474"/>
                  </a:cubicBezTo>
                  <a:cubicBezTo>
                    <a:pt x="6572" y="9474"/>
                    <a:pt x="6472" y="9440"/>
                    <a:pt x="6405" y="9440"/>
                  </a:cubicBezTo>
                  <a:cubicBezTo>
                    <a:pt x="6372" y="9407"/>
                    <a:pt x="6272" y="9240"/>
                    <a:pt x="6205" y="9173"/>
                  </a:cubicBezTo>
                  <a:cubicBezTo>
                    <a:pt x="6105" y="8973"/>
                    <a:pt x="6138" y="8740"/>
                    <a:pt x="6172" y="8506"/>
                  </a:cubicBezTo>
                  <a:cubicBezTo>
                    <a:pt x="6172" y="8473"/>
                    <a:pt x="6205" y="8440"/>
                    <a:pt x="6205" y="8406"/>
                  </a:cubicBezTo>
                  <a:cubicBezTo>
                    <a:pt x="6205" y="8306"/>
                    <a:pt x="6172" y="8239"/>
                    <a:pt x="6172" y="8173"/>
                  </a:cubicBezTo>
                  <a:cubicBezTo>
                    <a:pt x="6172" y="8073"/>
                    <a:pt x="6305" y="7973"/>
                    <a:pt x="6405" y="7906"/>
                  </a:cubicBezTo>
                  <a:cubicBezTo>
                    <a:pt x="6539" y="7806"/>
                    <a:pt x="6572" y="7672"/>
                    <a:pt x="6739" y="7639"/>
                  </a:cubicBezTo>
                  <a:cubicBezTo>
                    <a:pt x="6839" y="7639"/>
                    <a:pt x="6906" y="7639"/>
                    <a:pt x="7006" y="7606"/>
                  </a:cubicBezTo>
                  <a:cubicBezTo>
                    <a:pt x="7072" y="7606"/>
                    <a:pt x="7139" y="7639"/>
                    <a:pt x="7173" y="7639"/>
                  </a:cubicBezTo>
                  <a:cubicBezTo>
                    <a:pt x="7339" y="7606"/>
                    <a:pt x="7339" y="7472"/>
                    <a:pt x="7473" y="7406"/>
                  </a:cubicBezTo>
                  <a:cubicBezTo>
                    <a:pt x="7573" y="7406"/>
                    <a:pt x="7673" y="7305"/>
                    <a:pt x="7806" y="7305"/>
                  </a:cubicBezTo>
                  <a:cubicBezTo>
                    <a:pt x="7856" y="7305"/>
                    <a:pt x="7925" y="7362"/>
                    <a:pt x="7970" y="7362"/>
                  </a:cubicBezTo>
                  <a:cubicBezTo>
                    <a:pt x="7986" y="7362"/>
                    <a:pt x="7998" y="7355"/>
                    <a:pt x="8006" y="7339"/>
                  </a:cubicBezTo>
                  <a:cubicBezTo>
                    <a:pt x="8040" y="7339"/>
                    <a:pt x="8073" y="7272"/>
                    <a:pt x="8140" y="7272"/>
                  </a:cubicBezTo>
                  <a:cubicBezTo>
                    <a:pt x="8173" y="7272"/>
                    <a:pt x="8307" y="7339"/>
                    <a:pt x="8307" y="7406"/>
                  </a:cubicBezTo>
                  <a:cubicBezTo>
                    <a:pt x="8340" y="7472"/>
                    <a:pt x="8273" y="7572"/>
                    <a:pt x="8307" y="7639"/>
                  </a:cubicBezTo>
                  <a:cubicBezTo>
                    <a:pt x="8373" y="7672"/>
                    <a:pt x="8540" y="7672"/>
                    <a:pt x="8674" y="7739"/>
                  </a:cubicBezTo>
                  <a:cubicBezTo>
                    <a:pt x="8707" y="7639"/>
                    <a:pt x="8640" y="7572"/>
                    <a:pt x="8640" y="7472"/>
                  </a:cubicBezTo>
                  <a:cubicBezTo>
                    <a:pt x="8640" y="7439"/>
                    <a:pt x="8640" y="7406"/>
                    <a:pt x="8607" y="7339"/>
                  </a:cubicBezTo>
                  <a:cubicBezTo>
                    <a:pt x="8607" y="7305"/>
                    <a:pt x="8540" y="7239"/>
                    <a:pt x="8507" y="7172"/>
                  </a:cubicBezTo>
                  <a:cubicBezTo>
                    <a:pt x="8473" y="6939"/>
                    <a:pt x="8640" y="6805"/>
                    <a:pt x="8774" y="6672"/>
                  </a:cubicBezTo>
                  <a:cubicBezTo>
                    <a:pt x="8807" y="6638"/>
                    <a:pt x="8840" y="6572"/>
                    <a:pt x="8940" y="6505"/>
                  </a:cubicBezTo>
                  <a:cubicBezTo>
                    <a:pt x="9007" y="6472"/>
                    <a:pt x="9041" y="6438"/>
                    <a:pt x="9141" y="6405"/>
                  </a:cubicBezTo>
                  <a:cubicBezTo>
                    <a:pt x="9274" y="6305"/>
                    <a:pt x="9341" y="6238"/>
                    <a:pt x="9441" y="6105"/>
                  </a:cubicBezTo>
                  <a:cubicBezTo>
                    <a:pt x="9474" y="5971"/>
                    <a:pt x="9374" y="5838"/>
                    <a:pt x="9341" y="5738"/>
                  </a:cubicBezTo>
                  <a:cubicBezTo>
                    <a:pt x="9357" y="5704"/>
                    <a:pt x="9382" y="5704"/>
                    <a:pt x="9407" y="5704"/>
                  </a:cubicBezTo>
                  <a:cubicBezTo>
                    <a:pt x="9432" y="5704"/>
                    <a:pt x="9457" y="5704"/>
                    <a:pt x="9474" y="5671"/>
                  </a:cubicBezTo>
                  <a:cubicBezTo>
                    <a:pt x="9541" y="5638"/>
                    <a:pt x="9508" y="5571"/>
                    <a:pt x="9541" y="5471"/>
                  </a:cubicBezTo>
                  <a:cubicBezTo>
                    <a:pt x="9541" y="5437"/>
                    <a:pt x="9641" y="5404"/>
                    <a:pt x="9674" y="5404"/>
                  </a:cubicBezTo>
                  <a:cubicBezTo>
                    <a:pt x="9708" y="5304"/>
                    <a:pt x="9774" y="5237"/>
                    <a:pt x="9808" y="5171"/>
                  </a:cubicBezTo>
                  <a:cubicBezTo>
                    <a:pt x="9841" y="5171"/>
                    <a:pt x="9874" y="5137"/>
                    <a:pt x="9941" y="5137"/>
                  </a:cubicBezTo>
                  <a:cubicBezTo>
                    <a:pt x="9975" y="5104"/>
                    <a:pt x="10008" y="5071"/>
                    <a:pt x="10108" y="5004"/>
                  </a:cubicBezTo>
                  <a:cubicBezTo>
                    <a:pt x="10141" y="4970"/>
                    <a:pt x="10275" y="4970"/>
                    <a:pt x="10275" y="4937"/>
                  </a:cubicBezTo>
                  <a:cubicBezTo>
                    <a:pt x="10275" y="4904"/>
                    <a:pt x="10208" y="4837"/>
                    <a:pt x="10208" y="4804"/>
                  </a:cubicBezTo>
                  <a:cubicBezTo>
                    <a:pt x="10208" y="4604"/>
                    <a:pt x="10508" y="4503"/>
                    <a:pt x="10642" y="4403"/>
                  </a:cubicBezTo>
                  <a:cubicBezTo>
                    <a:pt x="10775" y="4303"/>
                    <a:pt x="10842" y="4237"/>
                    <a:pt x="10975" y="4237"/>
                  </a:cubicBezTo>
                  <a:cubicBezTo>
                    <a:pt x="10975" y="4303"/>
                    <a:pt x="10842" y="4303"/>
                    <a:pt x="10875" y="4437"/>
                  </a:cubicBezTo>
                  <a:cubicBezTo>
                    <a:pt x="10890" y="4466"/>
                    <a:pt x="10909" y="4478"/>
                    <a:pt x="10931" y="4478"/>
                  </a:cubicBezTo>
                  <a:cubicBezTo>
                    <a:pt x="11008" y="4478"/>
                    <a:pt x="11116" y="4329"/>
                    <a:pt x="11142" y="4303"/>
                  </a:cubicBezTo>
                  <a:cubicBezTo>
                    <a:pt x="11209" y="4237"/>
                    <a:pt x="11376" y="4170"/>
                    <a:pt x="11509" y="4103"/>
                  </a:cubicBezTo>
                  <a:cubicBezTo>
                    <a:pt x="11642" y="4003"/>
                    <a:pt x="11809" y="3936"/>
                    <a:pt x="11676" y="3803"/>
                  </a:cubicBezTo>
                  <a:cubicBezTo>
                    <a:pt x="11609" y="3803"/>
                    <a:pt x="11542" y="3936"/>
                    <a:pt x="11509" y="4003"/>
                  </a:cubicBezTo>
                  <a:cubicBezTo>
                    <a:pt x="11476" y="4003"/>
                    <a:pt x="11476" y="3970"/>
                    <a:pt x="11442" y="3970"/>
                  </a:cubicBezTo>
                  <a:cubicBezTo>
                    <a:pt x="11376" y="3970"/>
                    <a:pt x="11376" y="4003"/>
                    <a:pt x="11309" y="4003"/>
                  </a:cubicBezTo>
                  <a:cubicBezTo>
                    <a:pt x="11275" y="4003"/>
                    <a:pt x="11175" y="3970"/>
                    <a:pt x="11142" y="3903"/>
                  </a:cubicBezTo>
                  <a:cubicBezTo>
                    <a:pt x="11109" y="3770"/>
                    <a:pt x="11209" y="3670"/>
                    <a:pt x="11275" y="3569"/>
                  </a:cubicBezTo>
                  <a:cubicBezTo>
                    <a:pt x="11246" y="3530"/>
                    <a:pt x="11214" y="3517"/>
                    <a:pt x="11180" y="3517"/>
                  </a:cubicBezTo>
                  <a:cubicBezTo>
                    <a:pt x="11110" y="3517"/>
                    <a:pt x="11036" y="3574"/>
                    <a:pt x="10971" y="3574"/>
                  </a:cubicBezTo>
                  <a:cubicBezTo>
                    <a:pt x="10961" y="3574"/>
                    <a:pt x="10951" y="3573"/>
                    <a:pt x="10942" y="3569"/>
                  </a:cubicBezTo>
                  <a:cubicBezTo>
                    <a:pt x="10942" y="3469"/>
                    <a:pt x="10975" y="3403"/>
                    <a:pt x="11042" y="3403"/>
                  </a:cubicBezTo>
                  <a:cubicBezTo>
                    <a:pt x="11142" y="3336"/>
                    <a:pt x="11309" y="3336"/>
                    <a:pt x="11342" y="3336"/>
                  </a:cubicBezTo>
                  <a:cubicBezTo>
                    <a:pt x="11376" y="3336"/>
                    <a:pt x="11342" y="3436"/>
                    <a:pt x="11442" y="3436"/>
                  </a:cubicBezTo>
                  <a:cubicBezTo>
                    <a:pt x="11453" y="3447"/>
                    <a:pt x="11464" y="3451"/>
                    <a:pt x="11478" y="3451"/>
                  </a:cubicBezTo>
                  <a:cubicBezTo>
                    <a:pt x="11505" y="3451"/>
                    <a:pt x="11542" y="3436"/>
                    <a:pt x="11609" y="3436"/>
                  </a:cubicBezTo>
                  <a:cubicBezTo>
                    <a:pt x="11609" y="3336"/>
                    <a:pt x="11476" y="3403"/>
                    <a:pt x="11476" y="3303"/>
                  </a:cubicBezTo>
                  <a:cubicBezTo>
                    <a:pt x="11542" y="3236"/>
                    <a:pt x="11776" y="3236"/>
                    <a:pt x="11876" y="3169"/>
                  </a:cubicBezTo>
                  <a:cubicBezTo>
                    <a:pt x="11976" y="3136"/>
                    <a:pt x="12043" y="3069"/>
                    <a:pt x="12109" y="3002"/>
                  </a:cubicBezTo>
                  <a:cubicBezTo>
                    <a:pt x="12136" y="2975"/>
                    <a:pt x="12185" y="2927"/>
                    <a:pt x="12256" y="2927"/>
                  </a:cubicBezTo>
                  <a:cubicBezTo>
                    <a:pt x="12273" y="2927"/>
                    <a:pt x="12290" y="2929"/>
                    <a:pt x="12310" y="2936"/>
                  </a:cubicBezTo>
                  <a:cubicBezTo>
                    <a:pt x="12343" y="3002"/>
                    <a:pt x="12276" y="3069"/>
                    <a:pt x="12209" y="3102"/>
                  </a:cubicBezTo>
                  <a:cubicBezTo>
                    <a:pt x="12143" y="3236"/>
                    <a:pt x="12009" y="3403"/>
                    <a:pt x="11943" y="3569"/>
                  </a:cubicBezTo>
                  <a:cubicBezTo>
                    <a:pt x="11965" y="3581"/>
                    <a:pt x="11991" y="3584"/>
                    <a:pt x="12019" y="3584"/>
                  </a:cubicBezTo>
                  <a:cubicBezTo>
                    <a:pt x="12076" y="3584"/>
                    <a:pt x="12143" y="3569"/>
                    <a:pt x="12209" y="3569"/>
                  </a:cubicBezTo>
                  <a:lnTo>
                    <a:pt x="12476" y="3569"/>
                  </a:lnTo>
                  <a:cubicBezTo>
                    <a:pt x="12530" y="3569"/>
                    <a:pt x="12583" y="3612"/>
                    <a:pt x="12619" y="3612"/>
                  </a:cubicBezTo>
                  <a:cubicBezTo>
                    <a:pt x="12628" y="3612"/>
                    <a:pt x="12636" y="3609"/>
                    <a:pt x="12643" y="3603"/>
                  </a:cubicBezTo>
                  <a:cubicBezTo>
                    <a:pt x="12777" y="3569"/>
                    <a:pt x="12710" y="3436"/>
                    <a:pt x="12643" y="3403"/>
                  </a:cubicBezTo>
                  <a:cubicBezTo>
                    <a:pt x="12643" y="3303"/>
                    <a:pt x="12676" y="3269"/>
                    <a:pt x="12643" y="3236"/>
                  </a:cubicBezTo>
                  <a:cubicBezTo>
                    <a:pt x="12610" y="3203"/>
                    <a:pt x="12569" y="3195"/>
                    <a:pt x="12528" y="3195"/>
                  </a:cubicBezTo>
                  <a:cubicBezTo>
                    <a:pt x="12496" y="3195"/>
                    <a:pt x="12463" y="3200"/>
                    <a:pt x="12434" y="3200"/>
                  </a:cubicBezTo>
                  <a:cubicBezTo>
                    <a:pt x="12391" y="3200"/>
                    <a:pt x="12356" y="3189"/>
                    <a:pt x="12343" y="3136"/>
                  </a:cubicBezTo>
                  <a:cubicBezTo>
                    <a:pt x="12310" y="3069"/>
                    <a:pt x="12376" y="3069"/>
                    <a:pt x="12443" y="2969"/>
                  </a:cubicBezTo>
                  <a:cubicBezTo>
                    <a:pt x="12376" y="2802"/>
                    <a:pt x="12510" y="2769"/>
                    <a:pt x="12476" y="2635"/>
                  </a:cubicBezTo>
                  <a:cubicBezTo>
                    <a:pt x="12476" y="2602"/>
                    <a:pt x="12376" y="2602"/>
                    <a:pt x="12343" y="2569"/>
                  </a:cubicBezTo>
                  <a:cubicBezTo>
                    <a:pt x="12310" y="2502"/>
                    <a:pt x="12310" y="2469"/>
                    <a:pt x="12276" y="2469"/>
                  </a:cubicBezTo>
                  <a:cubicBezTo>
                    <a:pt x="12176" y="2435"/>
                    <a:pt x="11976" y="2469"/>
                    <a:pt x="11943" y="2335"/>
                  </a:cubicBezTo>
                  <a:cubicBezTo>
                    <a:pt x="11876" y="2269"/>
                    <a:pt x="11943" y="2168"/>
                    <a:pt x="11876" y="2102"/>
                  </a:cubicBezTo>
                  <a:cubicBezTo>
                    <a:pt x="11843" y="2002"/>
                    <a:pt x="11776" y="1802"/>
                    <a:pt x="11676" y="1802"/>
                  </a:cubicBezTo>
                  <a:cubicBezTo>
                    <a:pt x="11609" y="1802"/>
                    <a:pt x="11509" y="1968"/>
                    <a:pt x="11442" y="2068"/>
                  </a:cubicBezTo>
                  <a:cubicBezTo>
                    <a:pt x="11376" y="2102"/>
                    <a:pt x="11309" y="2135"/>
                    <a:pt x="11209" y="2135"/>
                  </a:cubicBezTo>
                  <a:cubicBezTo>
                    <a:pt x="11175" y="2135"/>
                    <a:pt x="11109" y="2102"/>
                    <a:pt x="11042" y="2002"/>
                  </a:cubicBezTo>
                  <a:cubicBezTo>
                    <a:pt x="11009" y="1935"/>
                    <a:pt x="11109" y="1935"/>
                    <a:pt x="11109" y="1802"/>
                  </a:cubicBezTo>
                  <a:cubicBezTo>
                    <a:pt x="11042" y="1768"/>
                    <a:pt x="11009" y="1768"/>
                    <a:pt x="10975" y="1768"/>
                  </a:cubicBezTo>
                  <a:cubicBezTo>
                    <a:pt x="10875" y="1735"/>
                    <a:pt x="10842" y="1635"/>
                    <a:pt x="10775" y="1635"/>
                  </a:cubicBezTo>
                  <a:cubicBezTo>
                    <a:pt x="10708" y="1635"/>
                    <a:pt x="10675" y="1668"/>
                    <a:pt x="10642" y="1735"/>
                  </a:cubicBezTo>
                  <a:cubicBezTo>
                    <a:pt x="10622" y="1740"/>
                    <a:pt x="10602" y="1742"/>
                    <a:pt x="10582" y="1742"/>
                  </a:cubicBezTo>
                  <a:cubicBezTo>
                    <a:pt x="10504" y="1742"/>
                    <a:pt x="10430" y="1711"/>
                    <a:pt x="10373" y="1711"/>
                  </a:cubicBezTo>
                  <a:cubicBezTo>
                    <a:pt x="10348" y="1711"/>
                    <a:pt x="10326" y="1717"/>
                    <a:pt x="10308" y="1735"/>
                  </a:cubicBezTo>
                  <a:cubicBezTo>
                    <a:pt x="10175" y="1768"/>
                    <a:pt x="10208" y="1935"/>
                    <a:pt x="10141" y="2002"/>
                  </a:cubicBezTo>
                  <a:cubicBezTo>
                    <a:pt x="10175" y="2102"/>
                    <a:pt x="10041" y="2168"/>
                    <a:pt x="10041" y="2235"/>
                  </a:cubicBezTo>
                  <a:cubicBezTo>
                    <a:pt x="10041" y="2269"/>
                    <a:pt x="10108" y="2302"/>
                    <a:pt x="10108" y="2335"/>
                  </a:cubicBezTo>
                  <a:cubicBezTo>
                    <a:pt x="10208" y="2736"/>
                    <a:pt x="9941" y="3002"/>
                    <a:pt x="9541" y="3069"/>
                  </a:cubicBezTo>
                  <a:cubicBezTo>
                    <a:pt x="9508" y="3136"/>
                    <a:pt x="9541" y="3269"/>
                    <a:pt x="9508" y="3403"/>
                  </a:cubicBezTo>
                  <a:cubicBezTo>
                    <a:pt x="9508" y="3469"/>
                    <a:pt x="9374" y="3603"/>
                    <a:pt x="9307" y="3603"/>
                  </a:cubicBezTo>
                  <a:cubicBezTo>
                    <a:pt x="9207" y="3603"/>
                    <a:pt x="9141" y="3569"/>
                    <a:pt x="9141" y="3469"/>
                  </a:cubicBezTo>
                  <a:cubicBezTo>
                    <a:pt x="9141" y="3403"/>
                    <a:pt x="9207" y="3336"/>
                    <a:pt x="9141" y="3269"/>
                  </a:cubicBezTo>
                  <a:cubicBezTo>
                    <a:pt x="9141" y="3236"/>
                    <a:pt x="9274" y="3136"/>
                    <a:pt x="9207" y="3069"/>
                  </a:cubicBezTo>
                  <a:cubicBezTo>
                    <a:pt x="9196" y="3036"/>
                    <a:pt x="9174" y="3025"/>
                    <a:pt x="9147" y="3025"/>
                  </a:cubicBezTo>
                  <a:cubicBezTo>
                    <a:pt x="9092" y="3025"/>
                    <a:pt x="9018" y="3069"/>
                    <a:pt x="8974" y="3069"/>
                  </a:cubicBezTo>
                  <a:cubicBezTo>
                    <a:pt x="8874" y="3069"/>
                    <a:pt x="8774" y="3069"/>
                    <a:pt x="8674" y="3002"/>
                  </a:cubicBezTo>
                  <a:cubicBezTo>
                    <a:pt x="8540" y="2969"/>
                    <a:pt x="8473" y="2902"/>
                    <a:pt x="8340" y="2902"/>
                  </a:cubicBezTo>
                  <a:cubicBezTo>
                    <a:pt x="8273" y="2902"/>
                    <a:pt x="8207" y="2936"/>
                    <a:pt x="8173" y="2936"/>
                  </a:cubicBezTo>
                  <a:cubicBezTo>
                    <a:pt x="8140" y="2902"/>
                    <a:pt x="8173" y="2802"/>
                    <a:pt x="8173" y="2802"/>
                  </a:cubicBezTo>
                  <a:cubicBezTo>
                    <a:pt x="8173" y="2769"/>
                    <a:pt x="8040" y="2769"/>
                    <a:pt x="8040" y="2736"/>
                  </a:cubicBezTo>
                  <a:cubicBezTo>
                    <a:pt x="8040" y="2669"/>
                    <a:pt x="8107" y="2569"/>
                    <a:pt x="8140" y="2502"/>
                  </a:cubicBezTo>
                  <a:cubicBezTo>
                    <a:pt x="8173" y="2435"/>
                    <a:pt x="8307" y="2335"/>
                    <a:pt x="8373" y="2269"/>
                  </a:cubicBezTo>
                  <a:cubicBezTo>
                    <a:pt x="8473" y="2168"/>
                    <a:pt x="8607" y="2102"/>
                    <a:pt x="8674" y="2068"/>
                  </a:cubicBezTo>
                  <a:cubicBezTo>
                    <a:pt x="8707" y="2002"/>
                    <a:pt x="8774" y="2002"/>
                    <a:pt x="8807" y="2002"/>
                  </a:cubicBezTo>
                  <a:cubicBezTo>
                    <a:pt x="8874" y="1968"/>
                    <a:pt x="8974" y="1835"/>
                    <a:pt x="9041" y="1802"/>
                  </a:cubicBezTo>
                  <a:cubicBezTo>
                    <a:pt x="9107" y="1768"/>
                    <a:pt x="9174" y="1768"/>
                    <a:pt x="9207" y="1768"/>
                  </a:cubicBezTo>
                  <a:cubicBezTo>
                    <a:pt x="9341" y="1735"/>
                    <a:pt x="9441" y="1601"/>
                    <a:pt x="9541" y="1501"/>
                  </a:cubicBezTo>
                  <a:lnTo>
                    <a:pt x="9541" y="1501"/>
                  </a:lnTo>
                  <a:cubicBezTo>
                    <a:pt x="9541" y="1601"/>
                    <a:pt x="9441" y="1635"/>
                    <a:pt x="9441" y="1768"/>
                  </a:cubicBezTo>
                  <a:cubicBezTo>
                    <a:pt x="9464" y="1807"/>
                    <a:pt x="9490" y="1823"/>
                    <a:pt x="9516" y="1823"/>
                  </a:cubicBezTo>
                  <a:cubicBezTo>
                    <a:pt x="9603" y="1823"/>
                    <a:pt x="9706" y="1660"/>
                    <a:pt x="9808" y="1635"/>
                  </a:cubicBezTo>
                  <a:cubicBezTo>
                    <a:pt x="9823" y="1631"/>
                    <a:pt x="9839" y="1629"/>
                    <a:pt x="9854" y="1629"/>
                  </a:cubicBezTo>
                  <a:cubicBezTo>
                    <a:pt x="9921" y="1629"/>
                    <a:pt x="9978" y="1662"/>
                    <a:pt x="10026" y="1662"/>
                  </a:cubicBezTo>
                  <a:cubicBezTo>
                    <a:pt x="10057" y="1662"/>
                    <a:pt x="10085" y="1648"/>
                    <a:pt x="10108" y="1601"/>
                  </a:cubicBezTo>
                  <a:cubicBezTo>
                    <a:pt x="10041" y="1501"/>
                    <a:pt x="9975" y="1501"/>
                    <a:pt x="9874" y="1468"/>
                  </a:cubicBezTo>
                  <a:cubicBezTo>
                    <a:pt x="9808" y="1435"/>
                    <a:pt x="9708" y="1435"/>
                    <a:pt x="9674" y="1335"/>
                  </a:cubicBezTo>
                  <a:cubicBezTo>
                    <a:pt x="9695" y="1327"/>
                    <a:pt x="9714" y="1325"/>
                    <a:pt x="9730" y="1325"/>
                  </a:cubicBezTo>
                  <a:cubicBezTo>
                    <a:pt x="9774" y="1325"/>
                    <a:pt x="9803" y="1344"/>
                    <a:pt x="9836" y="1344"/>
                  </a:cubicBezTo>
                  <a:cubicBezTo>
                    <a:pt x="9848" y="1344"/>
                    <a:pt x="9860" y="1342"/>
                    <a:pt x="9874" y="1335"/>
                  </a:cubicBezTo>
                  <a:cubicBezTo>
                    <a:pt x="9941" y="1335"/>
                    <a:pt x="9975" y="1268"/>
                    <a:pt x="10008" y="1268"/>
                  </a:cubicBezTo>
                  <a:cubicBezTo>
                    <a:pt x="10108" y="1201"/>
                    <a:pt x="10208" y="1168"/>
                    <a:pt x="10308" y="1101"/>
                  </a:cubicBezTo>
                  <a:cubicBezTo>
                    <a:pt x="10341" y="1034"/>
                    <a:pt x="10308" y="1001"/>
                    <a:pt x="10341" y="934"/>
                  </a:cubicBezTo>
                  <a:cubicBezTo>
                    <a:pt x="10341" y="901"/>
                    <a:pt x="10442" y="834"/>
                    <a:pt x="10442" y="801"/>
                  </a:cubicBezTo>
                  <a:cubicBezTo>
                    <a:pt x="10475" y="767"/>
                    <a:pt x="10442" y="734"/>
                    <a:pt x="10475" y="667"/>
                  </a:cubicBezTo>
                  <a:cubicBezTo>
                    <a:pt x="10542" y="601"/>
                    <a:pt x="10675" y="634"/>
                    <a:pt x="10808" y="601"/>
                  </a:cubicBezTo>
                  <a:cubicBezTo>
                    <a:pt x="10842" y="601"/>
                    <a:pt x="10875" y="501"/>
                    <a:pt x="10942" y="501"/>
                  </a:cubicBezTo>
                  <a:cubicBezTo>
                    <a:pt x="11009" y="501"/>
                    <a:pt x="11109" y="634"/>
                    <a:pt x="11175" y="667"/>
                  </a:cubicBezTo>
                  <a:cubicBezTo>
                    <a:pt x="11209" y="667"/>
                    <a:pt x="11309" y="667"/>
                    <a:pt x="11342" y="734"/>
                  </a:cubicBezTo>
                  <a:cubicBezTo>
                    <a:pt x="11353" y="767"/>
                    <a:pt x="11343" y="795"/>
                    <a:pt x="11322" y="822"/>
                  </a:cubicBezTo>
                  <a:lnTo>
                    <a:pt x="11322" y="822"/>
                  </a:lnTo>
                  <a:cubicBezTo>
                    <a:pt x="11321" y="822"/>
                    <a:pt x="11319" y="822"/>
                    <a:pt x="11318" y="822"/>
                  </a:cubicBezTo>
                  <a:cubicBezTo>
                    <a:pt x="11307" y="822"/>
                    <a:pt x="11299" y="831"/>
                    <a:pt x="11296" y="849"/>
                  </a:cubicBezTo>
                  <a:lnTo>
                    <a:pt x="11296" y="849"/>
                  </a:lnTo>
                  <a:cubicBezTo>
                    <a:pt x="11306" y="840"/>
                    <a:pt x="11314" y="831"/>
                    <a:pt x="11322" y="822"/>
                  </a:cubicBezTo>
                  <a:lnTo>
                    <a:pt x="11322" y="822"/>
                  </a:lnTo>
                  <a:cubicBezTo>
                    <a:pt x="11328" y="823"/>
                    <a:pt x="11335" y="827"/>
                    <a:pt x="11342" y="834"/>
                  </a:cubicBezTo>
                  <a:cubicBezTo>
                    <a:pt x="11342" y="901"/>
                    <a:pt x="11342" y="901"/>
                    <a:pt x="11309" y="934"/>
                  </a:cubicBezTo>
                  <a:cubicBezTo>
                    <a:pt x="11296" y="896"/>
                    <a:pt x="11293" y="868"/>
                    <a:pt x="11296" y="849"/>
                  </a:cubicBezTo>
                  <a:lnTo>
                    <a:pt x="11296" y="849"/>
                  </a:lnTo>
                  <a:cubicBezTo>
                    <a:pt x="11249" y="893"/>
                    <a:pt x="11179" y="930"/>
                    <a:pt x="11142" y="968"/>
                  </a:cubicBezTo>
                  <a:cubicBezTo>
                    <a:pt x="11109" y="1001"/>
                    <a:pt x="11109" y="1101"/>
                    <a:pt x="11009" y="1134"/>
                  </a:cubicBezTo>
                  <a:cubicBezTo>
                    <a:pt x="10842" y="1268"/>
                    <a:pt x="10542" y="1168"/>
                    <a:pt x="10542" y="1335"/>
                  </a:cubicBezTo>
                  <a:cubicBezTo>
                    <a:pt x="10577" y="1361"/>
                    <a:pt x="10610" y="1371"/>
                    <a:pt x="10641" y="1371"/>
                  </a:cubicBezTo>
                  <a:cubicBezTo>
                    <a:pt x="10728" y="1371"/>
                    <a:pt x="10802" y="1292"/>
                    <a:pt x="10875" y="1268"/>
                  </a:cubicBezTo>
                  <a:cubicBezTo>
                    <a:pt x="10975" y="1268"/>
                    <a:pt x="11042" y="1301"/>
                    <a:pt x="11142" y="1335"/>
                  </a:cubicBezTo>
                  <a:cubicBezTo>
                    <a:pt x="11175" y="1401"/>
                    <a:pt x="11209" y="1468"/>
                    <a:pt x="11275" y="1468"/>
                  </a:cubicBezTo>
                  <a:lnTo>
                    <a:pt x="11376" y="1468"/>
                  </a:lnTo>
                  <a:cubicBezTo>
                    <a:pt x="11464" y="1468"/>
                    <a:pt x="11553" y="1483"/>
                    <a:pt x="11642" y="1483"/>
                  </a:cubicBezTo>
                  <a:cubicBezTo>
                    <a:pt x="11687" y="1483"/>
                    <a:pt x="11731" y="1479"/>
                    <a:pt x="11776" y="1468"/>
                  </a:cubicBezTo>
                  <a:cubicBezTo>
                    <a:pt x="11809" y="1401"/>
                    <a:pt x="11642" y="1401"/>
                    <a:pt x="11676" y="1301"/>
                  </a:cubicBezTo>
                  <a:cubicBezTo>
                    <a:pt x="11776" y="1301"/>
                    <a:pt x="11843" y="1301"/>
                    <a:pt x="11943" y="1335"/>
                  </a:cubicBezTo>
                  <a:cubicBezTo>
                    <a:pt x="12009" y="1268"/>
                    <a:pt x="12043" y="1234"/>
                    <a:pt x="12043" y="1134"/>
                  </a:cubicBezTo>
                  <a:cubicBezTo>
                    <a:pt x="12009" y="1068"/>
                    <a:pt x="11876" y="1068"/>
                    <a:pt x="11876" y="968"/>
                  </a:cubicBezTo>
                  <a:cubicBezTo>
                    <a:pt x="11876" y="934"/>
                    <a:pt x="11909" y="901"/>
                    <a:pt x="11976" y="834"/>
                  </a:cubicBezTo>
                  <a:cubicBezTo>
                    <a:pt x="11985" y="831"/>
                    <a:pt x="11994" y="830"/>
                    <a:pt x="12002" y="830"/>
                  </a:cubicBezTo>
                  <a:cubicBezTo>
                    <a:pt x="12088" y="830"/>
                    <a:pt x="12149" y="968"/>
                    <a:pt x="12209" y="968"/>
                  </a:cubicBezTo>
                  <a:cubicBezTo>
                    <a:pt x="12243" y="968"/>
                    <a:pt x="12376" y="901"/>
                    <a:pt x="12410" y="834"/>
                  </a:cubicBezTo>
                  <a:cubicBezTo>
                    <a:pt x="12476" y="801"/>
                    <a:pt x="12543" y="734"/>
                    <a:pt x="12543" y="667"/>
                  </a:cubicBezTo>
                  <a:cubicBezTo>
                    <a:pt x="12543" y="601"/>
                    <a:pt x="12376" y="567"/>
                    <a:pt x="12343" y="567"/>
                  </a:cubicBezTo>
                  <a:cubicBezTo>
                    <a:pt x="12243" y="567"/>
                    <a:pt x="12176" y="567"/>
                    <a:pt x="12076" y="501"/>
                  </a:cubicBezTo>
                  <a:cubicBezTo>
                    <a:pt x="12043" y="467"/>
                    <a:pt x="12076" y="434"/>
                    <a:pt x="12043" y="401"/>
                  </a:cubicBezTo>
                  <a:cubicBezTo>
                    <a:pt x="12043" y="334"/>
                    <a:pt x="12076" y="300"/>
                    <a:pt x="12043" y="267"/>
                  </a:cubicBezTo>
                  <a:cubicBezTo>
                    <a:pt x="12009" y="234"/>
                    <a:pt x="11976" y="234"/>
                    <a:pt x="11943" y="234"/>
                  </a:cubicBezTo>
                  <a:cubicBezTo>
                    <a:pt x="11876" y="234"/>
                    <a:pt x="11843" y="167"/>
                    <a:pt x="11809" y="167"/>
                  </a:cubicBezTo>
                  <a:cubicBezTo>
                    <a:pt x="11787" y="167"/>
                    <a:pt x="11750" y="197"/>
                    <a:pt x="11718" y="197"/>
                  </a:cubicBezTo>
                  <a:cubicBezTo>
                    <a:pt x="11702" y="197"/>
                    <a:pt x="11687" y="189"/>
                    <a:pt x="11676" y="167"/>
                  </a:cubicBezTo>
                  <a:cubicBezTo>
                    <a:pt x="11509" y="134"/>
                    <a:pt x="11509" y="0"/>
                    <a:pt x="11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3105;p56">
              <a:extLst>
                <a:ext uri="{FF2B5EF4-FFF2-40B4-BE49-F238E27FC236}">
                  <a16:creationId xmlns:a16="http://schemas.microsoft.com/office/drawing/2014/main" id="{9971789E-CD06-0966-F891-74054C770B99}"/>
                </a:ext>
              </a:extLst>
            </p:cNvPr>
            <p:cNvSpPr/>
            <p:nvPr/>
          </p:nvSpPr>
          <p:spPr>
            <a:xfrm>
              <a:off x="3175055" y="3072290"/>
              <a:ext cx="2702" cy="2736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113" y="0"/>
                  </a:moveTo>
                  <a:cubicBezTo>
                    <a:pt x="63" y="0"/>
                    <a:pt x="1" y="55"/>
                    <a:pt x="25" y="127"/>
                  </a:cubicBezTo>
                  <a:lnTo>
                    <a:pt x="92" y="161"/>
                  </a:lnTo>
                  <a:cubicBezTo>
                    <a:pt x="125" y="127"/>
                    <a:pt x="158" y="61"/>
                    <a:pt x="158" y="27"/>
                  </a:cubicBezTo>
                  <a:cubicBezTo>
                    <a:pt x="149" y="9"/>
                    <a:pt x="132" y="0"/>
                    <a:pt x="113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3106;p56">
              <a:extLst>
                <a:ext uri="{FF2B5EF4-FFF2-40B4-BE49-F238E27FC236}">
                  <a16:creationId xmlns:a16="http://schemas.microsoft.com/office/drawing/2014/main" id="{D1CF7CCE-F7F8-CBE1-C4D9-DAC29B011970}"/>
                </a:ext>
              </a:extLst>
            </p:cNvPr>
            <p:cNvSpPr/>
            <p:nvPr/>
          </p:nvSpPr>
          <p:spPr>
            <a:xfrm>
              <a:off x="3328592" y="2807714"/>
              <a:ext cx="407614" cy="600349"/>
            </a:xfrm>
            <a:custGeom>
              <a:avLst/>
              <a:gdLst/>
              <a:ahLst/>
              <a:cxnLst/>
              <a:rect l="l" t="t" r="r" b="b"/>
              <a:pathLst>
                <a:path w="23985" h="35326" extrusionOk="0">
                  <a:moveTo>
                    <a:pt x="16446" y="0"/>
                  </a:moveTo>
                  <a:lnTo>
                    <a:pt x="0" y="1635"/>
                  </a:lnTo>
                  <a:lnTo>
                    <a:pt x="7573" y="35326"/>
                  </a:lnTo>
                  <a:lnTo>
                    <a:pt x="23984" y="33691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33591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8" y="802787"/>
            <a:ext cx="7853051" cy="3976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15C29C87-697D-2E62-1572-46FFC3FDBE48}"/>
              </a:ext>
            </a:extLst>
          </p:cNvPr>
          <p:cNvSpPr/>
          <p:nvPr/>
        </p:nvSpPr>
        <p:spPr>
          <a:xfrm>
            <a:off x="751368" y="811452"/>
            <a:ext cx="7718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Khi hai vật có nhiệt độ chênh lệch tiếp xúc nhau thì nhiệt năng được truyền như thế nào?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Truyền từ vật có nhiệt độ cao sang vật có nhiệt độ thấp.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Truyền từ vật có nhiệt độ thấp sang vật có nhiệt độ cao.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có sự truyền nhiệt năng giữa chúng.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Vật ở trạng thái cân bằng nhiệt.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22FC4-E0A1-652E-3F6B-820C1CD9B621}"/>
              </a:ext>
            </a:extLst>
          </p:cNvPr>
          <p:cNvSpPr/>
          <p:nvPr/>
        </p:nvSpPr>
        <p:spPr>
          <a:xfrm>
            <a:off x="823286" y="1962438"/>
            <a:ext cx="341222" cy="3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045187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6"/>
          <p:cNvSpPr/>
          <p:nvPr/>
        </p:nvSpPr>
        <p:spPr>
          <a:xfrm>
            <a:off x="6937600" y="-19350"/>
            <a:ext cx="2103850" cy="3020275"/>
          </a:xfrm>
          <a:custGeom>
            <a:avLst/>
            <a:gdLst/>
            <a:ahLst/>
            <a:cxnLst/>
            <a:rect l="l" t="t" r="r" b="b"/>
            <a:pathLst>
              <a:path w="84154" h="120811" extrusionOk="0">
                <a:moveTo>
                  <a:pt x="0" y="0"/>
                </a:moveTo>
                <a:cubicBezTo>
                  <a:pt x="1870" y="14970"/>
                  <a:pt x="23133" y="23610"/>
                  <a:pt x="38205" y="24265"/>
                </a:cubicBezTo>
                <a:cubicBezTo>
                  <a:pt x="42943" y="24471"/>
                  <a:pt x="49792" y="25542"/>
                  <a:pt x="52145" y="21425"/>
                </a:cubicBezTo>
                <a:cubicBezTo>
                  <a:pt x="54018" y="18148"/>
                  <a:pt x="45119" y="14947"/>
                  <a:pt x="41819" y="16779"/>
                </a:cubicBezTo>
                <a:cubicBezTo>
                  <a:pt x="37750" y="19038"/>
                  <a:pt x="38964" y="26556"/>
                  <a:pt x="41045" y="30719"/>
                </a:cubicBezTo>
                <a:cubicBezTo>
                  <a:pt x="46074" y="40778"/>
                  <a:pt x="62576" y="39826"/>
                  <a:pt x="69698" y="48530"/>
                </a:cubicBezTo>
                <a:cubicBezTo>
                  <a:pt x="74422" y="54303"/>
                  <a:pt x="77206" y="62572"/>
                  <a:pt x="76152" y="69956"/>
                </a:cubicBezTo>
                <a:cubicBezTo>
                  <a:pt x="75068" y="77551"/>
                  <a:pt x="67811" y="83484"/>
                  <a:pt x="67117" y="91124"/>
                </a:cubicBezTo>
                <a:cubicBezTo>
                  <a:pt x="66085" y="102487"/>
                  <a:pt x="73088" y="118034"/>
                  <a:pt x="84154" y="1208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195369" y="1490787"/>
            <a:ext cx="6753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" y="626012"/>
            <a:ext cx="1146960" cy="10508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8" y="802787"/>
            <a:ext cx="7853051" cy="3976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15C29C87-697D-2E62-1572-46FFC3FDBE48}"/>
              </a:ext>
            </a:extLst>
          </p:cNvPr>
          <p:cNvSpPr/>
          <p:nvPr/>
        </p:nvSpPr>
        <p:spPr>
          <a:xfrm>
            <a:off x="751368" y="811452"/>
            <a:ext cx="77189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nào sau đây nói về sự truyền nang lượng nhiệt là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không thể tự truyền từ vật lạnh hơn sang vật nóng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có thể tự truyền từ vật nóng hơn sang vật lạnh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có thể truyền từ vật lạnh hơn sang vật nóng 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không truyền giữa hai vật có cùng nhiệt độ.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22FC4-E0A1-652E-3F6B-820C1CD9B621}"/>
              </a:ext>
            </a:extLst>
          </p:cNvPr>
          <p:cNvSpPr/>
          <p:nvPr/>
        </p:nvSpPr>
        <p:spPr>
          <a:xfrm>
            <a:off x="824670" y="3035228"/>
            <a:ext cx="341222" cy="3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5192256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8" y="802787"/>
            <a:ext cx="7853051" cy="3976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15C29C87-697D-2E62-1572-46FFC3FDBE48}"/>
              </a:ext>
            </a:extLst>
          </p:cNvPr>
          <p:cNvSpPr/>
          <p:nvPr/>
        </p:nvSpPr>
        <p:spPr>
          <a:xfrm>
            <a:off x="751368" y="811452"/>
            <a:ext cx="771897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pPr algn="just"/>
            <a:r>
              <a:rPr lang="en-US" altLang="vi-VN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0°C.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22FC4-E0A1-652E-3F6B-820C1CD9B621}"/>
              </a:ext>
            </a:extLst>
          </p:cNvPr>
          <p:cNvSpPr/>
          <p:nvPr/>
        </p:nvSpPr>
        <p:spPr>
          <a:xfrm>
            <a:off x="822941" y="1573730"/>
            <a:ext cx="341222" cy="3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10243" name="Picture 296670220" descr="A close-up of two glass containers&#10;&#10;Description automatically generated">
            <a:extLst>
              <a:ext uri="{FF2B5EF4-FFF2-40B4-BE49-F238E27FC236}">
                <a16:creationId xmlns:a16="http://schemas.microsoft.com/office/drawing/2014/main" id="{C3F34B43-514D-9F8A-B77D-99E7A549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71451"/>
            <a:ext cx="2130169" cy="14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814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8" y="802787"/>
            <a:ext cx="7853051" cy="3976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15C29C87-697D-2E62-1572-46FFC3FDBE48}"/>
              </a:ext>
            </a:extLst>
          </p:cNvPr>
          <p:cNvSpPr/>
          <p:nvPr/>
        </p:nvSpPr>
        <p:spPr>
          <a:xfrm>
            <a:off x="751368" y="811452"/>
            <a:ext cx="7718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r>
              <a:rPr lang="en-US" sz="24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22FC4-E0A1-652E-3F6B-820C1CD9B621}"/>
              </a:ext>
            </a:extLst>
          </p:cNvPr>
          <p:cNvSpPr/>
          <p:nvPr/>
        </p:nvSpPr>
        <p:spPr>
          <a:xfrm>
            <a:off x="822941" y="2673984"/>
            <a:ext cx="341222" cy="3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887155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8" y="802787"/>
            <a:ext cx="7853051" cy="3976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15C29C87-697D-2E62-1572-46FFC3FDBE48}"/>
              </a:ext>
            </a:extLst>
          </p:cNvPr>
          <p:cNvSpPr/>
          <p:nvPr/>
        </p:nvSpPr>
        <p:spPr>
          <a:xfrm>
            <a:off x="751368" y="811452"/>
            <a:ext cx="7718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1590" indent="-21590"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90" indent="-21590"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endParaRPr lang="vi-VN" sz="2400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22FC4-E0A1-652E-3F6B-820C1CD9B621}"/>
              </a:ext>
            </a:extLst>
          </p:cNvPr>
          <p:cNvSpPr/>
          <p:nvPr/>
        </p:nvSpPr>
        <p:spPr>
          <a:xfrm>
            <a:off x="785592" y="2704278"/>
            <a:ext cx="341222" cy="3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17" name="Picture 16" descr="Củng cố kiến thức">
            <a:extLst>
              <a:ext uri="{FF2B5EF4-FFF2-40B4-BE49-F238E27FC236}">
                <a16:creationId xmlns:a16="http://schemas.microsoft.com/office/drawing/2014/main" id="{8B5EF9F2-61C5-566F-FFB3-7E9DC91BCF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8" r="40075" b="31469"/>
          <a:stretch/>
        </p:blipFill>
        <p:spPr bwMode="auto">
          <a:xfrm>
            <a:off x="6475141" y="893883"/>
            <a:ext cx="1736419" cy="138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48711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691028" y="802787"/>
            <a:ext cx="7853051" cy="3976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4EF35E2-DA73-AF9D-2260-CB468831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5" b="90000" l="6364" r="92273">
                        <a14:foregroundMark x1="59091" y1="12065" x2="59091" y2="12065"/>
                        <a14:foregroundMark x1="13864" y1="52174" x2="14659" y2="52174"/>
                        <a14:foregroundMark x1="16932" y1="54565" x2="16932" y2="54565"/>
                        <a14:foregroundMark x1="15909" y1="40652" x2="15909" y2="40652"/>
                        <a14:foregroundMark x1="48864" y1="8152" x2="48864" y2="8152"/>
                        <a14:foregroundMark x1="18182" y1="36957" x2="18182" y2="36957"/>
                        <a14:foregroundMark x1="43523" y1="12826" x2="43523" y2="12826"/>
                        <a14:foregroundMark x1="78523" y1="20652" x2="79773" y2="20870"/>
                        <a14:foregroundMark x1="89545" y1="30652" x2="89545" y2="30652"/>
                        <a14:foregroundMark x1="82614" y1="21522" x2="82614" y2="21522"/>
                        <a14:foregroundMark x1="85455" y1="26957" x2="86136" y2="26957"/>
                        <a14:foregroundMark x1="83068" y1="24457" x2="83068" y2="24457"/>
                        <a14:foregroundMark x1="77273" y1="18370" x2="77273" y2="18370"/>
                        <a14:foregroundMark x1="67273" y1="12500" x2="67273" y2="12500"/>
                        <a14:foregroundMark x1="52159" y1="9130" x2="52159" y2="9130"/>
                        <a14:foregroundMark x1="39205" y1="12500" x2="39205" y2="12500"/>
                        <a14:foregroundMark x1="61932" y1="14783" x2="63977" y2="14457"/>
                        <a14:foregroundMark x1="69545" y1="11848" x2="69545" y2="11848"/>
                        <a14:foregroundMark x1="74205" y1="13478" x2="74205" y2="13478"/>
                        <a14:foregroundMark x1="9545" y1="53587" x2="9545" y2="53587"/>
                        <a14:foregroundMark x1="20000" y1="72935" x2="20000" y2="72935"/>
                        <a14:foregroundMark x1="6477" y1="44348" x2="6477" y2="44348"/>
                        <a14:foregroundMark x1="92273" y1="45761" x2="92273" y2="45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430586"/>
            <a:ext cx="734062" cy="767428"/>
          </a:xfrm>
          <a:prstGeom prst="rect">
            <a:avLst/>
          </a:prstGeom>
        </p:spPr>
      </p:pic>
      <p:grpSp>
        <p:nvGrpSpPr>
          <p:cNvPr id="3" name="Google Shape;3733;p64">
            <a:extLst>
              <a:ext uri="{FF2B5EF4-FFF2-40B4-BE49-F238E27FC236}">
                <a16:creationId xmlns:a16="http://schemas.microsoft.com/office/drawing/2014/main" id="{D2940064-A763-53E3-6CC5-5AA2D08F6F01}"/>
              </a:ext>
            </a:extLst>
          </p:cNvPr>
          <p:cNvGrpSpPr/>
          <p:nvPr/>
        </p:nvGrpSpPr>
        <p:grpSpPr>
          <a:xfrm>
            <a:off x="7381116" y="330284"/>
            <a:ext cx="1663646" cy="666811"/>
            <a:chOff x="1442875" y="614225"/>
            <a:chExt cx="2536000" cy="958200"/>
          </a:xfrm>
        </p:grpSpPr>
        <p:sp>
          <p:nvSpPr>
            <p:cNvPr id="4" name="Google Shape;3734;p64">
              <a:extLst>
                <a:ext uri="{FF2B5EF4-FFF2-40B4-BE49-F238E27FC236}">
                  <a16:creationId xmlns:a16="http://schemas.microsoft.com/office/drawing/2014/main" id="{998FE6CB-0E76-9B3C-1A3A-F7679B931C33}"/>
                </a:ext>
              </a:extLst>
            </p:cNvPr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735;p64">
              <a:extLst>
                <a:ext uri="{FF2B5EF4-FFF2-40B4-BE49-F238E27FC236}">
                  <a16:creationId xmlns:a16="http://schemas.microsoft.com/office/drawing/2014/main" id="{6F186022-51BD-8F8D-2356-63FA2CAFB711}"/>
                </a:ext>
              </a:extLst>
            </p:cNvPr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736;p64">
              <a:extLst>
                <a:ext uri="{FF2B5EF4-FFF2-40B4-BE49-F238E27FC236}">
                  <a16:creationId xmlns:a16="http://schemas.microsoft.com/office/drawing/2014/main" id="{5D94B681-D54E-9B28-CFA7-36D3EE6A56F2}"/>
                </a:ext>
              </a:extLst>
            </p:cNvPr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37;p64">
              <a:extLst>
                <a:ext uri="{FF2B5EF4-FFF2-40B4-BE49-F238E27FC236}">
                  <a16:creationId xmlns:a16="http://schemas.microsoft.com/office/drawing/2014/main" id="{77D5DAE5-31BA-D4CC-E1AB-6215E08756DC}"/>
                </a:ext>
              </a:extLst>
            </p:cNvPr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38;p64">
              <a:extLst>
                <a:ext uri="{FF2B5EF4-FFF2-40B4-BE49-F238E27FC236}">
                  <a16:creationId xmlns:a16="http://schemas.microsoft.com/office/drawing/2014/main" id="{4CFA0FED-EF50-F173-4EE9-ED9F2342F751}"/>
                </a:ext>
              </a:extLst>
            </p:cNvPr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39;p64">
              <a:extLst>
                <a:ext uri="{FF2B5EF4-FFF2-40B4-BE49-F238E27FC236}">
                  <a16:creationId xmlns:a16="http://schemas.microsoft.com/office/drawing/2014/main" id="{5E4C3DE4-C50F-E43C-C809-E8D5AC85E6AB}"/>
                </a:ext>
              </a:extLst>
            </p:cNvPr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40;p64">
              <a:extLst>
                <a:ext uri="{FF2B5EF4-FFF2-40B4-BE49-F238E27FC236}">
                  <a16:creationId xmlns:a16="http://schemas.microsoft.com/office/drawing/2014/main" id="{FB2DE825-B98A-FA9A-3CDA-0619492898FC}"/>
                </a:ext>
              </a:extLst>
            </p:cNvPr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41;p64">
              <a:extLst>
                <a:ext uri="{FF2B5EF4-FFF2-40B4-BE49-F238E27FC236}">
                  <a16:creationId xmlns:a16="http://schemas.microsoft.com/office/drawing/2014/main" id="{78E91F9B-DCC7-C439-8745-5BD5562672C5}"/>
                </a:ext>
              </a:extLst>
            </p:cNvPr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42;p64">
              <a:extLst>
                <a:ext uri="{FF2B5EF4-FFF2-40B4-BE49-F238E27FC236}">
                  <a16:creationId xmlns:a16="http://schemas.microsoft.com/office/drawing/2014/main" id="{186A7B55-FD81-BB67-2DF5-4A7F858BCA31}"/>
                </a:ext>
              </a:extLst>
            </p:cNvPr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43;p64">
              <a:extLst>
                <a:ext uri="{FF2B5EF4-FFF2-40B4-BE49-F238E27FC236}">
                  <a16:creationId xmlns:a16="http://schemas.microsoft.com/office/drawing/2014/main" id="{2129B83A-7B40-7179-0606-CB7CD3EF8628}"/>
                </a:ext>
              </a:extLst>
            </p:cNvPr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4;p64">
              <a:extLst>
                <a:ext uri="{FF2B5EF4-FFF2-40B4-BE49-F238E27FC236}">
                  <a16:creationId xmlns:a16="http://schemas.microsoft.com/office/drawing/2014/main" id="{C1EECAEA-42B8-4C84-7475-2ACAC7D80302}"/>
                </a:ext>
              </a:extLst>
            </p:cNvPr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45;p64">
              <a:extLst>
                <a:ext uri="{FF2B5EF4-FFF2-40B4-BE49-F238E27FC236}">
                  <a16:creationId xmlns:a16="http://schemas.microsoft.com/office/drawing/2014/main" id="{900F2B2E-28F7-564C-6D10-FA67668DDD4A}"/>
                </a:ext>
              </a:extLst>
            </p:cNvPr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46;p64">
              <a:extLst>
                <a:ext uri="{FF2B5EF4-FFF2-40B4-BE49-F238E27FC236}">
                  <a16:creationId xmlns:a16="http://schemas.microsoft.com/office/drawing/2014/main" id="{37EBC5D7-4366-5A7F-D77C-06EC4D7787F0}"/>
                </a:ext>
              </a:extLst>
            </p:cNvPr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47;p64">
              <a:extLst>
                <a:ext uri="{FF2B5EF4-FFF2-40B4-BE49-F238E27FC236}">
                  <a16:creationId xmlns:a16="http://schemas.microsoft.com/office/drawing/2014/main" id="{687528C9-ECAE-E203-22CC-3E5AA027FB5D}"/>
                </a:ext>
              </a:extLst>
            </p:cNvPr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48;p64">
              <a:extLst>
                <a:ext uri="{FF2B5EF4-FFF2-40B4-BE49-F238E27FC236}">
                  <a16:creationId xmlns:a16="http://schemas.microsoft.com/office/drawing/2014/main" id="{6D5DCC23-CDE1-0D0D-0A2C-E89CB323E67B}"/>
                </a:ext>
              </a:extLst>
            </p:cNvPr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9;p64">
              <a:extLst>
                <a:ext uri="{FF2B5EF4-FFF2-40B4-BE49-F238E27FC236}">
                  <a16:creationId xmlns:a16="http://schemas.microsoft.com/office/drawing/2014/main" id="{26FBEE5D-9461-B1E5-3AE4-BEA35C8B1165}"/>
                </a:ext>
              </a:extLst>
            </p:cNvPr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0;p64">
              <a:extLst>
                <a:ext uri="{FF2B5EF4-FFF2-40B4-BE49-F238E27FC236}">
                  <a16:creationId xmlns:a16="http://schemas.microsoft.com/office/drawing/2014/main" id="{7829BACD-5E95-B559-C2CC-62019848AE0B}"/>
                </a:ext>
              </a:extLst>
            </p:cNvPr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51;p64">
              <a:extLst>
                <a:ext uri="{FF2B5EF4-FFF2-40B4-BE49-F238E27FC236}">
                  <a16:creationId xmlns:a16="http://schemas.microsoft.com/office/drawing/2014/main" id="{7A807125-EFF8-A34B-DB92-89DC8D4D167F}"/>
                </a:ext>
              </a:extLst>
            </p:cNvPr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52;p64">
              <a:extLst>
                <a:ext uri="{FF2B5EF4-FFF2-40B4-BE49-F238E27FC236}">
                  <a16:creationId xmlns:a16="http://schemas.microsoft.com/office/drawing/2014/main" id="{76139232-495E-A06C-2E14-F996D5792CC2}"/>
                </a:ext>
              </a:extLst>
            </p:cNvPr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53;p64">
              <a:extLst>
                <a:ext uri="{FF2B5EF4-FFF2-40B4-BE49-F238E27FC236}">
                  <a16:creationId xmlns:a16="http://schemas.microsoft.com/office/drawing/2014/main" id="{BF8137CA-A2BA-BF3A-B79B-FFED3FC9AE71}"/>
                </a:ext>
              </a:extLst>
            </p:cNvPr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54;p64">
              <a:extLst>
                <a:ext uri="{FF2B5EF4-FFF2-40B4-BE49-F238E27FC236}">
                  <a16:creationId xmlns:a16="http://schemas.microsoft.com/office/drawing/2014/main" id="{8BDC4150-AF16-8CE0-0834-3CF26B54B325}"/>
                </a:ext>
              </a:extLst>
            </p:cNvPr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55;p64">
              <a:extLst>
                <a:ext uri="{FF2B5EF4-FFF2-40B4-BE49-F238E27FC236}">
                  <a16:creationId xmlns:a16="http://schemas.microsoft.com/office/drawing/2014/main" id="{12525C9F-6761-ADF2-FD8F-276C093B2364}"/>
                </a:ext>
              </a:extLst>
            </p:cNvPr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56;p64">
              <a:extLst>
                <a:ext uri="{FF2B5EF4-FFF2-40B4-BE49-F238E27FC236}">
                  <a16:creationId xmlns:a16="http://schemas.microsoft.com/office/drawing/2014/main" id="{E26F2860-F0DA-6BAA-A4AA-FB5CEE52CA01}"/>
                </a:ext>
              </a:extLst>
            </p:cNvPr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57;p64">
              <a:extLst>
                <a:ext uri="{FF2B5EF4-FFF2-40B4-BE49-F238E27FC236}">
                  <a16:creationId xmlns:a16="http://schemas.microsoft.com/office/drawing/2014/main" id="{19ACE7D1-C36B-F556-CD0B-A5A121AAEB48}"/>
                </a:ext>
              </a:extLst>
            </p:cNvPr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58;p64">
              <a:extLst>
                <a:ext uri="{FF2B5EF4-FFF2-40B4-BE49-F238E27FC236}">
                  <a16:creationId xmlns:a16="http://schemas.microsoft.com/office/drawing/2014/main" id="{412D655A-990D-7E88-DACE-D202F422AA41}"/>
                </a:ext>
              </a:extLst>
            </p:cNvPr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3759;p64">
              <a:extLst>
                <a:ext uri="{FF2B5EF4-FFF2-40B4-BE49-F238E27FC236}">
                  <a16:creationId xmlns:a16="http://schemas.microsoft.com/office/drawing/2014/main" id="{8DEC6644-18B0-9D2C-3044-8356ED89D741}"/>
                </a:ext>
              </a:extLst>
            </p:cNvPr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3760;p64">
              <a:extLst>
                <a:ext uri="{FF2B5EF4-FFF2-40B4-BE49-F238E27FC236}">
                  <a16:creationId xmlns:a16="http://schemas.microsoft.com/office/drawing/2014/main" id="{A01CD16D-35D9-4BB8-0FF4-5BE42512881B}"/>
                </a:ext>
              </a:extLst>
            </p:cNvPr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3761;p64">
              <a:extLst>
                <a:ext uri="{FF2B5EF4-FFF2-40B4-BE49-F238E27FC236}">
                  <a16:creationId xmlns:a16="http://schemas.microsoft.com/office/drawing/2014/main" id="{DD440F78-119E-5A8A-731A-9D69893CA0F2}"/>
                </a:ext>
              </a:extLst>
            </p:cNvPr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Title 1">
            <a:extLst>
              <a:ext uri="{FF2B5EF4-FFF2-40B4-BE49-F238E27FC236}">
                <a16:creationId xmlns:a16="http://schemas.microsoft.com/office/drawing/2014/main" id="{9E32FF16-62E8-D169-0C77-EC4F26C5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1" y="195959"/>
            <a:ext cx="3666858" cy="5727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340" name="Rectangle 2339">
            <a:extLst>
              <a:ext uri="{FF2B5EF4-FFF2-40B4-BE49-F238E27FC236}">
                <a16:creationId xmlns:a16="http://schemas.microsoft.com/office/drawing/2014/main" id="{15C29C87-697D-2E62-1572-46FFC3FDBE48}"/>
              </a:ext>
            </a:extLst>
          </p:cNvPr>
          <p:cNvSpPr/>
          <p:nvPr/>
        </p:nvSpPr>
        <p:spPr>
          <a:xfrm>
            <a:off x="751368" y="811452"/>
            <a:ext cx="7718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  <a:p>
            <a:r>
              <a:rPr lang="en-US" sz="2400" b="1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2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4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vi-VN" sz="2400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22FC4-E0A1-652E-3F6B-820C1CD9B621}"/>
              </a:ext>
            </a:extLst>
          </p:cNvPr>
          <p:cNvSpPr/>
          <p:nvPr/>
        </p:nvSpPr>
        <p:spPr>
          <a:xfrm>
            <a:off x="4483500" y="3045691"/>
            <a:ext cx="341222" cy="37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1941426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42"/>
          <p:cNvSpPr/>
          <p:nvPr/>
        </p:nvSpPr>
        <p:spPr>
          <a:xfrm rot="-499">
            <a:off x="6164112" y="2221024"/>
            <a:ext cx="2065500" cy="151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42"/>
          <p:cNvSpPr/>
          <p:nvPr/>
        </p:nvSpPr>
        <p:spPr>
          <a:xfrm rot="-499">
            <a:off x="3540638" y="2221023"/>
            <a:ext cx="2065500" cy="151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42"/>
          <p:cNvSpPr/>
          <p:nvPr/>
        </p:nvSpPr>
        <p:spPr>
          <a:xfrm>
            <a:off x="917200" y="2220857"/>
            <a:ext cx="2065500" cy="151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42"/>
          <p:cNvSpPr txBox="1">
            <a:spLocks noGrp="1"/>
          </p:cNvSpPr>
          <p:nvPr>
            <p:ph type="title"/>
          </p:nvPr>
        </p:nvSpPr>
        <p:spPr>
          <a:xfrm>
            <a:off x="731588" y="5184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28" name="Google Shape;1828;p42"/>
          <p:cNvSpPr/>
          <p:nvPr/>
        </p:nvSpPr>
        <p:spPr>
          <a:xfrm rot="199366">
            <a:off x="6752915" y="2059955"/>
            <a:ext cx="947192" cy="2527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2"/>
          <p:cNvSpPr/>
          <p:nvPr/>
        </p:nvSpPr>
        <p:spPr>
          <a:xfrm rot="-241879">
            <a:off x="1476271" y="2101466"/>
            <a:ext cx="947344" cy="252642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2"/>
          <p:cNvSpPr/>
          <p:nvPr/>
        </p:nvSpPr>
        <p:spPr>
          <a:xfrm rot="-263755">
            <a:off x="4068724" y="2060003"/>
            <a:ext cx="947186" cy="2527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2" name="Google Shape;1852;p42"/>
          <p:cNvGrpSpPr/>
          <p:nvPr/>
        </p:nvGrpSpPr>
        <p:grpSpPr>
          <a:xfrm>
            <a:off x="7389075" y="534825"/>
            <a:ext cx="1034925" cy="1202550"/>
            <a:chOff x="4745225" y="509150"/>
            <a:chExt cx="1034925" cy="1202550"/>
          </a:xfrm>
        </p:grpSpPr>
        <p:sp>
          <p:nvSpPr>
            <p:cNvPr id="1853" name="Google Shape;1853;p42"/>
            <p:cNvSpPr/>
            <p:nvPr/>
          </p:nvSpPr>
          <p:spPr>
            <a:xfrm>
              <a:off x="4766900" y="509150"/>
              <a:ext cx="1013250" cy="1202550"/>
            </a:xfrm>
            <a:custGeom>
              <a:avLst/>
              <a:gdLst/>
              <a:ahLst/>
              <a:cxnLst/>
              <a:rect l="l" t="t" r="r" b="b"/>
              <a:pathLst>
                <a:path w="40530" h="48102" extrusionOk="0">
                  <a:moveTo>
                    <a:pt x="31323" y="4570"/>
                  </a:moveTo>
                  <a:cubicBezTo>
                    <a:pt x="31890" y="4603"/>
                    <a:pt x="32491" y="4703"/>
                    <a:pt x="33024" y="5037"/>
                  </a:cubicBezTo>
                  <a:cubicBezTo>
                    <a:pt x="33825" y="5504"/>
                    <a:pt x="34392" y="6271"/>
                    <a:pt x="34659" y="7172"/>
                  </a:cubicBezTo>
                  <a:cubicBezTo>
                    <a:pt x="34892" y="8039"/>
                    <a:pt x="34759" y="9007"/>
                    <a:pt x="34325" y="9807"/>
                  </a:cubicBezTo>
                  <a:cubicBezTo>
                    <a:pt x="33925" y="10474"/>
                    <a:pt x="33358" y="10941"/>
                    <a:pt x="32691" y="11208"/>
                  </a:cubicBezTo>
                  <a:cubicBezTo>
                    <a:pt x="32491" y="11008"/>
                    <a:pt x="32257" y="10841"/>
                    <a:pt x="32024" y="10708"/>
                  </a:cubicBezTo>
                  <a:lnTo>
                    <a:pt x="28621" y="8740"/>
                  </a:lnTo>
                  <a:cubicBezTo>
                    <a:pt x="28388" y="8640"/>
                    <a:pt x="28154" y="8506"/>
                    <a:pt x="27854" y="8439"/>
                  </a:cubicBezTo>
                  <a:cubicBezTo>
                    <a:pt x="27754" y="7706"/>
                    <a:pt x="27921" y="6972"/>
                    <a:pt x="28321" y="6305"/>
                  </a:cubicBezTo>
                  <a:cubicBezTo>
                    <a:pt x="28921" y="5237"/>
                    <a:pt x="30056" y="4570"/>
                    <a:pt x="31323" y="4570"/>
                  </a:cubicBezTo>
                  <a:close/>
                  <a:moveTo>
                    <a:pt x="25252" y="11008"/>
                  </a:moveTo>
                  <a:cubicBezTo>
                    <a:pt x="25586" y="11375"/>
                    <a:pt x="26053" y="11575"/>
                    <a:pt x="26520" y="11575"/>
                  </a:cubicBezTo>
                  <a:cubicBezTo>
                    <a:pt x="26653" y="11575"/>
                    <a:pt x="26753" y="11575"/>
                    <a:pt x="26887" y="11542"/>
                  </a:cubicBezTo>
                  <a:lnTo>
                    <a:pt x="26920" y="11542"/>
                  </a:lnTo>
                  <a:lnTo>
                    <a:pt x="30322" y="13510"/>
                  </a:lnTo>
                  <a:lnTo>
                    <a:pt x="30322" y="13543"/>
                  </a:lnTo>
                  <a:cubicBezTo>
                    <a:pt x="30489" y="14177"/>
                    <a:pt x="31023" y="14577"/>
                    <a:pt x="31590" y="14711"/>
                  </a:cubicBezTo>
                  <a:lnTo>
                    <a:pt x="30890" y="15911"/>
                  </a:lnTo>
                  <a:cubicBezTo>
                    <a:pt x="36894" y="21349"/>
                    <a:pt x="38495" y="30422"/>
                    <a:pt x="34225" y="37694"/>
                  </a:cubicBezTo>
                  <a:cubicBezTo>
                    <a:pt x="34058" y="37927"/>
                    <a:pt x="33925" y="38194"/>
                    <a:pt x="33758" y="38428"/>
                  </a:cubicBezTo>
                  <a:cubicBezTo>
                    <a:pt x="33425" y="38961"/>
                    <a:pt x="33091" y="39395"/>
                    <a:pt x="32724" y="39862"/>
                  </a:cubicBezTo>
                  <a:cubicBezTo>
                    <a:pt x="32557" y="40062"/>
                    <a:pt x="32357" y="40329"/>
                    <a:pt x="32157" y="40529"/>
                  </a:cubicBezTo>
                  <a:cubicBezTo>
                    <a:pt x="31357" y="41396"/>
                    <a:pt x="30523" y="42164"/>
                    <a:pt x="29589" y="42864"/>
                  </a:cubicBezTo>
                  <a:cubicBezTo>
                    <a:pt x="29155" y="43198"/>
                    <a:pt x="28688" y="43531"/>
                    <a:pt x="28188" y="43831"/>
                  </a:cubicBezTo>
                  <a:cubicBezTo>
                    <a:pt x="26486" y="44866"/>
                    <a:pt x="24652" y="45566"/>
                    <a:pt x="22717" y="46000"/>
                  </a:cubicBezTo>
                  <a:cubicBezTo>
                    <a:pt x="21516" y="46233"/>
                    <a:pt x="20315" y="46367"/>
                    <a:pt x="19048" y="46367"/>
                  </a:cubicBezTo>
                  <a:cubicBezTo>
                    <a:pt x="16046" y="46367"/>
                    <a:pt x="13043" y="45599"/>
                    <a:pt x="10241" y="43998"/>
                  </a:cubicBezTo>
                  <a:cubicBezTo>
                    <a:pt x="9474" y="43531"/>
                    <a:pt x="8740" y="43031"/>
                    <a:pt x="8040" y="42497"/>
                  </a:cubicBezTo>
                  <a:cubicBezTo>
                    <a:pt x="7573" y="42130"/>
                    <a:pt x="7173" y="41730"/>
                    <a:pt x="6739" y="41330"/>
                  </a:cubicBezTo>
                  <a:cubicBezTo>
                    <a:pt x="6139" y="40696"/>
                    <a:pt x="5571" y="40062"/>
                    <a:pt x="5038" y="39362"/>
                  </a:cubicBezTo>
                  <a:cubicBezTo>
                    <a:pt x="3170" y="36860"/>
                    <a:pt x="2002" y="33891"/>
                    <a:pt x="1669" y="30856"/>
                  </a:cubicBezTo>
                  <a:cubicBezTo>
                    <a:pt x="1602" y="30555"/>
                    <a:pt x="1602" y="30322"/>
                    <a:pt x="1569" y="30022"/>
                  </a:cubicBezTo>
                  <a:cubicBezTo>
                    <a:pt x="1635" y="29521"/>
                    <a:pt x="1569" y="28954"/>
                    <a:pt x="1635" y="28387"/>
                  </a:cubicBezTo>
                  <a:cubicBezTo>
                    <a:pt x="1669" y="27220"/>
                    <a:pt x="1835" y="26019"/>
                    <a:pt x="2069" y="24851"/>
                  </a:cubicBezTo>
                  <a:cubicBezTo>
                    <a:pt x="2202" y="24351"/>
                    <a:pt x="2336" y="23851"/>
                    <a:pt x="2503" y="23350"/>
                  </a:cubicBezTo>
                  <a:cubicBezTo>
                    <a:pt x="2569" y="23050"/>
                    <a:pt x="2703" y="22816"/>
                    <a:pt x="2803" y="22516"/>
                  </a:cubicBezTo>
                  <a:cubicBezTo>
                    <a:pt x="3003" y="21982"/>
                    <a:pt x="3236" y="21449"/>
                    <a:pt x="3537" y="20882"/>
                  </a:cubicBezTo>
                  <a:cubicBezTo>
                    <a:pt x="3670" y="20648"/>
                    <a:pt x="3837" y="20348"/>
                    <a:pt x="3970" y="20081"/>
                  </a:cubicBezTo>
                  <a:cubicBezTo>
                    <a:pt x="5338" y="17746"/>
                    <a:pt x="7173" y="15845"/>
                    <a:pt x="9241" y="14377"/>
                  </a:cubicBezTo>
                  <a:cubicBezTo>
                    <a:pt x="10208" y="13743"/>
                    <a:pt x="11175" y="13210"/>
                    <a:pt x="12210" y="12743"/>
                  </a:cubicBezTo>
                  <a:cubicBezTo>
                    <a:pt x="13244" y="12309"/>
                    <a:pt x="14344" y="11975"/>
                    <a:pt x="15412" y="11742"/>
                  </a:cubicBezTo>
                  <a:cubicBezTo>
                    <a:pt x="16646" y="11508"/>
                    <a:pt x="17847" y="11375"/>
                    <a:pt x="19081" y="11375"/>
                  </a:cubicBezTo>
                  <a:cubicBezTo>
                    <a:pt x="19548" y="11375"/>
                    <a:pt x="20015" y="11375"/>
                    <a:pt x="20482" y="11408"/>
                  </a:cubicBezTo>
                  <a:cubicBezTo>
                    <a:pt x="21049" y="11475"/>
                    <a:pt x="21583" y="11542"/>
                    <a:pt x="22183" y="11642"/>
                  </a:cubicBezTo>
                  <a:cubicBezTo>
                    <a:pt x="22984" y="11742"/>
                    <a:pt x="23751" y="11975"/>
                    <a:pt x="24552" y="12209"/>
                  </a:cubicBezTo>
                  <a:lnTo>
                    <a:pt x="25252" y="11008"/>
                  </a:lnTo>
                  <a:close/>
                  <a:moveTo>
                    <a:pt x="31323" y="0"/>
                  </a:moveTo>
                  <a:cubicBezTo>
                    <a:pt x="28421" y="0"/>
                    <a:pt x="25753" y="1535"/>
                    <a:pt x="24352" y="4003"/>
                  </a:cubicBezTo>
                  <a:cubicBezTo>
                    <a:pt x="23217" y="5904"/>
                    <a:pt x="22984" y="8173"/>
                    <a:pt x="23551" y="10241"/>
                  </a:cubicBezTo>
                  <a:cubicBezTo>
                    <a:pt x="23217" y="10174"/>
                    <a:pt x="22850" y="10107"/>
                    <a:pt x="22517" y="10041"/>
                  </a:cubicBezTo>
                  <a:cubicBezTo>
                    <a:pt x="21883" y="9941"/>
                    <a:pt x="21249" y="9840"/>
                    <a:pt x="20682" y="9807"/>
                  </a:cubicBezTo>
                  <a:cubicBezTo>
                    <a:pt x="20182" y="9740"/>
                    <a:pt x="19682" y="9740"/>
                    <a:pt x="19181" y="9740"/>
                  </a:cubicBezTo>
                  <a:cubicBezTo>
                    <a:pt x="17847" y="9740"/>
                    <a:pt x="16479" y="9874"/>
                    <a:pt x="15145" y="10174"/>
                  </a:cubicBezTo>
                  <a:cubicBezTo>
                    <a:pt x="13911" y="10408"/>
                    <a:pt x="12743" y="10808"/>
                    <a:pt x="11642" y="11308"/>
                  </a:cubicBezTo>
                  <a:cubicBezTo>
                    <a:pt x="10508" y="11809"/>
                    <a:pt x="9408" y="12376"/>
                    <a:pt x="8373" y="13043"/>
                  </a:cubicBezTo>
                  <a:cubicBezTo>
                    <a:pt x="6005" y="14677"/>
                    <a:pt x="4037" y="16779"/>
                    <a:pt x="2536" y="19314"/>
                  </a:cubicBezTo>
                  <a:cubicBezTo>
                    <a:pt x="2369" y="19614"/>
                    <a:pt x="2202" y="19881"/>
                    <a:pt x="2069" y="20181"/>
                  </a:cubicBezTo>
                  <a:cubicBezTo>
                    <a:pt x="1802" y="20782"/>
                    <a:pt x="1502" y="21349"/>
                    <a:pt x="1302" y="21916"/>
                  </a:cubicBezTo>
                  <a:cubicBezTo>
                    <a:pt x="1168" y="22216"/>
                    <a:pt x="1068" y="22516"/>
                    <a:pt x="968" y="22850"/>
                  </a:cubicBezTo>
                  <a:cubicBezTo>
                    <a:pt x="801" y="23350"/>
                    <a:pt x="635" y="23884"/>
                    <a:pt x="501" y="24484"/>
                  </a:cubicBezTo>
                  <a:cubicBezTo>
                    <a:pt x="201" y="25785"/>
                    <a:pt x="1" y="27053"/>
                    <a:pt x="1" y="28354"/>
                  </a:cubicBezTo>
                  <a:cubicBezTo>
                    <a:pt x="1" y="28988"/>
                    <a:pt x="1" y="29621"/>
                    <a:pt x="34" y="30188"/>
                  </a:cubicBezTo>
                  <a:cubicBezTo>
                    <a:pt x="1" y="30489"/>
                    <a:pt x="34" y="30822"/>
                    <a:pt x="68" y="31122"/>
                  </a:cubicBezTo>
                  <a:cubicBezTo>
                    <a:pt x="468" y="34491"/>
                    <a:pt x="1735" y="37727"/>
                    <a:pt x="3804" y="40462"/>
                  </a:cubicBezTo>
                  <a:cubicBezTo>
                    <a:pt x="4371" y="41196"/>
                    <a:pt x="5004" y="41897"/>
                    <a:pt x="5672" y="42564"/>
                  </a:cubicBezTo>
                  <a:cubicBezTo>
                    <a:pt x="6139" y="43031"/>
                    <a:pt x="6572" y="43431"/>
                    <a:pt x="7073" y="43865"/>
                  </a:cubicBezTo>
                  <a:cubicBezTo>
                    <a:pt x="7840" y="44499"/>
                    <a:pt x="8674" y="45032"/>
                    <a:pt x="9508" y="45533"/>
                  </a:cubicBezTo>
                  <a:cubicBezTo>
                    <a:pt x="12410" y="47234"/>
                    <a:pt x="15745" y="48101"/>
                    <a:pt x="19148" y="48101"/>
                  </a:cubicBezTo>
                  <a:cubicBezTo>
                    <a:pt x="20482" y="48101"/>
                    <a:pt x="21850" y="48001"/>
                    <a:pt x="23184" y="47701"/>
                  </a:cubicBezTo>
                  <a:cubicBezTo>
                    <a:pt x="25319" y="47234"/>
                    <a:pt x="27320" y="46433"/>
                    <a:pt x="29155" y="45333"/>
                  </a:cubicBezTo>
                  <a:cubicBezTo>
                    <a:pt x="29689" y="44999"/>
                    <a:pt x="30189" y="44665"/>
                    <a:pt x="30689" y="44265"/>
                  </a:cubicBezTo>
                  <a:cubicBezTo>
                    <a:pt x="31690" y="43531"/>
                    <a:pt x="32657" y="42664"/>
                    <a:pt x="33491" y="41730"/>
                  </a:cubicBezTo>
                  <a:lnTo>
                    <a:pt x="34092" y="40996"/>
                  </a:lnTo>
                  <a:cubicBezTo>
                    <a:pt x="34525" y="40496"/>
                    <a:pt x="34892" y="39962"/>
                    <a:pt x="35226" y="39395"/>
                  </a:cubicBezTo>
                  <a:cubicBezTo>
                    <a:pt x="35393" y="39128"/>
                    <a:pt x="35560" y="38861"/>
                    <a:pt x="35726" y="38561"/>
                  </a:cubicBezTo>
                  <a:cubicBezTo>
                    <a:pt x="37928" y="34725"/>
                    <a:pt x="38762" y="30222"/>
                    <a:pt x="38095" y="25885"/>
                  </a:cubicBezTo>
                  <a:cubicBezTo>
                    <a:pt x="37528" y="22149"/>
                    <a:pt x="35760" y="18647"/>
                    <a:pt x="33225" y="15845"/>
                  </a:cubicBezTo>
                  <a:cubicBezTo>
                    <a:pt x="35359" y="15344"/>
                    <a:pt x="37194" y="13977"/>
                    <a:pt x="38261" y="12075"/>
                  </a:cubicBezTo>
                  <a:cubicBezTo>
                    <a:pt x="40530" y="8273"/>
                    <a:pt x="39195" y="3336"/>
                    <a:pt x="35359" y="1068"/>
                  </a:cubicBezTo>
                  <a:cubicBezTo>
                    <a:pt x="34159" y="367"/>
                    <a:pt x="32724" y="0"/>
                    <a:pt x="31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5367325" y="550475"/>
              <a:ext cx="362800" cy="318200"/>
            </a:xfrm>
            <a:custGeom>
              <a:avLst/>
              <a:gdLst/>
              <a:ahLst/>
              <a:cxnLst/>
              <a:rect l="l" t="t" r="r" b="b"/>
              <a:pathLst>
                <a:path w="14512" h="12728" extrusionOk="0">
                  <a:moveTo>
                    <a:pt x="7264" y="1238"/>
                  </a:moveTo>
                  <a:cubicBezTo>
                    <a:pt x="8132" y="1238"/>
                    <a:pt x="9010" y="1457"/>
                    <a:pt x="9808" y="1916"/>
                  </a:cubicBezTo>
                  <a:cubicBezTo>
                    <a:pt x="12243" y="3351"/>
                    <a:pt x="13077" y="6520"/>
                    <a:pt x="11676" y="8921"/>
                  </a:cubicBezTo>
                  <a:cubicBezTo>
                    <a:pt x="10712" y="10580"/>
                    <a:pt x="8994" y="11501"/>
                    <a:pt x="7222" y="11501"/>
                  </a:cubicBezTo>
                  <a:cubicBezTo>
                    <a:pt x="6358" y="11501"/>
                    <a:pt x="5480" y="11282"/>
                    <a:pt x="4671" y="10823"/>
                  </a:cubicBezTo>
                  <a:cubicBezTo>
                    <a:pt x="2203" y="9388"/>
                    <a:pt x="1369" y="6219"/>
                    <a:pt x="2803" y="3818"/>
                  </a:cubicBezTo>
                  <a:cubicBezTo>
                    <a:pt x="3745" y="2159"/>
                    <a:pt x="5485" y="1238"/>
                    <a:pt x="7264" y="1238"/>
                  </a:cubicBezTo>
                  <a:close/>
                  <a:moveTo>
                    <a:pt x="7260" y="0"/>
                  </a:moveTo>
                  <a:cubicBezTo>
                    <a:pt x="5056" y="0"/>
                    <a:pt x="2918" y="1120"/>
                    <a:pt x="1736" y="3151"/>
                  </a:cubicBezTo>
                  <a:cubicBezTo>
                    <a:pt x="1" y="6186"/>
                    <a:pt x="1002" y="10122"/>
                    <a:pt x="4037" y="11857"/>
                  </a:cubicBezTo>
                  <a:cubicBezTo>
                    <a:pt x="5049" y="12446"/>
                    <a:pt x="6161" y="12728"/>
                    <a:pt x="7258" y="12728"/>
                  </a:cubicBezTo>
                  <a:cubicBezTo>
                    <a:pt x="9452" y="12728"/>
                    <a:pt x="11587" y="11601"/>
                    <a:pt x="12743" y="9555"/>
                  </a:cubicBezTo>
                  <a:cubicBezTo>
                    <a:pt x="14511" y="6520"/>
                    <a:pt x="13511" y="2650"/>
                    <a:pt x="10475" y="849"/>
                  </a:cubicBezTo>
                  <a:cubicBezTo>
                    <a:pt x="9459" y="275"/>
                    <a:pt x="8351" y="0"/>
                    <a:pt x="7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5158850" y="757775"/>
              <a:ext cx="413650" cy="533625"/>
            </a:xfrm>
            <a:custGeom>
              <a:avLst/>
              <a:gdLst/>
              <a:ahLst/>
              <a:cxnLst/>
              <a:rect l="l" t="t" r="r" b="b"/>
              <a:pathLst>
                <a:path w="16546" h="21345" extrusionOk="0">
                  <a:moveTo>
                    <a:pt x="11211" y="0"/>
                  </a:moveTo>
                  <a:cubicBezTo>
                    <a:pt x="10620" y="0"/>
                    <a:pt x="10054" y="305"/>
                    <a:pt x="9741" y="863"/>
                  </a:cubicBezTo>
                  <a:lnTo>
                    <a:pt x="1" y="17608"/>
                  </a:lnTo>
                  <a:lnTo>
                    <a:pt x="6339" y="21344"/>
                  </a:lnTo>
                  <a:lnTo>
                    <a:pt x="16079" y="4565"/>
                  </a:lnTo>
                  <a:cubicBezTo>
                    <a:pt x="16546" y="3732"/>
                    <a:pt x="16312" y="2697"/>
                    <a:pt x="15478" y="2197"/>
                  </a:cubicBezTo>
                  <a:lnTo>
                    <a:pt x="12076" y="229"/>
                  </a:lnTo>
                  <a:cubicBezTo>
                    <a:pt x="11800" y="75"/>
                    <a:pt x="11503" y="0"/>
                    <a:pt x="11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4764400" y="793725"/>
              <a:ext cx="960725" cy="875225"/>
            </a:xfrm>
            <a:custGeom>
              <a:avLst/>
              <a:gdLst/>
              <a:ahLst/>
              <a:cxnLst/>
              <a:rect l="l" t="t" r="r" b="b"/>
              <a:pathLst>
                <a:path w="38429" h="35009" extrusionOk="0">
                  <a:moveTo>
                    <a:pt x="19214" y="0"/>
                  </a:moveTo>
                  <a:cubicBezTo>
                    <a:pt x="14736" y="0"/>
                    <a:pt x="10258" y="1710"/>
                    <a:pt x="6839" y="5129"/>
                  </a:cubicBezTo>
                  <a:cubicBezTo>
                    <a:pt x="1" y="11967"/>
                    <a:pt x="1" y="23042"/>
                    <a:pt x="6839" y="29880"/>
                  </a:cubicBezTo>
                  <a:cubicBezTo>
                    <a:pt x="10258" y="33299"/>
                    <a:pt x="14736" y="35009"/>
                    <a:pt x="19214" y="35009"/>
                  </a:cubicBezTo>
                  <a:cubicBezTo>
                    <a:pt x="23693" y="35009"/>
                    <a:pt x="28171" y="33299"/>
                    <a:pt x="31590" y="29880"/>
                  </a:cubicBezTo>
                  <a:cubicBezTo>
                    <a:pt x="38428" y="23042"/>
                    <a:pt x="38428" y="11967"/>
                    <a:pt x="31590" y="5129"/>
                  </a:cubicBezTo>
                  <a:cubicBezTo>
                    <a:pt x="28171" y="1710"/>
                    <a:pt x="23693" y="0"/>
                    <a:pt x="19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885325" y="909275"/>
              <a:ext cx="718875" cy="644125"/>
            </a:xfrm>
            <a:custGeom>
              <a:avLst/>
              <a:gdLst/>
              <a:ahLst/>
              <a:cxnLst/>
              <a:rect l="l" t="t" r="r" b="b"/>
              <a:pathLst>
                <a:path w="28755" h="25765" extrusionOk="0">
                  <a:moveTo>
                    <a:pt x="14363" y="0"/>
                  </a:moveTo>
                  <a:cubicBezTo>
                    <a:pt x="11344" y="0"/>
                    <a:pt x="8314" y="1056"/>
                    <a:pt x="5871" y="3209"/>
                  </a:cubicBezTo>
                  <a:cubicBezTo>
                    <a:pt x="534" y="7912"/>
                    <a:pt x="1" y="16051"/>
                    <a:pt x="4704" y="21389"/>
                  </a:cubicBezTo>
                  <a:cubicBezTo>
                    <a:pt x="7236" y="24283"/>
                    <a:pt x="10799" y="25764"/>
                    <a:pt x="14381" y="25764"/>
                  </a:cubicBezTo>
                  <a:cubicBezTo>
                    <a:pt x="17404" y="25764"/>
                    <a:pt x="20441" y="24709"/>
                    <a:pt x="22884" y="22556"/>
                  </a:cubicBezTo>
                  <a:cubicBezTo>
                    <a:pt x="28221" y="17886"/>
                    <a:pt x="28754" y="9747"/>
                    <a:pt x="24051" y="4376"/>
                  </a:cubicBezTo>
                  <a:cubicBezTo>
                    <a:pt x="21501" y="1482"/>
                    <a:pt x="17940" y="0"/>
                    <a:pt x="14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4855300" y="891175"/>
              <a:ext cx="778925" cy="682000"/>
            </a:xfrm>
            <a:custGeom>
              <a:avLst/>
              <a:gdLst/>
              <a:ahLst/>
              <a:cxnLst/>
              <a:rect l="l" t="t" r="r" b="b"/>
              <a:pathLst>
                <a:path w="31157" h="27280" extrusionOk="0">
                  <a:moveTo>
                    <a:pt x="15599" y="727"/>
                  </a:moveTo>
                  <a:cubicBezTo>
                    <a:pt x="17790" y="727"/>
                    <a:pt x="20013" y="1287"/>
                    <a:pt x="22050" y="2465"/>
                  </a:cubicBezTo>
                  <a:cubicBezTo>
                    <a:pt x="28221" y="6068"/>
                    <a:pt x="30322" y="13940"/>
                    <a:pt x="26720" y="20111"/>
                  </a:cubicBezTo>
                  <a:cubicBezTo>
                    <a:pt x="24334" y="24236"/>
                    <a:pt x="20025" y="26543"/>
                    <a:pt x="15587" y="26543"/>
                  </a:cubicBezTo>
                  <a:cubicBezTo>
                    <a:pt x="13386" y="26543"/>
                    <a:pt x="11153" y="25975"/>
                    <a:pt x="9107" y="24781"/>
                  </a:cubicBezTo>
                  <a:cubicBezTo>
                    <a:pt x="2936" y="21212"/>
                    <a:pt x="835" y="13340"/>
                    <a:pt x="4437" y="7168"/>
                  </a:cubicBezTo>
                  <a:cubicBezTo>
                    <a:pt x="6828" y="3034"/>
                    <a:pt x="11150" y="727"/>
                    <a:pt x="15599" y="727"/>
                  </a:cubicBezTo>
                  <a:close/>
                  <a:moveTo>
                    <a:pt x="15569" y="0"/>
                  </a:moveTo>
                  <a:cubicBezTo>
                    <a:pt x="10874" y="0"/>
                    <a:pt x="6320" y="2425"/>
                    <a:pt x="3803" y="6768"/>
                  </a:cubicBezTo>
                  <a:cubicBezTo>
                    <a:pt x="1" y="13273"/>
                    <a:pt x="2202" y="21612"/>
                    <a:pt x="8707" y="25415"/>
                  </a:cubicBezTo>
                  <a:cubicBezTo>
                    <a:pt x="10868" y="26679"/>
                    <a:pt x="13233" y="27279"/>
                    <a:pt x="15566" y="27279"/>
                  </a:cubicBezTo>
                  <a:cubicBezTo>
                    <a:pt x="20253" y="27279"/>
                    <a:pt x="24815" y="24854"/>
                    <a:pt x="27354" y="20511"/>
                  </a:cubicBezTo>
                  <a:cubicBezTo>
                    <a:pt x="31156" y="14007"/>
                    <a:pt x="28955" y="5667"/>
                    <a:pt x="22450" y="1865"/>
                  </a:cubicBezTo>
                  <a:cubicBezTo>
                    <a:pt x="20277" y="601"/>
                    <a:pt x="17906" y="0"/>
                    <a:pt x="15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4745225" y="793450"/>
              <a:ext cx="999075" cy="876050"/>
            </a:xfrm>
            <a:custGeom>
              <a:avLst/>
              <a:gdLst/>
              <a:ahLst/>
              <a:cxnLst/>
              <a:rect l="l" t="t" r="r" b="b"/>
              <a:pathLst>
                <a:path w="39963" h="35042" extrusionOk="0">
                  <a:moveTo>
                    <a:pt x="20018" y="748"/>
                  </a:moveTo>
                  <a:cubicBezTo>
                    <a:pt x="22871" y="748"/>
                    <a:pt x="25757" y="1475"/>
                    <a:pt x="28387" y="3005"/>
                  </a:cubicBezTo>
                  <a:cubicBezTo>
                    <a:pt x="36393" y="7675"/>
                    <a:pt x="39095" y="17982"/>
                    <a:pt x="34458" y="25955"/>
                  </a:cubicBezTo>
                  <a:cubicBezTo>
                    <a:pt x="31383" y="31325"/>
                    <a:pt x="25762" y="34314"/>
                    <a:pt x="19983" y="34314"/>
                  </a:cubicBezTo>
                  <a:cubicBezTo>
                    <a:pt x="17111" y="34314"/>
                    <a:pt x="14200" y="33576"/>
                    <a:pt x="11542" y="32026"/>
                  </a:cubicBezTo>
                  <a:cubicBezTo>
                    <a:pt x="3536" y="27356"/>
                    <a:pt x="834" y="17048"/>
                    <a:pt x="5438" y="9109"/>
                  </a:cubicBezTo>
                  <a:cubicBezTo>
                    <a:pt x="8567" y="3746"/>
                    <a:pt x="14226" y="748"/>
                    <a:pt x="20018" y="748"/>
                  </a:cubicBezTo>
                  <a:close/>
                  <a:moveTo>
                    <a:pt x="19969" y="0"/>
                  </a:moveTo>
                  <a:cubicBezTo>
                    <a:pt x="13948" y="0"/>
                    <a:pt x="8100" y="3130"/>
                    <a:pt x="4871" y="8742"/>
                  </a:cubicBezTo>
                  <a:cubicBezTo>
                    <a:pt x="1" y="17115"/>
                    <a:pt x="2836" y="27823"/>
                    <a:pt x="11209" y="32660"/>
                  </a:cubicBezTo>
                  <a:cubicBezTo>
                    <a:pt x="13984" y="34274"/>
                    <a:pt x="17016" y="35042"/>
                    <a:pt x="20005" y="35042"/>
                  </a:cubicBezTo>
                  <a:cubicBezTo>
                    <a:pt x="26035" y="35042"/>
                    <a:pt x="31892" y="31919"/>
                    <a:pt x="35126" y="26322"/>
                  </a:cubicBezTo>
                  <a:cubicBezTo>
                    <a:pt x="39962" y="17982"/>
                    <a:pt x="37127" y="7275"/>
                    <a:pt x="28788" y="2405"/>
                  </a:cubicBezTo>
                  <a:cubicBezTo>
                    <a:pt x="26006" y="775"/>
                    <a:pt x="22966" y="0"/>
                    <a:pt x="19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4876150" y="922775"/>
              <a:ext cx="470375" cy="631975"/>
            </a:xfrm>
            <a:custGeom>
              <a:avLst/>
              <a:gdLst/>
              <a:ahLst/>
              <a:cxnLst/>
              <a:rect l="l" t="t" r="r" b="b"/>
              <a:pathLst>
                <a:path w="18815" h="25279" extrusionOk="0">
                  <a:moveTo>
                    <a:pt x="11042" y="0"/>
                  </a:moveTo>
                  <a:cubicBezTo>
                    <a:pt x="8006" y="934"/>
                    <a:pt x="5304" y="2936"/>
                    <a:pt x="3603" y="5871"/>
                  </a:cubicBezTo>
                  <a:cubicBezTo>
                    <a:pt x="1" y="12076"/>
                    <a:pt x="2102" y="19948"/>
                    <a:pt x="8273" y="23517"/>
                  </a:cubicBezTo>
                  <a:cubicBezTo>
                    <a:pt x="10325" y="24707"/>
                    <a:pt x="12565" y="25279"/>
                    <a:pt x="14770" y="25279"/>
                  </a:cubicBezTo>
                  <a:cubicBezTo>
                    <a:pt x="16151" y="25279"/>
                    <a:pt x="17517" y="25055"/>
                    <a:pt x="18814" y="24618"/>
                  </a:cubicBezTo>
                  <a:lnTo>
                    <a:pt x="11042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5193050" y="983650"/>
              <a:ext cx="110925" cy="249375"/>
            </a:xfrm>
            <a:custGeom>
              <a:avLst/>
              <a:gdLst/>
              <a:ahLst/>
              <a:cxnLst/>
              <a:rect l="l" t="t" r="r" b="b"/>
              <a:pathLst>
                <a:path w="4437" h="9975" extrusionOk="0">
                  <a:moveTo>
                    <a:pt x="3269" y="0"/>
                  </a:moveTo>
                  <a:lnTo>
                    <a:pt x="1635" y="4737"/>
                  </a:lnTo>
                  <a:lnTo>
                    <a:pt x="0" y="9474"/>
                  </a:lnTo>
                  <a:lnTo>
                    <a:pt x="2202" y="9707"/>
                  </a:lnTo>
                  <a:lnTo>
                    <a:pt x="4437" y="9974"/>
                  </a:lnTo>
                  <a:lnTo>
                    <a:pt x="4437" y="9974"/>
                  </a:lnTo>
                  <a:lnTo>
                    <a:pt x="3836" y="5004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5193050" y="1220475"/>
              <a:ext cx="110925" cy="247700"/>
            </a:xfrm>
            <a:custGeom>
              <a:avLst/>
              <a:gdLst/>
              <a:ahLst/>
              <a:cxnLst/>
              <a:rect l="l" t="t" r="r" b="b"/>
              <a:pathLst>
                <a:path w="4437" h="9908" extrusionOk="0">
                  <a:moveTo>
                    <a:pt x="0" y="1"/>
                  </a:moveTo>
                  <a:lnTo>
                    <a:pt x="601" y="4938"/>
                  </a:lnTo>
                  <a:lnTo>
                    <a:pt x="1134" y="9908"/>
                  </a:lnTo>
                  <a:lnTo>
                    <a:pt x="2769" y="5205"/>
                  </a:lnTo>
                  <a:lnTo>
                    <a:pt x="4437" y="501"/>
                  </a:lnTo>
                  <a:lnTo>
                    <a:pt x="2202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5309800" y="955300"/>
              <a:ext cx="107600" cy="115100"/>
            </a:xfrm>
            <a:custGeom>
              <a:avLst/>
              <a:gdLst/>
              <a:ahLst/>
              <a:cxnLst/>
              <a:rect l="l" t="t" r="r" b="b"/>
              <a:pathLst>
                <a:path w="4304" h="4604" extrusionOk="0">
                  <a:moveTo>
                    <a:pt x="1868" y="0"/>
                  </a:moveTo>
                  <a:lnTo>
                    <a:pt x="0" y="3202"/>
                  </a:lnTo>
                  <a:lnTo>
                    <a:pt x="434" y="3436"/>
                  </a:lnTo>
                  <a:lnTo>
                    <a:pt x="1968" y="767"/>
                  </a:lnTo>
                  <a:lnTo>
                    <a:pt x="1835" y="4270"/>
                  </a:lnTo>
                  <a:lnTo>
                    <a:pt x="2435" y="4603"/>
                  </a:lnTo>
                  <a:lnTo>
                    <a:pt x="4303" y="1401"/>
                  </a:lnTo>
                  <a:lnTo>
                    <a:pt x="3870" y="1168"/>
                  </a:lnTo>
                  <a:lnTo>
                    <a:pt x="2302" y="3836"/>
                  </a:lnTo>
                  <a:lnTo>
                    <a:pt x="2435" y="334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5056" y="2579132"/>
            <a:ext cx="198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3594043" y="2560064"/>
            <a:ext cx="198933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Hoàn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79932" y="2559842"/>
            <a:ext cx="198933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mục</a:t>
            </a:r>
            <a:r>
              <a:rPr lang="en-US" sz="2000" dirty="0"/>
              <a:t> II</a:t>
            </a:r>
          </a:p>
        </p:txBody>
      </p:sp>
      <p:grpSp>
        <p:nvGrpSpPr>
          <p:cNvPr id="2" name="Google Shape;2911;p56">
            <a:extLst>
              <a:ext uri="{FF2B5EF4-FFF2-40B4-BE49-F238E27FC236}">
                <a16:creationId xmlns:a16="http://schemas.microsoft.com/office/drawing/2014/main" id="{909BD08D-A958-259E-73EF-135171FF12B5}"/>
              </a:ext>
            </a:extLst>
          </p:cNvPr>
          <p:cNvGrpSpPr/>
          <p:nvPr/>
        </p:nvGrpSpPr>
        <p:grpSpPr>
          <a:xfrm>
            <a:off x="87223" y="3953070"/>
            <a:ext cx="1288730" cy="1153291"/>
            <a:chOff x="3033185" y="1419130"/>
            <a:chExt cx="2933779" cy="2727605"/>
          </a:xfrm>
        </p:grpSpPr>
        <p:grpSp>
          <p:nvGrpSpPr>
            <p:cNvPr id="3" name="Google Shape;2912;p56">
              <a:extLst>
                <a:ext uri="{FF2B5EF4-FFF2-40B4-BE49-F238E27FC236}">
                  <a16:creationId xmlns:a16="http://schemas.microsoft.com/office/drawing/2014/main" id="{03ED8BCD-CE2D-E7AD-0CE9-36978FC0E036}"/>
                </a:ext>
              </a:extLst>
            </p:cNvPr>
            <p:cNvGrpSpPr/>
            <p:nvPr/>
          </p:nvGrpSpPr>
          <p:grpSpPr>
            <a:xfrm>
              <a:off x="5253246" y="2448222"/>
              <a:ext cx="713718" cy="595654"/>
              <a:chOff x="3836250" y="4031125"/>
              <a:chExt cx="989900" cy="826150"/>
            </a:xfrm>
          </p:grpSpPr>
          <p:sp>
            <p:nvSpPr>
              <p:cNvPr id="1973" name="Google Shape;2913;p56">
                <a:extLst>
                  <a:ext uri="{FF2B5EF4-FFF2-40B4-BE49-F238E27FC236}">
                    <a16:creationId xmlns:a16="http://schemas.microsoft.com/office/drawing/2014/main" id="{2F332336-2B03-D318-320D-93A46772DEA4}"/>
                  </a:ext>
                </a:extLst>
              </p:cNvPr>
              <p:cNvSpPr/>
              <p:nvPr/>
            </p:nvSpPr>
            <p:spPr>
              <a:xfrm>
                <a:off x="3837075" y="4031125"/>
                <a:ext cx="989075" cy="826150"/>
              </a:xfrm>
              <a:custGeom>
                <a:avLst/>
                <a:gdLst/>
                <a:ahLst/>
                <a:cxnLst/>
                <a:rect l="l" t="t" r="r" b="b"/>
                <a:pathLst>
                  <a:path w="39563" h="33046" extrusionOk="0">
                    <a:moveTo>
                      <a:pt x="14088" y="0"/>
                    </a:moveTo>
                    <a:cubicBezTo>
                      <a:pt x="13998" y="0"/>
                      <a:pt x="13907" y="8"/>
                      <a:pt x="13810" y="22"/>
                    </a:cubicBezTo>
                    <a:lnTo>
                      <a:pt x="1568" y="2257"/>
                    </a:lnTo>
                    <a:cubicBezTo>
                      <a:pt x="968" y="2390"/>
                      <a:pt x="501" y="2924"/>
                      <a:pt x="501" y="3591"/>
                    </a:cubicBezTo>
                    <a:lnTo>
                      <a:pt x="1" y="29677"/>
                    </a:lnTo>
                    <a:cubicBezTo>
                      <a:pt x="1" y="30077"/>
                      <a:pt x="167" y="30444"/>
                      <a:pt x="468" y="30711"/>
                    </a:cubicBezTo>
                    <a:cubicBezTo>
                      <a:pt x="688" y="30903"/>
                      <a:pt x="1022" y="31028"/>
                      <a:pt x="1338" y="31028"/>
                    </a:cubicBezTo>
                    <a:cubicBezTo>
                      <a:pt x="1405" y="31028"/>
                      <a:pt x="1471" y="31022"/>
                      <a:pt x="1535" y="31011"/>
                    </a:cubicBezTo>
                    <a:lnTo>
                      <a:pt x="13410" y="28843"/>
                    </a:lnTo>
                    <a:lnTo>
                      <a:pt x="25052" y="32946"/>
                    </a:lnTo>
                    <a:cubicBezTo>
                      <a:pt x="25185" y="33012"/>
                      <a:pt x="25319" y="33046"/>
                      <a:pt x="25485" y="33046"/>
                    </a:cubicBezTo>
                    <a:lnTo>
                      <a:pt x="25619" y="33046"/>
                    </a:lnTo>
                    <a:lnTo>
                      <a:pt x="37894" y="31745"/>
                    </a:lnTo>
                    <a:cubicBezTo>
                      <a:pt x="38561" y="31645"/>
                      <a:pt x="39062" y="31111"/>
                      <a:pt x="39062" y="30410"/>
                    </a:cubicBezTo>
                    <a:lnTo>
                      <a:pt x="39562" y="4358"/>
                    </a:lnTo>
                    <a:cubicBezTo>
                      <a:pt x="39562" y="3991"/>
                      <a:pt x="39395" y="3591"/>
                      <a:pt x="39129" y="3291"/>
                    </a:cubicBezTo>
                    <a:cubicBezTo>
                      <a:pt x="38858" y="3021"/>
                      <a:pt x="38507" y="2886"/>
                      <a:pt x="38196" y="2886"/>
                    </a:cubicBezTo>
                    <a:cubicBezTo>
                      <a:pt x="38162" y="2886"/>
                      <a:pt x="38128" y="2887"/>
                      <a:pt x="38094" y="2891"/>
                    </a:cubicBezTo>
                    <a:lnTo>
                      <a:pt x="26153" y="4192"/>
                    </a:lnTo>
                    <a:lnTo>
                      <a:pt x="14478" y="55"/>
                    </a:lnTo>
                    <a:cubicBezTo>
                      <a:pt x="14341" y="16"/>
                      <a:pt x="14216" y="0"/>
                      <a:pt x="14088" y="0"/>
                    </a:cubicBezTo>
                    <a:close/>
                  </a:path>
                </a:pathLst>
              </a:custGeom>
              <a:solidFill>
                <a:srgbClr val="4D9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2914;p56">
                <a:extLst>
                  <a:ext uri="{FF2B5EF4-FFF2-40B4-BE49-F238E27FC236}">
                    <a16:creationId xmlns:a16="http://schemas.microsoft.com/office/drawing/2014/main" id="{67E151F2-BF23-C7D4-9310-53DC2027D1F7}"/>
                  </a:ext>
                </a:extLst>
              </p:cNvPr>
              <p:cNvSpPr/>
              <p:nvPr/>
            </p:nvSpPr>
            <p:spPr>
              <a:xfrm>
                <a:off x="3836250" y="4031125"/>
                <a:ext cx="989050" cy="826150"/>
              </a:xfrm>
              <a:custGeom>
                <a:avLst/>
                <a:gdLst/>
                <a:ahLst/>
                <a:cxnLst/>
                <a:rect l="l" t="t" r="r" b="b"/>
                <a:pathLst>
                  <a:path w="39562" h="33046" extrusionOk="0">
                    <a:moveTo>
                      <a:pt x="14079" y="0"/>
                    </a:moveTo>
                    <a:cubicBezTo>
                      <a:pt x="13986" y="0"/>
                      <a:pt x="13887" y="8"/>
                      <a:pt x="13777" y="22"/>
                    </a:cubicBezTo>
                    <a:lnTo>
                      <a:pt x="1568" y="2257"/>
                    </a:lnTo>
                    <a:cubicBezTo>
                      <a:pt x="934" y="2390"/>
                      <a:pt x="501" y="2924"/>
                      <a:pt x="501" y="3591"/>
                    </a:cubicBezTo>
                    <a:lnTo>
                      <a:pt x="0" y="29677"/>
                    </a:lnTo>
                    <a:cubicBezTo>
                      <a:pt x="0" y="30077"/>
                      <a:pt x="167" y="30444"/>
                      <a:pt x="434" y="30711"/>
                    </a:cubicBezTo>
                    <a:cubicBezTo>
                      <a:pt x="682" y="30903"/>
                      <a:pt x="1021" y="31028"/>
                      <a:pt x="1338" y="31028"/>
                    </a:cubicBezTo>
                    <a:cubicBezTo>
                      <a:pt x="1405" y="31028"/>
                      <a:pt x="1471" y="31022"/>
                      <a:pt x="1535" y="31011"/>
                    </a:cubicBezTo>
                    <a:lnTo>
                      <a:pt x="13410" y="28843"/>
                    </a:lnTo>
                    <a:lnTo>
                      <a:pt x="25051" y="32946"/>
                    </a:lnTo>
                    <a:cubicBezTo>
                      <a:pt x="25185" y="33012"/>
                      <a:pt x="25285" y="33046"/>
                      <a:pt x="25452" y="33046"/>
                    </a:cubicBezTo>
                    <a:lnTo>
                      <a:pt x="25619" y="33046"/>
                    </a:lnTo>
                    <a:lnTo>
                      <a:pt x="37894" y="31745"/>
                    </a:lnTo>
                    <a:cubicBezTo>
                      <a:pt x="38561" y="31645"/>
                      <a:pt x="39061" y="31111"/>
                      <a:pt x="39061" y="30410"/>
                    </a:cubicBezTo>
                    <a:lnTo>
                      <a:pt x="39562" y="4358"/>
                    </a:lnTo>
                    <a:cubicBezTo>
                      <a:pt x="39528" y="3858"/>
                      <a:pt x="39395" y="3491"/>
                      <a:pt x="39095" y="3224"/>
                    </a:cubicBezTo>
                    <a:cubicBezTo>
                      <a:pt x="38825" y="3015"/>
                      <a:pt x="38502" y="2886"/>
                      <a:pt x="38197" y="2886"/>
                    </a:cubicBezTo>
                    <a:cubicBezTo>
                      <a:pt x="38163" y="2886"/>
                      <a:pt x="38128" y="2887"/>
                      <a:pt x="38094" y="2891"/>
                    </a:cubicBezTo>
                    <a:lnTo>
                      <a:pt x="26119" y="4192"/>
                    </a:lnTo>
                    <a:lnTo>
                      <a:pt x="14444" y="55"/>
                    </a:lnTo>
                    <a:cubicBezTo>
                      <a:pt x="14327" y="16"/>
                      <a:pt x="14209" y="0"/>
                      <a:pt x="140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2915;p56">
                <a:extLst>
                  <a:ext uri="{FF2B5EF4-FFF2-40B4-BE49-F238E27FC236}">
                    <a16:creationId xmlns:a16="http://schemas.microsoft.com/office/drawing/2014/main" id="{1C052AEC-40BC-C405-DD9C-5EB2CFB050D8}"/>
                  </a:ext>
                </a:extLst>
              </p:cNvPr>
              <p:cNvSpPr/>
              <p:nvPr/>
            </p:nvSpPr>
            <p:spPr>
              <a:xfrm>
                <a:off x="3867925" y="4064175"/>
                <a:ext cx="317750" cy="706375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28255" extrusionOk="0">
                    <a:moveTo>
                      <a:pt x="12710" y="1"/>
                    </a:moveTo>
                    <a:lnTo>
                      <a:pt x="501" y="2236"/>
                    </a:lnTo>
                    <a:lnTo>
                      <a:pt x="1" y="28254"/>
                    </a:lnTo>
                    <a:lnTo>
                      <a:pt x="1" y="28254"/>
                    </a:lnTo>
                    <a:lnTo>
                      <a:pt x="12243" y="26053"/>
                    </a:lnTo>
                    <a:lnTo>
                      <a:pt x="127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2916;p56">
                <a:extLst>
                  <a:ext uri="{FF2B5EF4-FFF2-40B4-BE49-F238E27FC236}">
                    <a16:creationId xmlns:a16="http://schemas.microsoft.com/office/drawing/2014/main" id="{BE650749-C781-59B2-D755-1BD50DC1F4CF}"/>
                  </a:ext>
                </a:extLst>
              </p:cNvPr>
              <p:cNvSpPr/>
              <p:nvPr/>
            </p:nvSpPr>
            <p:spPr>
              <a:xfrm>
                <a:off x="4173975" y="4064175"/>
                <a:ext cx="3102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30256" extrusionOk="0">
                    <a:moveTo>
                      <a:pt x="468" y="1"/>
                    </a:moveTo>
                    <a:lnTo>
                      <a:pt x="1" y="26053"/>
                    </a:lnTo>
                    <a:lnTo>
                      <a:pt x="11943" y="30256"/>
                    </a:lnTo>
                    <a:lnTo>
                      <a:pt x="12410" y="4204"/>
                    </a:lnTo>
                    <a:lnTo>
                      <a:pt x="468" y="1"/>
                    </a:lnTo>
                    <a:close/>
                  </a:path>
                </a:pathLst>
              </a:custGeom>
              <a:solidFill>
                <a:srgbClr val="FFC35C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2917;p56">
                <a:extLst>
                  <a:ext uri="{FF2B5EF4-FFF2-40B4-BE49-F238E27FC236}">
                    <a16:creationId xmlns:a16="http://schemas.microsoft.com/office/drawing/2014/main" id="{F5B9EE1D-416C-63C3-0915-B647B5DE9600}"/>
                  </a:ext>
                </a:extLst>
              </p:cNvPr>
              <p:cNvSpPr/>
              <p:nvPr/>
            </p:nvSpPr>
            <p:spPr>
              <a:xfrm>
                <a:off x="4472525" y="4136725"/>
                <a:ext cx="319425" cy="683850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27354" extrusionOk="0">
                    <a:moveTo>
                      <a:pt x="12777" y="1"/>
                    </a:moveTo>
                    <a:lnTo>
                      <a:pt x="468" y="1302"/>
                    </a:lnTo>
                    <a:lnTo>
                      <a:pt x="1" y="27354"/>
                    </a:lnTo>
                    <a:lnTo>
                      <a:pt x="12276" y="26053"/>
                    </a:lnTo>
                    <a:lnTo>
                      <a:pt x="127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2918;p56">
                <a:extLst>
                  <a:ext uri="{FF2B5EF4-FFF2-40B4-BE49-F238E27FC236}">
                    <a16:creationId xmlns:a16="http://schemas.microsoft.com/office/drawing/2014/main" id="{243AD600-82FE-960A-FE4A-E0990498D3DD}"/>
                  </a:ext>
                </a:extLst>
              </p:cNvPr>
              <p:cNvSpPr/>
              <p:nvPr/>
            </p:nvSpPr>
            <p:spPr>
              <a:xfrm>
                <a:off x="4003025" y="4576925"/>
                <a:ext cx="68400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843" extrusionOk="0">
                    <a:moveTo>
                      <a:pt x="1258" y="1"/>
                    </a:moveTo>
                    <a:cubicBezTo>
                      <a:pt x="544" y="1"/>
                      <a:pt x="1" y="611"/>
                      <a:pt x="1" y="1373"/>
                    </a:cubicBezTo>
                    <a:cubicBezTo>
                      <a:pt x="1" y="2174"/>
                      <a:pt x="568" y="2841"/>
                      <a:pt x="1335" y="2841"/>
                    </a:cubicBezTo>
                    <a:cubicBezTo>
                      <a:pt x="1353" y="2842"/>
                      <a:pt x="1372" y="2842"/>
                      <a:pt x="1390" y="2842"/>
                    </a:cubicBezTo>
                    <a:cubicBezTo>
                      <a:pt x="2100" y="2842"/>
                      <a:pt x="2703" y="2220"/>
                      <a:pt x="2703" y="1440"/>
                    </a:cubicBezTo>
                    <a:cubicBezTo>
                      <a:pt x="2736" y="706"/>
                      <a:pt x="2102" y="39"/>
                      <a:pt x="1368" y="6"/>
                    </a:cubicBezTo>
                    <a:cubicBezTo>
                      <a:pt x="1331" y="2"/>
                      <a:pt x="1294" y="1"/>
                      <a:pt x="12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2919;p56">
                <a:extLst>
                  <a:ext uri="{FF2B5EF4-FFF2-40B4-BE49-F238E27FC236}">
                    <a16:creationId xmlns:a16="http://schemas.microsoft.com/office/drawing/2014/main" id="{4597D8C9-B2AD-A850-56CB-861DE93700EC}"/>
                  </a:ext>
                </a:extLst>
              </p:cNvPr>
              <p:cNvSpPr/>
              <p:nvPr/>
            </p:nvSpPr>
            <p:spPr>
              <a:xfrm>
                <a:off x="4083075" y="4532850"/>
                <a:ext cx="167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835" extrusionOk="0">
                    <a:moveTo>
                      <a:pt x="301" y="1"/>
                    </a:moveTo>
                    <a:cubicBezTo>
                      <a:pt x="134" y="34"/>
                      <a:pt x="1" y="167"/>
                      <a:pt x="1" y="368"/>
                    </a:cubicBezTo>
                    <a:lnTo>
                      <a:pt x="1" y="534"/>
                    </a:lnTo>
                    <a:cubicBezTo>
                      <a:pt x="34" y="701"/>
                      <a:pt x="168" y="835"/>
                      <a:pt x="335" y="835"/>
                    </a:cubicBezTo>
                    <a:cubicBezTo>
                      <a:pt x="535" y="835"/>
                      <a:pt x="668" y="668"/>
                      <a:pt x="635" y="501"/>
                    </a:cubicBezTo>
                    <a:lnTo>
                      <a:pt x="635" y="334"/>
                    </a:lnTo>
                    <a:cubicBezTo>
                      <a:pt x="635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2920;p56">
                <a:extLst>
                  <a:ext uri="{FF2B5EF4-FFF2-40B4-BE49-F238E27FC236}">
                    <a16:creationId xmlns:a16="http://schemas.microsoft.com/office/drawing/2014/main" id="{BED26C2C-AD00-8A9D-EB07-93E1A6C359C9}"/>
                  </a:ext>
                </a:extLst>
              </p:cNvPr>
              <p:cNvSpPr/>
              <p:nvPr/>
            </p:nvSpPr>
            <p:spPr>
              <a:xfrm>
                <a:off x="4083075" y="4356050"/>
                <a:ext cx="5729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22918" h="13278" extrusionOk="0">
                    <a:moveTo>
                      <a:pt x="4904" y="1"/>
                    </a:moveTo>
                    <a:cubicBezTo>
                      <a:pt x="4738" y="1"/>
                      <a:pt x="4571" y="101"/>
                      <a:pt x="4538" y="268"/>
                    </a:cubicBezTo>
                    <a:cubicBezTo>
                      <a:pt x="4504" y="435"/>
                      <a:pt x="4638" y="601"/>
                      <a:pt x="4804" y="668"/>
                    </a:cubicBezTo>
                    <a:cubicBezTo>
                      <a:pt x="4871" y="701"/>
                      <a:pt x="4971" y="701"/>
                      <a:pt x="5038" y="735"/>
                    </a:cubicBezTo>
                    <a:lnTo>
                      <a:pt x="5138" y="735"/>
                    </a:lnTo>
                    <a:cubicBezTo>
                      <a:pt x="5238" y="735"/>
                      <a:pt x="5371" y="668"/>
                      <a:pt x="5505" y="501"/>
                    </a:cubicBezTo>
                    <a:cubicBezTo>
                      <a:pt x="5538" y="334"/>
                      <a:pt x="5438" y="101"/>
                      <a:pt x="5271" y="68"/>
                    </a:cubicBezTo>
                    <a:cubicBezTo>
                      <a:pt x="5171" y="34"/>
                      <a:pt x="5038" y="1"/>
                      <a:pt x="4904" y="1"/>
                    </a:cubicBezTo>
                    <a:close/>
                    <a:moveTo>
                      <a:pt x="3298" y="209"/>
                    </a:moveTo>
                    <a:cubicBezTo>
                      <a:pt x="3255" y="209"/>
                      <a:pt x="3212" y="218"/>
                      <a:pt x="3170" y="234"/>
                    </a:cubicBezTo>
                    <a:cubicBezTo>
                      <a:pt x="3036" y="268"/>
                      <a:pt x="2970" y="301"/>
                      <a:pt x="2836" y="368"/>
                    </a:cubicBezTo>
                    <a:cubicBezTo>
                      <a:pt x="2670" y="435"/>
                      <a:pt x="2569" y="668"/>
                      <a:pt x="2670" y="835"/>
                    </a:cubicBezTo>
                    <a:cubicBezTo>
                      <a:pt x="2703" y="935"/>
                      <a:pt x="2836" y="1035"/>
                      <a:pt x="2970" y="1035"/>
                    </a:cubicBezTo>
                    <a:lnTo>
                      <a:pt x="3137" y="1035"/>
                    </a:lnTo>
                    <a:cubicBezTo>
                      <a:pt x="3237" y="1002"/>
                      <a:pt x="3337" y="935"/>
                      <a:pt x="3403" y="902"/>
                    </a:cubicBezTo>
                    <a:cubicBezTo>
                      <a:pt x="3570" y="801"/>
                      <a:pt x="3670" y="601"/>
                      <a:pt x="3570" y="435"/>
                    </a:cubicBezTo>
                    <a:cubicBezTo>
                      <a:pt x="3545" y="284"/>
                      <a:pt x="3426" y="209"/>
                      <a:pt x="3298" y="209"/>
                    </a:cubicBezTo>
                    <a:close/>
                    <a:moveTo>
                      <a:pt x="6386" y="1077"/>
                    </a:moveTo>
                    <a:cubicBezTo>
                      <a:pt x="6321" y="1077"/>
                      <a:pt x="6258" y="1096"/>
                      <a:pt x="6205" y="1135"/>
                    </a:cubicBezTo>
                    <a:cubicBezTo>
                      <a:pt x="6072" y="1235"/>
                      <a:pt x="6039" y="1435"/>
                      <a:pt x="6172" y="1602"/>
                    </a:cubicBezTo>
                    <a:cubicBezTo>
                      <a:pt x="6205" y="1702"/>
                      <a:pt x="6272" y="1769"/>
                      <a:pt x="6339" y="1869"/>
                    </a:cubicBezTo>
                    <a:cubicBezTo>
                      <a:pt x="6372" y="1936"/>
                      <a:pt x="6506" y="2002"/>
                      <a:pt x="6572" y="2002"/>
                    </a:cubicBezTo>
                    <a:cubicBezTo>
                      <a:pt x="6672" y="2002"/>
                      <a:pt x="6706" y="1936"/>
                      <a:pt x="6806" y="1936"/>
                    </a:cubicBezTo>
                    <a:cubicBezTo>
                      <a:pt x="6973" y="1869"/>
                      <a:pt x="6973" y="1635"/>
                      <a:pt x="6873" y="1502"/>
                    </a:cubicBezTo>
                    <a:cubicBezTo>
                      <a:pt x="6806" y="1369"/>
                      <a:pt x="6739" y="1268"/>
                      <a:pt x="6672" y="1202"/>
                    </a:cubicBezTo>
                    <a:cubicBezTo>
                      <a:pt x="6592" y="1121"/>
                      <a:pt x="6486" y="1077"/>
                      <a:pt x="6386" y="1077"/>
                    </a:cubicBezTo>
                    <a:close/>
                    <a:moveTo>
                      <a:pt x="1735" y="1327"/>
                    </a:moveTo>
                    <a:cubicBezTo>
                      <a:pt x="1637" y="1327"/>
                      <a:pt x="1529" y="1375"/>
                      <a:pt x="1469" y="1435"/>
                    </a:cubicBezTo>
                    <a:cubicBezTo>
                      <a:pt x="1369" y="1535"/>
                      <a:pt x="1335" y="1669"/>
                      <a:pt x="1235" y="1735"/>
                    </a:cubicBezTo>
                    <a:cubicBezTo>
                      <a:pt x="1168" y="1869"/>
                      <a:pt x="1168" y="2069"/>
                      <a:pt x="1335" y="2202"/>
                    </a:cubicBezTo>
                    <a:cubicBezTo>
                      <a:pt x="1369" y="2236"/>
                      <a:pt x="1402" y="2269"/>
                      <a:pt x="1502" y="2269"/>
                    </a:cubicBezTo>
                    <a:cubicBezTo>
                      <a:pt x="1569" y="2269"/>
                      <a:pt x="1702" y="2236"/>
                      <a:pt x="1802" y="2169"/>
                    </a:cubicBezTo>
                    <a:cubicBezTo>
                      <a:pt x="1836" y="2069"/>
                      <a:pt x="1869" y="1969"/>
                      <a:pt x="1969" y="1902"/>
                    </a:cubicBezTo>
                    <a:cubicBezTo>
                      <a:pt x="2069" y="1735"/>
                      <a:pt x="2036" y="1535"/>
                      <a:pt x="1902" y="1402"/>
                    </a:cubicBezTo>
                    <a:cubicBezTo>
                      <a:pt x="1862" y="1349"/>
                      <a:pt x="1801" y="1327"/>
                      <a:pt x="1735" y="1327"/>
                    </a:cubicBezTo>
                    <a:close/>
                    <a:moveTo>
                      <a:pt x="7339" y="2744"/>
                    </a:moveTo>
                    <a:cubicBezTo>
                      <a:pt x="7295" y="2744"/>
                      <a:pt x="7249" y="2752"/>
                      <a:pt x="7206" y="2770"/>
                    </a:cubicBezTo>
                    <a:cubicBezTo>
                      <a:pt x="7039" y="2870"/>
                      <a:pt x="6973" y="3070"/>
                      <a:pt x="7039" y="3237"/>
                    </a:cubicBezTo>
                    <a:cubicBezTo>
                      <a:pt x="7073" y="3337"/>
                      <a:pt x="7106" y="3437"/>
                      <a:pt x="7173" y="3537"/>
                    </a:cubicBezTo>
                    <a:cubicBezTo>
                      <a:pt x="7206" y="3670"/>
                      <a:pt x="7340" y="3737"/>
                      <a:pt x="7440" y="3737"/>
                    </a:cubicBezTo>
                    <a:lnTo>
                      <a:pt x="7573" y="3737"/>
                    </a:lnTo>
                    <a:cubicBezTo>
                      <a:pt x="7740" y="3637"/>
                      <a:pt x="7840" y="3437"/>
                      <a:pt x="7740" y="3270"/>
                    </a:cubicBezTo>
                    <a:cubicBezTo>
                      <a:pt x="7706" y="3170"/>
                      <a:pt x="7673" y="3036"/>
                      <a:pt x="7606" y="2936"/>
                    </a:cubicBezTo>
                    <a:cubicBezTo>
                      <a:pt x="7582" y="2813"/>
                      <a:pt x="7465" y="2744"/>
                      <a:pt x="7339" y="2744"/>
                    </a:cubicBezTo>
                    <a:close/>
                    <a:moveTo>
                      <a:pt x="746" y="3135"/>
                    </a:moveTo>
                    <a:cubicBezTo>
                      <a:pt x="615" y="3135"/>
                      <a:pt x="493" y="3243"/>
                      <a:pt x="468" y="3370"/>
                    </a:cubicBezTo>
                    <a:cubicBezTo>
                      <a:pt x="468" y="3503"/>
                      <a:pt x="401" y="3570"/>
                      <a:pt x="368" y="3704"/>
                    </a:cubicBezTo>
                    <a:cubicBezTo>
                      <a:pt x="301" y="3870"/>
                      <a:pt x="401" y="4070"/>
                      <a:pt x="568" y="4104"/>
                    </a:cubicBezTo>
                    <a:lnTo>
                      <a:pt x="668" y="4104"/>
                    </a:lnTo>
                    <a:cubicBezTo>
                      <a:pt x="835" y="4104"/>
                      <a:pt x="968" y="4037"/>
                      <a:pt x="1002" y="3870"/>
                    </a:cubicBezTo>
                    <a:cubicBezTo>
                      <a:pt x="1002" y="3770"/>
                      <a:pt x="1035" y="3637"/>
                      <a:pt x="1068" y="3570"/>
                    </a:cubicBezTo>
                    <a:cubicBezTo>
                      <a:pt x="1135" y="3403"/>
                      <a:pt x="1035" y="3203"/>
                      <a:pt x="868" y="3170"/>
                    </a:cubicBezTo>
                    <a:cubicBezTo>
                      <a:pt x="828" y="3146"/>
                      <a:pt x="787" y="3135"/>
                      <a:pt x="746" y="3135"/>
                    </a:cubicBezTo>
                    <a:close/>
                    <a:moveTo>
                      <a:pt x="8083" y="4650"/>
                    </a:moveTo>
                    <a:cubicBezTo>
                      <a:pt x="8046" y="4650"/>
                      <a:pt x="8009" y="4657"/>
                      <a:pt x="7973" y="4671"/>
                    </a:cubicBezTo>
                    <a:cubicBezTo>
                      <a:pt x="7807" y="4704"/>
                      <a:pt x="7706" y="4904"/>
                      <a:pt x="7740" y="5071"/>
                    </a:cubicBezTo>
                    <a:lnTo>
                      <a:pt x="7840" y="5405"/>
                    </a:lnTo>
                    <a:cubicBezTo>
                      <a:pt x="7873" y="5572"/>
                      <a:pt x="8007" y="5672"/>
                      <a:pt x="8140" y="5672"/>
                    </a:cubicBezTo>
                    <a:cubicBezTo>
                      <a:pt x="8140" y="5672"/>
                      <a:pt x="8173" y="5672"/>
                      <a:pt x="8240" y="5605"/>
                    </a:cubicBezTo>
                    <a:cubicBezTo>
                      <a:pt x="8407" y="5572"/>
                      <a:pt x="8507" y="5371"/>
                      <a:pt x="8474" y="5205"/>
                    </a:cubicBezTo>
                    <a:lnTo>
                      <a:pt x="8374" y="4871"/>
                    </a:lnTo>
                    <a:cubicBezTo>
                      <a:pt x="8347" y="4740"/>
                      <a:pt x="8218" y="4650"/>
                      <a:pt x="8083" y="4650"/>
                    </a:cubicBezTo>
                    <a:close/>
                    <a:moveTo>
                      <a:pt x="350" y="5067"/>
                    </a:moveTo>
                    <a:cubicBezTo>
                      <a:pt x="173" y="5067"/>
                      <a:pt x="34" y="5219"/>
                      <a:pt x="34" y="5371"/>
                    </a:cubicBezTo>
                    <a:cubicBezTo>
                      <a:pt x="1" y="5505"/>
                      <a:pt x="1" y="5572"/>
                      <a:pt x="1" y="5705"/>
                    </a:cubicBezTo>
                    <a:cubicBezTo>
                      <a:pt x="1" y="5905"/>
                      <a:pt x="134" y="6072"/>
                      <a:pt x="335" y="6072"/>
                    </a:cubicBezTo>
                    <a:cubicBezTo>
                      <a:pt x="501" y="6072"/>
                      <a:pt x="668" y="5938"/>
                      <a:pt x="668" y="5772"/>
                    </a:cubicBezTo>
                    <a:cubicBezTo>
                      <a:pt x="668" y="5672"/>
                      <a:pt x="701" y="5572"/>
                      <a:pt x="701" y="5438"/>
                    </a:cubicBezTo>
                    <a:cubicBezTo>
                      <a:pt x="701" y="5271"/>
                      <a:pt x="568" y="5071"/>
                      <a:pt x="401" y="5071"/>
                    </a:cubicBezTo>
                    <a:cubicBezTo>
                      <a:pt x="384" y="5068"/>
                      <a:pt x="367" y="5067"/>
                      <a:pt x="350" y="5067"/>
                    </a:cubicBezTo>
                    <a:close/>
                    <a:moveTo>
                      <a:pt x="22584" y="5271"/>
                    </a:moveTo>
                    <a:cubicBezTo>
                      <a:pt x="22417" y="5271"/>
                      <a:pt x="22250" y="5405"/>
                      <a:pt x="22250" y="5605"/>
                    </a:cubicBezTo>
                    <a:lnTo>
                      <a:pt x="22250" y="5938"/>
                    </a:lnTo>
                    <a:cubicBezTo>
                      <a:pt x="22250" y="6105"/>
                      <a:pt x="22417" y="6272"/>
                      <a:pt x="22584" y="6272"/>
                    </a:cubicBezTo>
                    <a:cubicBezTo>
                      <a:pt x="22751" y="6272"/>
                      <a:pt x="22917" y="6105"/>
                      <a:pt x="22917" y="5938"/>
                    </a:cubicBezTo>
                    <a:lnTo>
                      <a:pt x="22917" y="5605"/>
                    </a:lnTo>
                    <a:cubicBezTo>
                      <a:pt x="22917" y="5438"/>
                      <a:pt x="22751" y="5271"/>
                      <a:pt x="22584" y="5271"/>
                    </a:cubicBezTo>
                    <a:close/>
                    <a:moveTo>
                      <a:pt x="8458" y="6567"/>
                    </a:moveTo>
                    <a:cubicBezTo>
                      <a:pt x="8441" y="6567"/>
                      <a:pt x="8424" y="6569"/>
                      <a:pt x="8407" y="6572"/>
                    </a:cubicBezTo>
                    <a:cubicBezTo>
                      <a:pt x="8240" y="6606"/>
                      <a:pt x="8107" y="6839"/>
                      <a:pt x="8173" y="7006"/>
                    </a:cubicBezTo>
                    <a:cubicBezTo>
                      <a:pt x="8173" y="7106"/>
                      <a:pt x="8207" y="7206"/>
                      <a:pt x="8207" y="7340"/>
                    </a:cubicBezTo>
                    <a:cubicBezTo>
                      <a:pt x="8240" y="7506"/>
                      <a:pt x="8374" y="7606"/>
                      <a:pt x="8540" y="7606"/>
                    </a:cubicBezTo>
                    <a:cubicBezTo>
                      <a:pt x="8574" y="7606"/>
                      <a:pt x="8574" y="7606"/>
                      <a:pt x="8574" y="7573"/>
                    </a:cubicBezTo>
                    <a:cubicBezTo>
                      <a:pt x="8741" y="7573"/>
                      <a:pt x="8874" y="7373"/>
                      <a:pt x="8841" y="7206"/>
                    </a:cubicBezTo>
                    <a:cubicBezTo>
                      <a:pt x="8841" y="7073"/>
                      <a:pt x="8774" y="7006"/>
                      <a:pt x="8774" y="6873"/>
                    </a:cubicBezTo>
                    <a:cubicBezTo>
                      <a:pt x="8744" y="6693"/>
                      <a:pt x="8607" y="6567"/>
                      <a:pt x="8458" y="6567"/>
                    </a:cubicBezTo>
                    <a:close/>
                    <a:moveTo>
                      <a:pt x="22217" y="7606"/>
                    </a:moveTo>
                    <a:lnTo>
                      <a:pt x="22217" y="7840"/>
                    </a:lnTo>
                    <a:lnTo>
                      <a:pt x="22217" y="7907"/>
                    </a:lnTo>
                    <a:cubicBezTo>
                      <a:pt x="22217" y="8073"/>
                      <a:pt x="22350" y="8240"/>
                      <a:pt x="22550" y="8274"/>
                    </a:cubicBezTo>
                    <a:cubicBezTo>
                      <a:pt x="22717" y="8274"/>
                      <a:pt x="22884" y="8173"/>
                      <a:pt x="22884" y="8007"/>
                    </a:cubicBezTo>
                    <a:lnTo>
                      <a:pt x="22884" y="7840"/>
                    </a:lnTo>
                    <a:lnTo>
                      <a:pt x="22884" y="7606"/>
                    </a:lnTo>
                    <a:close/>
                    <a:moveTo>
                      <a:pt x="8804" y="8567"/>
                    </a:moveTo>
                    <a:cubicBezTo>
                      <a:pt x="8783" y="8567"/>
                      <a:pt x="8762" y="8569"/>
                      <a:pt x="8741" y="8574"/>
                    </a:cubicBezTo>
                    <a:cubicBezTo>
                      <a:pt x="8574" y="8607"/>
                      <a:pt x="8474" y="8841"/>
                      <a:pt x="8507" y="9007"/>
                    </a:cubicBezTo>
                    <a:cubicBezTo>
                      <a:pt x="8540" y="9107"/>
                      <a:pt x="8540" y="9208"/>
                      <a:pt x="8574" y="9341"/>
                    </a:cubicBezTo>
                    <a:cubicBezTo>
                      <a:pt x="8574" y="9441"/>
                      <a:pt x="8741" y="9574"/>
                      <a:pt x="8874" y="9574"/>
                    </a:cubicBezTo>
                    <a:cubicBezTo>
                      <a:pt x="8907" y="9574"/>
                      <a:pt x="8974" y="9574"/>
                      <a:pt x="8974" y="9541"/>
                    </a:cubicBezTo>
                    <a:cubicBezTo>
                      <a:pt x="9141" y="9474"/>
                      <a:pt x="9241" y="9274"/>
                      <a:pt x="9208" y="9107"/>
                    </a:cubicBezTo>
                    <a:cubicBezTo>
                      <a:pt x="9174" y="9041"/>
                      <a:pt x="9141" y="8941"/>
                      <a:pt x="9141" y="8841"/>
                    </a:cubicBezTo>
                    <a:cubicBezTo>
                      <a:pt x="9083" y="8666"/>
                      <a:pt x="8948" y="8567"/>
                      <a:pt x="8804" y="8567"/>
                    </a:cubicBezTo>
                    <a:close/>
                    <a:moveTo>
                      <a:pt x="21847" y="9089"/>
                    </a:moveTo>
                    <a:cubicBezTo>
                      <a:pt x="21754" y="9089"/>
                      <a:pt x="21658" y="9133"/>
                      <a:pt x="21583" y="9208"/>
                    </a:cubicBezTo>
                    <a:cubicBezTo>
                      <a:pt x="21516" y="9241"/>
                      <a:pt x="21483" y="9341"/>
                      <a:pt x="21383" y="9408"/>
                    </a:cubicBezTo>
                    <a:cubicBezTo>
                      <a:pt x="21249" y="9574"/>
                      <a:pt x="21249" y="9775"/>
                      <a:pt x="21383" y="9908"/>
                    </a:cubicBezTo>
                    <a:cubicBezTo>
                      <a:pt x="21416" y="9941"/>
                      <a:pt x="21516" y="10008"/>
                      <a:pt x="21583" y="10008"/>
                    </a:cubicBezTo>
                    <a:cubicBezTo>
                      <a:pt x="21683" y="10008"/>
                      <a:pt x="21750" y="9941"/>
                      <a:pt x="21850" y="9908"/>
                    </a:cubicBezTo>
                    <a:lnTo>
                      <a:pt x="22083" y="9675"/>
                    </a:lnTo>
                    <a:cubicBezTo>
                      <a:pt x="22217" y="9508"/>
                      <a:pt x="22183" y="9274"/>
                      <a:pt x="22050" y="9174"/>
                    </a:cubicBezTo>
                    <a:cubicBezTo>
                      <a:pt x="21992" y="9116"/>
                      <a:pt x="21920" y="9089"/>
                      <a:pt x="21847" y="9089"/>
                    </a:cubicBezTo>
                    <a:close/>
                    <a:moveTo>
                      <a:pt x="20364" y="10337"/>
                    </a:moveTo>
                    <a:cubicBezTo>
                      <a:pt x="20304" y="10337"/>
                      <a:pt x="20243" y="10359"/>
                      <a:pt x="20182" y="10408"/>
                    </a:cubicBezTo>
                    <a:cubicBezTo>
                      <a:pt x="20082" y="10442"/>
                      <a:pt x="20015" y="10542"/>
                      <a:pt x="19915" y="10575"/>
                    </a:cubicBezTo>
                    <a:cubicBezTo>
                      <a:pt x="19782" y="10675"/>
                      <a:pt x="19748" y="10875"/>
                      <a:pt x="19848" y="11042"/>
                    </a:cubicBezTo>
                    <a:cubicBezTo>
                      <a:pt x="19882" y="11142"/>
                      <a:pt x="19949" y="11209"/>
                      <a:pt x="20082" y="11209"/>
                    </a:cubicBezTo>
                    <a:cubicBezTo>
                      <a:pt x="20149" y="11209"/>
                      <a:pt x="20215" y="11209"/>
                      <a:pt x="20249" y="11176"/>
                    </a:cubicBezTo>
                    <a:cubicBezTo>
                      <a:pt x="20382" y="11076"/>
                      <a:pt x="20482" y="11042"/>
                      <a:pt x="20549" y="10942"/>
                    </a:cubicBezTo>
                    <a:cubicBezTo>
                      <a:pt x="20682" y="10875"/>
                      <a:pt x="20716" y="10675"/>
                      <a:pt x="20649" y="10508"/>
                    </a:cubicBezTo>
                    <a:cubicBezTo>
                      <a:pt x="20565" y="10403"/>
                      <a:pt x="20467" y="10337"/>
                      <a:pt x="20364" y="10337"/>
                    </a:cubicBezTo>
                    <a:close/>
                    <a:moveTo>
                      <a:pt x="9542" y="10371"/>
                    </a:moveTo>
                    <a:cubicBezTo>
                      <a:pt x="9481" y="10371"/>
                      <a:pt x="9423" y="10393"/>
                      <a:pt x="9374" y="10442"/>
                    </a:cubicBezTo>
                    <a:cubicBezTo>
                      <a:pt x="9208" y="10542"/>
                      <a:pt x="9174" y="10742"/>
                      <a:pt x="9274" y="10909"/>
                    </a:cubicBezTo>
                    <a:cubicBezTo>
                      <a:pt x="9341" y="11042"/>
                      <a:pt x="9408" y="11109"/>
                      <a:pt x="9508" y="11209"/>
                    </a:cubicBezTo>
                    <a:cubicBezTo>
                      <a:pt x="9574" y="11276"/>
                      <a:pt x="9675" y="11342"/>
                      <a:pt x="9741" y="11342"/>
                    </a:cubicBezTo>
                    <a:cubicBezTo>
                      <a:pt x="9841" y="11342"/>
                      <a:pt x="9908" y="11342"/>
                      <a:pt x="10008" y="11276"/>
                    </a:cubicBezTo>
                    <a:cubicBezTo>
                      <a:pt x="10108" y="11142"/>
                      <a:pt x="10108" y="10909"/>
                      <a:pt x="10008" y="10775"/>
                    </a:cubicBezTo>
                    <a:cubicBezTo>
                      <a:pt x="9941" y="10709"/>
                      <a:pt x="9875" y="10609"/>
                      <a:pt x="9841" y="10542"/>
                    </a:cubicBezTo>
                    <a:cubicBezTo>
                      <a:pt x="9757" y="10436"/>
                      <a:pt x="9646" y="10371"/>
                      <a:pt x="9542" y="10371"/>
                    </a:cubicBezTo>
                    <a:close/>
                    <a:moveTo>
                      <a:pt x="18689" y="11336"/>
                    </a:moveTo>
                    <a:cubicBezTo>
                      <a:pt x="18642" y="11336"/>
                      <a:pt x="18593" y="11348"/>
                      <a:pt x="18548" y="11376"/>
                    </a:cubicBezTo>
                    <a:cubicBezTo>
                      <a:pt x="18481" y="11409"/>
                      <a:pt x="18347" y="11442"/>
                      <a:pt x="18247" y="11509"/>
                    </a:cubicBezTo>
                    <a:cubicBezTo>
                      <a:pt x="18081" y="11576"/>
                      <a:pt x="18014" y="11776"/>
                      <a:pt x="18081" y="11943"/>
                    </a:cubicBezTo>
                    <a:cubicBezTo>
                      <a:pt x="18147" y="12076"/>
                      <a:pt x="18247" y="12176"/>
                      <a:pt x="18381" y="12176"/>
                    </a:cubicBezTo>
                    <a:cubicBezTo>
                      <a:pt x="18414" y="12176"/>
                      <a:pt x="18481" y="12176"/>
                      <a:pt x="18514" y="12110"/>
                    </a:cubicBezTo>
                    <a:cubicBezTo>
                      <a:pt x="18581" y="12076"/>
                      <a:pt x="18714" y="12043"/>
                      <a:pt x="18814" y="11976"/>
                    </a:cubicBezTo>
                    <a:cubicBezTo>
                      <a:pt x="18981" y="11909"/>
                      <a:pt x="19048" y="11709"/>
                      <a:pt x="18981" y="11543"/>
                    </a:cubicBezTo>
                    <a:cubicBezTo>
                      <a:pt x="18933" y="11422"/>
                      <a:pt x="18814" y="11336"/>
                      <a:pt x="18689" y="11336"/>
                    </a:cubicBezTo>
                    <a:close/>
                    <a:moveTo>
                      <a:pt x="11043" y="11662"/>
                    </a:moveTo>
                    <a:cubicBezTo>
                      <a:pt x="10924" y="11662"/>
                      <a:pt x="10810" y="11729"/>
                      <a:pt x="10742" y="11843"/>
                    </a:cubicBezTo>
                    <a:cubicBezTo>
                      <a:pt x="10675" y="12010"/>
                      <a:pt x="10709" y="12210"/>
                      <a:pt x="10875" y="12276"/>
                    </a:cubicBezTo>
                    <a:cubicBezTo>
                      <a:pt x="10975" y="12343"/>
                      <a:pt x="11076" y="12410"/>
                      <a:pt x="11176" y="12443"/>
                    </a:cubicBezTo>
                    <a:cubicBezTo>
                      <a:pt x="11209" y="12510"/>
                      <a:pt x="11242" y="12510"/>
                      <a:pt x="11309" y="12510"/>
                    </a:cubicBezTo>
                    <a:cubicBezTo>
                      <a:pt x="11409" y="12510"/>
                      <a:pt x="11543" y="12443"/>
                      <a:pt x="11643" y="12343"/>
                    </a:cubicBezTo>
                    <a:cubicBezTo>
                      <a:pt x="11709" y="12143"/>
                      <a:pt x="11676" y="11943"/>
                      <a:pt x="11509" y="11876"/>
                    </a:cubicBezTo>
                    <a:cubicBezTo>
                      <a:pt x="11376" y="11776"/>
                      <a:pt x="11309" y="11743"/>
                      <a:pt x="11209" y="11709"/>
                    </a:cubicBezTo>
                    <a:cubicBezTo>
                      <a:pt x="11156" y="11677"/>
                      <a:pt x="11099" y="11662"/>
                      <a:pt x="11043" y="11662"/>
                    </a:cubicBezTo>
                    <a:close/>
                    <a:moveTo>
                      <a:pt x="16879" y="12103"/>
                    </a:moveTo>
                    <a:cubicBezTo>
                      <a:pt x="16857" y="12103"/>
                      <a:pt x="16835" y="12105"/>
                      <a:pt x="16813" y="12110"/>
                    </a:cubicBezTo>
                    <a:cubicBezTo>
                      <a:pt x="16713" y="12110"/>
                      <a:pt x="16579" y="12143"/>
                      <a:pt x="16513" y="12210"/>
                    </a:cubicBezTo>
                    <a:cubicBezTo>
                      <a:pt x="16346" y="12243"/>
                      <a:pt x="16246" y="12443"/>
                      <a:pt x="16313" y="12610"/>
                    </a:cubicBezTo>
                    <a:cubicBezTo>
                      <a:pt x="16346" y="12777"/>
                      <a:pt x="16479" y="12877"/>
                      <a:pt x="16579" y="12877"/>
                    </a:cubicBezTo>
                    <a:cubicBezTo>
                      <a:pt x="16579" y="12877"/>
                      <a:pt x="16613" y="12877"/>
                      <a:pt x="16680" y="12810"/>
                    </a:cubicBezTo>
                    <a:cubicBezTo>
                      <a:pt x="16813" y="12810"/>
                      <a:pt x="16880" y="12777"/>
                      <a:pt x="17013" y="12743"/>
                    </a:cubicBezTo>
                    <a:cubicBezTo>
                      <a:pt x="17180" y="12710"/>
                      <a:pt x="17247" y="12477"/>
                      <a:pt x="17213" y="12343"/>
                    </a:cubicBezTo>
                    <a:cubicBezTo>
                      <a:pt x="17184" y="12198"/>
                      <a:pt x="17029" y="12103"/>
                      <a:pt x="16879" y="12103"/>
                    </a:cubicBezTo>
                    <a:close/>
                    <a:moveTo>
                      <a:pt x="12788" y="12509"/>
                    </a:moveTo>
                    <a:cubicBezTo>
                      <a:pt x="12657" y="12509"/>
                      <a:pt x="12535" y="12616"/>
                      <a:pt x="12510" y="12743"/>
                    </a:cubicBezTo>
                    <a:cubicBezTo>
                      <a:pt x="12443" y="12910"/>
                      <a:pt x="12543" y="13110"/>
                      <a:pt x="12710" y="13177"/>
                    </a:cubicBezTo>
                    <a:cubicBezTo>
                      <a:pt x="12777" y="13210"/>
                      <a:pt x="12910" y="13210"/>
                      <a:pt x="13044" y="13244"/>
                    </a:cubicBezTo>
                    <a:lnTo>
                      <a:pt x="13077" y="13244"/>
                    </a:lnTo>
                    <a:cubicBezTo>
                      <a:pt x="13244" y="13244"/>
                      <a:pt x="13377" y="13110"/>
                      <a:pt x="13444" y="13044"/>
                    </a:cubicBezTo>
                    <a:cubicBezTo>
                      <a:pt x="13511" y="12843"/>
                      <a:pt x="13377" y="12677"/>
                      <a:pt x="13210" y="12610"/>
                    </a:cubicBezTo>
                    <a:cubicBezTo>
                      <a:pt x="13077" y="12577"/>
                      <a:pt x="13010" y="12577"/>
                      <a:pt x="12910" y="12543"/>
                    </a:cubicBezTo>
                    <a:cubicBezTo>
                      <a:pt x="12870" y="12519"/>
                      <a:pt x="12829" y="12509"/>
                      <a:pt x="12788" y="12509"/>
                    </a:cubicBezTo>
                    <a:close/>
                    <a:moveTo>
                      <a:pt x="14963" y="12571"/>
                    </a:moveTo>
                    <a:cubicBezTo>
                      <a:pt x="14946" y="12571"/>
                      <a:pt x="14929" y="12573"/>
                      <a:pt x="14912" y="12577"/>
                    </a:cubicBezTo>
                    <a:cubicBezTo>
                      <a:pt x="14845" y="12577"/>
                      <a:pt x="14711" y="12610"/>
                      <a:pt x="14611" y="12610"/>
                    </a:cubicBezTo>
                    <a:cubicBezTo>
                      <a:pt x="14478" y="12610"/>
                      <a:pt x="14345" y="12843"/>
                      <a:pt x="14345" y="13010"/>
                    </a:cubicBezTo>
                    <a:cubicBezTo>
                      <a:pt x="14378" y="13177"/>
                      <a:pt x="14511" y="13277"/>
                      <a:pt x="14678" y="13277"/>
                    </a:cubicBezTo>
                    <a:cubicBezTo>
                      <a:pt x="14845" y="13277"/>
                      <a:pt x="14945" y="13244"/>
                      <a:pt x="15012" y="13244"/>
                    </a:cubicBezTo>
                    <a:cubicBezTo>
                      <a:pt x="15212" y="13244"/>
                      <a:pt x="15345" y="13044"/>
                      <a:pt x="15279" y="12877"/>
                    </a:cubicBezTo>
                    <a:cubicBezTo>
                      <a:pt x="15249" y="12697"/>
                      <a:pt x="15111" y="12571"/>
                      <a:pt x="14963" y="1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2921;p56">
                <a:extLst>
                  <a:ext uri="{FF2B5EF4-FFF2-40B4-BE49-F238E27FC236}">
                    <a16:creationId xmlns:a16="http://schemas.microsoft.com/office/drawing/2014/main" id="{FE07981B-5368-16F9-006D-BD6994F0463A}"/>
                  </a:ext>
                </a:extLst>
              </p:cNvPr>
              <p:cNvSpPr/>
              <p:nvPr/>
            </p:nvSpPr>
            <p:spPr>
              <a:xfrm>
                <a:off x="4575100" y="4227625"/>
                <a:ext cx="145975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7615" extrusionOk="0">
                    <a:moveTo>
                      <a:pt x="2862" y="1796"/>
                    </a:moveTo>
                    <a:cubicBezTo>
                      <a:pt x="2898" y="1796"/>
                      <a:pt x="2933" y="1798"/>
                      <a:pt x="2969" y="1802"/>
                    </a:cubicBezTo>
                    <a:cubicBezTo>
                      <a:pt x="3537" y="1836"/>
                      <a:pt x="4037" y="2336"/>
                      <a:pt x="4004" y="2903"/>
                    </a:cubicBezTo>
                    <a:cubicBezTo>
                      <a:pt x="4004" y="3517"/>
                      <a:pt x="3534" y="4005"/>
                      <a:pt x="2959" y="4005"/>
                    </a:cubicBezTo>
                    <a:cubicBezTo>
                      <a:pt x="2941" y="4005"/>
                      <a:pt x="2922" y="4005"/>
                      <a:pt x="2903" y="4004"/>
                    </a:cubicBezTo>
                    <a:cubicBezTo>
                      <a:pt x="2336" y="4004"/>
                      <a:pt x="1835" y="3470"/>
                      <a:pt x="1869" y="2870"/>
                    </a:cubicBezTo>
                    <a:cubicBezTo>
                      <a:pt x="1869" y="2274"/>
                      <a:pt x="2311" y="1796"/>
                      <a:pt x="2862" y="1796"/>
                    </a:cubicBezTo>
                    <a:close/>
                    <a:moveTo>
                      <a:pt x="2969" y="1"/>
                    </a:moveTo>
                    <a:cubicBezTo>
                      <a:pt x="1302" y="1"/>
                      <a:pt x="1" y="1502"/>
                      <a:pt x="134" y="3237"/>
                    </a:cubicBezTo>
                    <a:cubicBezTo>
                      <a:pt x="234" y="4971"/>
                      <a:pt x="1402" y="6506"/>
                      <a:pt x="2202" y="7339"/>
                    </a:cubicBezTo>
                    <a:cubicBezTo>
                      <a:pt x="2386" y="7523"/>
                      <a:pt x="2628" y="7615"/>
                      <a:pt x="2865" y="7615"/>
                    </a:cubicBezTo>
                    <a:cubicBezTo>
                      <a:pt x="3103" y="7615"/>
                      <a:pt x="3336" y="7523"/>
                      <a:pt x="3503" y="7339"/>
                    </a:cubicBezTo>
                    <a:cubicBezTo>
                      <a:pt x="4370" y="6405"/>
                      <a:pt x="5738" y="4704"/>
                      <a:pt x="5805" y="3003"/>
                    </a:cubicBezTo>
                    <a:cubicBezTo>
                      <a:pt x="5838" y="1369"/>
                      <a:pt x="4537" y="1"/>
                      <a:pt x="29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922;p56">
              <a:extLst>
                <a:ext uri="{FF2B5EF4-FFF2-40B4-BE49-F238E27FC236}">
                  <a16:creationId xmlns:a16="http://schemas.microsoft.com/office/drawing/2014/main" id="{670166E1-6DD8-9A67-EDAD-55FBA3B1ED96}"/>
                </a:ext>
              </a:extLst>
            </p:cNvPr>
            <p:cNvSpPr/>
            <p:nvPr/>
          </p:nvSpPr>
          <p:spPr>
            <a:xfrm>
              <a:off x="3843263" y="3604440"/>
              <a:ext cx="26104" cy="56762"/>
            </a:xfrm>
            <a:custGeom>
              <a:avLst/>
              <a:gdLst/>
              <a:ahLst/>
              <a:cxnLst/>
              <a:rect l="l" t="t" r="r" b="b"/>
              <a:pathLst>
                <a:path w="1536" h="3340" extrusionOk="0">
                  <a:moveTo>
                    <a:pt x="686" y="0"/>
                  </a:moveTo>
                  <a:cubicBezTo>
                    <a:pt x="668" y="0"/>
                    <a:pt x="651" y="1"/>
                    <a:pt x="634" y="3"/>
                  </a:cubicBezTo>
                  <a:cubicBezTo>
                    <a:pt x="267" y="37"/>
                    <a:pt x="1" y="337"/>
                    <a:pt x="34" y="670"/>
                  </a:cubicBezTo>
                  <a:cubicBezTo>
                    <a:pt x="67" y="1371"/>
                    <a:pt x="167" y="2071"/>
                    <a:pt x="234" y="2805"/>
                  </a:cubicBezTo>
                  <a:cubicBezTo>
                    <a:pt x="267" y="3139"/>
                    <a:pt x="534" y="3339"/>
                    <a:pt x="868" y="3339"/>
                  </a:cubicBezTo>
                  <a:lnTo>
                    <a:pt x="935" y="3339"/>
                  </a:lnTo>
                  <a:cubicBezTo>
                    <a:pt x="1335" y="3306"/>
                    <a:pt x="1535" y="2972"/>
                    <a:pt x="1502" y="2639"/>
                  </a:cubicBezTo>
                  <a:cubicBezTo>
                    <a:pt x="1402" y="1971"/>
                    <a:pt x="1335" y="1304"/>
                    <a:pt x="1302" y="570"/>
                  </a:cubicBezTo>
                  <a:cubicBezTo>
                    <a:pt x="1239" y="256"/>
                    <a:pt x="968" y="0"/>
                    <a:pt x="68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923;p56">
              <a:extLst>
                <a:ext uri="{FF2B5EF4-FFF2-40B4-BE49-F238E27FC236}">
                  <a16:creationId xmlns:a16="http://schemas.microsoft.com/office/drawing/2014/main" id="{110EFDE9-6819-6EA7-B31A-83D072F895AF}"/>
                </a:ext>
              </a:extLst>
            </p:cNvPr>
            <p:cNvSpPr/>
            <p:nvPr/>
          </p:nvSpPr>
          <p:spPr>
            <a:xfrm>
              <a:off x="3908454" y="3804041"/>
              <a:ext cx="45375" cy="48196"/>
            </a:xfrm>
            <a:custGeom>
              <a:avLst/>
              <a:gdLst/>
              <a:ahLst/>
              <a:cxnLst/>
              <a:rect l="l" t="t" r="r" b="b"/>
              <a:pathLst>
                <a:path w="2670" h="2836" extrusionOk="0">
                  <a:moveTo>
                    <a:pt x="689" y="0"/>
                  </a:moveTo>
                  <a:cubicBezTo>
                    <a:pt x="563" y="0"/>
                    <a:pt x="439" y="35"/>
                    <a:pt x="334" y="100"/>
                  </a:cubicBezTo>
                  <a:cubicBezTo>
                    <a:pt x="34" y="300"/>
                    <a:pt x="1" y="667"/>
                    <a:pt x="167" y="967"/>
                  </a:cubicBezTo>
                  <a:cubicBezTo>
                    <a:pt x="568" y="1568"/>
                    <a:pt x="1035" y="2135"/>
                    <a:pt x="1502" y="2635"/>
                  </a:cubicBezTo>
                  <a:cubicBezTo>
                    <a:pt x="1635" y="2769"/>
                    <a:pt x="1769" y="2835"/>
                    <a:pt x="1935" y="2835"/>
                  </a:cubicBezTo>
                  <a:cubicBezTo>
                    <a:pt x="2102" y="2835"/>
                    <a:pt x="2236" y="2802"/>
                    <a:pt x="2369" y="2669"/>
                  </a:cubicBezTo>
                  <a:cubicBezTo>
                    <a:pt x="2603" y="2468"/>
                    <a:pt x="2669" y="2068"/>
                    <a:pt x="2402" y="1801"/>
                  </a:cubicBezTo>
                  <a:cubicBezTo>
                    <a:pt x="2002" y="1334"/>
                    <a:pt x="1568" y="834"/>
                    <a:pt x="1202" y="267"/>
                  </a:cubicBezTo>
                  <a:cubicBezTo>
                    <a:pt x="1080" y="84"/>
                    <a:pt x="884" y="0"/>
                    <a:pt x="689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24;p56">
              <a:extLst>
                <a:ext uri="{FF2B5EF4-FFF2-40B4-BE49-F238E27FC236}">
                  <a16:creationId xmlns:a16="http://schemas.microsoft.com/office/drawing/2014/main" id="{3A2839CD-CEEC-0FC2-E6B1-3ABF21D5385F}"/>
                </a:ext>
              </a:extLst>
            </p:cNvPr>
            <p:cNvSpPr/>
            <p:nvPr/>
          </p:nvSpPr>
          <p:spPr>
            <a:xfrm>
              <a:off x="3948137" y="3091154"/>
              <a:ext cx="38000" cy="54162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25;p56">
              <a:extLst>
                <a:ext uri="{FF2B5EF4-FFF2-40B4-BE49-F238E27FC236}">
                  <a16:creationId xmlns:a16="http://schemas.microsoft.com/office/drawing/2014/main" id="{242BF45B-70A5-52F8-9719-46DAE391D682}"/>
                </a:ext>
              </a:extLst>
            </p:cNvPr>
            <p:cNvSpPr/>
            <p:nvPr/>
          </p:nvSpPr>
          <p:spPr>
            <a:xfrm>
              <a:off x="3861414" y="3708871"/>
              <a:ext cx="36283" cy="54366"/>
            </a:xfrm>
            <a:custGeom>
              <a:avLst/>
              <a:gdLst/>
              <a:ahLst/>
              <a:cxnLst/>
              <a:rect l="l" t="t" r="r" b="b"/>
              <a:pathLst>
                <a:path w="2135" h="3199" extrusionOk="0">
                  <a:moveTo>
                    <a:pt x="700" y="1"/>
                  </a:moveTo>
                  <a:cubicBezTo>
                    <a:pt x="633" y="1"/>
                    <a:pt x="565" y="10"/>
                    <a:pt x="500" y="29"/>
                  </a:cubicBezTo>
                  <a:cubicBezTo>
                    <a:pt x="167" y="96"/>
                    <a:pt x="0" y="496"/>
                    <a:pt x="100" y="830"/>
                  </a:cubicBezTo>
                  <a:cubicBezTo>
                    <a:pt x="300" y="1530"/>
                    <a:pt x="534" y="2198"/>
                    <a:pt x="834" y="2831"/>
                  </a:cubicBezTo>
                  <a:cubicBezTo>
                    <a:pt x="934" y="3065"/>
                    <a:pt x="1168" y="3198"/>
                    <a:pt x="1434" y="3198"/>
                  </a:cubicBezTo>
                  <a:cubicBezTo>
                    <a:pt x="1501" y="3198"/>
                    <a:pt x="1601" y="3198"/>
                    <a:pt x="1668" y="3165"/>
                  </a:cubicBezTo>
                  <a:cubicBezTo>
                    <a:pt x="2001" y="3032"/>
                    <a:pt x="2135" y="2665"/>
                    <a:pt x="2001" y="2331"/>
                  </a:cubicBezTo>
                  <a:cubicBezTo>
                    <a:pt x="1768" y="1731"/>
                    <a:pt x="1501" y="1097"/>
                    <a:pt x="1301" y="430"/>
                  </a:cubicBezTo>
                  <a:cubicBezTo>
                    <a:pt x="1247" y="161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26;p56">
              <a:extLst>
                <a:ext uri="{FF2B5EF4-FFF2-40B4-BE49-F238E27FC236}">
                  <a16:creationId xmlns:a16="http://schemas.microsoft.com/office/drawing/2014/main" id="{AD013C4B-D7A0-AA36-2473-375CEC68097D}"/>
                </a:ext>
              </a:extLst>
            </p:cNvPr>
            <p:cNvSpPr/>
            <p:nvPr/>
          </p:nvSpPr>
          <p:spPr>
            <a:xfrm>
              <a:off x="3878408" y="3290755"/>
              <a:ext cx="34040" cy="55249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27;p56">
              <a:extLst>
                <a:ext uri="{FF2B5EF4-FFF2-40B4-BE49-F238E27FC236}">
                  <a16:creationId xmlns:a16="http://schemas.microsoft.com/office/drawing/2014/main" id="{C702475C-1460-4B5E-B5EE-6DEB962145C2}"/>
                </a:ext>
              </a:extLst>
            </p:cNvPr>
            <p:cNvSpPr/>
            <p:nvPr/>
          </p:nvSpPr>
          <p:spPr>
            <a:xfrm>
              <a:off x="4217415" y="2640340"/>
              <a:ext cx="45936" cy="48638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28;p56">
              <a:extLst>
                <a:ext uri="{FF2B5EF4-FFF2-40B4-BE49-F238E27FC236}">
                  <a16:creationId xmlns:a16="http://schemas.microsoft.com/office/drawing/2014/main" id="{00084AB7-4563-4DE3-7071-0554D66E807E}"/>
                </a:ext>
              </a:extLst>
            </p:cNvPr>
            <p:cNvSpPr/>
            <p:nvPr/>
          </p:nvSpPr>
          <p:spPr>
            <a:xfrm>
              <a:off x="3991218" y="2994523"/>
              <a:ext cx="39138" cy="52734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29;p56">
              <a:extLst>
                <a:ext uri="{FF2B5EF4-FFF2-40B4-BE49-F238E27FC236}">
                  <a16:creationId xmlns:a16="http://schemas.microsoft.com/office/drawing/2014/main" id="{8A80949A-08F5-BA68-9019-768BC198A554}"/>
                </a:ext>
              </a:extLst>
            </p:cNvPr>
            <p:cNvSpPr/>
            <p:nvPr/>
          </p:nvSpPr>
          <p:spPr>
            <a:xfrm>
              <a:off x="3982160" y="3879275"/>
              <a:ext cx="53873" cy="40413"/>
            </a:xfrm>
            <a:custGeom>
              <a:avLst/>
              <a:gdLst/>
              <a:ahLst/>
              <a:cxnLst/>
              <a:rect l="l" t="t" r="r" b="b"/>
              <a:pathLst>
                <a:path w="3170" h="2378" extrusionOk="0">
                  <a:moveTo>
                    <a:pt x="687" y="0"/>
                  </a:moveTo>
                  <a:cubicBezTo>
                    <a:pt x="501" y="0"/>
                    <a:pt x="317" y="88"/>
                    <a:pt x="200" y="243"/>
                  </a:cubicBezTo>
                  <a:cubicBezTo>
                    <a:pt x="0" y="543"/>
                    <a:pt x="33" y="910"/>
                    <a:pt x="334" y="1144"/>
                  </a:cubicBezTo>
                  <a:cubicBezTo>
                    <a:pt x="567" y="1310"/>
                    <a:pt x="801" y="1477"/>
                    <a:pt x="1034" y="1644"/>
                  </a:cubicBezTo>
                  <a:cubicBezTo>
                    <a:pt x="1368" y="1878"/>
                    <a:pt x="1735" y="2078"/>
                    <a:pt x="2135" y="2311"/>
                  </a:cubicBezTo>
                  <a:cubicBezTo>
                    <a:pt x="2202" y="2345"/>
                    <a:pt x="2335" y="2378"/>
                    <a:pt x="2402" y="2378"/>
                  </a:cubicBezTo>
                  <a:cubicBezTo>
                    <a:pt x="2602" y="2378"/>
                    <a:pt x="2835" y="2244"/>
                    <a:pt x="2969" y="2044"/>
                  </a:cubicBezTo>
                  <a:cubicBezTo>
                    <a:pt x="3169" y="1811"/>
                    <a:pt x="3036" y="1377"/>
                    <a:pt x="2735" y="1244"/>
                  </a:cubicBezTo>
                  <a:cubicBezTo>
                    <a:pt x="2402" y="1077"/>
                    <a:pt x="2068" y="877"/>
                    <a:pt x="1735" y="643"/>
                  </a:cubicBezTo>
                  <a:cubicBezTo>
                    <a:pt x="1501" y="477"/>
                    <a:pt x="1301" y="310"/>
                    <a:pt x="1068" y="143"/>
                  </a:cubicBezTo>
                  <a:cubicBezTo>
                    <a:pt x="956" y="45"/>
                    <a:pt x="821" y="0"/>
                    <a:pt x="687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30;p56">
              <a:extLst>
                <a:ext uri="{FF2B5EF4-FFF2-40B4-BE49-F238E27FC236}">
                  <a16:creationId xmlns:a16="http://schemas.microsoft.com/office/drawing/2014/main" id="{94C1ECD2-5D3B-BA92-AB46-E520CB30923A}"/>
                </a:ext>
              </a:extLst>
            </p:cNvPr>
            <p:cNvSpPr/>
            <p:nvPr/>
          </p:nvSpPr>
          <p:spPr>
            <a:xfrm>
              <a:off x="4077958" y="3922323"/>
              <a:ext cx="58410" cy="26291"/>
            </a:xfrm>
            <a:custGeom>
              <a:avLst/>
              <a:gdLst/>
              <a:ahLst/>
              <a:cxnLst/>
              <a:rect l="l" t="t" r="r" b="b"/>
              <a:pathLst>
                <a:path w="3437" h="1547" extrusionOk="0">
                  <a:moveTo>
                    <a:pt x="719" y="0"/>
                  </a:moveTo>
                  <a:cubicBezTo>
                    <a:pt x="427" y="0"/>
                    <a:pt x="156" y="217"/>
                    <a:pt x="67" y="512"/>
                  </a:cubicBezTo>
                  <a:cubicBezTo>
                    <a:pt x="0" y="846"/>
                    <a:pt x="234" y="1179"/>
                    <a:pt x="568" y="1279"/>
                  </a:cubicBezTo>
                  <a:cubicBezTo>
                    <a:pt x="1235" y="1379"/>
                    <a:pt x="1969" y="1513"/>
                    <a:pt x="2702" y="1546"/>
                  </a:cubicBezTo>
                  <a:lnTo>
                    <a:pt x="2736" y="1546"/>
                  </a:lnTo>
                  <a:cubicBezTo>
                    <a:pt x="3069" y="1546"/>
                    <a:pt x="3303" y="1313"/>
                    <a:pt x="3370" y="979"/>
                  </a:cubicBezTo>
                  <a:cubicBezTo>
                    <a:pt x="3436" y="645"/>
                    <a:pt x="3203" y="345"/>
                    <a:pt x="2836" y="312"/>
                  </a:cubicBezTo>
                  <a:cubicBezTo>
                    <a:pt x="2102" y="245"/>
                    <a:pt x="1435" y="145"/>
                    <a:pt x="834" y="12"/>
                  </a:cubicBezTo>
                  <a:cubicBezTo>
                    <a:pt x="796" y="4"/>
                    <a:pt x="757" y="0"/>
                    <a:pt x="719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31;p56">
              <a:extLst>
                <a:ext uri="{FF2B5EF4-FFF2-40B4-BE49-F238E27FC236}">
                  <a16:creationId xmlns:a16="http://schemas.microsoft.com/office/drawing/2014/main" id="{330F318D-BCEB-3940-578D-AE10AB813931}"/>
                </a:ext>
              </a:extLst>
            </p:cNvPr>
            <p:cNvSpPr/>
            <p:nvPr/>
          </p:nvSpPr>
          <p:spPr>
            <a:xfrm>
              <a:off x="4088155" y="2808569"/>
              <a:ext cx="44815" cy="50474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32;p56">
              <a:extLst>
                <a:ext uri="{FF2B5EF4-FFF2-40B4-BE49-F238E27FC236}">
                  <a16:creationId xmlns:a16="http://schemas.microsoft.com/office/drawing/2014/main" id="{284CEE3A-6766-134E-0B94-2E9292D65CA3}"/>
                </a:ext>
              </a:extLst>
            </p:cNvPr>
            <p:cNvSpPr/>
            <p:nvPr/>
          </p:nvSpPr>
          <p:spPr>
            <a:xfrm>
              <a:off x="4036576" y="2898623"/>
              <a:ext cx="41399" cy="53958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33;p56">
              <a:extLst>
                <a:ext uri="{FF2B5EF4-FFF2-40B4-BE49-F238E27FC236}">
                  <a16:creationId xmlns:a16="http://schemas.microsoft.com/office/drawing/2014/main" id="{F8121B43-FA91-9135-5014-2474A9397734}"/>
                </a:ext>
              </a:extLst>
            </p:cNvPr>
            <p:cNvSpPr/>
            <p:nvPr/>
          </p:nvSpPr>
          <p:spPr>
            <a:xfrm>
              <a:off x="3843263" y="3499567"/>
              <a:ext cx="25526" cy="56184"/>
            </a:xfrm>
            <a:custGeom>
              <a:avLst/>
              <a:gdLst/>
              <a:ahLst/>
              <a:cxnLst/>
              <a:rect l="l" t="t" r="r" b="b"/>
              <a:pathLst>
                <a:path w="1502" h="3306" extrusionOk="0">
                  <a:moveTo>
                    <a:pt x="838" y="0"/>
                  </a:moveTo>
                  <a:cubicBezTo>
                    <a:pt x="526" y="0"/>
                    <a:pt x="234" y="225"/>
                    <a:pt x="234" y="537"/>
                  </a:cubicBezTo>
                  <a:cubicBezTo>
                    <a:pt x="167" y="1237"/>
                    <a:pt x="101" y="1971"/>
                    <a:pt x="67" y="2672"/>
                  </a:cubicBezTo>
                  <a:cubicBezTo>
                    <a:pt x="1" y="2972"/>
                    <a:pt x="267" y="3239"/>
                    <a:pt x="634" y="3306"/>
                  </a:cubicBezTo>
                  <a:cubicBezTo>
                    <a:pt x="1001" y="3306"/>
                    <a:pt x="1235" y="3039"/>
                    <a:pt x="1302" y="2705"/>
                  </a:cubicBezTo>
                  <a:cubicBezTo>
                    <a:pt x="1335" y="2038"/>
                    <a:pt x="1368" y="1338"/>
                    <a:pt x="1468" y="670"/>
                  </a:cubicBezTo>
                  <a:cubicBezTo>
                    <a:pt x="1502" y="337"/>
                    <a:pt x="1235" y="3"/>
                    <a:pt x="901" y="3"/>
                  </a:cubicBezTo>
                  <a:cubicBezTo>
                    <a:pt x="880" y="1"/>
                    <a:pt x="859" y="0"/>
                    <a:pt x="838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34;p56">
              <a:extLst>
                <a:ext uri="{FF2B5EF4-FFF2-40B4-BE49-F238E27FC236}">
                  <a16:creationId xmlns:a16="http://schemas.microsoft.com/office/drawing/2014/main" id="{4AD5519B-EF16-FD1B-3D9D-0139AE04A244}"/>
                </a:ext>
              </a:extLst>
            </p:cNvPr>
            <p:cNvSpPr/>
            <p:nvPr/>
          </p:nvSpPr>
          <p:spPr>
            <a:xfrm>
              <a:off x="3910732" y="3189875"/>
              <a:ext cx="35723" cy="54654"/>
            </a:xfrm>
            <a:custGeom>
              <a:avLst/>
              <a:gdLst/>
              <a:ahLst/>
              <a:cxnLst/>
              <a:rect l="l" t="t" r="r" b="b"/>
              <a:pathLst>
                <a:path w="2102" h="3216" extrusionOk="0">
                  <a:moveTo>
                    <a:pt x="1370" y="0"/>
                  </a:moveTo>
                  <a:cubicBezTo>
                    <a:pt x="1124" y="0"/>
                    <a:pt x="911" y="158"/>
                    <a:pt x="834" y="413"/>
                  </a:cubicBezTo>
                  <a:cubicBezTo>
                    <a:pt x="567" y="1081"/>
                    <a:pt x="334" y="1714"/>
                    <a:pt x="100" y="2382"/>
                  </a:cubicBezTo>
                  <a:cubicBezTo>
                    <a:pt x="0" y="2715"/>
                    <a:pt x="167" y="3049"/>
                    <a:pt x="500" y="3149"/>
                  </a:cubicBezTo>
                  <a:cubicBezTo>
                    <a:pt x="567" y="3215"/>
                    <a:pt x="601" y="3215"/>
                    <a:pt x="701" y="3215"/>
                  </a:cubicBezTo>
                  <a:cubicBezTo>
                    <a:pt x="934" y="3215"/>
                    <a:pt x="1201" y="3049"/>
                    <a:pt x="1268" y="2782"/>
                  </a:cubicBezTo>
                  <a:cubicBezTo>
                    <a:pt x="1535" y="2115"/>
                    <a:pt x="1735" y="1481"/>
                    <a:pt x="2002" y="847"/>
                  </a:cubicBezTo>
                  <a:cubicBezTo>
                    <a:pt x="2102" y="514"/>
                    <a:pt x="1935" y="180"/>
                    <a:pt x="1601" y="47"/>
                  </a:cubicBezTo>
                  <a:cubicBezTo>
                    <a:pt x="1523" y="15"/>
                    <a:pt x="1445" y="0"/>
                    <a:pt x="137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35;p56">
              <a:extLst>
                <a:ext uri="{FF2B5EF4-FFF2-40B4-BE49-F238E27FC236}">
                  <a16:creationId xmlns:a16="http://schemas.microsoft.com/office/drawing/2014/main" id="{724BFF44-65C9-5306-E6F4-9E73DCB6FDE2}"/>
                </a:ext>
              </a:extLst>
            </p:cNvPr>
            <p:cNvSpPr/>
            <p:nvPr/>
          </p:nvSpPr>
          <p:spPr>
            <a:xfrm>
              <a:off x="3693610" y="1747057"/>
              <a:ext cx="49335" cy="45664"/>
            </a:xfrm>
            <a:custGeom>
              <a:avLst/>
              <a:gdLst/>
              <a:ahLst/>
              <a:cxnLst/>
              <a:rect l="l" t="t" r="r" b="b"/>
              <a:pathLst>
                <a:path w="2903" h="2687" extrusionOk="0">
                  <a:moveTo>
                    <a:pt x="2217" y="1"/>
                  </a:moveTo>
                  <a:cubicBezTo>
                    <a:pt x="2065" y="1"/>
                    <a:pt x="1911" y="60"/>
                    <a:pt x="1802" y="185"/>
                  </a:cubicBezTo>
                  <a:cubicBezTo>
                    <a:pt x="1301" y="619"/>
                    <a:pt x="734" y="1119"/>
                    <a:pt x="234" y="1619"/>
                  </a:cubicBezTo>
                  <a:cubicBezTo>
                    <a:pt x="0" y="1886"/>
                    <a:pt x="0" y="2253"/>
                    <a:pt x="234" y="2487"/>
                  </a:cubicBezTo>
                  <a:cubicBezTo>
                    <a:pt x="367" y="2620"/>
                    <a:pt x="534" y="2687"/>
                    <a:pt x="701" y="2687"/>
                  </a:cubicBezTo>
                  <a:cubicBezTo>
                    <a:pt x="868" y="2687"/>
                    <a:pt x="1034" y="2620"/>
                    <a:pt x="1168" y="2487"/>
                  </a:cubicBezTo>
                  <a:cubicBezTo>
                    <a:pt x="1668" y="1986"/>
                    <a:pt x="2135" y="1553"/>
                    <a:pt x="2636" y="1086"/>
                  </a:cubicBezTo>
                  <a:cubicBezTo>
                    <a:pt x="2869" y="819"/>
                    <a:pt x="2902" y="452"/>
                    <a:pt x="2669" y="218"/>
                  </a:cubicBezTo>
                  <a:cubicBezTo>
                    <a:pt x="2563" y="76"/>
                    <a:pt x="2390" y="1"/>
                    <a:pt x="2217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36;p56">
              <a:extLst>
                <a:ext uri="{FF2B5EF4-FFF2-40B4-BE49-F238E27FC236}">
                  <a16:creationId xmlns:a16="http://schemas.microsoft.com/office/drawing/2014/main" id="{E1C0C6A3-DC9C-C1F9-37F4-C83D1764D9EA}"/>
                </a:ext>
              </a:extLst>
            </p:cNvPr>
            <p:cNvSpPr/>
            <p:nvPr/>
          </p:nvSpPr>
          <p:spPr>
            <a:xfrm>
              <a:off x="3625580" y="1825146"/>
              <a:ext cx="45375" cy="50338"/>
            </a:xfrm>
            <a:custGeom>
              <a:avLst/>
              <a:gdLst/>
              <a:ahLst/>
              <a:cxnLst/>
              <a:rect l="l" t="t" r="r" b="b"/>
              <a:pathLst>
                <a:path w="2670" h="2962" extrusionOk="0">
                  <a:moveTo>
                    <a:pt x="1943" y="0"/>
                  </a:moveTo>
                  <a:cubicBezTo>
                    <a:pt x="1759" y="0"/>
                    <a:pt x="1585" y="85"/>
                    <a:pt x="1468" y="260"/>
                  </a:cubicBezTo>
                  <a:cubicBezTo>
                    <a:pt x="1035" y="794"/>
                    <a:pt x="634" y="1361"/>
                    <a:pt x="201" y="1961"/>
                  </a:cubicBezTo>
                  <a:cubicBezTo>
                    <a:pt x="0" y="2261"/>
                    <a:pt x="101" y="2628"/>
                    <a:pt x="367" y="2828"/>
                  </a:cubicBezTo>
                  <a:cubicBezTo>
                    <a:pt x="501" y="2895"/>
                    <a:pt x="634" y="2962"/>
                    <a:pt x="768" y="2962"/>
                  </a:cubicBezTo>
                  <a:cubicBezTo>
                    <a:pt x="968" y="2962"/>
                    <a:pt x="1135" y="2862"/>
                    <a:pt x="1268" y="2695"/>
                  </a:cubicBezTo>
                  <a:cubicBezTo>
                    <a:pt x="1668" y="2128"/>
                    <a:pt x="2035" y="1561"/>
                    <a:pt x="2469" y="1060"/>
                  </a:cubicBezTo>
                  <a:cubicBezTo>
                    <a:pt x="2669" y="694"/>
                    <a:pt x="2636" y="327"/>
                    <a:pt x="2335" y="126"/>
                  </a:cubicBezTo>
                  <a:cubicBezTo>
                    <a:pt x="2211" y="43"/>
                    <a:pt x="2074" y="0"/>
                    <a:pt x="194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37;p56">
              <a:extLst>
                <a:ext uri="{FF2B5EF4-FFF2-40B4-BE49-F238E27FC236}">
                  <a16:creationId xmlns:a16="http://schemas.microsoft.com/office/drawing/2014/main" id="{764163AE-BA08-842B-252C-04B9F5C1762D}"/>
                </a:ext>
              </a:extLst>
            </p:cNvPr>
            <p:cNvSpPr/>
            <p:nvPr/>
          </p:nvSpPr>
          <p:spPr>
            <a:xfrm>
              <a:off x="4184531" y="3922459"/>
              <a:ext cx="57849" cy="25577"/>
            </a:xfrm>
            <a:custGeom>
              <a:avLst/>
              <a:gdLst/>
              <a:ahLst/>
              <a:cxnLst/>
              <a:rect l="l" t="t" r="r" b="b"/>
              <a:pathLst>
                <a:path w="3404" h="1505" extrusionOk="0">
                  <a:moveTo>
                    <a:pt x="2714" y="0"/>
                  </a:moveTo>
                  <a:cubicBezTo>
                    <a:pt x="2688" y="0"/>
                    <a:pt x="2662" y="1"/>
                    <a:pt x="2636" y="4"/>
                  </a:cubicBezTo>
                  <a:cubicBezTo>
                    <a:pt x="1935" y="137"/>
                    <a:pt x="1268" y="204"/>
                    <a:pt x="601" y="271"/>
                  </a:cubicBezTo>
                  <a:cubicBezTo>
                    <a:pt x="267" y="304"/>
                    <a:pt x="1" y="604"/>
                    <a:pt x="1" y="938"/>
                  </a:cubicBezTo>
                  <a:cubicBezTo>
                    <a:pt x="67" y="1271"/>
                    <a:pt x="301" y="1505"/>
                    <a:pt x="634" y="1505"/>
                  </a:cubicBezTo>
                  <a:lnTo>
                    <a:pt x="668" y="1505"/>
                  </a:lnTo>
                  <a:cubicBezTo>
                    <a:pt x="1335" y="1471"/>
                    <a:pt x="2069" y="1338"/>
                    <a:pt x="2803" y="1271"/>
                  </a:cubicBezTo>
                  <a:cubicBezTo>
                    <a:pt x="3136" y="1205"/>
                    <a:pt x="3403" y="871"/>
                    <a:pt x="3336" y="537"/>
                  </a:cubicBezTo>
                  <a:cubicBezTo>
                    <a:pt x="3305" y="197"/>
                    <a:pt x="3045" y="0"/>
                    <a:pt x="2714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38;p56">
              <a:extLst>
                <a:ext uri="{FF2B5EF4-FFF2-40B4-BE49-F238E27FC236}">
                  <a16:creationId xmlns:a16="http://schemas.microsoft.com/office/drawing/2014/main" id="{F43FC234-5A28-3042-41F0-AAE7AD98B69F}"/>
                </a:ext>
              </a:extLst>
            </p:cNvPr>
            <p:cNvSpPr/>
            <p:nvPr/>
          </p:nvSpPr>
          <p:spPr>
            <a:xfrm>
              <a:off x="3775234" y="1684891"/>
              <a:ext cx="53873" cy="40379"/>
            </a:xfrm>
            <a:custGeom>
              <a:avLst/>
              <a:gdLst/>
              <a:ahLst/>
              <a:cxnLst/>
              <a:rect l="l" t="t" r="r" b="b"/>
              <a:pathLst>
                <a:path w="3170" h="2376" extrusionOk="0">
                  <a:moveTo>
                    <a:pt x="2448" y="1"/>
                  </a:moveTo>
                  <a:cubicBezTo>
                    <a:pt x="2353" y="1"/>
                    <a:pt x="2258" y="24"/>
                    <a:pt x="2169" y="73"/>
                  </a:cubicBezTo>
                  <a:cubicBezTo>
                    <a:pt x="1535" y="407"/>
                    <a:pt x="935" y="774"/>
                    <a:pt x="368" y="1208"/>
                  </a:cubicBezTo>
                  <a:cubicBezTo>
                    <a:pt x="67" y="1408"/>
                    <a:pt x="1" y="1775"/>
                    <a:pt x="201" y="2075"/>
                  </a:cubicBezTo>
                  <a:cubicBezTo>
                    <a:pt x="334" y="2242"/>
                    <a:pt x="534" y="2375"/>
                    <a:pt x="701" y="2375"/>
                  </a:cubicBezTo>
                  <a:cubicBezTo>
                    <a:pt x="835" y="2375"/>
                    <a:pt x="935" y="2342"/>
                    <a:pt x="1035" y="2242"/>
                  </a:cubicBezTo>
                  <a:cubicBezTo>
                    <a:pt x="1602" y="1875"/>
                    <a:pt x="2202" y="1508"/>
                    <a:pt x="2736" y="1174"/>
                  </a:cubicBezTo>
                  <a:cubicBezTo>
                    <a:pt x="3036" y="1007"/>
                    <a:pt x="3170" y="607"/>
                    <a:pt x="3003" y="340"/>
                  </a:cubicBezTo>
                  <a:cubicBezTo>
                    <a:pt x="2886" y="129"/>
                    <a:pt x="2670" y="1"/>
                    <a:pt x="2448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39;p56">
              <a:extLst>
                <a:ext uri="{FF2B5EF4-FFF2-40B4-BE49-F238E27FC236}">
                  <a16:creationId xmlns:a16="http://schemas.microsoft.com/office/drawing/2014/main" id="{7EE2C022-9E6B-65BA-00E9-6EDACC3FD2A7}"/>
                </a:ext>
              </a:extLst>
            </p:cNvPr>
            <p:cNvSpPr/>
            <p:nvPr/>
          </p:nvSpPr>
          <p:spPr>
            <a:xfrm>
              <a:off x="4556983" y="2100475"/>
              <a:ext cx="28925" cy="56184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40;p56">
              <a:extLst>
                <a:ext uri="{FF2B5EF4-FFF2-40B4-BE49-F238E27FC236}">
                  <a16:creationId xmlns:a16="http://schemas.microsoft.com/office/drawing/2014/main" id="{B9E31662-2380-571D-13C0-036C68EC4AF4}"/>
                </a:ext>
              </a:extLst>
            </p:cNvPr>
            <p:cNvSpPr/>
            <p:nvPr/>
          </p:nvSpPr>
          <p:spPr>
            <a:xfrm>
              <a:off x="4284866" y="2558376"/>
              <a:ext cx="45936" cy="48536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41;p56">
              <a:extLst>
                <a:ext uri="{FF2B5EF4-FFF2-40B4-BE49-F238E27FC236}">
                  <a16:creationId xmlns:a16="http://schemas.microsoft.com/office/drawing/2014/main" id="{9AFFB5CF-0A89-7B32-653A-CBF699CD8749}"/>
                </a:ext>
              </a:extLst>
            </p:cNvPr>
            <p:cNvSpPr/>
            <p:nvPr/>
          </p:nvSpPr>
          <p:spPr>
            <a:xfrm>
              <a:off x="4557544" y="1994871"/>
              <a:ext cx="28925" cy="56354"/>
            </a:xfrm>
            <a:custGeom>
              <a:avLst/>
              <a:gdLst/>
              <a:ahLst/>
              <a:cxnLst/>
              <a:rect l="l" t="t" r="r" b="b"/>
              <a:pathLst>
                <a:path w="1702" h="3316" extrusionOk="0">
                  <a:moveTo>
                    <a:pt x="663" y="0"/>
                  </a:moveTo>
                  <a:cubicBezTo>
                    <a:pt x="621" y="0"/>
                    <a:pt x="577" y="5"/>
                    <a:pt x="534" y="13"/>
                  </a:cubicBezTo>
                  <a:cubicBezTo>
                    <a:pt x="201" y="113"/>
                    <a:pt x="1" y="447"/>
                    <a:pt x="67" y="780"/>
                  </a:cubicBezTo>
                  <a:cubicBezTo>
                    <a:pt x="167" y="1281"/>
                    <a:pt x="234" y="1714"/>
                    <a:pt x="334" y="2181"/>
                  </a:cubicBezTo>
                  <a:cubicBezTo>
                    <a:pt x="368" y="2382"/>
                    <a:pt x="368" y="2548"/>
                    <a:pt x="401" y="2782"/>
                  </a:cubicBezTo>
                  <a:cubicBezTo>
                    <a:pt x="434" y="3115"/>
                    <a:pt x="701" y="3316"/>
                    <a:pt x="1035" y="3316"/>
                  </a:cubicBezTo>
                  <a:lnTo>
                    <a:pt x="1101" y="3316"/>
                  </a:lnTo>
                  <a:cubicBezTo>
                    <a:pt x="1468" y="3282"/>
                    <a:pt x="1702" y="2982"/>
                    <a:pt x="1668" y="2615"/>
                  </a:cubicBezTo>
                  <a:cubicBezTo>
                    <a:pt x="1635" y="2382"/>
                    <a:pt x="1635" y="2181"/>
                    <a:pt x="1568" y="1981"/>
                  </a:cubicBezTo>
                  <a:cubicBezTo>
                    <a:pt x="1502" y="1481"/>
                    <a:pt x="1402" y="981"/>
                    <a:pt x="1302" y="480"/>
                  </a:cubicBezTo>
                  <a:cubicBezTo>
                    <a:pt x="1214" y="190"/>
                    <a:pt x="950" y="0"/>
                    <a:pt x="66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42;p56">
              <a:extLst>
                <a:ext uri="{FF2B5EF4-FFF2-40B4-BE49-F238E27FC236}">
                  <a16:creationId xmlns:a16="http://schemas.microsoft.com/office/drawing/2014/main" id="{4342E993-1AEA-9696-C113-C931D09E1C76}"/>
                </a:ext>
              </a:extLst>
            </p:cNvPr>
            <p:cNvSpPr/>
            <p:nvPr/>
          </p:nvSpPr>
          <p:spPr>
            <a:xfrm>
              <a:off x="4524098" y="2203479"/>
              <a:ext cx="37439" cy="53533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43;p56">
              <a:extLst>
                <a:ext uri="{FF2B5EF4-FFF2-40B4-BE49-F238E27FC236}">
                  <a16:creationId xmlns:a16="http://schemas.microsoft.com/office/drawing/2014/main" id="{9E33F2C1-EF5E-30BC-12CA-52D1802ACA05}"/>
                </a:ext>
              </a:extLst>
            </p:cNvPr>
            <p:cNvSpPr/>
            <p:nvPr/>
          </p:nvSpPr>
          <p:spPr>
            <a:xfrm>
              <a:off x="4288843" y="3898870"/>
              <a:ext cx="58971" cy="29893"/>
            </a:xfrm>
            <a:custGeom>
              <a:avLst/>
              <a:gdLst/>
              <a:ahLst/>
              <a:cxnLst/>
              <a:rect l="l" t="t" r="r" b="b"/>
              <a:pathLst>
                <a:path w="3470" h="1759" extrusionOk="0">
                  <a:moveTo>
                    <a:pt x="2697" y="0"/>
                  </a:moveTo>
                  <a:cubicBezTo>
                    <a:pt x="2643" y="0"/>
                    <a:pt x="2589" y="8"/>
                    <a:pt x="2535" y="24"/>
                  </a:cubicBezTo>
                  <a:cubicBezTo>
                    <a:pt x="1868" y="224"/>
                    <a:pt x="1201" y="391"/>
                    <a:pt x="534" y="558"/>
                  </a:cubicBezTo>
                  <a:cubicBezTo>
                    <a:pt x="200" y="658"/>
                    <a:pt x="0" y="991"/>
                    <a:pt x="100" y="1325"/>
                  </a:cubicBezTo>
                  <a:cubicBezTo>
                    <a:pt x="167" y="1592"/>
                    <a:pt x="434" y="1759"/>
                    <a:pt x="701" y="1759"/>
                  </a:cubicBezTo>
                  <a:lnTo>
                    <a:pt x="868" y="1759"/>
                  </a:lnTo>
                  <a:cubicBezTo>
                    <a:pt x="1535" y="1592"/>
                    <a:pt x="2202" y="1425"/>
                    <a:pt x="2936" y="1225"/>
                  </a:cubicBezTo>
                  <a:cubicBezTo>
                    <a:pt x="3269" y="1158"/>
                    <a:pt x="3469" y="758"/>
                    <a:pt x="3336" y="424"/>
                  </a:cubicBezTo>
                  <a:cubicBezTo>
                    <a:pt x="3224" y="201"/>
                    <a:pt x="2972" y="0"/>
                    <a:pt x="2697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44;p56">
              <a:extLst>
                <a:ext uri="{FF2B5EF4-FFF2-40B4-BE49-F238E27FC236}">
                  <a16:creationId xmlns:a16="http://schemas.microsoft.com/office/drawing/2014/main" id="{B307A9C5-8212-C8D1-C427-F2A10A190125}"/>
                </a:ext>
              </a:extLst>
            </p:cNvPr>
            <p:cNvSpPr/>
            <p:nvPr/>
          </p:nvSpPr>
          <p:spPr>
            <a:xfrm>
              <a:off x="4150525" y="2723579"/>
              <a:ext cx="45358" cy="48723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45;p56">
              <a:extLst>
                <a:ext uri="{FF2B5EF4-FFF2-40B4-BE49-F238E27FC236}">
                  <a16:creationId xmlns:a16="http://schemas.microsoft.com/office/drawing/2014/main" id="{B7E3DE95-353D-E7FA-93A8-00B95DA0D115}"/>
                </a:ext>
              </a:extLst>
            </p:cNvPr>
            <p:cNvSpPr/>
            <p:nvPr/>
          </p:nvSpPr>
          <p:spPr>
            <a:xfrm>
              <a:off x="4514462" y="1897322"/>
              <a:ext cx="41399" cy="52428"/>
            </a:xfrm>
            <a:custGeom>
              <a:avLst/>
              <a:gdLst/>
              <a:ahLst/>
              <a:cxnLst/>
              <a:rect l="l" t="t" r="r" b="b"/>
              <a:pathLst>
                <a:path w="2436" h="3085" extrusionOk="0">
                  <a:moveTo>
                    <a:pt x="703" y="1"/>
                  </a:moveTo>
                  <a:cubicBezTo>
                    <a:pt x="593" y="1"/>
                    <a:pt x="479" y="27"/>
                    <a:pt x="367" y="82"/>
                  </a:cubicBezTo>
                  <a:cubicBezTo>
                    <a:pt x="67" y="249"/>
                    <a:pt x="0" y="616"/>
                    <a:pt x="167" y="950"/>
                  </a:cubicBezTo>
                  <a:cubicBezTo>
                    <a:pt x="568" y="1550"/>
                    <a:pt x="868" y="2184"/>
                    <a:pt x="1168" y="2751"/>
                  </a:cubicBezTo>
                  <a:cubicBezTo>
                    <a:pt x="1268" y="2951"/>
                    <a:pt x="1502" y="3085"/>
                    <a:pt x="1702" y="3085"/>
                  </a:cubicBezTo>
                  <a:cubicBezTo>
                    <a:pt x="1768" y="3085"/>
                    <a:pt x="1868" y="3085"/>
                    <a:pt x="2002" y="3018"/>
                  </a:cubicBezTo>
                  <a:cubicBezTo>
                    <a:pt x="2269" y="2818"/>
                    <a:pt x="2436" y="2451"/>
                    <a:pt x="2269" y="2184"/>
                  </a:cubicBezTo>
                  <a:cubicBezTo>
                    <a:pt x="2002" y="1550"/>
                    <a:pt x="1602" y="916"/>
                    <a:pt x="1235" y="283"/>
                  </a:cubicBezTo>
                  <a:cubicBezTo>
                    <a:pt x="1123" y="105"/>
                    <a:pt x="923" y="1"/>
                    <a:pt x="703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46;p56">
              <a:extLst>
                <a:ext uri="{FF2B5EF4-FFF2-40B4-BE49-F238E27FC236}">
                  <a16:creationId xmlns:a16="http://schemas.microsoft.com/office/drawing/2014/main" id="{A49E27D1-7C01-1F39-838A-AD5C66B88F73}"/>
                </a:ext>
              </a:extLst>
            </p:cNvPr>
            <p:cNvSpPr/>
            <p:nvPr/>
          </p:nvSpPr>
          <p:spPr>
            <a:xfrm>
              <a:off x="4415248" y="2389399"/>
              <a:ext cx="45375" cy="50712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47;p56">
              <a:extLst>
                <a:ext uri="{FF2B5EF4-FFF2-40B4-BE49-F238E27FC236}">
                  <a16:creationId xmlns:a16="http://schemas.microsoft.com/office/drawing/2014/main" id="{9D1259C6-113F-007F-AE5C-498DE2321967}"/>
                </a:ext>
              </a:extLst>
            </p:cNvPr>
            <p:cNvSpPr/>
            <p:nvPr/>
          </p:nvSpPr>
          <p:spPr>
            <a:xfrm>
              <a:off x="4351196" y="2475374"/>
              <a:ext cx="45936" cy="49199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48;p56">
              <a:extLst>
                <a:ext uri="{FF2B5EF4-FFF2-40B4-BE49-F238E27FC236}">
                  <a16:creationId xmlns:a16="http://schemas.microsoft.com/office/drawing/2014/main" id="{F0EFC163-BE16-4773-BAF4-5AD0B21C52A7}"/>
                </a:ext>
              </a:extLst>
            </p:cNvPr>
            <p:cNvSpPr/>
            <p:nvPr/>
          </p:nvSpPr>
          <p:spPr>
            <a:xfrm>
              <a:off x="4371046" y="1742944"/>
              <a:ext cx="52734" cy="42418"/>
            </a:xfrm>
            <a:custGeom>
              <a:avLst/>
              <a:gdLst/>
              <a:ahLst/>
              <a:cxnLst/>
              <a:rect l="l" t="t" r="r" b="b"/>
              <a:pathLst>
                <a:path w="3103" h="2496" extrusionOk="0">
                  <a:moveTo>
                    <a:pt x="742" y="0"/>
                  </a:moveTo>
                  <a:cubicBezTo>
                    <a:pt x="558" y="0"/>
                    <a:pt x="384" y="85"/>
                    <a:pt x="267" y="260"/>
                  </a:cubicBezTo>
                  <a:cubicBezTo>
                    <a:pt x="0" y="494"/>
                    <a:pt x="33" y="927"/>
                    <a:pt x="334" y="1127"/>
                  </a:cubicBezTo>
                  <a:lnTo>
                    <a:pt x="1968" y="2362"/>
                  </a:lnTo>
                  <a:cubicBezTo>
                    <a:pt x="2102" y="2462"/>
                    <a:pt x="2202" y="2495"/>
                    <a:pt x="2368" y="2495"/>
                  </a:cubicBezTo>
                  <a:cubicBezTo>
                    <a:pt x="2535" y="2495"/>
                    <a:pt x="2769" y="2428"/>
                    <a:pt x="2869" y="2295"/>
                  </a:cubicBezTo>
                  <a:cubicBezTo>
                    <a:pt x="3102" y="2028"/>
                    <a:pt x="3036" y="1628"/>
                    <a:pt x="2802" y="1428"/>
                  </a:cubicBezTo>
                  <a:cubicBezTo>
                    <a:pt x="2268" y="961"/>
                    <a:pt x="1701" y="527"/>
                    <a:pt x="1134" y="127"/>
                  </a:cubicBezTo>
                  <a:cubicBezTo>
                    <a:pt x="1009" y="43"/>
                    <a:pt x="873" y="0"/>
                    <a:pt x="742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2949;p56">
              <a:extLst>
                <a:ext uri="{FF2B5EF4-FFF2-40B4-BE49-F238E27FC236}">
                  <a16:creationId xmlns:a16="http://schemas.microsoft.com/office/drawing/2014/main" id="{F95C6CD2-A801-9863-9123-7328E19E3F87}"/>
                </a:ext>
              </a:extLst>
            </p:cNvPr>
            <p:cNvSpPr/>
            <p:nvPr/>
          </p:nvSpPr>
          <p:spPr>
            <a:xfrm>
              <a:off x="4474780" y="2299396"/>
              <a:ext cx="41399" cy="52275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2950;p56">
              <a:extLst>
                <a:ext uri="{FF2B5EF4-FFF2-40B4-BE49-F238E27FC236}">
                  <a16:creationId xmlns:a16="http://schemas.microsoft.com/office/drawing/2014/main" id="{73C99588-8965-D6F9-530C-63E656A1BA10}"/>
                </a:ext>
              </a:extLst>
            </p:cNvPr>
            <p:cNvSpPr/>
            <p:nvPr/>
          </p:nvSpPr>
          <p:spPr>
            <a:xfrm>
              <a:off x="4450971" y="1813471"/>
              <a:ext cx="47075" cy="47279"/>
            </a:xfrm>
            <a:custGeom>
              <a:avLst/>
              <a:gdLst/>
              <a:ahLst/>
              <a:cxnLst/>
              <a:rect l="l" t="t" r="r" b="b"/>
              <a:pathLst>
                <a:path w="2770" h="2782" extrusionOk="0">
                  <a:moveTo>
                    <a:pt x="671" y="0"/>
                  </a:moveTo>
                  <a:cubicBezTo>
                    <a:pt x="523" y="0"/>
                    <a:pt x="380" y="50"/>
                    <a:pt x="267" y="146"/>
                  </a:cubicBezTo>
                  <a:cubicBezTo>
                    <a:pt x="0" y="380"/>
                    <a:pt x="0" y="780"/>
                    <a:pt x="234" y="1014"/>
                  </a:cubicBezTo>
                  <a:cubicBezTo>
                    <a:pt x="668" y="1514"/>
                    <a:pt x="1135" y="2048"/>
                    <a:pt x="1568" y="2548"/>
                  </a:cubicBezTo>
                  <a:cubicBezTo>
                    <a:pt x="1668" y="2715"/>
                    <a:pt x="1835" y="2782"/>
                    <a:pt x="2069" y="2782"/>
                  </a:cubicBezTo>
                  <a:cubicBezTo>
                    <a:pt x="2169" y="2782"/>
                    <a:pt x="2335" y="2715"/>
                    <a:pt x="2469" y="2648"/>
                  </a:cubicBezTo>
                  <a:cubicBezTo>
                    <a:pt x="2736" y="2448"/>
                    <a:pt x="2769" y="2014"/>
                    <a:pt x="2536" y="1781"/>
                  </a:cubicBezTo>
                  <a:cubicBezTo>
                    <a:pt x="2102" y="1214"/>
                    <a:pt x="1635" y="680"/>
                    <a:pt x="1135" y="180"/>
                  </a:cubicBezTo>
                  <a:cubicBezTo>
                    <a:pt x="996" y="58"/>
                    <a:pt x="830" y="0"/>
                    <a:pt x="67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2951;p56">
              <a:extLst>
                <a:ext uri="{FF2B5EF4-FFF2-40B4-BE49-F238E27FC236}">
                  <a16:creationId xmlns:a16="http://schemas.microsoft.com/office/drawing/2014/main" id="{8408652E-5A00-8E18-F2FB-CD6F802A23B9}"/>
                </a:ext>
              </a:extLst>
            </p:cNvPr>
            <p:cNvSpPr/>
            <p:nvPr/>
          </p:nvSpPr>
          <p:spPr>
            <a:xfrm>
              <a:off x="3536019" y="1558553"/>
              <a:ext cx="954651" cy="1067647"/>
            </a:xfrm>
            <a:custGeom>
              <a:avLst/>
              <a:gdLst/>
              <a:ahLst/>
              <a:cxnLst/>
              <a:rect l="l" t="t" r="r" b="b"/>
              <a:pathLst>
                <a:path w="56174" h="62823" extrusionOk="0">
                  <a:moveTo>
                    <a:pt x="17579" y="8708"/>
                  </a:moveTo>
                  <a:lnTo>
                    <a:pt x="23217" y="16781"/>
                  </a:lnTo>
                  <a:lnTo>
                    <a:pt x="14911" y="22552"/>
                  </a:lnTo>
                  <a:lnTo>
                    <a:pt x="9273" y="14513"/>
                  </a:lnTo>
                  <a:lnTo>
                    <a:pt x="17579" y="8708"/>
                  </a:lnTo>
                  <a:close/>
                  <a:moveTo>
                    <a:pt x="18351" y="1"/>
                  </a:moveTo>
                  <a:cubicBezTo>
                    <a:pt x="17624" y="1"/>
                    <a:pt x="16890" y="218"/>
                    <a:pt x="16245" y="669"/>
                  </a:cubicBezTo>
                  <a:lnTo>
                    <a:pt x="2102" y="10510"/>
                  </a:lnTo>
                  <a:cubicBezTo>
                    <a:pt x="434" y="11677"/>
                    <a:pt x="0" y="13979"/>
                    <a:pt x="1168" y="15647"/>
                  </a:cubicBezTo>
                  <a:cubicBezTo>
                    <a:pt x="1268" y="15713"/>
                    <a:pt x="1301" y="15747"/>
                    <a:pt x="1334" y="15847"/>
                  </a:cubicBezTo>
                  <a:cubicBezTo>
                    <a:pt x="2045" y="16736"/>
                    <a:pt x="3151" y="17203"/>
                    <a:pt x="4231" y="17203"/>
                  </a:cubicBezTo>
                  <a:cubicBezTo>
                    <a:pt x="4367" y="17203"/>
                    <a:pt x="4502" y="17196"/>
                    <a:pt x="4637" y="17181"/>
                  </a:cubicBezTo>
                  <a:lnTo>
                    <a:pt x="10508" y="25587"/>
                  </a:lnTo>
                  <a:lnTo>
                    <a:pt x="9240" y="26488"/>
                  </a:lnTo>
                  <a:cubicBezTo>
                    <a:pt x="7105" y="27989"/>
                    <a:pt x="6571" y="30924"/>
                    <a:pt x="8072" y="33059"/>
                  </a:cubicBezTo>
                  <a:lnTo>
                    <a:pt x="27386" y="60779"/>
                  </a:lnTo>
                  <a:cubicBezTo>
                    <a:pt x="28316" y="62102"/>
                    <a:pt x="29797" y="62823"/>
                    <a:pt x="31297" y="62823"/>
                  </a:cubicBezTo>
                  <a:cubicBezTo>
                    <a:pt x="32218" y="62823"/>
                    <a:pt x="33145" y="62551"/>
                    <a:pt x="33958" y="61980"/>
                  </a:cubicBezTo>
                  <a:lnTo>
                    <a:pt x="34058" y="61880"/>
                  </a:lnTo>
                  <a:cubicBezTo>
                    <a:pt x="34452" y="62188"/>
                    <a:pt x="34934" y="62347"/>
                    <a:pt x="35423" y="62347"/>
                  </a:cubicBezTo>
                  <a:cubicBezTo>
                    <a:pt x="35886" y="62347"/>
                    <a:pt x="36354" y="62205"/>
                    <a:pt x="36760" y="61913"/>
                  </a:cubicBezTo>
                  <a:lnTo>
                    <a:pt x="38961" y="60379"/>
                  </a:lnTo>
                  <a:cubicBezTo>
                    <a:pt x="39795" y="59812"/>
                    <a:pt x="40129" y="58744"/>
                    <a:pt x="39895" y="57844"/>
                  </a:cubicBezTo>
                  <a:lnTo>
                    <a:pt x="47567" y="52506"/>
                  </a:lnTo>
                  <a:cubicBezTo>
                    <a:pt x="47967" y="52802"/>
                    <a:pt x="48458" y="52962"/>
                    <a:pt x="48954" y="52962"/>
                  </a:cubicBezTo>
                  <a:cubicBezTo>
                    <a:pt x="49410" y="52962"/>
                    <a:pt x="49870" y="52827"/>
                    <a:pt x="50269" y="52540"/>
                  </a:cubicBezTo>
                  <a:lnTo>
                    <a:pt x="52504" y="51005"/>
                  </a:lnTo>
                  <a:cubicBezTo>
                    <a:pt x="53338" y="50405"/>
                    <a:pt x="53672" y="49371"/>
                    <a:pt x="53438" y="48470"/>
                  </a:cubicBezTo>
                  <a:lnTo>
                    <a:pt x="53505" y="48370"/>
                  </a:lnTo>
                  <a:cubicBezTo>
                    <a:pt x="55640" y="46869"/>
                    <a:pt x="56173" y="43900"/>
                    <a:pt x="54672" y="41765"/>
                  </a:cubicBezTo>
                  <a:lnTo>
                    <a:pt x="35392" y="14046"/>
                  </a:lnTo>
                  <a:cubicBezTo>
                    <a:pt x="34448" y="12732"/>
                    <a:pt x="32973" y="12024"/>
                    <a:pt x="31481" y="12024"/>
                  </a:cubicBezTo>
                  <a:cubicBezTo>
                    <a:pt x="30548" y="12024"/>
                    <a:pt x="29608" y="12301"/>
                    <a:pt x="28787" y="12878"/>
                  </a:cubicBezTo>
                  <a:lnTo>
                    <a:pt x="27486" y="13745"/>
                  </a:lnTo>
                  <a:lnTo>
                    <a:pt x="21615" y="5339"/>
                  </a:lnTo>
                  <a:cubicBezTo>
                    <a:pt x="22183" y="4238"/>
                    <a:pt x="22149" y="2871"/>
                    <a:pt x="21482" y="1737"/>
                  </a:cubicBezTo>
                  <a:cubicBezTo>
                    <a:pt x="21449" y="1703"/>
                    <a:pt x="21415" y="1637"/>
                    <a:pt x="21349" y="1570"/>
                  </a:cubicBezTo>
                  <a:cubicBezTo>
                    <a:pt x="20633" y="547"/>
                    <a:pt x="19502" y="1"/>
                    <a:pt x="1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2952;p56">
              <a:extLst>
                <a:ext uri="{FF2B5EF4-FFF2-40B4-BE49-F238E27FC236}">
                  <a16:creationId xmlns:a16="http://schemas.microsoft.com/office/drawing/2014/main" id="{5D272BFF-59F4-41A9-6DB6-CFD57245E1C5}"/>
                </a:ext>
              </a:extLst>
            </p:cNvPr>
            <p:cNvSpPr/>
            <p:nvPr/>
          </p:nvSpPr>
          <p:spPr>
            <a:xfrm>
              <a:off x="3619904" y="1787606"/>
              <a:ext cx="294243" cy="401938"/>
            </a:xfrm>
            <a:custGeom>
              <a:avLst/>
              <a:gdLst/>
              <a:ahLst/>
              <a:cxnLst/>
              <a:rect l="l" t="t" r="r" b="b"/>
              <a:pathLst>
                <a:path w="17314" h="23651" extrusionOk="0">
                  <a:moveTo>
                    <a:pt x="1702" y="0"/>
                  </a:moveTo>
                  <a:lnTo>
                    <a:pt x="1" y="1201"/>
                  </a:lnTo>
                  <a:lnTo>
                    <a:pt x="15612" y="23651"/>
                  </a:lnTo>
                  <a:lnTo>
                    <a:pt x="17313" y="2245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2953;p56">
              <a:extLst>
                <a:ext uri="{FF2B5EF4-FFF2-40B4-BE49-F238E27FC236}">
                  <a16:creationId xmlns:a16="http://schemas.microsoft.com/office/drawing/2014/main" id="{C3CAAD0D-7031-3A72-5E2F-220E56A965AC}"/>
                </a:ext>
              </a:extLst>
            </p:cNvPr>
            <p:cNvSpPr/>
            <p:nvPr/>
          </p:nvSpPr>
          <p:spPr>
            <a:xfrm>
              <a:off x="3834766" y="1638513"/>
              <a:ext cx="294226" cy="401377"/>
            </a:xfrm>
            <a:custGeom>
              <a:avLst/>
              <a:gdLst/>
              <a:ahLst/>
              <a:cxnLst/>
              <a:rect l="l" t="t" r="r" b="b"/>
              <a:pathLst>
                <a:path w="17313" h="23618" extrusionOk="0">
                  <a:moveTo>
                    <a:pt x="1701" y="0"/>
                  </a:moveTo>
                  <a:lnTo>
                    <a:pt x="0" y="1168"/>
                  </a:lnTo>
                  <a:lnTo>
                    <a:pt x="15611" y="23617"/>
                  </a:lnTo>
                  <a:lnTo>
                    <a:pt x="17313" y="2245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2954;p56">
              <a:extLst>
                <a:ext uri="{FF2B5EF4-FFF2-40B4-BE49-F238E27FC236}">
                  <a16:creationId xmlns:a16="http://schemas.microsoft.com/office/drawing/2014/main" id="{AAA19A48-8660-9051-B6A0-E1797347F52C}"/>
                </a:ext>
              </a:extLst>
            </p:cNvPr>
            <p:cNvSpPr/>
            <p:nvPr/>
          </p:nvSpPr>
          <p:spPr>
            <a:xfrm>
              <a:off x="4109704" y="2517759"/>
              <a:ext cx="80520" cy="72414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2955;p56">
              <a:extLst>
                <a:ext uri="{FF2B5EF4-FFF2-40B4-BE49-F238E27FC236}">
                  <a16:creationId xmlns:a16="http://schemas.microsoft.com/office/drawing/2014/main" id="{57BC57AF-6FB1-85F2-0E83-15216973C6E5}"/>
                </a:ext>
              </a:extLst>
            </p:cNvPr>
            <p:cNvSpPr/>
            <p:nvPr/>
          </p:nvSpPr>
          <p:spPr>
            <a:xfrm>
              <a:off x="4339300" y="2358469"/>
              <a:ext cx="80503" cy="72414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2956;p56">
              <a:extLst>
                <a:ext uri="{FF2B5EF4-FFF2-40B4-BE49-F238E27FC236}">
                  <a16:creationId xmlns:a16="http://schemas.microsoft.com/office/drawing/2014/main" id="{5F6CD6D8-5F8E-B68C-5274-F2E8F4591172}"/>
                </a:ext>
              </a:extLst>
            </p:cNvPr>
            <p:cNvSpPr/>
            <p:nvPr/>
          </p:nvSpPr>
          <p:spPr>
            <a:xfrm>
              <a:off x="3678297" y="1789339"/>
              <a:ext cx="781188" cy="809314"/>
            </a:xfrm>
            <a:custGeom>
              <a:avLst/>
              <a:gdLst/>
              <a:ahLst/>
              <a:cxnLst/>
              <a:rect l="l" t="t" r="r" b="b"/>
              <a:pathLst>
                <a:path w="45967" h="47622" extrusionOk="0">
                  <a:moveTo>
                    <a:pt x="23117" y="1"/>
                  </a:moveTo>
                  <a:cubicBezTo>
                    <a:pt x="22502" y="1"/>
                    <a:pt x="21884" y="183"/>
                    <a:pt x="21349" y="566"/>
                  </a:cubicBezTo>
                  <a:lnTo>
                    <a:pt x="1769" y="14142"/>
                  </a:lnTo>
                  <a:cubicBezTo>
                    <a:pt x="368" y="15143"/>
                    <a:pt x="1" y="17111"/>
                    <a:pt x="1001" y="18545"/>
                  </a:cubicBezTo>
                  <a:lnTo>
                    <a:pt x="20282" y="46265"/>
                  </a:lnTo>
                  <a:cubicBezTo>
                    <a:pt x="20905" y="47137"/>
                    <a:pt x="21903" y="47621"/>
                    <a:pt x="22913" y="47621"/>
                  </a:cubicBezTo>
                  <a:cubicBezTo>
                    <a:pt x="23526" y="47621"/>
                    <a:pt x="24143" y="47443"/>
                    <a:pt x="24685" y="47066"/>
                  </a:cubicBezTo>
                  <a:lnTo>
                    <a:pt x="44232" y="33456"/>
                  </a:lnTo>
                  <a:cubicBezTo>
                    <a:pt x="45633" y="32455"/>
                    <a:pt x="45967" y="30487"/>
                    <a:pt x="45033" y="29086"/>
                  </a:cubicBezTo>
                  <a:lnTo>
                    <a:pt x="25719" y="1366"/>
                  </a:lnTo>
                  <a:cubicBezTo>
                    <a:pt x="25100" y="480"/>
                    <a:pt x="24112" y="1"/>
                    <a:pt x="23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2957;p56">
              <a:extLst>
                <a:ext uri="{FF2B5EF4-FFF2-40B4-BE49-F238E27FC236}">
                  <a16:creationId xmlns:a16="http://schemas.microsoft.com/office/drawing/2014/main" id="{32AD35CB-440E-2CE9-5271-83D00D42FC37}"/>
                </a:ext>
              </a:extLst>
            </p:cNvPr>
            <p:cNvSpPr/>
            <p:nvPr/>
          </p:nvSpPr>
          <p:spPr>
            <a:xfrm>
              <a:off x="3745188" y="2048846"/>
              <a:ext cx="361695" cy="485891"/>
            </a:xfrm>
            <a:custGeom>
              <a:avLst/>
              <a:gdLst/>
              <a:ahLst/>
              <a:cxnLst/>
              <a:rect l="l" t="t" r="r" b="b"/>
              <a:pathLst>
                <a:path w="21283" h="28591" extrusionOk="0">
                  <a:moveTo>
                    <a:pt x="1755" y="0"/>
                  </a:moveTo>
                  <a:cubicBezTo>
                    <a:pt x="1456" y="0"/>
                    <a:pt x="1158" y="89"/>
                    <a:pt x="901" y="273"/>
                  </a:cubicBezTo>
                  <a:cubicBezTo>
                    <a:pt x="168" y="707"/>
                    <a:pt x="1" y="1774"/>
                    <a:pt x="568" y="2508"/>
                  </a:cubicBezTo>
                  <a:lnTo>
                    <a:pt x="18180" y="27826"/>
                  </a:lnTo>
                  <a:cubicBezTo>
                    <a:pt x="18544" y="28318"/>
                    <a:pt x="19087" y="28591"/>
                    <a:pt x="19614" y="28591"/>
                  </a:cubicBezTo>
                  <a:cubicBezTo>
                    <a:pt x="19908" y="28591"/>
                    <a:pt x="20198" y="28506"/>
                    <a:pt x="20449" y="28326"/>
                  </a:cubicBezTo>
                  <a:cubicBezTo>
                    <a:pt x="21149" y="27859"/>
                    <a:pt x="21283" y="26825"/>
                    <a:pt x="20782" y="26091"/>
                  </a:cubicBezTo>
                  <a:lnTo>
                    <a:pt x="3136" y="773"/>
                  </a:lnTo>
                  <a:cubicBezTo>
                    <a:pt x="2798" y="266"/>
                    <a:pt x="2273" y="0"/>
                    <a:pt x="1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2958;p56">
              <a:extLst>
                <a:ext uri="{FF2B5EF4-FFF2-40B4-BE49-F238E27FC236}">
                  <a16:creationId xmlns:a16="http://schemas.microsoft.com/office/drawing/2014/main" id="{85F4D225-06D4-A7DF-1D72-9909FDE2CE90}"/>
                </a:ext>
              </a:extLst>
            </p:cNvPr>
            <p:cNvSpPr/>
            <p:nvPr/>
          </p:nvSpPr>
          <p:spPr>
            <a:xfrm>
              <a:off x="3816055" y="1998950"/>
              <a:ext cx="362255" cy="487046"/>
            </a:xfrm>
            <a:custGeom>
              <a:avLst/>
              <a:gdLst/>
              <a:ahLst/>
              <a:cxnLst/>
              <a:rect l="l" t="t" r="r" b="b"/>
              <a:pathLst>
                <a:path w="21316" h="28659" extrusionOk="0">
                  <a:moveTo>
                    <a:pt x="1755" y="1"/>
                  </a:moveTo>
                  <a:cubicBezTo>
                    <a:pt x="1455" y="1"/>
                    <a:pt x="1158" y="90"/>
                    <a:pt x="901" y="274"/>
                  </a:cubicBezTo>
                  <a:cubicBezTo>
                    <a:pt x="167" y="741"/>
                    <a:pt x="0" y="1775"/>
                    <a:pt x="568" y="2542"/>
                  </a:cubicBezTo>
                  <a:lnTo>
                    <a:pt x="18180" y="27893"/>
                  </a:lnTo>
                  <a:cubicBezTo>
                    <a:pt x="18544" y="28386"/>
                    <a:pt x="19086" y="28658"/>
                    <a:pt x="19613" y="28658"/>
                  </a:cubicBezTo>
                  <a:cubicBezTo>
                    <a:pt x="19908" y="28658"/>
                    <a:pt x="20197" y="28573"/>
                    <a:pt x="20448" y="28394"/>
                  </a:cubicBezTo>
                  <a:cubicBezTo>
                    <a:pt x="21149" y="27893"/>
                    <a:pt x="21316" y="26826"/>
                    <a:pt x="20782" y="26125"/>
                  </a:cubicBezTo>
                  <a:lnTo>
                    <a:pt x="3136" y="774"/>
                  </a:lnTo>
                  <a:cubicBezTo>
                    <a:pt x="2798" y="267"/>
                    <a:pt x="2273" y="1"/>
                    <a:pt x="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2959;p56">
              <a:extLst>
                <a:ext uri="{FF2B5EF4-FFF2-40B4-BE49-F238E27FC236}">
                  <a16:creationId xmlns:a16="http://schemas.microsoft.com/office/drawing/2014/main" id="{EDDBABF7-F228-2300-C205-28018A7F043F}"/>
                </a:ext>
              </a:extLst>
            </p:cNvPr>
            <p:cNvSpPr/>
            <p:nvPr/>
          </p:nvSpPr>
          <p:spPr>
            <a:xfrm>
              <a:off x="3886922" y="1949631"/>
              <a:ext cx="362255" cy="486621"/>
            </a:xfrm>
            <a:custGeom>
              <a:avLst/>
              <a:gdLst/>
              <a:ahLst/>
              <a:cxnLst/>
              <a:rect l="l" t="t" r="r" b="b"/>
              <a:pathLst>
                <a:path w="21316" h="28634" extrusionOk="0">
                  <a:moveTo>
                    <a:pt x="1755" y="1"/>
                  </a:moveTo>
                  <a:cubicBezTo>
                    <a:pt x="1455" y="1"/>
                    <a:pt x="1158" y="90"/>
                    <a:pt x="901" y="273"/>
                  </a:cubicBezTo>
                  <a:cubicBezTo>
                    <a:pt x="167" y="707"/>
                    <a:pt x="0" y="1775"/>
                    <a:pt x="567" y="2508"/>
                  </a:cubicBezTo>
                  <a:lnTo>
                    <a:pt x="18180" y="27860"/>
                  </a:lnTo>
                  <a:cubicBezTo>
                    <a:pt x="18539" y="28367"/>
                    <a:pt x="19072" y="28633"/>
                    <a:pt x="19592" y="28633"/>
                  </a:cubicBezTo>
                  <a:cubicBezTo>
                    <a:pt x="19894" y="28633"/>
                    <a:pt x="20191" y="28544"/>
                    <a:pt x="20448" y="28360"/>
                  </a:cubicBezTo>
                  <a:cubicBezTo>
                    <a:pt x="21149" y="27860"/>
                    <a:pt x="21315" y="26859"/>
                    <a:pt x="20782" y="26125"/>
                  </a:cubicBezTo>
                  <a:lnTo>
                    <a:pt x="3136" y="774"/>
                  </a:lnTo>
                  <a:cubicBezTo>
                    <a:pt x="2798" y="267"/>
                    <a:pt x="2272" y="1"/>
                    <a:pt x="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2960;p56">
              <a:extLst>
                <a:ext uri="{FF2B5EF4-FFF2-40B4-BE49-F238E27FC236}">
                  <a16:creationId xmlns:a16="http://schemas.microsoft.com/office/drawing/2014/main" id="{3DA655E0-39D8-1040-7B83-7528179301B1}"/>
                </a:ext>
              </a:extLst>
            </p:cNvPr>
            <p:cNvSpPr/>
            <p:nvPr/>
          </p:nvSpPr>
          <p:spPr>
            <a:xfrm>
              <a:off x="3958911" y="1899752"/>
              <a:ext cx="361117" cy="487029"/>
            </a:xfrm>
            <a:custGeom>
              <a:avLst/>
              <a:gdLst/>
              <a:ahLst/>
              <a:cxnLst/>
              <a:rect l="l" t="t" r="r" b="b"/>
              <a:pathLst>
                <a:path w="21249" h="28658" extrusionOk="0">
                  <a:moveTo>
                    <a:pt x="1722" y="0"/>
                  </a:moveTo>
                  <a:cubicBezTo>
                    <a:pt x="1422" y="0"/>
                    <a:pt x="1125" y="90"/>
                    <a:pt x="868" y="273"/>
                  </a:cubicBezTo>
                  <a:cubicBezTo>
                    <a:pt x="167" y="740"/>
                    <a:pt x="0" y="1774"/>
                    <a:pt x="534" y="2541"/>
                  </a:cubicBezTo>
                  <a:lnTo>
                    <a:pt x="18180" y="27893"/>
                  </a:lnTo>
                  <a:cubicBezTo>
                    <a:pt x="18523" y="28385"/>
                    <a:pt x="19057" y="28658"/>
                    <a:pt x="19581" y="28658"/>
                  </a:cubicBezTo>
                  <a:cubicBezTo>
                    <a:pt x="19874" y="28658"/>
                    <a:pt x="20164" y="28572"/>
                    <a:pt x="20415" y="28393"/>
                  </a:cubicBezTo>
                  <a:cubicBezTo>
                    <a:pt x="21116" y="27893"/>
                    <a:pt x="21249" y="26892"/>
                    <a:pt x="20749" y="26125"/>
                  </a:cubicBezTo>
                  <a:lnTo>
                    <a:pt x="3103" y="773"/>
                  </a:lnTo>
                  <a:cubicBezTo>
                    <a:pt x="2765" y="266"/>
                    <a:pt x="2239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2961;p56">
              <a:extLst>
                <a:ext uri="{FF2B5EF4-FFF2-40B4-BE49-F238E27FC236}">
                  <a16:creationId xmlns:a16="http://schemas.microsoft.com/office/drawing/2014/main" id="{77736C94-9667-8E3D-29C7-234D7AFEB289}"/>
                </a:ext>
              </a:extLst>
            </p:cNvPr>
            <p:cNvSpPr/>
            <p:nvPr/>
          </p:nvSpPr>
          <p:spPr>
            <a:xfrm>
              <a:off x="4029778" y="1850434"/>
              <a:ext cx="361117" cy="486604"/>
            </a:xfrm>
            <a:custGeom>
              <a:avLst/>
              <a:gdLst/>
              <a:ahLst/>
              <a:cxnLst/>
              <a:rect l="l" t="t" r="r" b="b"/>
              <a:pathLst>
                <a:path w="21249" h="28633" extrusionOk="0">
                  <a:moveTo>
                    <a:pt x="1721" y="0"/>
                  </a:moveTo>
                  <a:cubicBezTo>
                    <a:pt x="1422" y="0"/>
                    <a:pt x="1124" y="89"/>
                    <a:pt x="867" y="273"/>
                  </a:cubicBezTo>
                  <a:cubicBezTo>
                    <a:pt x="167" y="707"/>
                    <a:pt x="0" y="1774"/>
                    <a:pt x="534" y="2508"/>
                  </a:cubicBezTo>
                  <a:lnTo>
                    <a:pt x="18180" y="27859"/>
                  </a:lnTo>
                  <a:cubicBezTo>
                    <a:pt x="18518" y="28366"/>
                    <a:pt x="19043" y="28633"/>
                    <a:pt x="19561" y="28633"/>
                  </a:cubicBezTo>
                  <a:cubicBezTo>
                    <a:pt x="19860" y="28633"/>
                    <a:pt x="20158" y="28543"/>
                    <a:pt x="20415" y="28360"/>
                  </a:cubicBezTo>
                  <a:cubicBezTo>
                    <a:pt x="21115" y="27893"/>
                    <a:pt x="21249" y="26859"/>
                    <a:pt x="20748" y="26125"/>
                  </a:cubicBezTo>
                  <a:lnTo>
                    <a:pt x="3102" y="773"/>
                  </a:lnTo>
                  <a:cubicBezTo>
                    <a:pt x="2764" y="266"/>
                    <a:pt x="2239" y="0"/>
                    <a:pt x="1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2962;p56">
              <a:extLst>
                <a:ext uri="{FF2B5EF4-FFF2-40B4-BE49-F238E27FC236}">
                  <a16:creationId xmlns:a16="http://schemas.microsoft.com/office/drawing/2014/main" id="{93C21411-BACC-7646-9675-B7A103F14A70}"/>
                </a:ext>
              </a:extLst>
            </p:cNvPr>
            <p:cNvSpPr/>
            <p:nvPr/>
          </p:nvSpPr>
          <p:spPr>
            <a:xfrm>
              <a:off x="3567765" y="1584572"/>
              <a:ext cx="320874" cy="238450"/>
            </a:xfrm>
            <a:custGeom>
              <a:avLst/>
              <a:gdLst/>
              <a:ahLst/>
              <a:cxnLst/>
              <a:rect l="l" t="t" r="r" b="b"/>
              <a:pathLst>
                <a:path w="18881" h="14031" extrusionOk="0">
                  <a:moveTo>
                    <a:pt x="16473" y="0"/>
                  </a:moveTo>
                  <a:cubicBezTo>
                    <a:pt x="16062" y="0"/>
                    <a:pt x="15646" y="119"/>
                    <a:pt x="15278" y="372"/>
                  </a:cubicBezTo>
                  <a:lnTo>
                    <a:pt x="1168" y="10246"/>
                  </a:lnTo>
                  <a:cubicBezTo>
                    <a:pt x="234" y="10913"/>
                    <a:pt x="0" y="12181"/>
                    <a:pt x="667" y="13148"/>
                  </a:cubicBezTo>
                  <a:cubicBezTo>
                    <a:pt x="1076" y="13721"/>
                    <a:pt x="1711" y="14030"/>
                    <a:pt x="2363" y="14030"/>
                  </a:cubicBezTo>
                  <a:cubicBezTo>
                    <a:pt x="2776" y="14030"/>
                    <a:pt x="3195" y="13907"/>
                    <a:pt x="3569" y="13649"/>
                  </a:cubicBezTo>
                  <a:lnTo>
                    <a:pt x="17713" y="3808"/>
                  </a:lnTo>
                  <a:cubicBezTo>
                    <a:pt x="18680" y="3174"/>
                    <a:pt x="18880" y="1840"/>
                    <a:pt x="18213" y="873"/>
                  </a:cubicBezTo>
                  <a:cubicBezTo>
                    <a:pt x="17800" y="315"/>
                    <a:pt x="17143" y="0"/>
                    <a:pt x="1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2963;p56">
              <a:extLst>
                <a:ext uri="{FF2B5EF4-FFF2-40B4-BE49-F238E27FC236}">
                  <a16:creationId xmlns:a16="http://schemas.microsoft.com/office/drawing/2014/main" id="{4686579C-13AA-0312-F29E-D22F14D3CC45}"/>
                </a:ext>
              </a:extLst>
            </p:cNvPr>
            <p:cNvSpPr/>
            <p:nvPr/>
          </p:nvSpPr>
          <p:spPr>
            <a:xfrm>
              <a:off x="3568326" y="1585252"/>
              <a:ext cx="311238" cy="225042"/>
            </a:xfrm>
            <a:custGeom>
              <a:avLst/>
              <a:gdLst/>
              <a:ahLst/>
              <a:cxnLst/>
              <a:rect l="l" t="t" r="r" b="b"/>
              <a:pathLst>
                <a:path w="18314" h="13242" extrusionOk="0">
                  <a:moveTo>
                    <a:pt x="16485" y="1"/>
                  </a:moveTo>
                  <a:cubicBezTo>
                    <a:pt x="16071" y="1"/>
                    <a:pt x="15659" y="121"/>
                    <a:pt x="15311" y="366"/>
                  </a:cubicBezTo>
                  <a:lnTo>
                    <a:pt x="1168" y="10206"/>
                  </a:lnTo>
                  <a:cubicBezTo>
                    <a:pt x="201" y="10873"/>
                    <a:pt x="0" y="12141"/>
                    <a:pt x="668" y="13108"/>
                  </a:cubicBezTo>
                  <a:cubicBezTo>
                    <a:pt x="701" y="13142"/>
                    <a:pt x="701" y="13208"/>
                    <a:pt x="734" y="13242"/>
                  </a:cubicBezTo>
                  <a:lnTo>
                    <a:pt x="18313" y="1033"/>
                  </a:lnTo>
                  <a:cubicBezTo>
                    <a:pt x="18247" y="966"/>
                    <a:pt x="18247" y="933"/>
                    <a:pt x="18213" y="900"/>
                  </a:cubicBezTo>
                  <a:cubicBezTo>
                    <a:pt x="17804" y="306"/>
                    <a:pt x="17143" y="1"/>
                    <a:pt x="16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7" name="Google Shape;2964;p56">
              <a:extLst>
                <a:ext uri="{FF2B5EF4-FFF2-40B4-BE49-F238E27FC236}">
                  <a16:creationId xmlns:a16="http://schemas.microsoft.com/office/drawing/2014/main" id="{50224DC1-264D-E2B1-417F-C63026348E93}"/>
                </a:ext>
              </a:extLst>
            </p:cNvPr>
            <p:cNvGrpSpPr/>
            <p:nvPr/>
          </p:nvGrpSpPr>
          <p:grpSpPr>
            <a:xfrm>
              <a:off x="5106300" y="3115721"/>
              <a:ext cx="713736" cy="513881"/>
              <a:chOff x="5278061" y="2460946"/>
              <a:chExt cx="713736" cy="513881"/>
            </a:xfrm>
          </p:grpSpPr>
          <p:sp>
            <p:nvSpPr>
              <p:cNvPr id="1965" name="Google Shape;2965;p56">
                <a:extLst>
                  <a:ext uri="{FF2B5EF4-FFF2-40B4-BE49-F238E27FC236}">
                    <a16:creationId xmlns:a16="http://schemas.microsoft.com/office/drawing/2014/main" id="{7DB31924-37C1-7333-87BE-1F6D43368360}"/>
                  </a:ext>
                </a:extLst>
              </p:cNvPr>
              <p:cNvSpPr/>
              <p:nvPr/>
            </p:nvSpPr>
            <p:spPr>
              <a:xfrm>
                <a:off x="5278061" y="2460946"/>
                <a:ext cx="713736" cy="513881"/>
              </a:xfrm>
              <a:custGeom>
                <a:avLst/>
                <a:gdLst/>
                <a:ahLst/>
                <a:cxnLst/>
                <a:rect l="l" t="t" r="r" b="b"/>
                <a:pathLst>
                  <a:path w="41998" h="30238" extrusionOk="0">
                    <a:moveTo>
                      <a:pt x="33778" y="0"/>
                    </a:moveTo>
                    <a:cubicBezTo>
                      <a:pt x="33463" y="0"/>
                      <a:pt x="33143" y="35"/>
                      <a:pt x="32824" y="108"/>
                    </a:cubicBezTo>
                    <a:lnTo>
                      <a:pt x="11542" y="4945"/>
                    </a:lnTo>
                    <a:cubicBezTo>
                      <a:pt x="11074" y="4119"/>
                      <a:pt x="10176" y="3566"/>
                      <a:pt x="9182" y="3566"/>
                    </a:cubicBezTo>
                    <a:cubicBezTo>
                      <a:pt x="8971" y="3566"/>
                      <a:pt x="8756" y="3591"/>
                      <a:pt x="8540" y="3644"/>
                    </a:cubicBezTo>
                    <a:lnTo>
                      <a:pt x="5171" y="4411"/>
                    </a:lnTo>
                    <a:cubicBezTo>
                      <a:pt x="3970" y="4678"/>
                      <a:pt x="3103" y="5745"/>
                      <a:pt x="3003" y="6946"/>
                    </a:cubicBezTo>
                    <a:cubicBezTo>
                      <a:pt x="1101" y="7780"/>
                      <a:pt x="1" y="9848"/>
                      <a:pt x="468" y="11950"/>
                    </a:cubicBezTo>
                    <a:lnTo>
                      <a:pt x="3837" y="26827"/>
                    </a:lnTo>
                    <a:cubicBezTo>
                      <a:pt x="4297" y="28843"/>
                      <a:pt x="6151" y="30237"/>
                      <a:pt x="8151" y="30237"/>
                    </a:cubicBezTo>
                    <a:cubicBezTo>
                      <a:pt x="8468" y="30237"/>
                      <a:pt x="8788" y="30202"/>
                      <a:pt x="9107" y="30129"/>
                    </a:cubicBezTo>
                    <a:lnTo>
                      <a:pt x="38161" y="23525"/>
                    </a:lnTo>
                    <a:cubicBezTo>
                      <a:pt x="40496" y="22991"/>
                      <a:pt x="41997" y="20623"/>
                      <a:pt x="41464" y="18288"/>
                    </a:cubicBezTo>
                    <a:lnTo>
                      <a:pt x="38061" y="3410"/>
                    </a:lnTo>
                    <a:cubicBezTo>
                      <a:pt x="37600" y="1394"/>
                      <a:pt x="35772" y="0"/>
                      <a:pt x="337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2966;p56">
                <a:extLst>
                  <a:ext uri="{FF2B5EF4-FFF2-40B4-BE49-F238E27FC236}">
                    <a16:creationId xmlns:a16="http://schemas.microsoft.com/office/drawing/2014/main" id="{32A4C4DF-3BA6-7380-3B36-E74E25CDA0D6}"/>
                  </a:ext>
                </a:extLst>
              </p:cNvPr>
              <p:cNvSpPr/>
              <p:nvPr/>
            </p:nvSpPr>
            <p:spPr>
              <a:xfrm>
                <a:off x="5354587" y="2549436"/>
                <a:ext cx="107728" cy="72074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241" extrusionOk="0">
                    <a:moveTo>
                      <a:pt x="4773" y="0"/>
                    </a:moveTo>
                    <a:cubicBezTo>
                      <a:pt x="4674" y="0"/>
                      <a:pt x="4573" y="12"/>
                      <a:pt x="4471" y="38"/>
                    </a:cubicBezTo>
                    <a:lnTo>
                      <a:pt x="1102" y="772"/>
                    </a:lnTo>
                    <a:cubicBezTo>
                      <a:pt x="434" y="905"/>
                      <a:pt x="1" y="1539"/>
                      <a:pt x="168" y="2206"/>
                    </a:cubicBezTo>
                    <a:lnTo>
                      <a:pt x="635" y="4241"/>
                    </a:lnTo>
                    <a:lnTo>
                      <a:pt x="6339" y="2940"/>
                    </a:lnTo>
                    <a:lnTo>
                      <a:pt x="5872" y="939"/>
                    </a:lnTo>
                    <a:cubicBezTo>
                      <a:pt x="5787" y="374"/>
                      <a:pt x="5320" y="0"/>
                      <a:pt x="4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2967;p56">
                <a:extLst>
                  <a:ext uri="{FF2B5EF4-FFF2-40B4-BE49-F238E27FC236}">
                    <a16:creationId xmlns:a16="http://schemas.microsoft.com/office/drawing/2014/main" id="{B6CA206C-EE85-CA2F-2801-4FBD27EDC903}"/>
                  </a:ext>
                </a:extLst>
              </p:cNvPr>
              <p:cNvSpPr/>
              <p:nvPr/>
            </p:nvSpPr>
            <p:spPr>
              <a:xfrm>
                <a:off x="5306968" y="2488800"/>
                <a:ext cx="655904" cy="459260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27024" extrusionOk="0">
                    <a:moveTo>
                      <a:pt x="32118" y="1"/>
                    </a:moveTo>
                    <a:cubicBezTo>
                      <a:pt x="31911" y="1"/>
                      <a:pt x="31700" y="23"/>
                      <a:pt x="31490" y="70"/>
                    </a:cubicBezTo>
                    <a:lnTo>
                      <a:pt x="2436" y="6641"/>
                    </a:lnTo>
                    <a:cubicBezTo>
                      <a:pt x="935" y="6975"/>
                      <a:pt x="1" y="8476"/>
                      <a:pt x="334" y="9977"/>
                    </a:cubicBezTo>
                    <a:lnTo>
                      <a:pt x="3737" y="24854"/>
                    </a:lnTo>
                    <a:cubicBezTo>
                      <a:pt x="4025" y="26150"/>
                      <a:pt x="5183" y="27023"/>
                      <a:pt x="6460" y="27023"/>
                    </a:cubicBezTo>
                    <a:cubicBezTo>
                      <a:pt x="6662" y="27023"/>
                      <a:pt x="6867" y="27002"/>
                      <a:pt x="7072" y="26956"/>
                    </a:cubicBezTo>
                    <a:lnTo>
                      <a:pt x="36127" y="20351"/>
                    </a:lnTo>
                    <a:cubicBezTo>
                      <a:pt x="37628" y="20018"/>
                      <a:pt x="38595" y="18517"/>
                      <a:pt x="38195" y="17015"/>
                    </a:cubicBezTo>
                    <a:lnTo>
                      <a:pt x="34826" y="2138"/>
                    </a:lnTo>
                    <a:cubicBezTo>
                      <a:pt x="34539" y="848"/>
                      <a:pt x="33389" y="1"/>
                      <a:pt x="32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2968;p56">
                <a:extLst>
                  <a:ext uri="{FF2B5EF4-FFF2-40B4-BE49-F238E27FC236}">
                    <a16:creationId xmlns:a16="http://schemas.microsoft.com/office/drawing/2014/main" id="{479C6623-2018-D2DC-A4DA-D4C71BE39ECE}"/>
                  </a:ext>
                </a:extLst>
              </p:cNvPr>
              <p:cNvSpPr/>
              <p:nvPr/>
            </p:nvSpPr>
            <p:spPr>
              <a:xfrm>
                <a:off x="5321720" y="2565938"/>
                <a:ext cx="625280" cy="303879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17881" extrusionOk="0">
                    <a:moveTo>
                      <a:pt x="34491" y="1"/>
                    </a:moveTo>
                    <a:lnTo>
                      <a:pt x="0" y="7806"/>
                    </a:lnTo>
                    <a:lnTo>
                      <a:pt x="2302" y="17880"/>
                    </a:lnTo>
                    <a:lnTo>
                      <a:pt x="36793" y="10075"/>
                    </a:lnTo>
                    <a:lnTo>
                      <a:pt x="344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2969;p56">
                <a:extLst>
                  <a:ext uri="{FF2B5EF4-FFF2-40B4-BE49-F238E27FC236}">
                    <a16:creationId xmlns:a16="http://schemas.microsoft.com/office/drawing/2014/main" id="{0AA7E07E-B824-9FEC-432B-7400B18EB9E3}"/>
                  </a:ext>
                </a:extLst>
              </p:cNvPr>
              <p:cNvSpPr/>
              <p:nvPr/>
            </p:nvSpPr>
            <p:spPr>
              <a:xfrm>
                <a:off x="5458339" y="2759710"/>
                <a:ext cx="61231" cy="55793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283" extrusionOk="0">
                    <a:moveTo>
                      <a:pt x="1798" y="0"/>
                    </a:moveTo>
                    <a:cubicBezTo>
                      <a:pt x="1678" y="0"/>
                      <a:pt x="1557" y="13"/>
                      <a:pt x="1434" y="40"/>
                    </a:cubicBezTo>
                    <a:cubicBezTo>
                      <a:pt x="567" y="241"/>
                      <a:pt x="0" y="1141"/>
                      <a:pt x="200" y="2008"/>
                    </a:cubicBezTo>
                    <a:cubicBezTo>
                      <a:pt x="373" y="2758"/>
                      <a:pt x="1044" y="3283"/>
                      <a:pt x="1804" y="3283"/>
                    </a:cubicBezTo>
                    <a:cubicBezTo>
                      <a:pt x="1924" y="3283"/>
                      <a:pt x="2046" y="3270"/>
                      <a:pt x="2168" y="3243"/>
                    </a:cubicBezTo>
                    <a:cubicBezTo>
                      <a:pt x="3036" y="3043"/>
                      <a:pt x="3603" y="2175"/>
                      <a:pt x="3403" y="1308"/>
                    </a:cubicBezTo>
                    <a:cubicBezTo>
                      <a:pt x="3230" y="530"/>
                      <a:pt x="2558" y="0"/>
                      <a:pt x="179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2970;p56">
                <a:extLst>
                  <a:ext uri="{FF2B5EF4-FFF2-40B4-BE49-F238E27FC236}">
                    <a16:creationId xmlns:a16="http://schemas.microsoft.com/office/drawing/2014/main" id="{D98ED0D3-EF18-B136-9112-FDC6ABCCA87F}"/>
                  </a:ext>
                </a:extLst>
              </p:cNvPr>
              <p:cNvSpPr/>
              <p:nvPr/>
            </p:nvSpPr>
            <p:spPr>
              <a:xfrm>
                <a:off x="5464576" y="2569422"/>
                <a:ext cx="339568" cy="297489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7505" extrusionOk="0">
                    <a:moveTo>
                      <a:pt x="10024" y="0"/>
                    </a:moveTo>
                    <a:cubicBezTo>
                      <a:pt x="7098" y="0"/>
                      <a:pt x="4236" y="1469"/>
                      <a:pt x="2569" y="4132"/>
                    </a:cubicBezTo>
                    <a:cubicBezTo>
                      <a:pt x="0" y="8235"/>
                      <a:pt x="1268" y="13606"/>
                      <a:pt x="5371" y="16174"/>
                    </a:cubicBezTo>
                    <a:cubicBezTo>
                      <a:pt x="6810" y="17075"/>
                      <a:pt x="8410" y="17504"/>
                      <a:pt x="9991" y="17504"/>
                    </a:cubicBezTo>
                    <a:cubicBezTo>
                      <a:pt x="12916" y="17504"/>
                      <a:pt x="15778" y="16036"/>
                      <a:pt x="17446" y="13372"/>
                    </a:cubicBezTo>
                    <a:cubicBezTo>
                      <a:pt x="19981" y="9269"/>
                      <a:pt x="18747" y="3899"/>
                      <a:pt x="14644" y="1330"/>
                    </a:cubicBezTo>
                    <a:cubicBezTo>
                      <a:pt x="13204" y="429"/>
                      <a:pt x="11605" y="0"/>
                      <a:pt x="10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2971;p56">
                <a:extLst>
                  <a:ext uri="{FF2B5EF4-FFF2-40B4-BE49-F238E27FC236}">
                    <a16:creationId xmlns:a16="http://schemas.microsoft.com/office/drawing/2014/main" id="{541D1216-EFB6-CAA7-A6D8-2F5A7A372E86}"/>
                  </a:ext>
                </a:extLst>
              </p:cNvPr>
              <p:cNvSpPr/>
              <p:nvPr/>
            </p:nvSpPr>
            <p:spPr>
              <a:xfrm>
                <a:off x="5498582" y="2596664"/>
                <a:ext cx="272116" cy="242427"/>
              </a:xfrm>
              <a:custGeom>
                <a:avLst/>
                <a:gdLst/>
                <a:ahLst/>
                <a:cxnLst/>
                <a:rect l="l" t="t" r="r" b="b"/>
                <a:pathLst>
                  <a:path w="16012" h="14265" extrusionOk="0">
                    <a:moveTo>
                      <a:pt x="7971" y="0"/>
                    </a:moveTo>
                    <a:cubicBezTo>
                      <a:pt x="7231" y="0"/>
                      <a:pt x="6478" y="116"/>
                      <a:pt x="5738" y="361"/>
                    </a:cubicBezTo>
                    <a:cubicBezTo>
                      <a:pt x="2002" y="1595"/>
                      <a:pt x="0" y="5632"/>
                      <a:pt x="1235" y="9368"/>
                    </a:cubicBezTo>
                    <a:cubicBezTo>
                      <a:pt x="2224" y="12363"/>
                      <a:pt x="5015" y="14265"/>
                      <a:pt x="8009" y="14265"/>
                    </a:cubicBezTo>
                    <a:cubicBezTo>
                      <a:pt x="8748" y="14265"/>
                      <a:pt x="9501" y="14149"/>
                      <a:pt x="10241" y="13904"/>
                    </a:cubicBezTo>
                    <a:cubicBezTo>
                      <a:pt x="13977" y="12670"/>
                      <a:pt x="16012" y="8634"/>
                      <a:pt x="14778" y="4898"/>
                    </a:cubicBezTo>
                    <a:cubicBezTo>
                      <a:pt x="13761" y="1902"/>
                      <a:pt x="10965" y="0"/>
                      <a:pt x="7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2972;p56">
                <a:extLst>
                  <a:ext uri="{FF2B5EF4-FFF2-40B4-BE49-F238E27FC236}">
                    <a16:creationId xmlns:a16="http://schemas.microsoft.com/office/drawing/2014/main" id="{770FAA8A-12D5-0522-B89F-99ABB0CD8356}"/>
                  </a:ext>
                </a:extLst>
              </p:cNvPr>
              <p:cNvSpPr/>
              <p:nvPr/>
            </p:nvSpPr>
            <p:spPr>
              <a:xfrm>
                <a:off x="5501981" y="2596562"/>
                <a:ext cx="218278" cy="204835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2053" extrusionOk="0">
                    <a:moveTo>
                      <a:pt x="7373" y="0"/>
                    </a:moveTo>
                    <a:cubicBezTo>
                      <a:pt x="7006" y="67"/>
                      <a:pt x="6639" y="100"/>
                      <a:pt x="6272" y="167"/>
                    </a:cubicBezTo>
                    <a:cubicBezTo>
                      <a:pt x="2436" y="1068"/>
                      <a:pt x="1" y="4837"/>
                      <a:pt x="868" y="8740"/>
                    </a:cubicBezTo>
                    <a:cubicBezTo>
                      <a:pt x="868" y="8773"/>
                      <a:pt x="868" y="8806"/>
                      <a:pt x="935" y="8840"/>
                    </a:cubicBezTo>
                    <a:cubicBezTo>
                      <a:pt x="1942" y="10798"/>
                      <a:pt x="4004" y="12052"/>
                      <a:pt x="6237" y="12052"/>
                    </a:cubicBezTo>
                    <a:cubicBezTo>
                      <a:pt x="6667" y="12052"/>
                      <a:pt x="7103" y="12006"/>
                      <a:pt x="7539" y="11909"/>
                    </a:cubicBezTo>
                    <a:cubicBezTo>
                      <a:pt x="10808" y="11141"/>
                      <a:pt x="12843" y="7906"/>
                      <a:pt x="12143" y="4637"/>
                    </a:cubicBezTo>
                    <a:cubicBezTo>
                      <a:pt x="11609" y="2202"/>
                      <a:pt x="9674" y="467"/>
                      <a:pt x="7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8" name="Google Shape;2973;p56">
              <a:extLst>
                <a:ext uri="{FF2B5EF4-FFF2-40B4-BE49-F238E27FC236}">
                  <a16:creationId xmlns:a16="http://schemas.microsoft.com/office/drawing/2014/main" id="{74D86518-B957-FA44-5E76-76FD53D586E8}"/>
                </a:ext>
              </a:extLst>
            </p:cNvPr>
            <p:cNvSpPr/>
            <p:nvPr/>
          </p:nvSpPr>
          <p:spPr>
            <a:xfrm>
              <a:off x="3328533" y="2154942"/>
              <a:ext cx="574840" cy="597494"/>
            </a:xfrm>
            <a:custGeom>
              <a:avLst/>
              <a:gdLst/>
              <a:ahLst/>
              <a:cxnLst/>
              <a:rect l="l" t="t" r="r" b="b"/>
              <a:pathLst>
                <a:path w="33825" h="35158" extrusionOk="0">
                  <a:moveTo>
                    <a:pt x="28020" y="1"/>
                  </a:moveTo>
                  <a:lnTo>
                    <a:pt x="27286" y="902"/>
                  </a:lnTo>
                  <a:cubicBezTo>
                    <a:pt x="26063" y="370"/>
                    <a:pt x="24755" y="109"/>
                    <a:pt x="23451" y="109"/>
                  </a:cubicBezTo>
                  <a:cubicBezTo>
                    <a:pt x="20666" y="109"/>
                    <a:pt x="17898" y="1298"/>
                    <a:pt x="16012" y="3570"/>
                  </a:cubicBezTo>
                  <a:cubicBezTo>
                    <a:pt x="13276" y="6906"/>
                    <a:pt x="13110" y="11643"/>
                    <a:pt x="15445" y="15145"/>
                  </a:cubicBezTo>
                  <a:lnTo>
                    <a:pt x="14177" y="16646"/>
                  </a:lnTo>
                  <a:cubicBezTo>
                    <a:pt x="12954" y="16114"/>
                    <a:pt x="11646" y="15854"/>
                    <a:pt x="10343" y="15854"/>
                  </a:cubicBezTo>
                  <a:cubicBezTo>
                    <a:pt x="7560" y="15854"/>
                    <a:pt x="4799" y="17043"/>
                    <a:pt x="2936" y="19315"/>
                  </a:cubicBezTo>
                  <a:cubicBezTo>
                    <a:pt x="167" y="22650"/>
                    <a:pt x="0" y="27421"/>
                    <a:pt x="2335" y="30923"/>
                  </a:cubicBezTo>
                  <a:lnTo>
                    <a:pt x="1601" y="31790"/>
                  </a:lnTo>
                  <a:lnTo>
                    <a:pt x="5337" y="34926"/>
                  </a:lnTo>
                  <a:lnTo>
                    <a:pt x="6005" y="34125"/>
                  </a:lnTo>
                  <a:cubicBezTo>
                    <a:pt x="7383" y="34820"/>
                    <a:pt x="8878" y="35157"/>
                    <a:pt x="10363" y="35157"/>
                  </a:cubicBezTo>
                  <a:cubicBezTo>
                    <a:pt x="13153" y="35157"/>
                    <a:pt x="15907" y="33966"/>
                    <a:pt x="17780" y="31724"/>
                  </a:cubicBezTo>
                  <a:cubicBezTo>
                    <a:pt x="20648" y="28254"/>
                    <a:pt x="20682" y="23251"/>
                    <a:pt x="18080" y="19748"/>
                  </a:cubicBezTo>
                  <a:lnTo>
                    <a:pt x="19147" y="18447"/>
                  </a:lnTo>
                  <a:cubicBezTo>
                    <a:pt x="20526" y="19142"/>
                    <a:pt x="22017" y="19479"/>
                    <a:pt x="23497" y="19479"/>
                  </a:cubicBezTo>
                  <a:cubicBezTo>
                    <a:pt x="26281" y="19479"/>
                    <a:pt x="29028" y="18288"/>
                    <a:pt x="30922" y="16046"/>
                  </a:cubicBezTo>
                  <a:cubicBezTo>
                    <a:pt x="33791" y="12577"/>
                    <a:pt x="33824" y="7573"/>
                    <a:pt x="31123" y="3937"/>
                  </a:cubicBezTo>
                  <a:lnTo>
                    <a:pt x="31790" y="3136"/>
                  </a:lnTo>
                  <a:lnTo>
                    <a:pt x="28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2974;p56">
              <a:extLst>
                <a:ext uri="{FF2B5EF4-FFF2-40B4-BE49-F238E27FC236}">
                  <a16:creationId xmlns:a16="http://schemas.microsoft.com/office/drawing/2014/main" id="{AB54B451-C547-90E4-5A68-148290B70B53}"/>
                </a:ext>
              </a:extLst>
            </p:cNvPr>
            <p:cNvSpPr/>
            <p:nvPr/>
          </p:nvSpPr>
          <p:spPr>
            <a:xfrm>
              <a:off x="3394285" y="2195202"/>
              <a:ext cx="437660" cy="516447"/>
            </a:xfrm>
            <a:custGeom>
              <a:avLst/>
              <a:gdLst/>
              <a:ahLst/>
              <a:cxnLst/>
              <a:rect l="l" t="t" r="r" b="b"/>
              <a:pathLst>
                <a:path w="25753" h="30389" extrusionOk="0">
                  <a:moveTo>
                    <a:pt x="24418" y="0"/>
                  </a:moveTo>
                  <a:lnTo>
                    <a:pt x="1" y="29288"/>
                  </a:lnTo>
                  <a:lnTo>
                    <a:pt x="1335" y="30389"/>
                  </a:lnTo>
                  <a:lnTo>
                    <a:pt x="25752" y="1101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2975;p56">
              <a:extLst>
                <a:ext uri="{FF2B5EF4-FFF2-40B4-BE49-F238E27FC236}">
                  <a16:creationId xmlns:a16="http://schemas.microsoft.com/office/drawing/2014/main" id="{B20A5D64-BB94-15BC-A57B-D7DEB420ECBA}"/>
                </a:ext>
              </a:extLst>
            </p:cNvPr>
            <p:cNvSpPr/>
            <p:nvPr/>
          </p:nvSpPr>
          <p:spPr>
            <a:xfrm>
              <a:off x="3349504" y="2452568"/>
              <a:ext cx="311238" cy="273816"/>
            </a:xfrm>
            <a:custGeom>
              <a:avLst/>
              <a:gdLst/>
              <a:ahLst/>
              <a:cxnLst/>
              <a:rect l="l" t="t" r="r" b="b"/>
              <a:pathLst>
                <a:path w="18314" h="16112" extrusionOk="0">
                  <a:moveTo>
                    <a:pt x="9135" y="1"/>
                  </a:moveTo>
                  <a:cubicBezTo>
                    <a:pt x="8066" y="1"/>
                    <a:pt x="6980" y="215"/>
                    <a:pt x="5938" y="668"/>
                  </a:cubicBezTo>
                  <a:cubicBezTo>
                    <a:pt x="1869" y="2469"/>
                    <a:pt x="1" y="7206"/>
                    <a:pt x="1802" y="11275"/>
                  </a:cubicBezTo>
                  <a:cubicBezTo>
                    <a:pt x="3117" y="14303"/>
                    <a:pt x="6075" y="16112"/>
                    <a:pt x="9180" y="16112"/>
                  </a:cubicBezTo>
                  <a:cubicBezTo>
                    <a:pt x="10248" y="16112"/>
                    <a:pt x="11334" y="15898"/>
                    <a:pt x="12376" y="15445"/>
                  </a:cubicBezTo>
                  <a:cubicBezTo>
                    <a:pt x="16446" y="13644"/>
                    <a:pt x="18314" y="8907"/>
                    <a:pt x="16546" y="4837"/>
                  </a:cubicBezTo>
                  <a:cubicBezTo>
                    <a:pt x="15206" y="1810"/>
                    <a:pt x="12241" y="1"/>
                    <a:pt x="9135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2976;p56">
              <a:extLst>
                <a:ext uri="{FF2B5EF4-FFF2-40B4-BE49-F238E27FC236}">
                  <a16:creationId xmlns:a16="http://schemas.microsoft.com/office/drawing/2014/main" id="{117E044B-EE2C-0393-9B62-B483722EB268}"/>
                </a:ext>
              </a:extLst>
            </p:cNvPr>
            <p:cNvSpPr/>
            <p:nvPr/>
          </p:nvSpPr>
          <p:spPr>
            <a:xfrm>
              <a:off x="3360279" y="2460640"/>
              <a:ext cx="288567" cy="257263"/>
            </a:xfrm>
            <a:custGeom>
              <a:avLst/>
              <a:gdLst/>
              <a:ahLst/>
              <a:cxnLst/>
              <a:rect l="l" t="t" r="r" b="b"/>
              <a:pathLst>
                <a:path w="16980" h="15138" extrusionOk="0">
                  <a:moveTo>
                    <a:pt x="8498" y="0"/>
                  </a:moveTo>
                  <a:cubicBezTo>
                    <a:pt x="6333" y="0"/>
                    <a:pt x="4191" y="923"/>
                    <a:pt x="2702" y="2728"/>
                  </a:cubicBezTo>
                  <a:cubicBezTo>
                    <a:pt x="0" y="5930"/>
                    <a:pt x="434" y="10733"/>
                    <a:pt x="3636" y="13402"/>
                  </a:cubicBezTo>
                  <a:cubicBezTo>
                    <a:pt x="5065" y="14566"/>
                    <a:pt x="6793" y="15137"/>
                    <a:pt x="8507" y="15137"/>
                  </a:cubicBezTo>
                  <a:cubicBezTo>
                    <a:pt x="10675" y="15137"/>
                    <a:pt x="12820" y="14223"/>
                    <a:pt x="14311" y="12435"/>
                  </a:cubicBezTo>
                  <a:cubicBezTo>
                    <a:pt x="16979" y="9232"/>
                    <a:pt x="16579" y="4429"/>
                    <a:pt x="13377" y="1760"/>
                  </a:cubicBezTo>
                  <a:cubicBezTo>
                    <a:pt x="11946" y="580"/>
                    <a:pt x="10215" y="0"/>
                    <a:pt x="8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2977;p56">
              <a:extLst>
                <a:ext uri="{FF2B5EF4-FFF2-40B4-BE49-F238E27FC236}">
                  <a16:creationId xmlns:a16="http://schemas.microsoft.com/office/drawing/2014/main" id="{C0656FCA-B59C-FF80-FEDA-E2921824F9D2}"/>
                </a:ext>
              </a:extLst>
            </p:cNvPr>
            <p:cNvSpPr/>
            <p:nvPr/>
          </p:nvSpPr>
          <p:spPr>
            <a:xfrm>
              <a:off x="3457216" y="2460555"/>
              <a:ext cx="85041" cy="256872"/>
            </a:xfrm>
            <a:custGeom>
              <a:avLst/>
              <a:gdLst/>
              <a:ahLst/>
              <a:cxnLst/>
              <a:rect l="l" t="t" r="r" b="b"/>
              <a:pathLst>
                <a:path w="5004" h="15115" extrusionOk="0">
                  <a:moveTo>
                    <a:pt x="2868" y="0"/>
                  </a:moveTo>
                  <a:cubicBezTo>
                    <a:pt x="1881" y="0"/>
                    <a:pt x="911" y="188"/>
                    <a:pt x="0" y="565"/>
                  </a:cubicBezTo>
                  <a:lnTo>
                    <a:pt x="67" y="14608"/>
                  </a:lnTo>
                  <a:cubicBezTo>
                    <a:pt x="968" y="14946"/>
                    <a:pt x="1900" y="15115"/>
                    <a:pt x="2834" y="15115"/>
                  </a:cubicBezTo>
                  <a:cubicBezTo>
                    <a:pt x="3561" y="15115"/>
                    <a:pt x="4289" y="15012"/>
                    <a:pt x="5004" y="14808"/>
                  </a:cubicBezTo>
                  <a:lnTo>
                    <a:pt x="4904" y="264"/>
                  </a:lnTo>
                  <a:cubicBezTo>
                    <a:pt x="4226" y="88"/>
                    <a:pt x="3543" y="0"/>
                    <a:pt x="2868" y="0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2978;p56">
              <a:extLst>
                <a:ext uri="{FF2B5EF4-FFF2-40B4-BE49-F238E27FC236}">
                  <a16:creationId xmlns:a16="http://schemas.microsoft.com/office/drawing/2014/main" id="{4BE87F6B-D7E8-2AAE-12DA-470A625CA5EB}"/>
                </a:ext>
              </a:extLst>
            </p:cNvPr>
            <p:cNvSpPr/>
            <p:nvPr/>
          </p:nvSpPr>
          <p:spPr>
            <a:xfrm>
              <a:off x="3586459" y="2185872"/>
              <a:ext cx="282330" cy="273255"/>
            </a:xfrm>
            <a:custGeom>
              <a:avLst/>
              <a:gdLst/>
              <a:ahLst/>
              <a:cxnLst/>
              <a:rect l="l" t="t" r="r" b="b"/>
              <a:pathLst>
                <a:path w="16613" h="16079" extrusionOk="0">
                  <a:moveTo>
                    <a:pt x="8299" y="1"/>
                  </a:moveTo>
                  <a:cubicBezTo>
                    <a:pt x="8135" y="1"/>
                    <a:pt x="7971" y="6"/>
                    <a:pt x="7806" y="16"/>
                  </a:cubicBezTo>
                  <a:cubicBezTo>
                    <a:pt x="3370" y="282"/>
                    <a:pt x="1" y="4118"/>
                    <a:pt x="268" y="8555"/>
                  </a:cubicBezTo>
                  <a:cubicBezTo>
                    <a:pt x="555" y="12807"/>
                    <a:pt x="4061" y="16079"/>
                    <a:pt x="8258" y="16079"/>
                  </a:cubicBezTo>
                  <a:cubicBezTo>
                    <a:pt x="8440" y="16079"/>
                    <a:pt x="8623" y="16073"/>
                    <a:pt x="8807" y="16060"/>
                  </a:cubicBezTo>
                  <a:cubicBezTo>
                    <a:pt x="13244" y="15794"/>
                    <a:pt x="16613" y="11991"/>
                    <a:pt x="16346" y="7554"/>
                  </a:cubicBezTo>
                  <a:cubicBezTo>
                    <a:pt x="16089" y="3283"/>
                    <a:pt x="12523" y="1"/>
                    <a:pt x="8299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2979;p56">
              <a:extLst>
                <a:ext uri="{FF2B5EF4-FFF2-40B4-BE49-F238E27FC236}">
                  <a16:creationId xmlns:a16="http://schemas.microsoft.com/office/drawing/2014/main" id="{4007D3D1-771F-F572-B4EF-95BE93DEF2AF}"/>
                </a:ext>
              </a:extLst>
            </p:cNvPr>
            <p:cNvSpPr/>
            <p:nvPr/>
          </p:nvSpPr>
          <p:spPr>
            <a:xfrm>
              <a:off x="3583638" y="2193588"/>
              <a:ext cx="288550" cy="257212"/>
            </a:xfrm>
            <a:custGeom>
              <a:avLst/>
              <a:gdLst/>
              <a:ahLst/>
              <a:cxnLst/>
              <a:rect l="l" t="t" r="r" b="b"/>
              <a:pathLst>
                <a:path w="16979" h="15135" extrusionOk="0">
                  <a:moveTo>
                    <a:pt x="8465" y="0"/>
                  </a:moveTo>
                  <a:cubicBezTo>
                    <a:pt x="6301" y="0"/>
                    <a:pt x="4154" y="915"/>
                    <a:pt x="2669" y="2697"/>
                  </a:cubicBezTo>
                  <a:cubicBezTo>
                    <a:pt x="0" y="5933"/>
                    <a:pt x="434" y="10703"/>
                    <a:pt x="3636" y="13371"/>
                  </a:cubicBezTo>
                  <a:cubicBezTo>
                    <a:pt x="5056" y="14554"/>
                    <a:pt x="6790" y="15134"/>
                    <a:pt x="8513" y="15134"/>
                  </a:cubicBezTo>
                  <a:cubicBezTo>
                    <a:pt x="10678" y="15134"/>
                    <a:pt x="12825" y="14220"/>
                    <a:pt x="14310" y="12437"/>
                  </a:cubicBezTo>
                  <a:cubicBezTo>
                    <a:pt x="16979" y="9202"/>
                    <a:pt x="16512" y="4465"/>
                    <a:pt x="13343" y="1763"/>
                  </a:cubicBezTo>
                  <a:cubicBezTo>
                    <a:pt x="11923" y="580"/>
                    <a:pt x="10189" y="0"/>
                    <a:pt x="84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2980;p56">
              <a:extLst>
                <a:ext uri="{FF2B5EF4-FFF2-40B4-BE49-F238E27FC236}">
                  <a16:creationId xmlns:a16="http://schemas.microsoft.com/office/drawing/2014/main" id="{67E3DA64-8AC8-5C94-8606-4590683D60A6}"/>
                </a:ext>
              </a:extLst>
            </p:cNvPr>
            <p:cNvSpPr/>
            <p:nvPr/>
          </p:nvSpPr>
          <p:spPr>
            <a:xfrm>
              <a:off x="3679436" y="2193537"/>
              <a:ext cx="85041" cy="256889"/>
            </a:xfrm>
            <a:custGeom>
              <a:avLst/>
              <a:gdLst/>
              <a:ahLst/>
              <a:cxnLst/>
              <a:rect l="l" t="t" r="r" b="b"/>
              <a:pathLst>
                <a:path w="5004" h="15116" extrusionOk="0">
                  <a:moveTo>
                    <a:pt x="2990" y="1"/>
                  </a:moveTo>
                  <a:cubicBezTo>
                    <a:pt x="1962" y="1"/>
                    <a:pt x="938" y="186"/>
                    <a:pt x="0" y="532"/>
                  </a:cubicBezTo>
                  <a:lnTo>
                    <a:pt x="100" y="14609"/>
                  </a:lnTo>
                  <a:cubicBezTo>
                    <a:pt x="982" y="14946"/>
                    <a:pt x="1906" y="15115"/>
                    <a:pt x="2837" y="15115"/>
                  </a:cubicBezTo>
                  <a:cubicBezTo>
                    <a:pt x="3561" y="15115"/>
                    <a:pt x="4289" y="15013"/>
                    <a:pt x="5004" y="14809"/>
                  </a:cubicBezTo>
                  <a:lnTo>
                    <a:pt x="4937" y="232"/>
                  </a:lnTo>
                  <a:cubicBezTo>
                    <a:pt x="4301" y="76"/>
                    <a:pt x="3645" y="1"/>
                    <a:pt x="2990" y="1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2981;p56">
              <a:extLst>
                <a:ext uri="{FF2B5EF4-FFF2-40B4-BE49-F238E27FC236}">
                  <a16:creationId xmlns:a16="http://schemas.microsoft.com/office/drawing/2014/main" id="{94394A60-8347-8BB8-C7E0-A4031F334550}"/>
                </a:ext>
              </a:extLst>
            </p:cNvPr>
            <p:cNvSpPr/>
            <p:nvPr/>
          </p:nvSpPr>
          <p:spPr>
            <a:xfrm>
              <a:off x="4765591" y="1652125"/>
              <a:ext cx="841280" cy="900234"/>
            </a:xfrm>
            <a:custGeom>
              <a:avLst/>
              <a:gdLst/>
              <a:ahLst/>
              <a:cxnLst/>
              <a:rect l="l" t="t" r="r" b="b"/>
              <a:pathLst>
                <a:path w="49503" h="52972" extrusionOk="0">
                  <a:moveTo>
                    <a:pt x="35359" y="0"/>
                  </a:moveTo>
                  <a:lnTo>
                    <a:pt x="32290" y="4170"/>
                  </a:lnTo>
                  <a:lnTo>
                    <a:pt x="21283" y="534"/>
                  </a:lnTo>
                  <a:lnTo>
                    <a:pt x="19014" y="7305"/>
                  </a:lnTo>
                  <a:lnTo>
                    <a:pt x="1" y="37994"/>
                  </a:lnTo>
                  <a:lnTo>
                    <a:pt x="24151" y="52971"/>
                  </a:lnTo>
                  <a:lnTo>
                    <a:pt x="43332" y="22049"/>
                  </a:lnTo>
                  <a:lnTo>
                    <a:pt x="41664" y="21015"/>
                  </a:lnTo>
                  <a:lnTo>
                    <a:pt x="49503" y="10541"/>
                  </a:lnTo>
                  <a:lnTo>
                    <a:pt x="3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2982;p56">
              <a:extLst>
                <a:ext uri="{FF2B5EF4-FFF2-40B4-BE49-F238E27FC236}">
                  <a16:creationId xmlns:a16="http://schemas.microsoft.com/office/drawing/2014/main" id="{8072049D-6BE7-E4B5-7A59-715C592D95A3}"/>
                </a:ext>
              </a:extLst>
            </p:cNvPr>
            <p:cNvSpPr/>
            <p:nvPr/>
          </p:nvSpPr>
          <p:spPr>
            <a:xfrm>
              <a:off x="4976476" y="1695206"/>
              <a:ext cx="400238" cy="583915"/>
            </a:xfrm>
            <a:custGeom>
              <a:avLst/>
              <a:gdLst/>
              <a:ahLst/>
              <a:cxnLst/>
              <a:rect l="l" t="t" r="r" b="b"/>
              <a:pathLst>
                <a:path w="23551" h="34359" extrusionOk="0">
                  <a:moveTo>
                    <a:pt x="9841" y="0"/>
                  </a:moveTo>
                  <a:lnTo>
                    <a:pt x="1" y="29855"/>
                  </a:lnTo>
                  <a:lnTo>
                    <a:pt x="13677" y="34358"/>
                  </a:lnTo>
                  <a:lnTo>
                    <a:pt x="23551" y="4537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2983;p56">
              <a:extLst>
                <a:ext uri="{FF2B5EF4-FFF2-40B4-BE49-F238E27FC236}">
                  <a16:creationId xmlns:a16="http://schemas.microsoft.com/office/drawing/2014/main" id="{18B67F48-2AED-7364-9883-B345EE468364}"/>
                </a:ext>
              </a:extLst>
            </p:cNvPr>
            <p:cNvSpPr/>
            <p:nvPr/>
          </p:nvSpPr>
          <p:spPr>
            <a:xfrm>
              <a:off x="5131806" y="1695206"/>
              <a:ext cx="244908" cy="112827"/>
            </a:xfrm>
            <a:custGeom>
              <a:avLst/>
              <a:gdLst/>
              <a:ahLst/>
              <a:cxnLst/>
              <a:rect l="l" t="t" r="r" b="b"/>
              <a:pathLst>
                <a:path w="14411" h="6639" extrusionOk="0">
                  <a:moveTo>
                    <a:pt x="734" y="0"/>
                  </a:moveTo>
                  <a:lnTo>
                    <a:pt x="0" y="2135"/>
                  </a:lnTo>
                  <a:lnTo>
                    <a:pt x="13710" y="6638"/>
                  </a:lnTo>
                  <a:lnTo>
                    <a:pt x="14411" y="450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2984;p56">
              <a:extLst>
                <a:ext uri="{FF2B5EF4-FFF2-40B4-BE49-F238E27FC236}">
                  <a16:creationId xmlns:a16="http://schemas.microsoft.com/office/drawing/2014/main" id="{95D16E63-E3B8-7297-11C1-04D66E2F3D50}"/>
                </a:ext>
              </a:extLst>
            </p:cNvPr>
            <p:cNvSpPr/>
            <p:nvPr/>
          </p:nvSpPr>
          <p:spPr>
            <a:xfrm>
              <a:off x="5001424" y="1752461"/>
              <a:ext cx="155347" cy="439920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0" y="25652"/>
                  </a:lnTo>
                  <a:lnTo>
                    <a:pt x="667" y="25885"/>
                  </a:lnTo>
                  <a:lnTo>
                    <a:pt x="9140" y="200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2985;p56">
              <a:extLst>
                <a:ext uri="{FF2B5EF4-FFF2-40B4-BE49-F238E27FC236}">
                  <a16:creationId xmlns:a16="http://schemas.microsoft.com/office/drawing/2014/main" id="{4B30367B-E229-E9EE-2CA6-86EC736FBB19}"/>
                </a:ext>
              </a:extLst>
            </p:cNvPr>
            <p:cNvSpPr/>
            <p:nvPr/>
          </p:nvSpPr>
          <p:spPr>
            <a:xfrm>
              <a:off x="5166390" y="1806877"/>
              <a:ext cx="168943" cy="444458"/>
            </a:xfrm>
            <a:custGeom>
              <a:avLst/>
              <a:gdLst/>
              <a:ahLst/>
              <a:cxnLst/>
              <a:rect l="l" t="t" r="r" b="b"/>
              <a:pathLst>
                <a:path w="9941" h="26153" extrusionOk="0">
                  <a:moveTo>
                    <a:pt x="8473" y="1"/>
                  </a:moveTo>
                  <a:lnTo>
                    <a:pt x="0" y="25652"/>
                  </a:lnTo>
                  <a:lnTo>
                    <a:pt x="1468" y="26153"/>
                  </a:lnTo>
                  <a:lnTo>
                    <a:pt x="9941" y="5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2986;p56">
              <a:extLst>
                <a:ext uri="{FF2B5EF4-FFF2-40B4-BE49-F238E27FC236}">
                  <a16:creationId xmlns:a16="http://schemas.microsoft.com/office/drawing/2014/main" id="{C65EE6FD-94B2-78A8-E830-A0BCC35299DD}"/>
                </a:ext>
              </a:extLst>
            </p:cNvPr>
            <p:cNvSpPr/>
            <p:nvPr/>
          </p:nvSpPr>
          <p:spPr>
            <a:xfrm>
              <a:off x="5026355" y="1760958"/>
              <a:ext cx="155925" cy="439920"/>
            </a:xfrm>
            <a:custGeom>
              <a:avLst/>
              <a:gdLst/>
              <a:ahLst/>
              <a:cxnLst/>
              <a:rect l="l" t="t" r="r" b="b"/>
              <a:pathLst>
                <a:path w="9175" h="25886" extrusionOk="0">
                  <a:moveTo>
                    <a:pt x="8507" y="1"/>
                  </a:moveTo>
                  <a:lnTo>
                    <a:pt x="1" y="25652"/>
                  </a:lnTo>
                  <a:lnTo>
                    <a:pt x="701" y="25886"/>
                  </a:lnTo>
                  <a:lnTo>
                    <a:pt x="9174" y="234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2987;p56">
              <a:extLst>
                <a:ext uri="{FF2B5EF4-FFF2-40B4-BE49-F238E27FC236}">
                  <a16:creationId xmlns:a16="http://schemas.microsoft.com/office/drawing/2014/main" id="{D2279EC5-0B2A-0B79-C6D6-FEEFD9A6C617}"/>
                </a:ext>
              </a:extLst>
            </p:cNvPr>
            <p:cNvSpPr/>
            <p:nvPr/>
          </p:nvSpPr>
          <p:spPr>
            <a:xfrm>
              <a:off x="5051303" y="1768895"/>
              <a:ext cx="155347" cy="439360"/>
            </a:xfrm>
            <a:custGeom>
              <a:avLst/>
              <a:gdLst/>
              <a:ahLst/>
              <a:cxnLst/>
              <a:rect l="l" t="t" r="r" b="b"/>
              <a:pathLst>
                <a:path w="9141" h="25853" extrusionOk="0">
                  <a:moveTo>
                    <a:pt x="8473" y="1"/>
                  </a:moveTo>
                  <a:lnTo>
                    <a:pt x="1" y="25652"/>
                  </a:lnTo>
                  <a:lnTo>
                    <a:pt x="668" y="25852"/>
                  </a:lnTo>
                  <a:lnTo>
                    <a:pt x="9141" y="2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2988;p56">
              <a:extLst>
                <a:ext uri="{FF2B5EF4-FFF2-40B4-BE49-F238E27FC236}">
                  <a16:creationId xmlns:a16="http://schemas.microsoft.com/office/drawing/2014/main" id="{B2913306-ED90-821A-DEA3-612547C0A1C8}"/>
                </a:ext>
              </a:extLst>
            </p:cNvPr>
            <p:cNvSpPr/>
            <p:nvPr/>
          </p:nvSpPr>
          <p:spPr>
            <a:xfrm>
              <a:off x="5076811" y="1777409"/>
              <a:ext cx="155347" cy="439920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1" y="25652"/>
                  </a:lnTo>
                  <a:lnTo>
                    <a:pt x="668" y="25885"/>
                  </a:lnTo>
                  <a:lnTo>
                    <a:pt x="9141" y="234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2989;p56">
              <a:extLst>
                <a:ext uri="{FF2B5EF4-FFF2-40B4-BE49-F238E27FC236}">
                  <a16:creationId xmlns:a16="http://schemas.microsoft.com/office/drawing/2014/main" id="{79A01BB8-FCBF-4A42-8E83-1E6765E32B72}"/>
                </a:ext>
              </a:extLst>
            </p:cNvPr>
            <p:cNvSpPr/>
            <p:nvPr/>
          </p:nvSpPr>
          <p:spPr>
            <a:xfrm>
              <a:off x="5101759" y="1785345"/>
              <a:ext cx="155908" cy="439920"/>
            </a:xfrm>
            <a:custGeom>
              <a:avLst/>
              <a:gdLst/>
              <a:ahLst/>
              <a:cxnLst/>
              <a:rect l="l" t="t" r="r" b="b"/>
              <a:pathLst>
                <a:path w="9174" h="25886" extrusionOk="0">
                  <a:moveTo>
                    <a:pt x="8507" y="0"/>
                  </a:moveTo>
                  <a:lnTo>
                    <a:pt x="0" y="25652"/>
                  </a:lnTo>
                  <a:lnTo>
                    <a:pt x="701" y="25885"/>
                  </a:lnTo>
                  <a:lnTo>
                    <a:pt x="9174" y="234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2990;p56">
              <a:extLst>
                <a:ext uri="{FF2B5EF4-FFF2-40B4-BE49-F238E27FC236}">
                  <a16:creationId xmlns:a16="http://schemas.microsoft.com/office/drawing/2014/main" id="{C408440A-700F-E5C9-87EC-A7A15196E969}"/>
                </a:ext>
              </a:extLst>
            </p:cNvPr>
            <p:cNvSpPr/>
            <p:nvPr/>
          </p:nvSpPr>
          <p:spPr>
            <a:xfrm>
              <a:off x="5053002" y="1690669"/>
              <a:ext cx="515886" cy="574840"/>
            </a:xfrm>
            <a:custGeom>
              <a:avLst/>
              <a:gdLst/>
              <a:ahLst/>
              <a:cxnLst/>
              <a:rect l="l" t="t" r="r" b="b"/>
              <a:pathLst>
                <a:path w="30356" h="33825" extrusionOk="0">
                  <a:moveTo>
                    <a:pt x="18814" y="0"/>
                  </a:moveTo>
                  <a:lnTo>
                    <a:pt x="1" y="25185"/>
                  </a:lnTo>
                  <a:lnTo>
                    <a:pt x="11576" y="33825"/>
                  </a:lnTo>
                  <a:lnTo>
                    <a:pt x="30356" y="8607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2991;p56">
              <a:extLst>
                <a:ext uri="{FF2B5EF4-FFF2-40B4-BE49-F238E27FC236}">
                  <a16:creationId xmlns:a16="http://schemas.microsoft.com/office/drawing/2014/main" id="{5CC79BA3-BDEC-6F7B-D804-D2DF41A4B79B}"/>
                </a:ext>
              </a:extLst>
            </p:cNvPr>
            <p:cNvSpPr/>
            <p:nvPr/>
          </p:nvSpPr>
          <p:spPr>
            <a:xfrm>
              <a:off x="5349489" y="1690669"/>
              <a:ext cx="219399" cy="176879"/>
            </a:xfrm>
            <a:custGeom>
              <a:avLst/>
              <a:gdLst/>
              <a:ahLst/>
              <a:cxnLst/>
              <a:rect l="l" t="t" r="r" b="b"/>
              <a:pathLst>
                <a:path w="12910" h="10408" extrusionOk="0">
                  <a:moveTo>
                    <a:pt x="1335" y="0"/>
                  </a:moveTo>
                  <a:lnTo>
                    <a:pt x="1" y="1802"/>
                  </a:lnTo>
                  <a:lnTo>
                    <a:pt x="11542" y="10408"/>
                  </a:lnTo>
                  <a:lnTo>
                    <a:pt x="12910" y="8607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2992;p56">
              <a:extLst>
                <a:ext uri="{FF2B5EF4-FFF2-40B4-BE49-F238E27FC236}">
                  <a16:creationId xmlns:a16="http://schemas.microsoft.com/office/drawing/2014/main" id="{9431BF6B-F875-B96D-9A2A-A9A0F41A2BE2}"/>
                </a:ext>
              </a:extLst>
            </p:cNvPr>
            <p:cNvSpPr/>
            <p:nvPr/>
          </p:nvSpPr>
          <p:spPr>
            <a:xfrm>
              <a:off x="5080788" y="1745085"/>
              <a:ext cx="284590" cy="375307"/>
            </a:xfrm>
            <a:custGeom>
              <a:avLst/>
              <a:gdLst/>
              <a:ahLst/>
              <a:cxnLst/>
              <a:rect l="l" t="t" r="r" b="b"/>
              <a:pathLst>
                <a:path w="16746" h="22084" extrusionOk="0">
                  <a:moveTo>
                    <a:pt x="16178" y="1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46" y="401"/>
                  </a:lnTo>
                  <a:lnTo>
                    <a:pt x="161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2993;p56">
              <a:extLst>
                <a:ext uri="{FF2B5EF4-FFF2-40B4-BE49-F238E27FC236}">
                  <a16:creationId xmlns:a16="http://schemas.microsoft.com/office/drawing/2014/main" id="{29DCABB3-8F3B-52BB-FD59-35C3FC3D3FFD}"/>
                </a:ext>
              </a:extLst>
            </p:cNvPr>
            <p:cNvSpPr/>
            <p:nvPr/>
          </p:nvSpPr>
          <p:spPr>
            <a:xfrm>
              <a:off x="5220245" y="1848259"/>
              <a:ext cx="295365" cy="383804"/>
            </a:xfrm>
            <a:custGeom>
              <a:avLst/>
              <a:gdLst/>
              <a:ahLst/>
              <a:cxnLst/>
              <a:rect l="l" t="t" r="r" b="b"/>
              <a:pathLst>
                <a:path w="17380" h="22584" extrusionOk="0">
                  <a:moveTo>
                    <a:pt x="16145" y="1"/>
                  </a:moveTo>
                  <a:lnTo>
                    <a:pt x="0" y="21649"/>
                  </a:lnTo>
                  <a:lnTo>
                    <a:pt x="1234" y="22583"/>
                  </a:lnTo>
                  <a:lnTo>
                    <a:pt x="17379" y="935"/>
                  </a:lnTo>
                  <a:lnTo>
                    <a:pt x="16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2994;p56">
              <a:extLst>
                <a:ext uri="{FF2B5EF4-FFF2-40B4-BE49-F238E27FC236}">
                  <a16:creationId xmlns:a16="http://schemas.microsoft.com/office/drawing/2014/main" id="{3DA2D422-34C0-7CD5-359F-856BBD5B5DE3}"/>
                </a:ext>
              </a:extLst>
            </p:cNvPr>
            <p:cNvSpPr/>
            <p:nvPr/>
          </p:nvSpPr>
          <p:spPr>
            <a:xfrm>
              <a:off x="5101759" y="1760397"/>
              <a:ext cx="284590" cy="375290"/>
            </a:xfrm>
            <a:custGeom>
              <a:avLst/>
              <a:gdLst/>
              <a:ahLst/>
              <a:cxnLst/>
              <a:rect l="l" t="t" r="r" b="b"/>
              <a:pathLst>
                <a:path w="16746" h="22083" extrusionOk="0">
                  <a:moveTo>
                    <a:pt x="16179" y="0"/>
                  </a:moveTo>
                  <a:lnTo>
                    <a:pt x="0" y="21682"/>
                  </a:lnTo>
                  <a:lnTo>
                    <a:pt x="568" y="22083"/>
                  </a:lnTo>
                  <a:lnTo>
                    <a:pt x="16746" y="434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2995;p56">
              <a:extLst>
                <a:ext uri="{FF2B5EF4-FFF2-40B4-BE49-F238E27FC236}">
                  <a16:creationId xmlns:a16="http://schemas.microsoft.com/office/drawing/2014/main" id="{2B3D27B8-9876-B20B-D3DB-8FC8CCC88584}"/>
                </a:ext>
              </a:extLst>
            </p:cNvPr>
            <p:cNvSpPr/>
            <p:nvPr/>
          </p:nvSpPr>
          <p:spPr>
            <a:xfrm>
              <a:off x="5123308" y="1776270"/>
              <a:ext cx="284013" cy="375290"/>
            </a:xfrm>
            <a:custGeom>
              <a:avLst/>
              <a:gdLst/>
              <a:ahLst/>
              <a:cxnLst/>
              <a:rect l="l" t="t" r="r" b="b"/>
              <a:pathLst>
                <a:path w="16712" h="22083" extrusionOk="0">
                  <a:moveTo>
                    <a:pt x="16145" y="0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12" y="401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2996;p56">
              <a:extLst>
                <a:ext uri="{FF2B5EF4-FFF2-40B4-BE49-F238E27FC236}">
                  <a16:creationId xmlns:a16="http://schemas.microsoft.com/office/drawing/2014/main" id="{36A66CB8-AE88-85AB-A4A5-D99AA9A9C27E}"/>
                </a:ext>
              </a:extLst>
            </p:cNvPr>
            <p:cNvSpPr/>
            <p:nvPr/>
          </p:nvSpPr>
          <p:spPr>
            <a:xfrm>
              <a:off x="5144841" y="1792143"/>
              <a:ext cx="284030" cy="375290"/>
            </a:xfrm>
            <a:custGeom>
              <a:avLst/>
              <a:gdLst/>
              <a:ahLst/>
              <a:cxnLst/>
              <a:rect l="l" t="t" r="r" b="b"/>
              <a:pathLst>
                <a:path w="16713" h="22083" extrusionOk="0">
                  <a:moveTo>
                    <a:pt x="16145" y="0"/>
                  </a:moveTo>
                  <a:lnTo>
                    <a:pt x="1" y="21649"/>
                  </a:lnTo>
                  <a:lnTo>
                    <a:pt x="568" y="22083"/>
                  </a:lnTo>
                  <a:lnTo>
                    <a:pt x="16713" y="434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2997;p56">
              <a:extLst>
                <a:ext uri="{FF2B5EF4-FFF2-40B4-BE49-F238E27FC236}">
                  <a16:creationId xmlns:a16="http://schemas.microsoft.com/office/drawing/2014/main" id="{A6E39CC4-A50D-1403-849A-0D5414CC60AB}"/>
                </a:ext>
              </a:extLst>
            </p:cNvPr>
            <p:cNvSpPr/>
            <p:nvPr/>
          </p:nvSpPr>
          <p:spPr>
            <a:xfrm>
              <a:off x="5165812" y="1807438"/>
              <a:ext cx="284030" cy="375307"/>
            </a:xfrm>
            <a:custGeom>
              <a:avLst/>
              <a:gdLst/>
              <a:ahLst/>
              <a:cxnLst/>
              <a:rect l="l" t="t" r="r" b="b"/>
              <a:pathLst>
                <a:path w="16713" h="22084" extrusionOk="0">
                  <a:moveTo>
                    <a:pt x="16146" y="1"/>
                  </a:moveTo>
                  <a:lnTo>
                    <a:pt x="1" y="21683"/>
                  </a:lnTo>
                  <a:lnTo>
                    <a:pt x="568" y="22083"/>
                  </a:lnTo>
                  <a:lnTo>
                    <a:pt x="16713" y="435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2998;p56">
              <a:extLst>
                <a:ext uri="{FF2B5EF4-FFF2-40B4-BE49-F238E27FC236}">
                  <a16:creationId xmlns:a16="http://schemas.microsoft.com/office/drawing/2014/main" id="{8D04AC9B-4B3A-9050-E9B7-5BD979806125}"/>
                </a:ext>
              </a:extLst>
            </p:cNvPr>
            <p:cNvSpPr/>
            <p:nvPr/>
          </p:nvSpPr>
          <p:spPr>
            <a:xfrm>
              <a:off x="4803013" y="1809715"/>
              <a:ext cx="661580" cy="705222"/>
            </a:xfrm>
            <a:custGeom>
              <a:avLst/>
              <a:gdLst/>
              <a:ahLst/>
              <a:cxnLst/>
              <a:rect l="l" t="t" r="r" b="b"/>
              <a:pathLst>
                <a:path w="38929" h="41497" extrusionOk="0">
                  <a:moveTo>
                    <a:pt x="17479" y="0"/>
                  </a:moveTo>
                  <a:lnTo>
                    <a:pt x="0" y="28154"/>
                  </a:lnTo>
                  <a:lnTo>
                    <a:pt x="21449" y="41497"/>
                  </a:lnTo>
                  <a:lnTo>
                    <a:pt x="38928" y="13310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2999;p56">
              <a:extLst>
                <a:ext uri="{FF2B5EF4-FFF2-40B4-BE49-F238E27FC236}">
                  <a16:creationId xmlns:a16="http://schemas.microsoft.com/office/drawing/2014/main" id="{303107BD-5FB9-4438-BAD3-5BCC27203852}"/>
                </a:ext>
              </a:extLst>
            </p:cNvPr>
            <p:cNvSpPr/>
            <p:nvPr/>
          </p:nvSpPr>
          <p:spPr>
            <a:xfrm>
              <a:off x="4802435" y="2036473"/>
              <a:ext cx="662158" cy="479042"/>
            </a:xfrm>
            <a:custGeom>
              <a:avLst/>
              <a:gdLst/>
              <a:ahLst/>
              <a:cxnLst/>
              <a:rect l="l" t="t" r="r" b="b"/>
              <a:pathLst>
                <a:path w="38963" h="28188" extrusionOk="0">
                  <a:moveTo>
                    <a:pt x="38962" y="0"/>
                  </a:moveTo>
                  <a:lnTo>
                    <a:pt x="1" y="14844"/>
                  </a:lnTo>
                  <a:lnTo>
                    <a:pt x="21483" y="28187"/>
                  </a:lnTo>
                  <a:lnTo>
                    <a:pt x="38962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00;p56">
              <a:extLst>
                <a:ext uri="{FF2B5EF4-FFF2-40B4-BE49-F238E27FC236}">
                  <a16:creationId xmlns:a16="http://schemas.microsoft.com/office/drawing/2014/main" id="{5D6D97BB-17DA-62FA-201E-DDD0B5B408ED}"/>
                </a:ext>
              </a:extLst>
            </p:cNvPr>
            <p:cNvSpPr/>
            <p:nvPr/>
          </p:nvSpPr>
          <p:spPr>
            <a:xfrm>
              <a:off x="5112534" y="1912328"/>
              <a:ext cx="40821" cy="39121"/>
            </a:xfrm>
            <a:custGeom>
              <a:avLst/>
              <a:gdLst/>
              <a:ahLst/>
              <a:cxnLst/>
              <a:rect l="l" t="t" r="r" b="b"/>
              <a:pathLst>
                <a:path w="2402" h="2302" extrusionOk="0">
                  <a:moveTo>
                    <a:pt x="1401" y="634"/>
                  </a:moveTo>
                  <a:lnTo>
                    <a:pt x="1601" y="734"/>
                  </a:lnTo>
                  <a:cubicBezTo>
                    <a:pt x="1735" y="834"/>
                    <a:pt x="1768" y="901"/>
                    <a:pt x="1835" y="1001"/>
                  </a:cubicBezTo>
                  <a:cubicBezTo>
                    <a:pt x="1868" y="1067"/>
                    <a:pt x="1835" y="1201"/>
                    <a:pt x="1768" y="1301"/>
                  </a:cubicBezTo>
                  <a:cubicBezTo>
                    <a:pt x="1701" y="1368"/>
                    <a:pt x="1601" y="1468"/>
                    <a:pt x="1535" y="1468"/>
                  </a:cubicBezTo>
                  <a:cubicBezTo>
                    <a:pt x="1435" y="1468"/>
                    <a:pt x="1335" y="1401"/>
                    <a:pt x="1201" y="1334"/>
                  </a:cubicBezTo>
                  <a:lnTo>
                    <a:pt x="1068" y="1234"/>
                  </a:lnTo>
                  <a:lnTo>
                    <a:pt x="1401" y="634"/>
                  </a:lnTo>
                  <a:close/>
                  <a:moveTo>
                    <a:pt x="1234" y="0"/>
                  </a:moveTo>
                  <a:lnTo>
                    <a:pt x="0" y="2035"/>
                  </a:lnTo>
                  <a:lnTo>
                    <a:pt x="401" y="2302"/>
                  </a:lnTo>
                  <a:lnTo>
                    <a:pt x="868" y="1568"/>
                  </a:lnTo>
                  <a:lnTo>
                    <a:pt x="1034" y="1701"/>
                  </a:lnTo>
                  <a:cubicBezTo>
                    <a:pt x="1218" y="1832"/>
                    <a:pt x="1422" y="1922"/>
                    <a:pt x="1598" y="1922"/>
                  </a:cubicBezTo>
                  <a:cubicBezTo>
                    <a:pt x="1646" y="1922"/>
                    <a:pt x="1692" y="1916"/>
                    <a:pt x="1735" y="1901"/>
                  </a:cubicBezTo>
                  <a:cubicBezTo>
                    <a:pt x="1935" y="1868"/>
                    <a:pt x="2102" y="1735"/>
                    <a:pt x="2235" y="1534"/>
                  </a:cubicBezTo>
                  <a:cubicBezTo>
                    <a:pt x="2402" y="1334"/>
                    <a:pt x="2402" y="1134"/>
                    <a:pt x="2369" y="901"/>
                  </a:cubicBezTo>
                  <a:cubicBezTo>
                    <a:pt x="2335" y="734"/>
                    <a:pt x="2168" y="567"/>
                    <a:pt x="1902" y="400"/>
                  </a:cubicBezTo>
                  <a:lnTo>
                    <a:pt x="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01;p56">
              <a:extLst>
                <a:ext uri="{FF2B5EF4-FFF2-40B4-BE49-F238E27FC236}">
                  <a16:creationId xmlns:a16="http://schemas.microsoft.com/office/drawing/2014/main" id="{C721046C-4ED7-3A0D-E252-1765B9D1F822}"/>
                </a:ext>
              </a:extLst>
            </p:cNvPr>
            <p:cNvSpPr/>
            <p:nvPr/>
          </p:nvSpPr>
          <p:spPr>
            <a:xfrm>
              <a:off x="5138604" y="1935560"/>
              <a:ext cx="43098" cy="48213"/>
            </a:xfrm>
            <a:custGeom>
              <a:avLst/>
              <a:gdLst/>
              <a:ahLst/>
              <a:cxnLst/>
              <a:rect l="l" t="t" r="r" b="b"/>
              <a:pathLst>
                <a:path w="2536" h="2837" extrusionOk="0">
                  <a:moveTo>
                    <a:pt x="2035" y="501"/>
                  </a:moveTo>
                  <a:cubicBezTo>
                    <a:pt x="2035" y="534"/>
                    <a:pt x="2002" y="601"/>
                    <a:pt x="2002" y="668"/>
                  </a:cubicBezTo>
                  <a:cubicBezTo>
                    <a:pt x="1969" y="701"/>
                    <a:pt x="1869" y="1001"/>
                    <a:pt x="1735" y="1535"/>
                  </a:cubicBezTo>
                  <a:lnTo>
                    <a:pt x="1235" y="1202"/>
                  </a:lnTo>
                  <a:cubicBezTo>
                    <a:pt x="1669" y="835"/>
                    <a:pt x="1969" y="601"/>
                    <a:pt x="2035" y="501"/>
                  </a:cubicBezTo>
                  <a:close/>
                  <a:moveTo>
                    <a:pt x="2002" y="1"/>
                  </a:moveTo>
                  <a:lnTo>
                    <a:pt x="1" y="1602"/>
                  </a:lnTo>
                  <a:lnTo>
                    <a:pt x="434" y="1869"/>
                  </a:lnTo>
                  <a:lnTo>
                    <a:pt x="901" y="1502"/>
                  </a:lnTo>
                  <a:lnTo>
                    <a:pt x="1669" y="1969"/>
                  </a:lnTo>
                  <a:lnTo>
                    <a:pt x="1502" y="2536"/>
                  </a:lnTo>
                  <a:lnTo>
                    <a:pt x="2002" y="2836"/>
                  </a:lnTo>
                  <a:lnTo>
                    <a:pt x="2536" y="3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02;p56">
              <a:extLst>
                <a:ext uri="{FF2B5EF4-FFF2-40B4-BE49-F238E27FC236}">
                  <a16:creationId xmlns:a16="http://schemas.microsoft.com/office/drawing/2014/main" id="{A6C8ADB6-F103-6D13-BBB8-B75131D15FA6}"/>
                </a:ext>
              </a:extLst>
            </p:cNvPr>
            <p:cNvSpPr/>
            <p:nvPr/>
          </p:nvSpPr>
          <p:spPr>
            <a:xfrm>
              <a:off x="5174887" y="1954696"/>
              <a:ext cx="41399" cy="39988"/>
            </a:xfrm>
            <a:custGeom>
              <a:avLst/>
              <a:gdLst/>
              <a:ahLst/>
              <a:cxnLst/>
              <a:rect l="l" t="t" r="r" b="b"/>
              <a:pathLst>
                <a:path w="2436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01" y="9"/>
                    <a:pt x="1001" y="142"/>
                    <a:pt x="868" y="309"/>
                  </a:cubicBezTo>
                  <a:cubicBezTo>
                    <a:pt x="834" y="376"/>
                    <a:pt x="768" y="509"/>
                    <a:pt x="768" y="576"/>
                  </a:cubicBezTo>
                  <a:cubicBezTo>
                    <a:pt x="768" y="709"/>
                    <a:pt x="768" y="809"/>
                    <a:pt x="834" y="876"/>
                  </a:cubicBezTo>
                  <a:cubicBezTo>
                    <a:pt x="834" y="976"/>
                    <a:pt x="901" y="1076"/>
                    <a:pt x="1001" y="1210"/>
                  </a:cubicBezTo>
                  <a:cubicBezTo>
                    <a:pt x="1068" y="1343"/>
                    <a:pt x="1101" y="1477"/>
                    <a:pt x="1168" y="1510"/>
                  </a:cubicBezTo>
                  <a:cubicBezTo>
                    <a:pt x="1201" y="1577"/>
                    <a:pt x="1201" y="1643"/>
                    <a:pt x="1201" y="1677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01" y="1877"/>
                    <a:pt x="1068" y="1910"/>
                    <a:pt x="1001" y="1910"/>
                  </a:cubicBezTo>
                  <a:cubicBezTo>
                    <a:pt x="901" y="1910"/>
                    <a:pt x="834" y="1877"/>
                    <a:pt x="734" y="1843"/>
                  </a:cubicBezTo>
                  <a:cubicBezTo>
                    <a:pt x="668" y="1810"/>
                    <a:pt x="568" y="1710"/>
                    <a:pt x="501" y="1643"/>
                  </a:cubicBezTo>
                  <a:cubicBezTo>
                    <a:pt x="434" y="1543"/>
                    <a:pt x="334" y="1477"/>
                    <a:pt x="234" y="1310"/>
                  </a:cubicBezTo>
                  <a:lnTo>
                    <a:pt x="1" y="1710"/>
                  </a:lnTo>
                  <a:cubicBezTo>
                    <a:pt x="101" y="1877"/>
                    <a:pt x="267" y="2044"/>
                    <a:pt x="501" y="2177"/>
                  </a:cubicBezTo>
                  <a:cubicBezTo>
                    <a:pt x="694" y="2288"/>
                    <a:pt x="865" y="2352"/>
                    <a:pt x="1050" y="2352"/>
                  </a:cubicBezTo>
                  <a:cubicBezTo>
                    <a:pt x="1089" y="2352"/>
                    <a:pt x="1128" y="2350"/>
                    <a:pt x="1168" y="2344"/>
                  </a:cubicBezTo>
                  <a:cubicBezTo>
                    <a:pt x="1368" y="2344"/>
                    <a:pt x="1502" y="2210"/>
                    <a:pt x="1602" y="2044"/>
                  </a:cubicBezTo>
                  <a:cubicBezTo>
                    <a:pt x="1702" y="1910"/>
                    <a:pt x="1735" y="1810"/>
                    <a:pt x="1702" y="1643"/>
                  </a:cubicBezTo>
                  <a:cubicBezTo>
                    <a:pt x="1702" y="1510"/>
                    <a:pt x="1602" y="1343"/>
                    <a:pt x="1502" y="1143"/>
                  </a:cubicBezTo>
                  <a:cubicBezTo>
                    <a:pt x="1402" y="1010"/>
                    <a:pt x="1368" y="876"/>
                    <a:pt x="1335" y="843"/>
                  </a:cubicBezTo>
                  <a:cubicBezTo>
                    <a:pt x="1268" y="809"/>
                    <a:pt x="1268" y="743"/>
                    <a:pt x="1268" y="709"/>
                  </a:cubicBezTo>
                  <a:cubicBezTo>
                    <a:pt x="1268" y="676"/>
                    <a:pt x="1268" y="643"/>
                    <a:pt x="1335" y="576"/>
                  </a:cubicBezTo>
                  <a:cubicBezTo>
                    <a:pt x="1368" y="509"/>
                    <a:pt x="1402" y="476"/>
                    <a:pt x="1502" y="476"/>
                  </a:cubicBezTo>
                  <a:cubicBezTo>
                    <a:pt x="1512" y="455"/>
                    <a:pt x="1526" y="447"/>
                    <a:pt x="1542" y="447"/>
                  </a:cubicBezTo>
                  <a:cubicBezTo>
                    <a:pt x="1580" y="447"/>
                    <a:pt x="1633" y="486"/>
                    <a:pt x="1702" y="509"/>
                  </a:cubicBezTo>
                  <a:cubicBezTo>
                    <a:pt x="1768" y="543"/>
                    <a:pt x="1869" y="643"/>
                    <a:pt x="1902" y="676"/>
                  </a:cubicBezTo>
                  <a:cubicBezTo>
                    <a:pt x="1935" y="709"/>
                    <a:pt x="2035" y="809"/>
                    <a:pt x="2102" y="909"/>
                  </a:cubicBezTo>
                  <a:lnTo>
                    <a:pt x="2436" y="676"/>
                  </a:lnTo>
                  <a:cubicBezTo>
                    <a:pt x="2369" y="543"/>
                    <a:pt x="2269" y="476"/>
                    <a:pt x="2202" y="376"/>
                  </a:cubicBezTo>
                  <a:cubicBezTo>
                    <a:pt x="2102" y="309"/>
                    <a:pt x="2035" y="242"/>
                    <a:pt x="1902" y="176"/>
                  </a:cubicBezTo>
                  <a:cubicBezTo>
                    <a:pt x="1736" y="65"/>
                    <a:pt x="1570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03;p56">
              <a:extLst>
                <a:ext uri="{FF2B5EF4-FFF2-40B4-BE49-F238E27FC236}">
                  <a16:creationId xmlns:a16="http://schemas.microsoft.com/office/drawing/2014/main" id="{7DE1C008-5A75-55EF-2068-562407FD8E73}"/>
                </a:ext>
              </a:extLst>
            </p:cNvPr>
            <p:cNvSpPr/>
            <p:nvPr/>
          </p:nvSpPr>
          <p:spPr>
            <a:xfrm>
              <a:off x="5201534" y="1971707"/>
              <a:ext cx="41959" cy="39988"/>
            </a:xfrm>
            <a:custGeom>
              <a:avLst/>
              <a:gdLst/>
              <a:ahLst/>
              <a:cxnLst/>
              <a:rect l="l" t="t" r="r" b="b"/>
              <a:pathLst>
                <a:path w="2469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34" y="9"/>
                    <a:pt x="1001" y="109"/>
                    <a:pt x="868" y="309"/>
                  </a:cubicBezTo>
                  <a:cubicBezTo>
                    <a:pt x="834" y="375"/>
                    <a:pt x="801" y="509"/>
                    <a:pt x="801" y="576"/>
                  </a:cubicBezTo>
                  <a:cubicBezTo>
                    <a:pt x="801" y="709"/>
                    <a:pt x="801" y="809"/>
                    <a:pt x="834" y="876"/>
                  </a:cubicBezTo>
                  <a:cubicBezTo>
                    <a:pt x="834" y="976"/>
                    <a:pt x="934" y="1076"/>
                    <a:pt x="1001" y="1209"/>
                  </a:cubicBezTo>
                  <a:cubicBezTo>
                    <a:pt x="1101" y="1343"/>
                    <a:pt x="1134" y="1476"/>
                    <a:pt x="1168" y="1510"/>
                  </a:cubicBezTo>
                  <a:cubicBezTo>
                    <a:pt x="1201" y="1576"/>
                    <a:pt x="1201" y="1643"/>
                    <a:pt x="1201" y="1676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34" y="1877"/>
                    <a:pt x="1101" y="1910"/>
                    <a:pt x="1001" y="1910"/>
                  </a:cubicBezTo>
                  <a:cubicBezTo>
                    <a:pt x="934" y="1910"/>
                    <a:pt x="834" y="1877"/>
                    <a:pt x="768" y="1843"/>
                  </a:cubicBezTo>
                  <a:cubicBezTo>
                    <a:pt x="667" y="1810"/>
                    <a:pt x="601" y="1710"/>
                    <a:pt x="501" y="1643"/>
                  </a:cubicBezTo>
                  <a:cubicBezTo>
                    <a:pt x="467" y="1543"/>
                    <a:pt x="334" y="1476"/>
                    <a:pt x="267" y="1309"/>
                  </a:cubicBezTo>
                  <a:lnTo>
                    <a:pt x="0" y="1710"/>
                  </a:lnTo>
                  <a:cubicBezTo>
                    <a:pt x="134" y="1877"/>
                    <a:pt x="301" y="2043"/>
                    <a:pt x="501" y="2177"/>
                  </a:cubicBezTo>
                  <a:cubicBezTo>
                    <a:pt x="722" y="2287"/>
                    <a:pt x="897" y="2352"/>
                    <a:pt x="1064" y="2352"/>
                  </a:cubicBezTo>
                  <a:cubicBezTo>
                    <a:pt x="1099" y="2352"/>
                    <a:pt x="1134" y="2349"/>
                    <a:pt x="1168" y="2344"/>
                  </a:cubicBezTo>
                  <a:cubicBezTo>
                    <a:pt x="1368" y="2344"/>
                    <a:pt x="1501" y="2210"/>
                    <a:pt x="1635" y="2043"/>
                  </a:cubicBezTo>
                  <a:cubicBezTo>
                    <a:pt x="1702" y="1910"/>
                    <a:pt x="1702" y="1743"/>
                    <a:pt x="1702" y="1643"/>
                  </a:cubicBezTo>
                  <a:cubicBezTo>
                    <a:pt x="1702" y="1510"/>
                    <a:pt x="1635" y="1343"/>
                    <a:pt x="1501" y="1143"/>
                  </a:cubicBezTo>
                  <a:cubicBezTo>
                    <a:pt x="1435" y="1009"/>
                    <a:pt x="1368" y="876"/>
                    <a:pt x="1335" y="842"/>
                  </a:cubicBezTo>
                  <a:cubicBezTo>
                    <a:pt x="1301" y="809"/>
                    <a:pt x="1301" y="742"/>
                    <a:pt x="1301" y="709"/>
                  </a:cubicBezTo>
                  <a:cubicBezTo>
                    <a:pt x="1301" y="676"/>
                    <a:pt x="1301" y="642"/>
                    <a:pt x="1335" y="576"/>
                  </a:cubicBezTo>
                  <a:cubicBezTo>
                    <a:pt x="1368" y="509"/>
                    <a:pt x="1435" y="476"/>
                    <a:pt x="1501" y="476"/>
                  </a:cubicBezTo>
                  <a:cubicBezTo>
                    <a:pt x="1512" y="455"/>
                    <a:pt x="1529" y="447"/>
                    <a:pt x="1549" y="447"/>
                  </a:cubicBezTo>
                  <a:cubicBezTo>
                    <a:pt x="1594" y="447"/>
                    <a:pt x="1656" y="486"/>
                    <a:pt x="1702" y="509"/>
                  </a:cubicBezTo>
                  <a:cubicBezTo>
                    <a:pt x="1802" y="542"/>
                    <a:pt x="1868" y="642"/>
                    <a:pt x="1935" y="676"/>
                  </a:cubicBezTo>
                  <a:cubicBezTo>
                    <a:pt x="1968" y="709"/>
                    <a:pt x="2035" y="809"/>
                    <a:pt x="2135" y="909"/>
                  </a:cubicBezTo>
                  <a:lnTo>
                    <a:pt x="2469" y="676"/>
                  </a:lnTo>
                  <a:cubicBezTo>
                    <a:pt x="2369" y="542"/>
                    <a:pt x="2302" y="476"/>
                    <a:pt x="2202" y="375"/>
                  </a:cubicBezTo>
                  <a:cubicBezTo>
                    <a:pt x="2135" y="309"/>
                    <a:pt x="2035" y="242"/>
                    <a:pt x="1935" y="175"/>
                  </a:cubicBezTo>
                  <a:cubicBezTo>
                    <a:pt x="1742" y="65"/>
                    <a:pt x="1571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04;p56">
              <a:extLst>
                <a:ext uri="{FF2B5EF4-FFF2-40B4-BE49-F238E27FC236}">
                  <a16:creationId xmlns:a16="http://schemas.microsoft.com/office/drawing/2014/main" id="{7D0AD177-A0B5-CD47-8BC7-6400B385D6A0}"/>
                </a:ext>
              </a:extLst>
            </p:cNvPr>
            <p:cNvSpPr/>
            <p:nvPr/>
          </p:nvSpPr>
          <p:spPr>
            <a:xfrm>
              <a:off x="5229881" y="1984317"/>
              <a:ext cx="40260" cy="39138"/>
            </a:xfrm>
            <a:custGeom>
              <a:avLst/>
              <a:gdLst/>
              <a:ahLst/>
              <a:cxnLst/>
              <a:rect l="l" t="t" r="r" b="b"/>
              <a:pathLst>
                <a:path w="2369" h="2303" extrusionOk="0">
                  <a:moveTo>
                    <a:pt x="1368" y="634"/>
                  </a:moveTo>
                  <a:lnTo>
                    <a:pt x="1601" y="768"/>
                  </a:lnTo>
                  <a:cubicBezTo>
                    <a:pt x="1701" y="834"/>
                    <a:pt x="1768" y="934"/>
                    <a:pt x="1801" y="1001"/>
                  </a:cubicBezTo>
                  <a:cubicBezTo>
                    <a:pt x="1835" y="1101"/>
                    <a:pt x="1835" y="1235"/>
                    <a:pt x="1768" y="1301"/>
                  </a:cubicBezTo>
                  <a:cubicBezTo>
                    <a:pt x="1668" y="1401"/>
                    <a:pt x="1601" y="1468"/>
                    <a:pt x="1501" y="1468"/>
                  </a:cubicBezTo>
                  <a:cubicBezTo>
                    <a:pt x="1435" y="1468"/>
                    <a:pt x="1301" y="1435"/>
                    <a:pt x="1168" y="1335"/>
                  </a:cubicBezTo>
                  <a:lnTo>
                    <a:pt x="1034" y="1268"/>
                  </a:lnTo>
                  <a:lnTo>
                    <a:pt x="1368" y="634"/>
                  </a:lnTo>
                  <a:close/>
                  <a:moveTo>
                    <a:pt x="1268" y="0"/>
                  </a:moveTo>
                  <a:lnTo>
                    <a:pt x="0" y="2069"/>
                  </a:lnTo>
                  <a:lnTo>
                    <a:pt x="434" y="2302"/>
                  </a:lnTo>
                  <a:lnTo>
                    <a:pt x="867" y="1602"/>
                  </a:lnTo>
                  <a:lnTo>
                    <a:pt x="1034" y="1735"/>
                  </a:lnTo>
                  <a:cubicBezTo>
                    <a:pt x="1257" y="1874"/>
                    <a:pt x="1456" y="1943"/>
                    <a:pt x="1651" y="1943"/>
                  </a:cubicBezTo>
                  <a:cubicBezTo>
                    <a:pt x="1690" y="1943"/>
                    <a:pt x="1729" y="1941"/>
                    <a:pt x="1768" y="1935"/>
                  </a:cubicBezTo>
                  <a:cubicBezTo>
                    <a:pt x="1968" y="1902"/>
                    <a:pt x="2135" y="1768"/>
                    <a:pt x="2268" y="1568"/>
                  </a:cubicBezTo>
                  <a:cubicBezTo>
                    <a:pt x="2369" y="1335"/>
                    <a:pt x="2369" y="1135"/>
                    <a:pt x="2369" y="934"/>
                  </a:cubicBezTo>
                  <a:cubicBezTo>
                    <a:pt x="2335" y="768"/>
                    <a:pt x="2168" y="601"/>
                    <a:pt x="1935" y="434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05;p56">
              <a:extLst>
                <a:ext uri="{FF2B5EF4-FFF2-40B4-BE49-F238E27FC236}">
                  <a16:creationId xmlns:a16="http://schemas.microsoft.com/office/drawing/2014/main" id="{D0F8253A-E89A-E25D-AE8E-4229711482AA}"/>
                </a:ext>
              </a:extLst>
            </p:cNvPr>
            <p:cNvSpPr/>
            <p:nvPr/>
          </p:nvSpPr>
          <p:spPr>
            <a:xfrm>
              <a:off x="5263887" y="2009384"/>
              <a:ext cx="42537" cy="42282"/>
            </a:xfrm>
            <a:custGeom>
              <a:avLst/>
              <a:gdLst/>
              <a:ahLst/>
              <a:cxnLst/>
              <a:rect l="l" t="t" r="r" b="b"/>
              <a:pathLst>
                <a:path w="2503" h="2488" extrusionOk="0">
                  <a:moveTo>
                    <a:pt x="1385" y="440"/>
                  </a:moveTo>
                  <a:cubicBezTo>
                    <a:pt x="1490" y="440"/>
                    <a:pt x="1596" y="463"/>
                    <a:pt x="1702" y="527"/>
                  </a:cubicBezTo>
                  <a:cubicBezTo>
                    <a:pt x="2035" y="760"/>
                    <a:pt x="2102" y="1094"/>
                    <a:pt x="1802" y="1528"/>
                  </a:cubicBezTo>
                  <a:cubicBezTo>
                    <a:pt x="1592" y="1854"/>
                    <a:pt x="1365" y="2018"/>
                    <a:pt x="1134" y="2018"/>
                  </a:cubicBezTo>
                  <a:cubicBezTo>
                    <a:pt x="1035" y="2018"/>
                    <a:pt x="935" y="1988"/>
                    <a:pt x="835" y="1928"/>
                  </a:cubicBezTo>
                  <a:cubicBezTo>
                    <a:pt x="668" y="1794"/>
                    <a:pt x="534" y="1661"/>
                    <a:pt x="534" y="1494"/>
                  </a:cubicBezTo>
                  <a:cubicBezTo>
                    <a:pt x="534" y="1327"/>
                    <a:pt x="634" y="1127"/>
                    <a:pt x="768" y="927"/>
                  </a:cubicBezTo>
                  <a:cubicBezTo>
                    <a:pt x="868" y="694"/>
                    <a:pt x="1035" y="527"/>
                    <a:pt x="1201" y="460"/>
                  </a:cubicBezTo>
                  <a:cubicBezTo>
                    <a:pt x="1263" y="448"/>
                    <a:pt x="1324" y="440"/>
                    <a:pt x="1385" y="440"/>
                  </a:cubicBezTo>
                  <a:close/>
                  <a:moveTo>
                    <a:pt x="1267" y="1"/>
                  </a:moveTo>
                  <a:cubicBezTo>
                    <a:pt x="1190" y="1"/>
                    <a:pt x="1112" y="9"/>
                    <a:pt x="1035" y="26"/>
                  </a:cubicBezTo>
                  <a:cubicBezTo>
                    <a:pt x="768" y="127"/>
                    <a:pt x="501" y="327"/>
                    <a:pt x="301" y="660"/>
                  </a:cubicBezTo>
                  <a:cubicBezTo>
                    <a:pt x="101" y="994"/>
                    <a:pt x="1" y="1294"/>
                    <a:pt x="34" y="1561"/>
                  </a:cubicBezTo>
                  <a:cubicBezTo>
                    <a:pt x="101" y="1861"/>
                    <a:pt x="301" y="2061"/>
                    <a:pt x="601" y="2295"/>
                  </a:cubicBezTo>
                  <a:cubicBezTo>
                    <a:pt x="799" y="2418"/>
                    <a:pt x="1015" y="2487"/>
                    <a:pt x="1236" y="2487"/>
                  </a:cubicBezTo>
                  <a:cubicBezTo>
                    <a:pt x="1313" y="2487"/>
                    <a:pt x="1391" y="2479"/>
                    <a:pt x="1468" y="2462"/>
                  </a:cubicBezTo>
                  <a:cubicBezTo>
                    <a:pt x="1769" y="2361"/>
                    <a:pt x="2002" y="2161"/>
                    <a:pt x="2202" y="1828"/>
                  </a:cubicBezTo>
                  <a:cubicBezTo>
                    <a:pt x="2436" y="1494"/>
                    <a:pt x="2502" y="1194"/>
                    <a:pt x="2469" y="927"/>
                  </a:cubicBezTo>
                  <a:cubicBezTo>
                    <a:pt x="2436" y="627"/>
                    <a:pt x="2202" y="393"/>
                    <a:pt x="1935" y="193"/>
                  </a:cubicBezTo>
                  <a:cubicBezTo>
                    <a:pt x="1713" y="70"/>
                    <a:pt x="149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06;p56">
              <a:extLst>
                <a:ext uri="{FF2B5EF4-FFF2-40B4-BE49-F238E27FC236}">
                  <a16:creationId xmlns:a16="http://schemas.microsoft.com/office/drawing/2014/main" id="{80080BBA-135C-9E50-FB91-11B4487F1BAA}"/>
                </a:ext>
              </a:extLst>
            </p:cNvPr>
            <p:cNvSpPr/>
            <p:nvPr/>
          </p:nvSpPr>
          <p:spPr>
            <a:xfrm>
              <a:off x="5297910" y="2028537"/>
              <a:ext cx="41399" cy="51595"/>
            </a:xfrm>
            <a:custGeom>
              <a:avLst/>
              <a:gdLst/>
              <a:ahLst/>
              <a:cxnLst/>
              <a:rect l="l" t="t" r="r" b="b"/>
              <a:pathLst>
                <a:path w="2436" h="3036" extrusionOk="0">
                  <a:moveTo>
                    <a:pt x="1501" y="567"/>
                  </a:moveTo>
                  <a:lnTo>
                    <a:pt x="1635" y="667"/>
                  </a:lnTo>
                  <a:cubicBezTo>
                    <a:pt x="1768" y="734"/>
                    <a:pt x="1835" y="834"/>
                    <a:pt x="1868" y="901"/>
                  </a:cubicBezTo>
                  <a:cubicBezTo>
                    <a:pt x="1935" y="1001"/>
                    <a:pt x="1868" y="1068"/>
                    <a:pt x="1835" y="1168"/>
                  </a:cubicBezTo>
                  <a:cubicBezTo>
                    <a:pt x="1768" y="1301"/>
                    <a:pt x="1668" y="1335"/>
                    <a:pt x="1601" y="1335"/>
                  </a:cubicBezTo>
                  <a:cubicBezTo>
                    <a:pt x="1501" y="1335"/>
                    <a:pt x="1368" y="1268"/>
                    <a:pt x="1268" y="1201"/>
                  </a:cubicBezTo>
                  <a:lnTo>
                    <a:pt x="1134" y="1134"/>
                  </a:lnTo>
                  <a:lnTo>
                    <a:pt x="1501" y="567"/>
                  </a:lnTo>
                  <a:close/>
                  <a:moveTo>
                    <a:pt x="1268" y="0"/>
                  </a:moveTo>
                  <a:lnTo>
                    <a:pt x="0" y="2035"/>
                  </a:lnTo>
                  <a:lnTo>
                    <a:pt x="434" y="2302"/>
                  </a:lnTo>
                  <a:lnTo>
                    <a:pt x="934" y="1501"/>
                  </a:lnTo>
                  <a:lnTo>
                    <a:pt x="1134" y="1668"/>
                  </a:lnTo>
                  <a:lnTo>
                    <a:pt x="1134" y="2736"/>
                  </a:lnTo>
                  <a:lnTo>
                    <a:pt x="1601" y="3036"/>
                  </a:lnTo>
                  <a:cubicBezTo>
                    <a:pt x="1601" y="2869"/>
                    <a:pt x="1601" y="2402"/>
                    <a:pt x="1534" y="1802"/>
                  </a:cubicBezTo>
                  <a:lnTo>
                    <a:pt x="1534" y="1802"/>
                  </a:lnTo>
                  <a:cubicBezTo>
                    <a:pt x="1579" y="1810"/>
                    <a:pt x="1621" y="1815"/>
                    <a:pt x="1662" y="1815"/>
                  </a:cubicBezTo>
                  <a:cubicBezTo>
                    <a:pt x="1773" y="1815"/>
                    <a:pt x="1870" y="1784"/>
                    <a:pt x="1968" y="1735"/>
                  </a:cubicBezTo>
                  <a:cubicBezTo>
                    <a:pt x="2102" y="1701"/>
                    <a:pt x="2168" y="1635"/>
                    <a:pt x="2268" y="1501"/>
                  </a:cubicBezTo>
                  <a:cubicBezTo>
                    <a:pt x="2368" y="1301"/>
                    <a:pt x="2435" y="1068"/>
                    <a:pt x="2335" y="901"/>
                  </a:cubicBezTo>
                  <a:cubicBezTo>
                    <a:pt x="2302" y="701"/>
                    <a:pt x="2135" y="534"/>
                    <a:pt x="1835" y="367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07;p56">
              <a:extLst>
                <a:ext uri="{FF2B5EF4-FFF2-40B4-BE49-F238E27FC236}">
                  <a16:creationId xmlns:a16="http://schemas.microsoft.com/office/drawing/2014/main" id="{F1455B6A-E8D2-5668-EA7F-E965E56B0C49}"/>
                </a:ext>
              </a:extLst>
            </p:cNvPr>
            <p:cNvSpPr/>
            <p:nvPr/>
          </p:nvSpPr>
          <p:spPr>
            <a:xfrm>
              <a:off x="5336454" y="2046109"/>
              <a:ext cx="38000" cy="44798"/>
            </a:xfrm>
            <a:custGeom>
              <a:avLst/>
              <a:gdLst/>
              <a:ahLst/>
              <a:cxnLst/>
              <a:rect l="l" t="t" r="r" b="b"/>
              <a:pathLst>
                <a:path w="2236" h="2636" extrusionOk="0">
                  <a:moveTo>
                    <a:pt x="701" y="0"/>
                  </a:moveTo>
                  <a:lnTo>
                    <a:pt x="501" y="367"/>
                  </a:lnTo>
                  <a:lnTo>
                    <a:pt x="1034" y="701"/>
                  </a:lnTo>
                  <a:lnTo>
                    <a:pt x="0" y="2369"/>
                  </a:lnTo>
                  <a:lnTo>
                    <a:pt x="401" y="2636"/>
                  </a:lnTo>
                  <a:lnTo>
                    <a:pt x="1468" y="1001"/>
                  </a:lnTo>
                  <a:lnTo>
                    <a:pt x="2035" y="1335"/>
                  </a:lnTo>
                  <a:lnTo>
                    <a:pt x="2235" y="968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08;p56">
              <a:extLst>
                <a:ext uri="{FF2B5EF4-FFF2-40B4-BE49-F238E27FC236}">
                  <a16:creationId xmlns:a16="http://schemas.microsoft.com/office/drawing/2014/main" id="{124F0831-39D5-31EC-FE15-411AC37D6A3C}"/>
                </a:ext>
              </a:extLst>
            </p:cNvPr>
            <p:cNvSpPr/>
            <p:nvPr/>
          </p:nvSpPr>
          <p:spPr>
            <a:xfrm>
              <a:off x="4971938" y="2061218"/>
              <a:ext cx="290827" cy="255326"/>
            </a:xfrm>
            <a:custGeom>
              <a:avLst/>
              <a:gdLst/>
              <a:ahLst/>
              <a:cxnLst/>
              <a:rect l="l" t="t" r="r" b="b"/>
              <a:pathLst>
                <a:path w="17113" h="15024" extrusionOk="0">
                  <a:moveTo>
                    <a:pt x="8584" y="583"/>
                  </a:moveTo>
                  <a:cubicBezTo>
                    <a:pt x="9827" y="583"/>
                    <a:pt x="11083" y="916"/>
                    <a:pt x="12209" y="1613"/>
                  </a:cubicBezTo>
                  <a:cubicBezTo>
                    <a:pt x="15478" y="3648"/>
                    <a:pt x="16479" y="7918"/>
                    <a:pt x="14478" y="11153"/>
                  </a:cubicBezTo>
                  <a:cubicBezTo>
                    <a:pt x="13173" y="13284"/>
                    <a:pt x="10890" y="14451"/>
                    <a:pt x="8563" y="14451"/>
                  </a:cubicBezTo>
                  <a:cubicBezTo>
                    <a:pt x="7320" y="14451"/>
                    <a:pt x="6064" y="14118"/>
                    <a:pt x="4938" y="13422"/>
                  </a:cubicBezTo>
                  <a:cubicBezTo>
                    <a:pt x="1669" y="11420"/>
                    <a:pt x="668" y="7117"/>
                    <a:pt x="2669" y="3881"/>
                  </a:cubicBezTo>
                  <a:cubicBezTo>
                    <a:pt x="3974" y="1750"/>
                    <a:pt x="6257" y="583"/>
                    <a:pt x="8584" y="583"/>
                  </a:cubicBezTo>
                  <a:close/>
                  <a:moveTo>
                    <a:pt x="8573" y="0"/>
                  </a:moveTo>
                  <a:cubicBezTo>
                    <a:pt x="6048" y="0"/>
                    <a:pt x="3583" y="1263"/>
                    <a:pt x="2169" y="3548"/>
                  </a:cubicBezTo>
                  <a:cubicBezTo>
                    <a:pt x="1" y="7084"/>
                    <a:pt x="1101" y="11720"/>
                    <a:pt x="4604" y="13889"/>
                  </a:cubicBezTo>
                  <a:cubicBezTo>
                    <a:pt x="5839" y="14658"/>
                    <a:pt x="7209" y="15024"/>
                    <a:pt x="8561" y="15024"/>
                  </a:cubicBezTo>
                  <a:cubicBezTo>
                    <a:pt x="11078" y="15024"/>
                    <a:pt x="13534" y="13754"/>
                    <a:pt x="14945" y="11453"/>
                  </a:cubicBezTo>
                  <a:cubicBezTo>
                    <a:pt x="17113" y="7918"/>
                    <a:pt x="16012" y="3281"/>
                    <a:pt x="12510" y="1113"/>
                  </a:cubicBezTo>
                  <a:cubicBezTo>
                    <a:pt x="11280" y="359"/>
                    <a:pt x="9918" y="0"/>
                    <a:pt x="8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09;p56">
              <a:extLst>
                <a:ext uri="{FF2B5EF4-FFF2-40B4-BE49-F238E27FC236}">
                  <a16:creationId xmlns:a16="http://schemas.microsoft.com/office/drawing/2014/main" id="{3F83F01E-E40F-A16D-2047-1BC7EA3F53AA}"/>
                </a:ext>
              </a:extLst>
            </p:cNvPr>
            <p:cNvSpPr/>
            <p:nvPr/>
          </p:nvSpPr>
          <p:spPr>
            <a:xfrm>
              <a:off x="5016158" y="2074694"/>
              <a:ext cx="202405" cy="228322"/>
            </a:xfrm>
            <a:custGeom>
              <a:avLst/>
              <a:gdLst/>
              <a:ahLst/>
              <a:cxnLst/>
              <a:rect l="l" t="t" r="r" b="b"/>
              <a:pathLst>
                <a:path w="11910" h="13435" extrusionOk="0">
                  <a:moveTo>
                    <a:pt x="8355" y="423"/>
                  </a:moveTo>
                  <a:cubicBezTo>
                    <a:pt x="8839" y="423"/>
                    <a:pt x="9286" y="540"/>
                    <a:pt x="9674" y="787"/>
                  </a:cubicBezTo>
                  <a:cubicBezTo>
                    <a:pt x="11509" y="1921"/>
                    <a:pt x="11342" y="5523"/>
                    <a:pt x="9341" y="8826"/>
                  </a:cubicBezTo>
                  <a:cubicBezTo>
                    <a:pt x="7710" y="11430"/>
                    <a:pt x="5394" y="13059"/>
                    <a:pt x="3588" y="13059"/>
                  </a:cubicBezTo>
                  <a:cubicBezTo>
                    <a:pt x="3104" y="13059"/>
                    <a:pt x="2657" y="12942"/>
                    <a:pt x="2269" y="12695"/>
                  </a:cubicBezTo>
                  <a:cubicBezTo>
                    <a:pt x="434" y="11528"/>
                    <a:pt x="568" y="7959"/>
                    <a:pt x="2602" y="4656"/>
                  </a:cubicBezTo>
                  <a:cubicBezTo>
                    <a:pt x="4233" y="2052"/>
                    <a:pt x="6549" y="423"/>
                    <a:pt x="8355" y="423"/>
                  </a:cubicBezTo>
                  <a:close/>
                  <a:moveTo>
                    <a:pt x="8351" y="1"/>
                  </a:moveTo>
                  <a:cubicBezTo>
                    <a:pt x="6376" y="1"/>
                    <a:pt x="3929" y="1713"/>
                    <a:pt x="2235" y="4423"/>
                  </a:cubicBezTo>
                  <a:cubicBezTo>
                    <a:pt x="67" y="7892"/>
                    <a:pt x="1" y="11761"/>
                    <a:pt x="2035" y="13029"/>
                  </a:cubicBezTo>
                  <a:cubicBezTo>
                    <a:pt x="2477" y="13304"/>
                    <a:pt x="2987" y="13435"/>
                    <a:pt x="3537" y="13435"/>
                  </a:cubicBezTo>
                  <a:cubicBezTo>
                    <a:pt x="5515" y="13435"/>
                    <a:pt x="8003" y="11741"/>
                    <a:pt x="9674" y="9026"/>
                  </a:cubicBezTo>
                  <a:cubicBezTo>
                    <a:pt x="11842" y="5523"/>
                    <a:pt x="11909" y="1687"/>
                    <a:pt x="9874" y="420"/>
                  </a:cubicBezTo>
                  <a:cubicBezTo>
                    <a:pt x="9422" y="135"/>
                    <a:pt x="8905" y="1"/>
                    <a:pt x="8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10;p56">
              <a:extLst>
                <a:ext uri="{FF2B5EF4-FFF2-40B4-BE49-F238E27FC236}">
                  <a16:creationId xmlns:a16="http://schemas.microsoft.com/office/drawing/2014/main" id="{E7AB7AA8-31DB-97A9-4CDB-B84B68154E95}"/>
                </a:ext>
              </a:extLst>
            </p:cNvPr>
            <p:cNvSpPr/>
            <p:nvPr/>
          </p:nvSpPr>
          <p:spPr>
            <a:xfrm>
              <a:off x="5037707" y="2082121"/>
              <a:ext cx="158168" cy="213808"/>
            </a:xfrm>
            <a:custGeom>
              <a:avLst/>
              <a:gdLst/>
              <a:ahLst/>
              <a:cxnLst/>
              <a:rect l="l" t="t" r="r" b="b"/>
              <a:pathLst>
                <a:path w="9307" h="12581" extrusionOk="0">
                  <a:moveTo>
                    <a:pt x="8349" y="229"/>
                  </a:moveTo>
                  <a:cubicBezTo>
                    <a:pt x="8384" y="229"/>
                    <a:pt x="8414" y="236"/>
                    <a:pt x="8439" y="250"/>
                  </a:cubicBezTo>
                  <a:cubicBezTo>
                    <a:pt x="8840" y="517"/>
                    <a:pt x="8106" y="3018"/>
                    <a:pt x="5671" y="6888"/>
                  </a:cubicBezTo>
                  <a:cubicBezTo>
                    <a:pt x="3407" y="10535"/>
                    <a:pt x="1558" y="12345"/>
                    <a:pt x="1018" y="12345"/>
                  </a:cubicBezTo>
                  <a:cubicBezTo>
                    <a:pt x="985" y="12345"/>
                    <a:pt x="957" y="12338"/>
                    <a:pt x="934" y="12325"/>
                  </a:cubicBezTo>
                  <a:cubicBezTo>
                    <a:pt x="500" y="12058"/>
                    <a:pt x="1268" y="9556"/>
                    <a:pt x="3669" y="5687"/>
                  </a:cubicBezTo>
                  <a:cubicBezTo>
                    <a:pt x="5963" y="2011"/>
                    <a:pt x="7783" y="229"/>
                    <a:pt x="8349" y="229"/>
                  </a:cubicBezTo>
                  <a:close/>
                  <a:moveTo>
                    <a:pt x="8327" y="1"/>
                  </a:moveTo>
                  <a:cubicBezTo>
                    <a:pt x="7432" y="1"/>
                    <a:pt x="5206" y="2763"/>
                    <a:pt x="3469" y="5553"/>
                  </a:cubicBezTo>
                  <a:cubicBezTo>
                    <a:pt x="1601" y="8556"/>
                    <a:pt x="0" y="12025"/>
                    <a:pt x="801" y="12525"/>
                  </a:cubicBezTo>
                  <a:cubicBezTo>
                    <a:pt x="861" y="12563"/>
                    <a:pt x="930" y="12581"/>
                    <a:pt x="1007" y="12581"/>
                  </a:cubicBezTo>
                  <a:cubicBezTo>
                    <a:pt x="1958" y="12581"/>
                    <a:pt x="4140" y="9829"/>
                    <a:pt x="5838" y="7021"/>
                  </a:cubicBezTo>
                  <a:cubicBezTo>
                    <a:pt x="7739" y="4019"/>
                    <a:pt x="9307" y="550"/>
                    <a:pt x="8506" y="50"/>
                  </a:cubicBezTo>
                  <a:cubicBezTo>
                    <a:pt x="8455" y="17"/>
                    <a:pt x="8394" y="1"/>
                    <a:pt x="8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3011;p56">
              <a:extLst>
                <a:ext uri="{FF2B5EF4-FFF2-40B4-BE49-F238E27FC236}">
                  <a16:creationId xmlns:a16="http://schemas.microsoft.com/office/drawing/2014/main" id="{F963300C-6324-4B1F-08EF-EE99A284473A}"/>
                </a:ext>
              </a:extLst>
            </p:cNvPr>
            <p:cNvGrpSpPr/>
            <p:nvPr/>
          </p:nvGrpSpPr>
          <p:grpSpPr>
            <a:xfrm>
              <a:off x="4490321" y="3516130"/>
              <a:ext cx="990934" cy="516957"/>
              <a:chOff x="5114233" y="3006130"/>
              <a:chExt cx="990934" cy="516957"/>
            </a:xfrm>
          </p:grpSpPr>
          <p:sp>
            <p:nvSpPr>
              <p:cNvPr id="1959" name="Google Shape;3012;p56">
                <a:extLst>
                  <a:ext uri="{FF2B5EF4-FFF2-40B4-BE49-F238E27FC236}">
                    <a16:creationId xmlns:a16="http://schemas.microsoft.com/office/drawing/2014/main" id="{71EEFA53-CD27-6A99-DB0C-DC537FEE7B38}"/>
                  </a:ext>
                </a:extLst>
              </p:cNvPr>
              <p:cNvSpPr/>
              <p:nvPr/>
            </p:nvSpPr>
            <p:spPr>
              <a:xfrm>
                <a:off x="5114233" y="3006130"/>
                <a:ext cx="990934" cy="516957"/>
              </a:xfrm>
              <a:custGeom>
                <a:avLst/>
                <a:gdLst/>
                <a:ahLst/>
                <a:cxnLst/>
                <a:rect l="l" t="t" r="r" b="b"/>
                <a:pathLst>
                  <a:path w="58309" h="30419" extrusionOk="0">
                    <a:moveTo>
                      <a:pt x="29933" y="1"/>
                    </a:moveTo>
                    <a:cubicBezTo>
                      <a:pt x="22958" y="1"/>
                      <a:pt x="16961" y="5266"/>
                      <a:pt x="16245" y="12360"/>
                    </a:cubicBezTo>
                    <a:lnTo>
                      <a:pt x="16112" y="13360"/>
                    </a:lnTo>
                    <a:cubicBezTo>
                      <a:pt x="8807" y="13527"/>
                      <a:pt x="768" y="14661"/>
                      <a:pt x="301" y="18764"/>
                    </a:cubicBezTo>
                    <a:cubicBezTo>
                      <a:pt x="0" y="21399"/>
                      <a:pt x="2802" y="23701"/>
                      <a:pt x="8840" y="25769"/>
                    </a:cubicBezTo>
                    <a:cubicBezTo>
                      <a:pt x="13977" y="27571"/>
                      <a:pt x="20849" y="29005"/>
                      <a:pt x="28254" y="29772"/>
                    </a:cubicBezTo>
                    <a:cubicBezTo>
                      <a:pt x="32292" y="30211"/>
                      <a:pt x="36221" y="30419"/>
                      <a:pt x="39831" y="30419"/>
                    </a:cubicBezTo>
                    <a:cubicBezTo>
                      <a:pt x="42810" y="30419"/>
                      <a:pt x="45573" y="30277"/>
                      <a:pt x="48001" y="30006"/>
                    </a:cubicBezTo>
                    <a:cubicBezTo>
                      <a:pt x="54339" y="29238"/>
                      <a:pt x="57541" y="27604"/>
                      <a:pt x="57842" y="25002"/>
                    </a:cubicBezTo>
                    <a:cubicBezTo>
                      <a:pt x="58309" y="20866"/>
                      <a:pt x="50637" y="18030"/>
                      <a:pt x="43598" y="16329"/>
                    </a:cubicBezTo>
                    <a:lnTo>
                      <a:pt x="43698" y="15328"/>
                    </a:lnTo>
                    <a:cubicBezTo>
                      <a:pt x="44532" y="7723"/>
                      <a:pt x="39028" y="885"/>
                      <a:pt x="31456" y="84"/>
                    </a:cubicBezTo>
                    <a:cubicBezTo>
                      <a:pt x="30944" y="28"/>
                      <a:pt x="30436" y="1"/>
                      <a:pt x="2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3013;p56">
                <a:extLst>
                  <a:ext uri="{FF2B5EF4-FFF2-40B4-BE49-F238E27FC236}">
                    <a16:creationId xmlns:a16="http://schemas.microsoft.com/office/drawing/2014/main" id="{D9F4BDAE-E9BC-BAD7-38F0-79F0B9EA6A1B}"/>
                  </a:ext>
                </a:extLst>
              </p:cNvPr>
              <p:cNvSpPr/>
              <p:nvPr/>
            </p:nvSpPr>
            <p:spPr>
              <a:xfrm>
                <a:off x="5140303" y="3259808"/>
                <a:ext cx="935396" cy="235969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13885" extrusionOk="0">
                    <a:moveTo>
                      <a:pt x="16823" y="0"/>
                    </a:moveTo>
                    <a:cubicBezTo>
                      <a:pt x="7371" y="0"/>
                      <a:pt x="636" y="1502"/>
                      <a:pt x="368" y="4037"/>
                    </a:cubicBezTo>
                    <a:cubicBezTo>
                      <a:pt x="1" y="7506"/>
                      <a:pt x="11843" y="11643"/>
                      <a:pt x="26853" y="13244"/>
                    </a:cubicBezTo>
                    <a:cubicBezTo>
                      <a:pt x="30914" y="13678"/>
                      <a:pt x="34790" y="13884"/>
                      <a:pt x="38292" y="13884"/>
                    </a:cubicBezTo>
                    <a:cubicBezTo>
                      <a:pt x="47705" y="13884"/>
                      <a:pt x="54406" y="12394"/>
                      <a:pt x="54673" y="9841"/>
                    </a:cubicBezTo>
                    <a:cubicBezTo>
                      <a:pt x="55040" y="6372"/>
                      <a:pt x="43198" y="2269"/>
                      <a:pt x="28188" y="635"/>
                    </a:cubicBezTo>
                    <a:cubicBezTo>
                      <a:pt x="24156" y="204"/>
                      <a:pt x="20305" y="0"/>
                      <a:pt x="168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3014;p56">
                <a:extLst>
                  <a:ext uri="{FF2B5EF4-FFF2-40B4-BE49-F238E27FC236}">
                    <a16:creationId xmlns:a16="http://schemas.microsoft.com/office/drawing/2014/main" id="{22B8840B-B7D6-BF8D-5806-31D3EE33665C}"/>
                  </a:ext>
                </a:extLst>
              </p:cNvPr>
              <p:cNvSpPr/>
              <p:nvPr/>
            </p:nvSpPr>
            <p:spPr>
              <a:xfrm>
                <a:off x="5196436" y="3269801"/>
                <a:ext cx="825968" cy="186702"/>
              </a:xfrm>
              <a:custGeom>
                <a:avLst/>
                <a:gdLst/>
                <a:ahLst/>
                <a:cxnLst/>
                <a:rect l="l" t="t" r="r" b="b"/>
                <a:pathLst>
                  <a:path w="48602" h="10986" extrusionOk="0">
                    <a:moveTo>
                      <a:pt x="13526" y="0"/>
                    </a:moveTo>
                    <a:cubicBezTo>
                      <a:pt x="5852" y="0"/>
                      <a:pt x="509" y="1065"/>
                      <a:pt x="300" y="2916"/>
                    </a:cubicBezTo>
                    <a:cubicBezTo>
                      <a:pt x="0" y="5618"/>
                      <a:pt x="10541" y="8920"/>
                      <a:pt x="23784" y="10354"/>
                    </a:cubicBezTo>
                    <a:cubicBezTo>
                      <a:pt x="27836" y="10782"/>
                      <a:pt x="31675" y="10986"/>
                      <a:pt x="35059" y="10986"/>
                    </a:cubicBezTo>
                    <a:cubicBezTo>
                      <a:pt x="42762" y="10986"/>
                      <a:pt x="48116" y="9930"/>
                      <a:pt x="48301" y="8053"/>
                    </a:cubicBezTo>
                    <a:cubicBezTo>
                      <a:pt x="48602" y="5384"/>
                      <a:pt x="38094" y="2048"/>
                      <a:pt x="24818" y="647"/>
                    </a:cubicBezTo>
                    <a:cubicBezTo>
                      <a:pt x="20760" y="208"/>
                      <a:pt x="16916" y="0"/>
                      <a:pt x="13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3015;p56">
                <a:extLst>
                  <a:ext uri="{FF2B5EF4-FFF2-40B4-BE49-F238E27FC236}">
                    <a16:creationId xmlns:a16="http://schemas.microsoft.com/office/drawing/2014/main" id="{8BC2ABC8-F9C9-EF36-CC7A-B60B4207B04D}"/>
                  </a:ext>
                </a:extLst>
              </p:cNvPr>
              <p:cNvSpPr/>
              <p:nvPr/>
            </p:nvSpPr>
            <p:spPr>
              <a:xfrm>
                <a:off x="5402206" y="3034188"/>
                <a:ext cx="439360" cy="375171"/>
              </a:xfrm>
              <a:custGeom>
                <a:avLst/>
                <a:gdLst/>
                <a:ahLst/>
                <a:cxnLst/>
                <a:rect l="l" t="t" r="r" b="b"/>
                <a:pathLst>
                  <a:path w="25853" h="22076" extrusionOk="0">
                    <a:moveTo>
                      <a:pt x="13015" y="0"/>
                    </a:moveTo>
                    <a:cubicBezTo>
                      <a:pt x="6819" y="0"/>
                      <a:pt x="1523" y="4637"/>
                      <a:pt x="868" y="10909"/>
                    </a:cubicBezTo>
                    <a:lnTo>
                      <a:pt x="1" y="18948"/>
                    </a:lnTo>
                    <a:cubicBezTo>
                      <a:pt x="201" y="19715"/>
                      <a:pt x="5471" y="20849"/>
                      <a:pt x="12009" y="21550"/>
                    </a:cubicBezTo>
                    <a:cubicBezTo>
                      <a:pt x="15278" y="21900"/>
                      <a:pt x="18255" y="22075"/>
                      <a:pt x="20457" y="22075"/>
                    </a:cubicBezTo>
                    <a:cubicBezTo>
                      <a:pt x="22659" y="22075"/>
                      <a:pt x="24085" y="21900"/>
                      <a:pt x="24251" y="21550"/>
                    </a:cubicBezTo>
                    <a:lnTo>
                      <a:pt x="24251" y="21483"/>
                    </a:lnTo>
                    <a:lnTo>
                      <a:pt x="25152" y="13511"/>
                    </a:lnTo>
                    <a:cubicBezTo>
                      <a:pt x="25853" y="6772"/>
                      <a:pt x="21016" y="768"/>
                      <a:pt x="14311" y="68"/>
                    </a:cubicBezTo>
                    <a:cubicBezTo>
                      <a:pt x="13875" y="22"/>
                      <a:pt x="13443" y="0"/>
                      <a:pt x="130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3016;p56">
                <a:extLst>
                  <a:ext uri="{FF2B5EF4-FFF2-40B4-BE49-F238E27FC236}">
                    <a16:creationId xmlns:a16="http://schemas.microsoft.com/office/drawing/2014/main" id="{1FC91813-C267-071A-89C8-31B468A3FE9C}"/>
                  </a:ext>
                </a:extLst>
              </p:cNvPr>
              <p:cNvSpPr/>
              <p:nvPr/>
            </p:nvSpPr>
            <p:spPr>
              <a:xfrm>
                <a:off x="5402206" y="3281357"/>
                <a:ext cx="420649" cy="128564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7565" extrusionOk="0">
                    <a:moveTo>
                      <a:pt x="468" y="1"/>
                    </a:moveTo>
                    <a:lnTo>
                      <a:pt x="1" y="4437"/>
                    </a:lnTo>
                    <a:cubicBezTo>
                      <a:pt x="201" y="5204"/>
                      <a:pt x="5471" y="6339"/>
                      <a:pt x="12009" y="7039"/>
                    </a:cubicBezTo>
                    <a:cubicBezTo>
                      <a:pt x="15278" y="7389"/>
                      <a:pt x="18255" y="7564"/>
                      <a:pt x="20457" y="7564"/>
                    </a:cubicBezTo>
                    <a:cubicBezTo>
                      <a:pt x="22659" y="7564"/>
                      <a:pt x="24085" y="7389"/>
                      <a:pt x="24251" y="7039"/>
                    </a:cubicBezTo>
                    <a:lnTo>
                      <a:pt x="24251" y="7006"/>
                    </a:lnTo>
                    <a:lnTo>
                      <a:pt x="24752" y="2569"/>
                    </a:lnTo>
                    <a:lnTo>
                      <a:pt x="24752" y="2569"/>
                    </a:lnTo>
                    <a:cubicBezTo>
                      <a:pt x="24568" y="2919"/>
                      <a:pt x="23134" y="3095"/>
                      <a:pt x="20928" y="3095"/>
                    </a:cubicBezTo>
                    <a:cubicBezTo>
                      <a:pt x="18722" y="3095"/>
                      <a:pt x="15745" y="2919"/>
                      <a:pt x="12476" y="2569"/>
                    </a:cubicBezTo>
                    <a:cubicBezTo>
                      <a:pt x="5905" y="1869"/>
                      <a:pt x="668" y="735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3017;p56">
                <a:extLst>
                  <a:ext uri="{FF2B5EF4-FFF2-40B4-BE49-F238E27FC236}">
                    <a16:creationId xmlns:a16="http://schemas.microsoft.com/office/drawing/2014/main" id="{498A0EA4-521A-B280-131A-87E6104567B8}"/>
                  </a:ext>
                </a:extLst>
              </p:cNvPr>
              <p:cNvSpPr/>
              <p:nvPr/>
            </p:nvSpPr>
            <p:spPr>
              <a:xfrm>
                <a:off x="5401645" y="3321617"/>
                <a:ext cx="416672" cy="88304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5196" extrusionOk="0">
                    <a:moveTo>
                      <a:pt x="201" y="0"/>
                    </a:moveTo>
                    <a:lnTo>
                      <a:pt x="0" y="2102"/>
                    </a:lnTo>
                    <a:cubicBezTo>
                      <a:pt x="201" y="2835"/>
                      <a:pt x="5438" y="3970"/>
                      <a:pt x="12009" y="4670"/>
                    </a:cubicBezTo>
                    <a:cubicBezTo>
                      <a:pt x="15278" y="5020"/>
                      <a:pt x="18255" y="5195"/>
                      <a:pt x="20457" y="5195"/>
                    </a:cubicBezTo>
                    <a:cubicBezTo>
                      <a:pt x="22658" y="5195"/>
                      <a:pt x="24084" y="5020"/>
                      <a:pt x="24251" y="4670"/>
                    </a:cubicBezTo>
                    <a:lnTo>
                      <a:pt x="24251" y="4637"/>
                    </a:lnTo>
                    <a:lnTo>
                      <a:pt x="24518" y="2602"/>
                    </a:lnTo>
                    <a:lnTo>
                      <a:pt x="24518" y="2602"/>
                    </a:lnTo>
                    <a:cubicBezTo>
                      <a:pt x="24318" y="2952"/>
                      <a:pt x="22875" y="3127"/>
                      <a:pt x="20665" y="3127"/>
                    </a:cubicBezTo>
                    <a:cubicBezTo>
                      <a:pt x="18455" y="3127"/>
                      <a:pt x="15478" y="2952"/>
                      <a:pt x="12209" y="2602"/>
                    </a:cubicBezTo>
                    <a:cubicBezTo>
                      <a:pt x="5671" y="1868"/>
                      <a:pt x="401" y="767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Google Shape;3018;p56">
              <a:extLst>
                <a:ext uri="{FF2B5EF4-FFF2-40B4-BE49-F238E27FC236}">
                  <a16:creationId xmlns:a16="http://schemas.microsoft.com/office/drawing/2014/main" id="{19B1E810-27A2-BCBA-3FC5-C151BEA72DE8}"/>
                </a:ext>
              </a:extLst>
            </p:cNvPr>
            <p:cNvSpPr/>
            <p:nvPr/>
          </p:nvSpPr>
          <p:spPr>
            <a:xfrm>
              <a:off x="3602332" y="3405757"/>
              <a:ext cx="841280" cy="740979"/>
            </a:xfrm>
            <a:custGeom>
              <a:avLst/>
              <a:gdLst/>
              <a:ahLst/>
              <a:cxnLst/>
              <a:rect l="l" t="t" r="r" b="b"/>
              <a:pathLst>
                <a:path w="49503" h="43601" extrusionOk="0">
                  <a:moveTo>
                    <a:pt x="24595" y="0"/>
                  </a:moveTo>
                  <a:cubicBezTo>
                    <a:pt x="20589" y="0"/>
                    <a:pt x="16538" y="1102"/>
                    <a:pt x="12910" y="3422"/>
                  </a:cubicBezTo>
                  <a:cubicBezTo>
                    <a:pt x="4137" y="9026"/>
                    <a:pt x="568" y="20100"/>
                    <a:pt x="4304" y="29707"/>
                  </a:cubicBezTo>
                  <a:lnTo>
                    <a:pt x="4004" y="29874"/>
                  </a:lnTo>
                  <a:cubicBezTo>
                    <a:pt x="3739" y="29805"/>
                    <a:pt x="3466" y="29768"/>
                    <a:pt x="3194" y="29768"/>
                  </a:cubicBezTo>
                  <a:cubicBezTo>
                    <a:pt x="2677" y="29768"/>
                    <a:pt x="2161" y="29902"/>
                    <a:pt x="1702" y="30208"/>
                  </a:cubicBezTo>
                  <a:cubicBezTo>
                    <a:pt x="368" y="31041"/>
                    <a:pt x="1" y="32776"/>
                    <a:pt x="835" y="34110"/>
                  </a:cubicBezTo>
                  <a:lnTo>
                    <a:pt x="3370" y="38113"/>
                  </a:lnTo>
                  <a:cubicBezTo>
                    <a:pt x="3909" y="38977"/>
                    <a:pt x="4840" y="39449"/>
                    <a:pt x="5791" y="39449"/>
                  </a:cubicBezTo>
                  <a:cubicBezTo>
                    <a:pt x="6310" y="39449"/>
                    <a:pt x="6835" y="39308"/>
                    <a:pt x="7306" y="39014"/>
                  </a:cubicBezTo>
                  <a:cubicBezTo>
                    <a:pt x="8007" y="38547"/>
                    <a:pt x="8440" y="37846"/>
                    <a:pt x="8574" y="37046"/>
                  </a:cubicBezTo>
                  <a:lnTo>
                    <a:pt x="8874" y="36879"/>
                  </a:lnTo>
                  <a:cubicBezTo>
                    <a:pt x="13091" y="41294"/>
                    <a:pt x="18846" y="43601"/>
                    <a:pt x="24665" y="43601"/>
                  </a:cubicBezTo>
                  <a:cubicBezTo>
                    <a:pt x="28695" y="43601"/>
                    <a:pt x="32757" y="42494"/>
                    <a:pt x="36360" y="40215"/>
                  </a:cubicBezTo>
                  <a:cubicBezTo>
                    <a:pt x="46434" y="33843"/>
                    <a:pt x="49503" y="20367"/>
                    <a:pt x="43165" y="10260"/>
                  </a:cubicBezTo>
                  <a:lnTo>
                    <a:pt x="43165" y="10227"/>
                  </a:lnTo>
                  <a:cubicBezTo>
                    <a:pt x="43098" y="10193"/>
                    <a:pt x="43098" y="10160"/>
                    <a:pt x="43065" y="10093"/>
                  </a:cubicBezTo>
                  <a:cubicBezTo>
                    <a:pt x="38901" y="3590"/>
                    <a:pt x="31823" y="0"/>
                    <a:pt x="24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19;p56">
              <a:extLst>
                <a:ext uri="{FF2B5EF4-FFF2-40B4-BE49-F238E27FC236}">
                  <a16:creationId xmlns:a16="http://schemas.microsoft.com/office/drawing/2014/main" id="{16B827CD-D911-53BF-A7C2-07793D335829}"/>
                </a:ext>
              </a:extLst>
            </p:cNvPr>
            <p:cNvSpPr/>
            <p:nvPr/>
          </p:nvSpPr>
          <p:spPr>
            <a:xfrm>
              <a:off x="3652228" y="3912874"/>
              <a:ext cx="118486" cy="121902"/>
            </a:xfrm>
            <a:custGeom>
              <a:avLst/>
              <a:gdLst/>
              <a:ahLst/>
              <a:cxnLst/>
              <a:rect l="l" t="t" r="r" b="b"/>
              <a:pathLst>
                <a:path w="6972" h="7173" extrusionOk="0">
                  <a:moveTo>
                    <a:pt x="4070" y="1"/>
                  </a:moveTo>
                  <a:lnTo>
                    <a:pt x="0" y="2569"/>
                  </a:lnTo>
                  <a:lnTo>
                    <a:pt x="2902" y="7172"/>
                  </a:lnTo>
                  <a:lnTo>
                    <a:pt x="6972" y="4571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20;p56">
              <a:extLst>
                <a:ext uri="{FF2B5EF4-FFF2-40B4-BE49-F238E27FC236}">
                  <a16:creationId xmlns:a16="http://schemas.microsoft.com/office/drawing/2014/main" id="{D92BCCEB-4247-541F-4DF1-18B5AB9089DB}"/>
                </a:ext>
              </a:extLst>
            </p:cNvPr>
            <p:cNvSpPr/>
            <p:nvPr/>
          </p:nvSpPr>
          <p:spPr>
            <a:xfrm>
              <a:off x="3677159" y="3432149"/>
              <a:ext cx="688788" cy="688788"/>
            </a:xfrm>
            <a:custGeom>
              <a:avLst/>
              <a:gdLst/>
              <a:ahLst/>
              <a:cxnLst/>
              <a:rect l="l" t="t" r="r" b="b"/>
              <a:pathLst>
                <a:path w="40530" h="40530" extrusionOk="0">
                  <a:moveTo>
                    <a:pt x="20282" y="1"/>
                  </a:moveTo>
                  <a:cubicBezTo>
                    <a:pt x="9074" y="1"/>
                    <a:pt x="1" y="9074"/>
                    <a:pt x="1" y="20282"/>
                  </a:cubicBezTo>
                  <a:cubicBezTo>
                    <a:pt x="1" y="31457"/>
                    <a:pt x="9074" y="40530"/>
                    <a:pt x="20282" y="40530"/>
                  </a:cubicBezTo>
                  <a:cubicBezTo>
                    <a:pt x="31457" y="40530"/>
                    <a:pt x="40530" y="31457"/>
                    <a:pt x="40530" y="20282"/>
                  </a:cubicBezTo>
                  <a:cubicBezTo>
                    <a:pt x="40530" y="9074"/>
                    <a:pt x="31457" y="1"/>
                    <a:pt x="20282" y="1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21;p56">
              <a:extLst>
                <a:ext uri="{FF2B5EF4-FFF2-40B4-BE49-F238E27FC236}">
                  <a16:creationId xmlns:a16="http://schemas.microsoft.com/office/drawing/2014/main" id="{748AB134-0AE4-9737-ABA4-5BA65205E4B3}"/>
                </a:ext>
              </a:extLst>
            </p:cNvPr>
            <p:cNvSpPr/>
            <p:nvPr/>
          </p:nvSpPr>
          <p:spPr>
            <a:xfrm>
              <a:off x="3628979" y="3432285"/>
              <a:ext cx="684829" cy="531623"/>
            </a:xfrm>
            <a:custGeom>
              <a:avLst/>
              <a:gdLst/>
              <a:ahLst/>
              <a:cxnLst/>
              <a:rect l="l" t="t" r="r" b="b"/>
              <a:pathLst>
                <a:path w="40297" h="31282" extrusionOk="0">
                  <a:moveTo>
                    <a:pt x="23054" y="1"/>
                  </a:moveTo>
                  <a:cubicBezTo>
                    <a:pt x="19344" y="1"/>
                    <a:pt x="15594" y="1022"/>
                    <a:pt x="12243" y="3162"/>
                  </a:cubicBezTo>
                  <a:cubicBezTo>
                    <a:pt x="2803" y="9166"/>
                    <a:pt x="1" y="21708"/>
                    <a:pt x="6005" y="31148"/>
                  </a:cubicBezTo>
                  <a:cubicBezTo>
                    <a:pt x="6038" y="31182"/>
                    <a:pt x="6038" y="31215"/>
                    <a:pt x="6105" y="31282"/>
                  </a:cubicBezTo>
                  <a:lnTo>
                    <a:pt x="40296" y="9533"/>
                  </a:lnTo>
                  <a:cubicBezTo>
                    <a:pt x="40263" y="9500"/>
                    <a:pt x="40263" y="9466"/>
                    <a:pt x="40196" y="9433"/>
                  </a:cubicBezTo>
                  <a:cubicBezTo>
                    <a:pt x="36331" y="3335"/>
                    <a:pt x="29757" y="1"/>
                    <a:pt x="23054" y="1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22;p56">
              <a:extLst>
                <a:ext uri="{FF2B5EF4-FFF2-40B4-BE49-F238E27FC236}">
                  <a16:creationId xmlns:a16="http://schemas.microsoft.com/office/drawing/2014/main" id="{BE46A2EB-68A2-087B-5E8B-0E89F3E5003F}"/>
                </a:ext>
              </a:extLst>
            </p:cNvPr>
            <p:cNvSpPr/>
            <p:nvPr/>
          </p:nvSpPr>
          <p:spPr>
            <a:xfrm>
              <a:off x="3671500" y="3470812"/>
              <a:ext cx="700685" cy="611480"/>
            </a:xfrm>
            <a:custGeom>
              <a:avLst/>
              <a:gdLst/>
              <a:ahLst/>
              <a:cxnLst/>
              <a:rect l="l" t="t" r="r" b="b"/>
              <a:pathLst>
                <a:path w="41230" h="35981" extrusionOk="0">
                  <a:moveTo>
                    <a:pt x="20800" y="0"/>
                  </a:moveTo>
                  <a:cubicBezTo>
                    <a:pt x="17450" y="0"/>
                    <a:pt x="14051" y="926"/>
                    <a:pt x="11008" y="2863"/>
                  </a:cubicBezTo>
                  <a:cubicBezTo>
                    <a:pt x="2536" y="8233"/>
                    <a:pt x="0" y="19375"/>
                    <a:pt x="5304" y="27714"/>
                  </a:cubicBezTo>
                  <a:cubicBezTo>
                    <a:pt x="8717" y="33068"/>
                    <a:pt x="14503" y="35980"/>
                    <a:pt x="20447" y="35980"/>
                  </a:cubicBezTo>
                  <a:cubicBezTo>
                    <a:pt x="23799" y="35980"/>
                    <a:pt x="27200" y="35054"/>
                    <a:pt x="30255" y="33118"/>
                  </a:cubicBezTo>
                  <a:cubicBezTo>
                    <a:pt x="38695" y="27747"/>
                    <a:pt x="41230" y="16606"/>
                    <a:pt x="35926" y="8267"/>
                  </a:cubicBezTo>
                  <a:cubicBezTo>
                    <a:pt x="32535" y="2913"/>
                    <a:pt x="26743" y="0"/>
                    <a:pt x="20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23;p56">
              <a:extLst>
                <a:ext uri="{FF2B5EF4-FFF2-40B4-BE49-F238E27FC236}">
                  <a16:creationId xmlns:a16="http://schemas.microsoft.com/office/drawing/2014/main" id="{DD3988C9-D887-7723-7820-C48CA3038E2E}"/>
                </a:ext>
              </a:extLst>
            </p:cNvPr>
            <p:cNvSpPr/>
            <p:nvPr/>
          </p:nvSpPr>
          <p:spPr>
            <a:xfrm>
              <a:off x="3671500" y="3470132"/>
              <a:ext cx="611123" cy="472805"/>
            </a:xfrm>
            <a:custGeom>
              <a:avLst/>
              <a:gdLst/>
              <a:ahLst/>
              <a:cxnLst/>
              <a:rect l="l" t="t" r="r" b="b"/>
              <a:pathLst>
                <a:path w="35960" h="27821" extrusionOk="0">
                  <a:moveTo>
                    <a:pt x="20740" y="1"/>
                  </a:moveTo>
                  <a:cubicBezTo>
                    <a:pt x="17399" y="1"/>
                    <a:pt x="14010" y="926"/>
                    <a:pt x="10975" y="2869"/>
                  </a:cubicBezTo>
                  <a:cubicBezTo>
                    <a:pt x="2502" y="8240"/>
                    <a:pt x="0" y="19381"/>
                    <a:pt x="5304" y="27720"/>
                  </a:cubicBezTo>
                  <a:cubicBezTo>
                    <a:pt x="5338" y="27754"/>
                    <a:pt x="5338" y="27787"/>
                    <a:pt x="5371" y="27821"/>
                  </a:cubicBezTo>
                  <a:lnTo>
                    <a:pt x="35959" y="8407"/>
                  </a:lnTo>
                  <a:cubicBezTo>
                    <a:pt x="35926" y="8373"/>
                    <a:pt x="35926" y="8307"/>
                    <a:pt x="35859" y="8273"/>
                  </a:cubicBezTo>
                  <a:cubicBezTo>
                    <a:pt x="32484" y="2933"/>
                    <a:pt x="26689" y="1"/>
                    <a:pt x="20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24;p56">
              <a:extLst>
                <a:ext uri="{FF2B5EF4-FFF2-40B4-BE49-F238E27FC236}">
                  <a16:creationId xmlns:a16="http://schemas.microsoft.com/office/drawing/2014/main" id="{AF3AE28D-3D65-FDC3-89D7-5A551498C4AE}"/>
                </a:ext>
              </a:extLst>
            </p:cNvPr>
            <p:cNvSpPr/>
            <p:nvPr/>
          </p:nvSpPr>
          <p:spPr>
            <a:xfrm>
              <a:off x="3830229" y="3746208"/>
              <a:ext cx="210902" cy="155347"/>
            </a:xfrm>
            <a:custGeom>
              <a:avLst/>
              <a:gdLst/>
              <a:ahLst/>
              <a:cxnLst/>
              <a:rect l="l" t="t" r="r" b="b"/>
              <a:pathLst>
                <a:path w="12410" h="9141" extrusionOk="0">
                  <a:moveTo>
                    <a:pt x="10108" y="1"/>
                  </a:moveTo>
                  <a:lnTo>
                    <a:pt x="0" y="9140"/>
                  </a:lnTo>
                  <a:lnTo>
                    <a:pt x="12409" y="3570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25;p56">
              <a:extLst>
                <a:ext uri="{FF2B5EF4-FFF2-40B4-BE49-F238E27FC236}">
                  <a16:creationId xmlns:a16="http://schemas.microsoft.com/office/drawing/2014/main" id="{22727C8C-C769-17D9-96AC-0AD6793CF8D3}"/>
                </a:ext>
              </a:extLst>
            </p:cNvPr>
            <p:cNvSpPr/>
            <p:nvPr/>
          </p:nvSpPr>
          <p:spPr>
            <a:xfrm>
              <a:off x="4001992" y="3655508"/>
              <a:ext cx="213740" cy="151370"/>
            </a:xfrm>
            <a:custGeom>
              <a:avLst/>
              <a:gdLst/>
              <a:ahLst/>
              <a:cxnLst/>
              <a:rect l="l" t="t" r="r" b="b"/>
              <a:pathLst>
                <a:path w="12577" h="8907" extrusionOk="0">
                  <a:moveTo>
                    <a:pt x="12576" y="0"/>
                  </a:moveTo>
                  <a:lnTo>
                    <a:pt x="1" y="5338"/>
                  </a:lnTo>
                  <a:lnTo>
                    <a:pt x="2302" y="8907"/>
                  </a:lnTo>
                  <a:lnTo>
                    <a:pt x="12576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26;p56">
              <a:extLst>
                <a:ext uri="{FF2B5EF4-FFF2-40B4-BE49-F238E27FC236}">
                  <a16:creationId xmlns:a16="http://schemas.microsoft.com/office/drawing/2014/main" id="{5D2727EA-F910-3A42-E450-415EF663CE5D}"/>
                </a:ext>
              </a:extLst>
            </p:cNvPr>
            <p:cNvSpPr/>
            <p:nvPr/>
          </p:nvSpPr>
          <p:spPr>
            <a:xfrm>
              <a:off x="3831928" y="3746208"/>
              <a:ext cx="190492" cy="153648"/>
            </a:xfrm>
            <a:custGeom>
              <a:avLst/>
              <a:gdLst/>
              <a:ahLst/>
              <a:cxnLst/>
              <a:rect l="l" t="t" r="r" b="b"/>
              <a:pathLst>
                <a:path w="11209" h="9041" extrusionOk="0">
                  <a:moveTo>
                    <a:pt x="10008" y="1"/>
                  </a:moveTo>
                  <a:lnTo>
                    <a:pt x="0" y="9040"/>
                  </a:lnTo>
                  <a:lnTo>
                    <a:pt x="11208" y="1902"/>
                  </a:lnTo>
                  <a:lnTo>
                    <a:pt x="10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27;p56">
              <a:extLst>
                <a:ext uri="{FF2B5EF4-FFF2-40B4-BE49-F238E27FC236}">
                  <a16:creationId xmlns:a16="http://schemas.microsoft.com/office/drawing/2014/main" id="{6E0D3BDE-9945-062E-1F62-891B3CD4D581}"/>
                </a:ext>
              </a:extLst>
            </p:cNvPr>
            <p:cNvSpPr/>
            <p:nvPr/>
          </p:nvSpPr>
          <p:spPr>
            <a:xfrm>
              <a:off x="4001992" y="3656647"/>
              <a:ext cx="212041" cy="121885"/>
            </a:xfrm>
            <a:custGeom>
              <a:avLst/>
              <a:gdLst/>
              <a:ahLst/>
              <a:cxnLst/>
              <a:rect l="l" t="t" r="r" b="b"/>
              <a:pathLst>
                <a:path w="12477" h="7172" extrusionOk="0">
                  <a:moveTo>
                    <a:pt x="12476" y="0"/>
                  </a:moveTo>
                  <a:lnTo>
                    <a:pt x="1" y="5271"/>
                  </a:lnTo>
                  <a:lnTo>
                    <a:pt x="1201" y="7172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28;p56">
              <a:extLst>
                <a:ext uri="{FF2B5EF4-FFF2-40B4-BE49-F238E27FC236}">
                  <a16:creationId xmlns:a16="http://schemas.microsoft.com/office/drawing/2014/main" id="{9D3F7AD3-C356-83AF-AF79-DEF502A247E7}"/>
                </a:ext>
              </a:extLst>
            </p:cNvPr>
            <p:cNvSpPr/>
            <p:nvPr/>
          </p:nvSpPr>
          <p:spPr>
            <a:xfrm>
              <a:off x="4004830" y="3761673"/>
              <a:ext cx="33462" cy="28483"/>
            </a:xfrm>
            <a:custGeom>
              <a:avLst/>
              <a:gdLst/>
              <a:ahLst/>
              <a:cxnLst/>
              <a:rect l="l" t="t" r="r" b="b"/>
              <a:pathLst>
                <a:path w="1969" h="1676" extrusionOk="0">
                  <a:moveTo>
                    <a:pt x="1008" y="1"/>
                  </a:moveTo>
                  <a:cubicBezTo>
                    <a:pt x="852" y="1"/>
                    <a:pt x="689" y="41"/>
                    <a:pt x="534" y="125"/>
                  </a:cubicBezTo>
                  <a:cubicBezTo>
                    <a:pt x="134" y="392"/>
                    <a:pt x="0" y="925"/>
                    <a:pt x="301" y="1292"/>
                  </a:cubicBezTo>
                  <a:cubicBezTo>
                    <a:pt x="455" y="1535"/>
                    <a:pt x="726" y="1675"/>
                    <a:pt x="1017" y="1675"/>
                  </a:cubicBezTo>
                  <a:cubicBezTo>
                    <a:pt x="1166" y="1675"/>
                    <a:pt x="1321" y="1638"/>
                    <a:pt x="1468" y="1559"/>
                  </a:cubicBezTo>
                  <a:cubicBezTo>
                    <a:pt x="1835" y="1292"/>
                    <a:pt x="1968" y="792"/>
                    <a:pt x="1702" y="392"/>
                  </a:cubicBezTo>
                  <a:cubicBezTo>
                    <a:pt x="1551" y="134"/>
                    <a:pt x="1290" y="1"/>
                    <a:pt x="10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29;p56">
              <a:extLst>
                <a:ext uri="{FF2B5EF4-FFF2-40B4-BE49-F238E27FC236}">
                  <a16:creationId xmlns:a16="http://schemas.microsoft.com/office/drawing/2014/main" id="{4F5214E8-2BFA-8A3E-46A3-E9B52B0D1245}"/>
                </a:ext>
              </a:extLst>
            </p:cNvPr>
            <p:cNvSpPr/>
            <p:nvPr/>
          </p:nvSpPr>
          <p:spPr>
            <a:xfrm>
              <a:off x="3761061" y="3899278"/>
              <a:ext cx="53312" cy="52156"/>
            </a:xfrm>
            <a:custGeom>
              <a:avLst/>
              <a:gdLst/>
              <a:ahLst/>
              <a:cxnLst/>
              <a:rect l="l" t="t" r="r" b="b"/>
              <a:pathLst>
                <a:path w="3137" h="3069" extrusionOk="0">
                  <a:moveTo>
                    <a:pt x="2002" y="0"/>
                  </a:moveTo>
                  <a:lnTo>
                    <a:pt x="1" y="1301"/>
                  </a:lnTo>
                  <a:lnTo>
                    <a:pt x="234" y="1668"/>
                  </a:lnTo>
                  <a:lnTo>
                    <a:pt x="1202" y="1067"/>
                  </a:lnTo>
                  <a:cubicBezTo>
                    <a:pt x="1335" y="1001"/>
                    <a:pt x="1502" y="867"/>
                    <a:pt x="1735" y="701"/>
                  </a:cubicBezTo>
                  <a:lnTo>
                    <a:pt x="1735" y="701"/>
                  </a:lnTo>
                  <a:lnTo>
                    <a:pt x="768" y="2535"/>
                  </a:lnTo>
                  <a:lnTo>
                    <a:pt x="1135" y="3069"/>
                  </a:lnTo>
                  <a:lnTo>
                    <a:pt x="3136" y="1801"/>
                  </a:lnTo>
                  <a:lnTo>
                    <a:pt x="2870" y="1401"/>
                  </a:lnTo>
                  <a:lnTo>
                    <a:pt x="1902" y="2001"/>
                  </a:lnTo>
                  <a:cubicBezTo>
                    <a:pt x="1835" y="2035"/>
                    <a:pt x="1602" y="2168"/>
                    <a:pt x="1368" y="2368"/>
                  </a:cubicBezTo>
                  <a:lnTo>
                    <a:pt x="2336" y="534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30;p56">
              <a:extLst>
                <a:ext uri="{FF2B5EF4-FFF2-40B4-BE49-F238E27FC236}">
                  <a16:creationId xmlns:a16="http://schemas.microsoft.com/office/drawing/2014/main" id="{02D19494-E1F1-97BC-E13E-FAFB45001ED4}"/>
                </a:ext>
              </a:extLst>
            </p:cNvPr>
            <p:cNvSpPr/>
            <p:nvPr/>
          </p:nvSpPr>
          <p:spPr>
            <a:xfrm>
              <a:off x="4127837" y="3976365"/>
              <a:ext cx="56711" cy="60110"/>
            </a:xfrm>
            <a:custGeom>
              <a:avLst/>
              <a:gdLst/>
              <a:ahLst/>
              <a:cxnLst/>
              <a:rect l="l" t="t" r="r" b="b"/>
              <a:pathLst>
                <a:path w="3337" h="3537" extrusionOk="0">
                  <a:moveTo>
                    <a:pt x="2336" y="1"/>
                  </a:moveTo>
                  <a:lnTo>
                    <a:pt x="1" y="868"/>
                  </a:lnTo>
                  <a:lnTo>
                    <a:pt x="268" y="1302"/>
                  </a:lnTo>
                  <a:lnTo>
                    <a:pt x="1502" y="835"/>
                  </a:lnTo>
                  <a:cubicBezTo>
                    <a:pt x="1602" y="801"/>
                    <a:pt x="1669" y="768"/>
                    <a:pt x="1802" y="701"/>
                  </a:cubicBezTo>
                  <a:cubicBezTo>
                    <a:pt x="1936" y="668"/>
                    <a:pt x="2002" y="634"/>
                    <a:pt x="2102" y="601"/>
                  </a:cubicBezTo>
                  <a:lnTo>
                    <a:pt x="2102" y="601"/>
                  </a:lnTo>
                  <a:cubicBezTo>
                    <a:pt x="2002" y="634"/>
                    <a:pt x="1936" y="701"/>
                    <a:pt x="1836" y="801"/>
                  </a:cubicBezTo>
                  <a:lnTo>
                    <a:pt x="1635" y="1001"/>
                  </a:lnTo>
                  <a:lnTo>
                    <a:pt x="735" y="2002"/>
                  </a:lnTo>
                  <a:lnTo>
                    <a:pt x="968" y="2436"/>
                  </a:lnTo>
                  <a:lnTo>
                    <a:pt x="2269" y="2002"/>
                  </a:lnTo>
                  <a:cubicBezTo>
                    <a:pt x="2336" y="1969"/>
                    <a:pt x="2436" y="1935"/>
                    <a:pt x="2569" y="1869"/>
                  </a:cubicBezTo>
                  <a:cubicBezTo>
                    <a:pt x="2630" y="1849"/>
                    <a:pt x="2690" y="1828"/>
                    <a:pt x="2736" y="1808"/>
                  </a:cubicBezTo>
                  <a:lnTo>
                    <a:pt x="2736" y="1808"/>
                  </a:lnTo>
                  <a:cubicBezTo>
                    <a:pt x="2616" y="1889"/>
                    <a:pt x="2476" y="2029"/>
                    <a:pt x="2336" y="2169"/>
                  </a:cubicBezTo>
                  <a:lnTo>
                    <a:pt x="1435" y="3136"/>
                  </a:lnTo>
                  <a:lnTo>
                    <a:pt x="1669" y="3536"/>
                  </a:lnTo>
                  <a:lnTo>
                    <a:pt x="3337" y="1769"/>
                  </a:lnTo>
                  <a:lnTo>
                    <a:pt x="3070" y="1268"/>
                  </a:lnTo>
                  <a:lnTo>
                    <a:pt x="1836" y="1668"/>
                  </a:lnTo>
                  <a:cubicBezTo>
                    <a:pt x="1802" y="1668"/>
                    <a:pt x="1735" y="1702"/>
                    <a:pt x="1602" y="1769"/>
                  </a:cubicBezTo>
                  <a:cubicBezTo>
                    <a:pt x="1469" y="1802"/>
                    <a:pt x="1402" y="1835"/>
                    <a:pt x="1335" y="1869"/>
                  </a:cubicBezTo>
                  <a:lnTo>
                    <a:pt x="1569" y="1668"/>
                  </a:lnTo>
                  <a:lnTo>
                    <a:pt x="1769" y="1468"/>
                  </a:lnTo>
                  <a:lnTo>
                    <a:pt x="2636" y="501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31;p56">
              <a:extLst>
                <a:ext uri="{FF2B5EF4-FFF2-40B4-BE49-F238E27FC236}">
                  <a16:creationId xmlns:a16="http://schemas.microsoft.com/office/drawing/2014/main" id="{0D7DD75B-E019-9A45-B048-AEE474C3CF5C}"/>
                </a:ext>
              </a:extLst>
            </p:cNvPr>
            <p:cNvSpPr/>
            <p:nvPr/>
          </p:nvSpPr>
          <p:spPr>
            <a:xfrm>
              <a:off x="3851761" y="3531924"/>
              <a:ext cx="46514" cy="41959"/>
            </a:xfrm>
            <a:custGeom>
              <a:avLst/>
              <a:gdLst/>
              <a:ahLst/>
              <a:cxnLst/>
              <a:rect l="l" t="t" r="r" b="b"/>
              <a:pathLst>
                <a:path w="2737" h="2469" extrusionOk="0">
                  <a:moveTo>
                    <a:pt x="2002" y="1"/>
                  </a:moveTo>
                  <a:lnTo>
                    <a:pt x="1635" y="267"/>
                  </a:lnTo>
                  <a:lnTo>
                    <a:pt x="2069" y="1001"/>
                  </a:lnTo>
                  <a:lnTo>
                    <a:pt x="1569" y="1335"/>
                  </a:lnTo>
                  <a:lnTo>
                    <a:pt x="1168" y="668"/>
                  </a:lnTo>
                  <a:lnTo>
                    <a:pt x="835" y="901"/>
                  </a:lnTo>
                  <a:lnTo>
                    <a:pt x="1235" y="1568"/>
                  </a:lnTo>
                  <a:lnTo>
                    <a:pt x="802" y="1835"/>
                  </a:lnTo>
                  <a:lnTo>
                    <a:pt x="335" y="1101"/>
                  </a:lnTo>
                  <a:lnTo>
                    <a:pt x="1" y="1302"/>
                  </a:lnTo>
                  <a:lnTo>
                    <a:pt x="735" y="2469"/>
                  </a:lnTo>
                  <a:lnTo>
                    <a:pt x="2736" y="116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32;p56">
              <a:extLst>
                <a:ext uri="{FF2B5EF4-FFF2-40B4-BE49-F238E27FC236}">
                  <a16:creationId xmlns:a16="http://schemas.microsoft.com/office/drawing/2014/main" id="{0050D865-6DE2-2CB1-7202-37DC875195AA}"/>
                </a:ext>
              </a:extLst>
            </p:cNvPr>
            <p:cNvSpPr/>
            <p:nvPr/>
          </p:nvSpPr>
          <p:spPr>
            <a:xfrm>
              <a:off x="4227051" y="3613243"/>
              <a:ext cx="44798" cy="34686"/>
            </a:xfrm>
            <a:custGeom>
              <a:avLst/>
              <a:gdLst/>
              <a:ahLst/>
              <a:cxnLst/>
              <a:rect l="l" t="t" r="r" b="b"/>
              <a:pathLst>
                <a:path w="2636" h="2041" extrusionOk="0">
                  <a:moveTo>
                    <a:pt x="1718" y="0"/>
                  </a:moveTo>
                  <a:cubicBezTo>
                    <a:pt x="1587" y="0"/>
                    <a:pt x="1446" y="30"/>
                    <a:pt x="1335" y="119"/>
                  </a:cubicBezTo>
                  <a:cubicBezTo>
                    <a:pt x="1235" y="186"/>
                    <a:pt x="1135" y="319"/>
                    <a:pt x="1135" y="353"/>
                  </a:cubicBezTo>
                  <a:cubicBezTo>
                    <a:pt x="1068" y="486"/>
                    <a:pt x="1068" y="653"/>
                    <a:pt x="1101" y="886"/>
                  </a:cubicBezTo>
                  <a:cubicBezTo>
                    <a:pt x="1135" y="1120"/>
                    <a:pt x="1135" y="1220"/>
                    <a:pt x="1135" y="1287"/>
                  </a:cubicBezTo>
                  <a:cubicBezTo>
                    <a:pt x="1135" y="1320"/>
                    <a:pt x="1101" y="1353"/>
                    <a:pt x="1101" y="1387"/>
                  </a:cubicBezTo>
                  <a:cubicBezTo>
                    <a:pt x="1101" y="1453"/>
                    <a:pt x="1068" y="1453"/>
                    <a:pt x="1001" y="1487"/>
                  </a:cubicBezTo>
                  <a:cubicBezTo>
                    <a:pt x="934" y="1520"/>
                    <a:pt x="901" y="1520"/>
                    <a:pt x="801" y="1520"/>
                  </a:cubicBezTo>
                  <a:cubicBezTo>
                    <a:pt x="768" y="1487"/>
                    <a:pt x="668" y="1453"/>
                    <a:pt x="634" y="1353"/>
                  </a:cubicBezTo>
                  <a:cubicBezTo>
                    <a:pt x="567" y="1320"/>
                    <a:pt x="567" y="1220"/>
                    <a:pt x="501" y="1153"/>
                  </a:cubicBezTo>
                  <a:cubicBezTo>
                    <a:pt x="467" y="1053"/>
                    <a:pt x="467" y="953"/>
                    <a:pt x="434" y="820"/>
                  </a:cubicBezTo>
                  <a:lnTo>
                    <a:pt x="0" y="886"/>
                  </a:lnTo>
                  <a:cubicBezTo>
                    <a:pt x="0" y="1020"/>
                    <a:pt x="67" y="1153"/>
                    <a:pt x="100" y="1287"/>
                  </a:cubicBezTo>
                  <a:cubicBezTo>
                    <a:pt x="134" y="1387"/>
                    <a:pt x="167" y="1487"/>
                    <a:pt x="267" y="1620"/>
                  </a:cubicBezTo>
                  <a:cubicBezTo>
                    <a:pt x="401" y="1820"/>
                    <a:pt x="567" y="1987"/>
                    <a:pt x="734" y="2020"/>
                  </a:cubicBezTo>
                  <a:cubicBezTo>
                    <a:pt x="795" y="2033"/>
                    <a:pt x="861" y="2040"/>
                    <a:pt x="928" y="2040"/>
                  </a:cubicBezTo>
                  <a:cubicBezTo>
                    <a:pt x="1043" y="2040"/>
                    <a:pt x="1162" y="2017"/>
                    <a:pt x="1268" y="1954"/>
                  </a:cubicBezTo>
                  <a:cubicBezTo>
                    <a:pt x="1335" y="1887"/>
                    <a:pt x="1435" y="1820"/>
                    <a:pt x="1468" y="1720"/>
                  </a:cubicBezTo>
                  <a:cubicBezTo>
                    <a:pt x="1501" y="1654"/>
                    <a:pt x="1568" y="1553"/>
                    <a:pt x="1568" y="1487"/>
                  </a:cubicBezTo>
                  <a:cubicBezTo>
                    <a:pt x="1602" y="1387"/>
                    <a:pt x="1568" y="1287"/>
                    <a:pt x="1568" y="1120"/>
                  </a:cubicBezTo>
                  <a:cubicBezTo>
                    <a:pt x="1501" y="953"/>
                    <a:pt x="1501" y="820"/>
                    <a:pt x="1501" y="786"/>
                  </a:cubicBezTo>
                  <a:cubicBezTo>
                    <a:pt x="1501" y="686"/>
                    <a:pt x="1568" y="653"/>
                    <a:pt x="1568" y="619"/>
                  </a:cubicBezTo>
                  <a:cubicBezTo>
                    <a:pt x="1568" y="553"/>
                    <a:pt x="1602" y="553"/>
                    <a:pt x="1635" y="519"/>
                  </a:cubicBezTo>
                  <a:cubicBezTo>
                    <a:pt x="1706" y="496"/>
                    <a:pt x="1743" y="472"/>
                    <a:pt x="1782" y="472"/>
                  </a:cubicBezTo>
                  <a:cubicBezTo>
                    <a:pt x="1799" y="472"/>
                    <a:pt x="1815" y="476"/>
                    <a:pt x="1835" y="486"/>
                  </a:cubicBezTo>
                  <a:cubicBezTo>
                    <a:pt x="1935" y="486"/>
                    <a:pt x="2002" y="553"/>
                    <a:pt x="2069" y="653"/>
                  </a:cubicBezTo>
                  <a:cubicBezTo>
                    <a:pt x="2102" y="720"/>
                    <a:pt x="2135" y="820"/>
                    <a:pt x="2169" y="953"/>
                  </a:cubicBezTo>
                  <a:cubicBezTo>
                    <a:pt x="2235" y="1020"/>
                    <a:pt x="2235" y="1187"/>
                    <a:pt x="2269" y="1353"/>
                  </a:cubicBezTo>
                  <a:lnTo>
                    <a:pt x="2636" y="1120"/>
                  </a:lnTo>
                  <a:cubicBezTo>
                    <a:pt x="2602" y="886"/>
                    <a:pt x="2502" y="686"/>
                    <a:pt x="2402" y="486"/>
                  </a:cubicBezTo>
                  <a:cubicBezTo>
                    <a:pt x="2269" y="219"/>
                    <a:pt x="2069" y="119"/>
                    <a:pt x="1902" y="19"/>
                  </a:cubicBezTo>
                  <a:cubicBezTo>
                    <a:pt x="1846" y="8"/>
                    <a:pt x="1783" y="0"/>
                    <a:pt x="1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33;p56">
              <a:extLst>
                <a:ext uri="{FF2B5EF4-FFF2-40B4-BE49-F238E27FC236}">
                  <a16:creationId xmlns:a16="http://schemas.microsoft.com/office/drawing/2014/main" id="{A9BF1481-1DAD-9B31-FF3E-C884D5025AF6}"/>
                </a:ext>
              </a:extLst>
            </p:cNvPr>
            <p:cNvSpPr/>
            <p:nvPr/>
          </p:nvSpPr>
          <p:spPr>
            <a:xfrm>
              <a:off x="3632956" y="3937533"/>
              <a:ext cx="93555" cy="112402"/>
            </a:xfrm>
            <a:custGeom>
              <a:avLst/>
              <a:gdLst/>
              <a:ahLst/>
              <a:cxnLst/>
              <a:rect l="l" t="t" r="r" b="b"/>
              <a:pathLst>
                <a:path w="5505" h="6614" extrusionOk="0">
                  <a:moveTo>
                    <a:pt x="1498" y="1"/>
                  </a:moveTo>
                  <a:cubicBezTo>
                    <a:pt x="1252" y="1"/>
                    <a:pt x="998" y="72"/>
                    <a:pt x="767" y="217"/>
                  </a:cubicBezTo>
                  <a:cubicBezTo>
                    <a:pt x="167" y="584"/>
                    <a:pt x="0" y="1418"/>
                    <a:pt x="367" y="1985"/>
                  </a:cubicBezTo>
                  <a:lnTo>
                    <a:pt x="2902" y="5988"/>
                  </a:lnTo>
                  <a:cubicBezTo>
                    <a:pt x="3140" y="6399"/>
                    <a:pt x="3575" y="6614"/>
                    <a:pt x="4014" y="6614"/>
                  </a:cubicBezTo>
                  <a:cubicBezTo>
                    <a:pt x="4253" y="6614"/>
                    <a:pt x="4492" y="6551"/>
                    <a:pt x="4703" y="6422"/>
                  </a:cubicBezTo>
                  <a:cubicBezTo>
                    <a:pt x="5337" y="6055"/>
                    <a:pt x="5504" y="5221"/>
                    <a:pt x="5104" y="4621"/>
                  </a:cubicBezTo>
                  <a:lnTo>
                    <a:pt x="2569" y="618"/>
                  </a:lnTo>
                  <a:cubicBezTo>
                    <a:pt x="2335" y="215"/>
                    <a:pt x="1927" y="1"/>
                    <a:pt x="1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34;p56">
              <a:extLst>
                <a:ext uri="{FF2B5EF4-FFF2-40B4-BE49-F238E27FC236}">
                  <a16:creationId xmlns:a16="http://schemas.microsoft.com/office/drawing/2014/main" id="{0E3A847B-2872-F4E8-B395-435C54D159B3}"/>
                </a:ext>
              </a:extLst>
            </p:cNvPr>
            <p:cNvSpPr/>
            <p:nvPr/>
          </p:nvSpPr>
          <p:spPr>
            <a:xfrm>
              <a:off x="3742367" y="2071057"/>
              <a:ext cx="1660995" cy="1660995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35;p56">
              <a:extLst>
                <a:ext uri="{FF2B5EF4-FFF2-40B4-BE49-F238E27FC236}">
                  <a16:creationId xmlns:a16="http://schemas.microsoft.com/office/drawing/2014/main" id="{87941B7F-EA8C-FEC6-9101-48749A91AC79}"/>
                </a:ext>
              </a:extLst>
            </p:cNvPr>
            <p:cNvSpPr/>
            <p:nvPr/>
          </p:nvSpPr>
          <p:spPr>
            <a:xfrm>
              <a:off x="3784309" y="2113000"/>
              <a:ext cx="1577670" cy="1577109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036;p56">
              <a:extLst>
                <a:ext uri="{FF2B5EF4-FFF2-40B4-BE49-F238E27FC236}">
                  <a16:creationId xmlns:a16="http://schemas.microsoft.com/office/drawing/2014/main" id="{272FEB77-CCDF-3576-B7E2-FAE07EBCF735}"/>
                </a:ext>
              </a:extLst>
            </p:cNvPr>
            <p:cNvSpPr/>
            <p:nvPr/>
          </p:nvSpPr>
          <p:spPr>
            <a:xfrm>
              <a:off x="5178286" y="3315380"/>
              <a:ext cx="45936" cy="69168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037;p56">
              <a:extLst>
                <a:ext uri="{FF2B5EF4-FFF2-40B4-BE49-F238E27FC236}">
                  <a16:creationId xmlns:a16="http://schemas.microsoft.com/office/drawing/2014/main" id="{C2939577-4825-ED4D-EB66-22B2ABCF6AB7}"/>
                </a:ext>
              </a:extLst>
            </p:cNvPr>
            <p:cNvSpPr/>
            <p:nvPr/>
          </p:nvSpPr>
          <p:spPr>
            <a:xfrm>
              <a:off x="5195858" y="3017755"/>
              <a:ext cx="19867" cy="19782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3038;p56">
              <a:extLst>
                <a:ext uri="{FF2B5EF4-FFF2-40B4-BE49-F238E27FC236}">
                  <a16:creationId xmlns:a16="http://schemas.microsoft.com/office/drawing/2014/main" id="{AC915408-D4C3-DAAB-011F-277AD9AE79E0}"/>
                </a:ext>
              </a:extLst>
            </p:cNvPr>
            <p:cNvSpPr/>
            <p:nvPr/>
          </p:nvSpPr>
          <p:spPr>
            <a:xfrm>
              <a:off x="5057540" y="3000590"/>
              <a:ext cx="151948" cy="92246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3039;p56">
              <a:extLst>
                <a:ext uri="{FF2B5EF4-FFF2-40B4-BE49-F238E27FC236}">
                  <a16:creationId xmlns:a16="http://schemas.microsoft.com/office/drawing/2014/main" id="{289E4ACA-10F5-5B8A-D82E-A3729F98184A}"/>
                </a:ext>
              </a:extLst>
            </p:cNvPr>
            <p:cNvSpPr/>
            <p:nvPr/>
          </p:nvSpPr>
          <p:spPr>
            <a:xfrm>
              <a:off x="4902210" y="2535892"/>
              <a:ext cx="65208" cy="11112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040;p56">
              <a:extLst>
                <a:ext uri="{FF2B5EF4-FFF2-40B4-BE49-F238E27FC236}">
                  <a16:creationId xmlns:a16="http://schemas.microsoft.com/office/drawing/2014/main" id="{CDA40EB1-D7BD-600D-F663-EA6E3B884AD2}"/>
                </a:ext>
              </a:extLst>
            </p:cNvPr>
            <p:cNvSpPr/>
            <p:nvPr/>
          </p:nvSpPr>
          <p:spPr>
            <a:xfrm>
              <a:off x="4886915" y="2498487"/>
              <a:ext cx="39699" cy="34601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041;p56">
              <a:extLst>
                <a:ext uri="{FF2B5EF4-FFF2-40B4-BE49-F238E27FC236}">
                  <a16:creationId xmlns:a16="http://schemas.microsoft.com/office/drawing/2014/main" id="{3F5ED40B-7FBA-731F-F2B0-A10958870E5F}"/>
                </a:ext>
              </a:extLst>
            </p:cNvPr>
            <p:cNvSpPr/>
            <p:nvPr/>
          </p:nvSpPr>
          <p:spPr>
            <a:xfrm>
              <a:off x="5039406" y="3142325"/>
              <a:ext cx="8514" cy="6985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042;p56">
              <a:extLst>
                <a:ext uri="{FF2B5EF4-FFF2-40B4-BE49-F238E27FC236}">
                  <a16:creationId xmlns:a16="http://schemas.microsoft.com/office/drawing/2014/main" id="{89141AEB-2F07-07F4-8041-D83830FF383F}"/>
                </a:ext>
              </a:extLst>
            </p:cNvPr>
            <p:cNvSpPr/>
            <p:nvPr/>
          </p:nvSpPr>
          <p:spPr>
            <a:xfrm>
              <a:off x="4864227" y="2475816"/>
              <a:ext cx="14190" cy="13052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043;p56">
              <a:extLst>
                <a:ext uri="{FF2B5EF4-FFF2-40B4-BE49-F238E27FC236}">
                  <a16:creationId xmlns:a16="http://schemas.microsoft.com/office/drawing/2014/main" id="{306CEB8F-9A30-54F9-C57E-34D7D1AE9BCE}"/>
                </a:ext>
              </a:extLst>
            </p:cNvPr>
            <p:cNvSpPr/>
            <p:nvPr/>
          </p:nvSpPr>
          <p:spPr>
            <a:xfrm>
              <a:off x="4974215" y="3115575"/>
              <a:ext cx="35773" cy="28619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044;p56">
              <a:extLst>
                <a:ext uri="{FF2B5EF4-FFF2-40B4-BE49-F238E27FC236}">
                  <a16:creationId xmlns:a16="http://schemas.microsoft.com/office/drawing/2014/main" id="{F0A6CC66-695B-9F49-063A-2D11248B6756}"/>
                </a:ext>
              </a:extLst>
            </p:cNvPr>
            <p:cNvSpPr/>
            <p:nvPr/>
          </p:nvSpPr>
          <p:spPr>
            <a:xfrm>
              <a:off x="4938493" y="3004159"/>
              <a:ext cx="45375" cy="1645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3045;p56">
              <a:extLst>
                <a:ext uri="{FF2B5EF4-FFF2-40B4-BE49-F238E27FC236}">
                  <a16:creationId xmlns:a16="http://schemas.microsoft.com/office/drawing/2014/main" id="{77B4B5CA-3F9D-BED8-1465-725E21A8BF31}"/>
                </a:ext>
              </a:extLst>
            </p:cNvPr>
            <p:cNvSpPr/>
            <p:nvPr/>
          </p:nvSpPr>
          <p:spPr>
            <a:xfrm>
              <a:off x="4927158" y="3026830"/>
              <a:ext cx="49794" cy="65769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3046;p56">
              <a:extLst>
                <a:ext uri="{FF2B5EF4-FFF2-40B4-BE49-F238E27FC236}">
                  <a16:creationId xmlns:a16="http://schemas.microsoft.com/office/drawing/2014/main" id="{5533CFD0-47D0-D9EB-FD5B-B1555F3D5A1F}"/>
                </a:ext>
              </a:extLst>
            </p:cNvPr>
            <p:cNvSpPr/>
            <p:nvPr/>
          </p:nvSpPr>
          <p:spPr>
            <a:xfrm>
              <a:off x="4938493" y="3123036"/>
              <a:ext cx="16451" cy="8123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3047;p56">
              <a:extLst>
                <a:ext uri="{FF2B5EF4-FFF2-40B4-BE49-F238E27FC236}">
                  <a16:creationId xmlns:a16="http://schemas.microsoft.com/office/drawing/2014/main" id="{8DA242C0-84B0-336E-88B2-2B3FB20F5ABB}"/>
                </a:ext>
              </a:extLst>
            </p:cNvPr>
            <p:cNvSpPr/>
            <p:nvPr/>
          </p:nvSpPr>
          <p:spPr>
            <a:xfrm>
              <a:off x="4929418" y="3138926"/>
              <a:ext cx="14088" cy="9228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3048;p56">
              <a:extLst>
                <a:ext uri="{FF2B5EF4-FFF2-40B4-BE49-F238E27FC236}">
                  <a16:creationId xmlns:a16="http://schemas.microsoft.com/office/drawing/2014/main" id="{950E0BD4-8228-D7A2-A47B-58802C20436C}"/>
                </a:ext>
              </a:extLst>
            </p:cNvPr>
            <p:cNvSpPr/>
            <p:nvPr/>
          </p:nvSpPr>
          <p:spPr>
            <a:xfrm>
              <a:off x="4893712" y="3127726"/>
              <a:ext cx="32324" cy="11420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3049;p56">
              <a:extLst>
                <a:ext uri="{FF2B5EF4-FFF2-40B4-BE49-F238E27FC236}">
                  <a16:creationId xmlns:a16="http://schemas.microsoft.com/office/drawing/2014/main" id="{2C723CA6-9B7D-24F6-5422-4A4CB28F511B}"/>
                </a:ext>
              </a:extLst>
            </p:cNvPr>
            <p:cNvSpPr/>
            <p:nvPr/>
          </p:nvSpPr>
          <p:spPr>
            <a:xfrm>
              <a:off x="4799886" y="3111853"/>
              <a:ext cx="376157" cy="313022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3050;p56">
              <a:extLst>
                <a:ext uri="{FF2B5EF4-FFF2-40B4-BE49-F238E27FC236}">
                  <a16:creationId xmlns:a16="http://schemas.microsoft.com/office/drawing/2014/main" id="{BEEE5C4A-350D-9C66-071F-5B276B92AB0A}"/>
                </a:ext>
              </a:extLst>
            </p:cNvPr>
            <p:cNvSpPr/>
            <p:nvPr/>
          </p:nvSpPr>
          <p:spPr>
            <a:xfrm>
              <a:off x="4775804" y="3113774"/>
              <a:ext cx="108850" cy="25322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3051;p56">
              <a:extLst>
                <a:ext uri="{FF2B5EF4-FFF2-40B4-BE49-F238E27FC236}">
                  <a16:creationId xmlns:a16="http://schemas.microsoft.com/office/drawing/2014/main" id="{84813344-79BE-D4B5-4B58-A8BAF5767564}"/>
                </a:ext>
              </a:extLst>
            </p:cNvPr>
            <p:cNvSpPr/>
            <p:nvPr/>
          </p:nvSpPr>
          <p:spPr>
            <a:xfrm>
              <a:off x="4810949" y="2941228"/>
              <a:ext cx="112827" cy="138896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3052;p56">
              <a:extLst>
                <a:ext uri="{FF2B5EF4-FFF2-40B4-BE49-F238E27FC236}">
                  <a16:creationId xmlns:a16="http://schemas.microsoft.com/office/drawing/2014/main" id="{9337B409-E28B-32B2-23AB-0A38C8C2295A}"/>
                </a:ext>
              </a:extLst>
            </p:cNvPr>
            <p:cNvSpPr/>
            <p:nvPr/>
          </p:nvSpPr>
          <p:spPr>
            <a:xfrm>
              <a:off x="4789400" y="3063096"/>
              <a:ext cx="27208" cy="25747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3053;p56">
              <a:extLst>
                <a:ext uri="{FF2B5EF4-FFF2-40B4-BE49-F238E27FC236}">
                  <a16:creationId xmlns:a16="http://schemas.microsoft.com/office/drawing/2014/main" id="{C6F98A1F-FB09-2564-365E-3E05C9AE64FF}"/>
                </a:ext>
              </a:extLst>
            </p:cNvPr>
            <p:cNvSpPr/>
            <p:nvPr/>
          </p:nvSpPr>
          <p:spPr>
            <a:xfrm>
              <a:off x="4653342" y="2978072"/>
              <a:ext cx="135871" cy="134784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3054;p56">
              <a:extLst>
                <a:ext uri="{FF2B5EF4-FFF2-40B4-BE49-F238E27FC236}">
                  <a16:creationId xmlns:a16="http://schemas.microsoft.com/office/drawing/2014/main" id="{F8846C7A-239C-7FFF-D017-46FBDB9EAF5E}"/>
                </a:ext>
              </a:extLst>
            </p:cNvPr>
            <p:cNvSpPr/>
            <p:nvPr/>
          </p:nvSpPr>
          <p:spPr>
            <a:xfrm>
              <a:off x="4472520" y="2929315"/>
              <a:ext cx="27786" cy="44662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3055;p56">
              <a:extLst>
                <a:ext uri="{FF2B5EF4-FFF2-40B4-BE49-F238E27FC236}">
                  <a16:creationId xmlns:a16="http://schemas.microsoft.com/office/drawing/2014/main" id="{1AC01378-4D44-791C-EC52-9C350B3B77D9}"/>
                </a:ext>
              </a:extLst>
            </p:cNvPr>
            <p:cNvSpPr/>
            <p:nvPr/>
          </p:nvSpPr>
          <p:spPr>
            <a:xfrm>
              <a:off x="4092131" y="3163211"/>
              <a:ext cx="62948" cy="136874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3056;p56">
              <a:extLst>
                <a:ext uri="{FF2B5EF4-FFF2-40B4-BE49-F238E27FC236}">
                  <a16:creationId xmlns:a16="http://schemas.microsoft.com/office/drawing/2014/main" id="{35278637-AC2F-F7EC-03E8-EB22F3CA3DB3}"/>
                </a:ext>
              </a:extLst>
            </p:cNvPr>
            <p:cNvSpPr/>
            <p:nvPr/>
          </p:nvSpPr>
          <p:spPr>
            <a:xfrm>
              <a:off x="3801321" y="2272528"/>
              <a:ext cx="1099784" cy="106270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3057;p56">
              <a:extLst>
                <a:ext uri="{FF2B5EF4-FFF2-40B4-BE49-F238E27FC236}">
                  <a16:creationId xmlns:a16="http://schemas.microsoft.com/office/drawing/2014/main" id="{4495E3A7-A3E9-8D2F-4614-35E941C8A083}"/>
                </a:ext>
              </a:extLst>
            </p:cNvPr>
            <p:cNvSpPr/>
            <p:nvPr/>
          </p:nvSpPr>
          <p:spPr>
            <a:xfrm>
              <a:off x="4344398" y="2298376"/>
              <a:ext cx="5676" cy="4690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3058;p56">
              <a:extLst>
                <a:ext uri="{FF2B5EF4-FFF2-40B4-BE49-F238E27FC236}">
                  <a16:creationId xmlns:a16="http://schemas.microsoft.com/office/drawing/2014/main" id="{C8BF829E-75B2-4DB6-4B98-909107600A09}"/>
                </a:ext>
              </a:extLst>
            </p:cNvPr>
            <p:cNvSpPr/>
            <p:nvPr/>
          </p:nvSpPr>
          <p:spPr>
            <a:xfrm>
              <a:off x="4101767" y="2573773"/>
              <a:ext cx="10792" cy="7172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3059;p56">
              <a:extLst>
                <a:ext uri="{FF2B5EF4-FFF2-40B4-BE49-F238E27FC236}">
                  <a16:creationId xmlns:a16="http://schemas.microsoft.com/office/drawing/2014/main" id="{059F65F9-E244-C3F9-0080-C383DA873881}"/>
                </a:ext>
              </a:extLst>
            </p:cNvPr>
            <p:cNvSpPr/>
            <p:nvPr/>
          </p:nvSpPr>
          <p:spPr>
            <a:xfrm>
              <a:off x="4019004" y="2505200"/>
              <a:ext cx="13613" cy="15975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3060;p56">
              <a:extLst>
                <a:ext uri="{FF2B5EF4-FFF2-40B4-BE49-F238E27FC236}">
                  <a16:creationId xmlns:a16="http://schemas.microsoft.com/office/drawing/2014/main" id="{89F77319-0034-A82B-BC4F-B31810A16022}"/>
                </a:ext>
              </a:extLst>
            </p:cNvPr>
            <p:cNvSpPr/>
            <p:nvPr/>
          </p:nvSpPr>
          <p:spPr>
            <a:xfrm>
              <a:off x="4013905" y="2467795"/>
              <a:ext cx="19289" cy="20257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3061;p56">
              <a:extLst>
                <a:ext uri="{FF2B5EF4-FFF2-40B4-BE49-F238E27FC236}">
                  <a16:creationId xmlns:a16="http://schemas.microsoft.com/office/drawing/2014/main" id="{13F88E11-50F4-CEE0-EEDC-BEF5F10D3761}"/>
                </a:ext>
              </a:extLst>
            </p:cNvPr>
            <p:cNvSpPr/>
            <p:nvPr/>
          </p:nvSpPr>
          <p:spPr>
            <a:xfrm>
              <a:off x="4034384" y="2454794"/>
              <a:ext cx="9585" cy="8565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3062;p56">
              <a:extLst>
                <a:ext uri="{FF2B5EF4-FFF2-40B4-BE49-F238E27FC236}">
                  <a16:creationId xmlns:a16="http://schemas.microsoft.com/office/drawing/2014/main" id="{29205A6E-61E1-DDDF-90E2-736E0F741E22}"/>
                </a:ext>
              </a:extLst>
            </p:cNvPr>
            <p:cNvSpPr/>
            <p:nvPr/>
          </p:nvSpPr>
          <p:spPr>
            <a:xfrm>
              <a:off x="4075698" y="2309151"/>
              <a:ext cx="78804" cy="60670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3063;p56">
              <a:extLst>
                <a:ext uri="{FF2B5EF4-FFF2-40B4-BE49-F238E27FC236}">
                  <a16:creationId xmlns:a16="http://schemas.microsoft.com/office/drawing/2014/main" id="{27E555A7-E374-0588-8B07-FB8ABA4C878D}"/>
                </a:ext>
              </a:extLst>
            </p:cNvPr>
            <p:cNvSpPr/>
            <p:nvPr/>
          </p:nvSpPr>
          <p:spPr>
            <a:xfrm>
              <a:off x="4079657" y="2325890"/>
              <a:ext cx="38000" cy="23520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3064;p56">
              <a:extLst>
                <a:ext uri="{FF2B5EF4-FFF2-40B4-BE49-F238E27FC236}">
                  <a16:creationId xmlns:a16="http://schemas.microsoft.com/office/drawing/2014/main" id="{CCD0A8C4-9FCB-6062-89F1-B535C374FA65}"/>
                </a:ext>
              </a:extLst>
            </p:cNvPr>
            <p:cNvSpPr/>
            <p:nvPr/>
          </p:nvSpPr>
          <p:spPr>
            <a:xfrm>
              <a:off x="3939062" y="2192364"/>
              <a:ext cx="1422918" cy="1497745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3065;p56">
              <a:extLst>
                <a:ext uri="{FF2B5EF4-FFF2-40B4-BE49-F238E27FC236}">
                  <a16:creationId xmlns:a16="http://schemas.microsoft.com/office/drawing/2014/main" id="{6FCEB3EC-FFF6-8216-DA85-62C913EA9F8C}"/>
                </a:ext>
              </a:extLst>
            </p:cNvPr>
            <p:cNvSpPr/>
            <p:nvPr/>
          </p:nvSpPr>
          <p:spPr>
            <a:xfrm>
              <a:off x="4319450" y="1419130"/>
              <a:ext cx="508510" cy="764176"/>
            </a:xfrm>
            <a:custGeom>
              <a:avLst/>
              <a:gdLst/>
              <a:ahLst/>
              <a:cxnLst/>
              <a:rect l="l" t="t" r="r" b="b"/>
              <a:pathLst>
                <a:path w="29922" h="44966" extrusionOk="0">
                  <a:moveTo>
                    <a:pt x="14878" y="0"/>
                  </a:moveTo>
                  <a:cubicBezTo>
                    <a:pt x="6672" y="34"/>
                    <a:pt x="1" y="6738"/>
                    <a:pt x="1" y="14944"/>
                  </a:cubicBezTo>
                  <a:cubicBezTo>
                    <a:pt x="1" y="22750"/>
                    <a:pt x="13210" y="42431"/>
                    <a:pt x="13744" y="43265"/>
                  </a:cubicBezTo>
                  <a:lnTo>
                    <a:pt x="14945" y="44966"/>
                  </a:lnTo>
                  <a:lnTo>
                    <a:pt x="16179" y="43231"/>
                  </a:lnTo>
                  <a:cubicBezTo>
                    <a:pt x="16713" y="42397"/>
                    <a:pt x="29922" y="22750"/>
                    <a:pt x="29922" y="14911"/>
                  </a:cubicBezTo>
                  <a:cubicBezTo>
                    <a:pt x="29922" y="13910"/>
                    <a:pt x="29855" y="12909"/>
                    <a:pt x="29622" y="11909"/>
                  </a:cubicBezTo>
                  <a:cubicBezTo>
                    <a:pt x="29522" y="11442"/>
                    <a:pt x="29422" y="10941"/>
                    <a:pt x="29255" y="10508"/>
                  </a:cubicBezTo>
                  <a:cubicBezTo>
                    <a:pt x="29121" y="10041"/>
                    <a:pt x="28988" y="9574"/>
                    <a:pt x="28754" y="9107"/>
                  </a:cubicBezTo>
                  <a:cubicBezTo>
                    <a:pt x="26386" y="3569"/>
                    <a:pt x="21016" y="0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3066;p56">
              <a:extLst>
                <a:ext uri="{FF2B5EF4-FFF2-40B4-BE49-F238E27FC236}">
                  <a16:creationId xmlns:a16="http://schemas.microsoft.com/office/drawing/2014/main" id="{9BACC67B-5524-4CC1-FFD7-32CADE88FA37}"/>
                </a:ext>
              </a:extLst>
            </p:cNvPr>
            <p:cNvSpPr/>
            <p:nvPr/>
          </p:nvSpPr>
          <p:spPr>
            <a:xfrm>
              <a:off x="4344398" y="1444061"/>
              <a:ext cx="459192" cy="697303"/>
            </a:xfrm>
            <a:custGeom>
              <a:avLst/>
              <a:gdLst/>
              <a:ahLst/>
              <a:cxnLst/>
              <a:rect l="l" t="t" r="r" b="b"/>
              <a:pathLst>
                <a:path w="27020" h="41031" extrusionOk="0">
                  <a:moveTo>
                    <a:pt x="13510" y="1"/>
                  </a:moveTo>
                  <a:cubicBezTo>
                    <a:pt x="6038" y="1"/>
                    <a:pt x="0" y="6039"/>
                    <a:pt x="0" y="13511"/>
                  </a:cubicBezTo>
                  <a:cubicBezTo>
                    <a:pt x="0" y="20949"/>
                    <a:pt x="13510" y="41030"/>
                    <a:pt x="13510" y="41030"/>
                  </a:cubicBezTo>
                  <a:cubicBezTo>
                    <a:pt x="13510" y="41030"/>
                    <a:pt x="27020" y="20949"/>
                    <a:pt x="27020" y="13511"/>
                  </a:cubicBezTo>
                  <a:cubicBezTo>
                    <a:pt x="27020" y="6039"/>
                    <a:pt x="20949" y="1"/>
                    <a:pt x="13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3067;p56">
              <a:extLst>
                <a:ext uri="{FF2B5EF4-FFF2-40B4-BE49-F238E27FC236}">
                  <a16:creationId xmlns:a16="http://schemas.microsoft.com/office/drawing/2014/main" id="{3AC3098F-1FD1-2E4A-B837-A7FA7FE7B61D}"/>
                </a:ext>
              </a:extLst>
            </p:cNvPr>
            <p:cNvSpPr/>
            <p:nvPr/>
          </p:nvSpPr>
          <p:spPr>
            <a:xfrm>
              <a:off x="4422063" y="1526841"/>
              <a:ext cx="301602" cy="301602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8873" y="0"/>
                  </a:moveTo>
                  <a:cubicBezTo>
                    <a:pt x="3970" y="0"/>
                    <a:pt x="0" y="3970"/>
                    <a:pt x="0" y="8873"/>
                  </a:cubicBezTo>
                  <a:cubicBezTo>
                    <a:pt x="0" y="13777"/>
                    <a:pt x="3970" y="17746"/>
                    <a:pt x="8873" y="17746"/>
                  </a:cubicBezTo>
                  <a:cubicBezTo>
                    <a:pt x="13777" y="17746"/>
                    <a:pt x="17746" y="13777"/>
                    <a:pt x="17746" y="8873"/>
                  </a:cubicBezTo>
                  <a:cubicBezTo>
                    <a:pt x="17746" y="3970"/>
                    <a:pt x="13777" y="0"/>
                    <a:pt x="8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3068;p56">
              <a:extLst>
                <a:ext uri="{FF2B5EF4-FFF2-40B4-BE49-F238E27FC236}">
                  <a16:creationId xmlns:a16="http://schemas.microsoft.com/office/drawing/2014/main" id="{2FB74BB8-935B-F553-3677-E31785D44A65}"/>
                </a:ext>
              </a:extLst>
            </p:cNvPr>
            <p:cNvSpPr/>
            <p:nvPr/>
          </p:nvSpPr>
          <p:spPr>
            <a:xfrm>
              <a:off x="4501988" y="1612188"/>
              <a:ext cx="141734" cy="132031"/>
            </a:xfrm>
            <a:custGeom>
              <a:avLst/>
              <a:gdLst/>
              <a:ahLst/>
              <a:cxnLst/>
              <a:rect l="l" t="t" r="r" b="b"/>
              <a:pathLst>
                <a:path w="8340" h="7769" extrusionOk="0">
                  <a:moveTo>
                    <a:pt x="4187" y="0"/>
                  </a:moveTo>
                  <a:cubicBezTo>
                    <a:pt x="2301" y="0"/>
                    <a:pt x="665" y="1354"/>
                    <a:pt x="334" y="3251"/>
                  </a:cubicBezTo>
                  <a:cubicBezTo>
                    <a:pt x="1" y="5386"/>
                    <a:pt x="1435" y="7354"/>
                    <a:pt x="3536" y="7721"/>
                  </a:cubicBezTo>
                  <a:cubicBezTo>
                    <a:pt x="3744" y="7753"/>
                    <a:pt x="3950" y="7769"/>
                    <a:pt x="4153" y="7769"/>
                  </a:cubicBezTo>
                  <a:cubicBezTo>
                    <a:pt x="6039" y="7769"/>
                    <a:pt x="7675" y="6415"/>
                    <a:pt x="8006" y="4518"/>
                  </a:cubicBezTo>
                  <a:cubicBezTo>
                    <a:pt x="8340" y="2383"/>
                    <a:pt x="6906" y="415"/>
                    <a:pt x="4804" y="48"/>
                  </a:cubicBezTo>
                  <a:cubicBezTo>
                    <a:pt x="4596" y="16"/>
                    <a:pt x="4390" y="0"/>
                    <a:pt x="4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3069;p56">
              <a:extLst>
                <a:ext uri="{FF2B5EF4-FFF2-40B4-BE49-F238E27FC236}">
                  <a16:creationId xmlns:a16="http://schemas.microsoft.com/office/drawing/2014/main" id="{B90B1268-CCFA-E0DC-7803-6D319664A95B}"/>
                </a:ext>
              </a:extLst>
            </p:cNvPr>
            <p:cNvSpPr/>
            <p:nvPr/>
          </p:nvSpPr>
          <p:spPr>
            <a:xfrm>
              <a:off x="4572278" y="1444061"/>
              <a:ext cx="231313" cy="697863"/>
            </a:xfrm>
            <a:custGeom>
              <a:avLst/>
              <a:gdLst/>
              <a:ahLst/>
              <a:cxnLst/>
              <a:rect l="l" t="t" r="r" b="b"/>
              <a:pathLst>
                <a:path w="13611" h="41064" extrusionOk="0">
                  <a:moveTo>
                    <a:pt x="1" y="1"/>
                  </a:moveTo>
                  <a:lnTo>
                    <a:pt x="1" y="40930"/>
                  </a:lnTo>
                  <a:cubicBezTo>
                    <a:pt x="34" y="40997"/>
                    <a:pt x="101" y="41064"/>
                    <a:pt x="101" y="41064"/>
                  </a:cubicBezTo>
                  <a:cubicBezTo>
                    <a:pt x="101" y="41064"/>
                    <a:pt x="13611" y="20949"/>
                    <a:pt x="13611" y="13511"/>
                  </a:cubicBezTo>
                  <a:cubicBezTo>
                    <a:pt x="13611" y="6039"/>
                    <a:pt x="7540" y="1"/>
                    <a:pt x="101" y="1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3070;p56">
              <a:extLst>
                <a:ext uri="{FF2B5EF4-FFF2-40B4-BE49-F238E27FC236}">
                  <a16:creationId xmlns:a16="http://schemas.microsoft.com/office/drawing/2014/main" id="{44C84BCC-3B44-71F2-5432-723B8909C7E9}"/>
                </a:ext>
              </a:extLst>
            </p:cNvPr>
            <p:cNvSpPr/>
            <p:nvPr/>
          </p:nvSpPr>
          <p:spPr>
            <a:xfrm>
              <a:off x="3033185" y="2709372"/>
              <a:ext cx="937639" cy="779488"/>
            </a:xfrm>
            <a:custGeom>
              <a:avLst/>
              <a:gdLst/>
              <a:ahLst/>
              <a:cxnLst/>
              <a:rect l="l" t="t" r="r" b="b"/>
              <a:pathLst>
                <a:path w="55173" h="45867" extrusionOk="0">
                  <a:moveTo>
                    <a:pt x="47634" y="0"/>
                  </a:moveTo>
                  <a:lnTo>
                    <a:pt x="32157" y="5804"/>
                  </a:lnTo>
                  <a:lnTo>
                    <a:pt x="15711" y="7439"/>
                  </a:lnTo>
                  <a:lnTo>
                    <a:pt x="0" y="12176"/>
                  </a:lnTo>
                  <a:lnTo>
                    <a:pt x="7539" y="45866"/>
                  </a:lnTo>
                  <a:lnTo>
                    <a:pt x="23284" y="41130"/>
                  </a:lnTo>
                  <a:lnTo>
                    <a:pt x="39695" y="39495"/>
                  </a:lnTo>
                  <a:lnTo>
                    <a:pt x="55173" y="33691"/>
                  </a:lnTo>
                  <a:lnTo>
                    <a:pt x="47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3071;p56">
              <a:extLst>
                <a:ext uri="{FF2B5EF4-FFF2-40B4-BE49-F238E27FC236}">
                  <a16:creationId xmlns:a16="http://schemas.microsoft.com/office/drawing/2014/main" id="{2B437388-31C1-BC02-C244-9994D4DD4C6E}"/>
                </a:ext>
              </a:extLst>
            </p:cNvPr>
            <p:cNvSpPr/>
            <p:nvPr/>
          </p:nvSpPr>
          <p:spPr>
            <a:xfrm>
              <a:off x="3057555" y="2736580"/>
              <a:ext cx="889460" cy="726771"/>
            </a:xfrm>
            <a:custGeom>
              <a:avLst/>
              <a:gdLst/>
              <a:ahLst/>
              <a:cxnLst/>
              <a:rect l="l" t="t" r="r" b="b"/>
              <a:pathLst>
                <a:path w="52338" h="42765" extrusionOk="0">
                  <a:moveTo>
                    <a:pt x="45366" y="0"/>
                  </a:moveTo>
                  <a:lnTo>
                    <a:pt x="30956" y="5371"/>
                  </a:lnTo>
                  <a:lnTo>
                    <a:pt x="14544" y="7005"/>
                  </a:lnTo>
                  <a:lnTo>
                    <a:pt x="1" y="11375"/>
                  </a:lnTo>
                  <a:lnTo>
                    <a:pt x="7006" y="42764"/>
                  </a:lnTo>
                  <a:lnTo>
                    <a:pt x="21616" y="38361"/>
                  </a:lnTo>
                  <a:lnTo>
                    <a:pt x="38028" y="36727"/>
                  </a:lnTo>
                  <a:lnTo>
                    <a:pt x="52338" y="31356"/>
                  </a:lnTo>
                  <a:lnTo>
                    <a:pt x="45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3072;p56">
              <a:extLst>
                <a:ext uri="{FF2B5EF4-FFF2-40B4-BE49-F238E27FC236}">
                  <a16:creationId xmlns:a16="http://schemas.microsoft.com/office/drawing/2014/main" id="{1D77F918-72E4-EBAE-5CBD-780D1791B9DE}"/>
                </a:ext>
              </a:extLst>
            </p:cNvPr>
            <p:cNvSpPr/>
            <p:nvPr/>
          </p:nvSpPr>
          <p:spPr>
            <a:xfrm>
              <a:off x="3904495" y="3152029"/>
              <a:ext cx="13613" cy="18949"/>
            </a:xfrm>
            <a:custGeom>
              <a:avLst/>
              <a:gdLst/>
              <a:ahLst/>
              <a:cxnLst/>
              <a:rect l="l" t="t" r="r" b="b"/>
              <a:pathLst>
                <a:path w="801" h="1115" extrusionOk="0">
                  <a:moveTo>
                    <a:pt x="332" y="1"/>
                  </a:moveTo>
                  <a:cubicBezTo>
                    <a:pt x="323" y="1"/>
                    <a:pt x="312" y="2"/>
                    <a:pt x="300" y="5"/>
                  </a:cubicBezTo>
                  <a:cubicBezTo>
                    <a:pt x="167" y="72"/>
                    <a:pt x="300" y="239"/>
                    <a:pt x="300" y="305"/>
                  </a:cubicBezTo>
                  <a:cubicBezTo>
                    <a:pt x="300" y="506"/>
                    <a:pt x="167" y="639"/>
                    <a:pt x="67" y="772"/>
                  </a:cubicBezTo>
                  <a:cubicBezTo>
                    <a:pt x="67" y="806"/>
                    <a:pt x="134" y="806"/>
                    <a:pt x="134" y="906"/>
                  </a:cubicBezTo>
                  <a:cubicBezTo>
                    <a:pt x="134" y="973"/>
                    <a:pt x="0" y="1006"/>
                    <a:pt x="67" y="1106"/>
                  </a:cubicBezTo>
                  <a:cubicBezTo>
                    <a:pt x="79" y="1112"/>
                    <a:pt x="92" y="1115"/>
                    <a:pt x="105" y="1115"/>
                  </a:cubicBezTo>
                  <a:cubicBezTo>
                    <a:pt x="167" y="1115"/>
                    <a:pt x="240" y="1055"/>
                    <a:pt x="267" y="973"/>
                  </a:cubicBezTo>
                  <a:lnTo>
                    <a:pt x="434" y="806"/>
                  </a:lnTo>
                  <a:cubicBezTo>
                    <a:pt x="467" y="739"/>
                    <a:pt x="501" y="672"/>
                    <a:pt x="567" y="639"/>
                  </a:cubicBezTo>
                  <a:cubicBezTo>
                    <a:pt x="601" y="606"/>
                    <a:pt x="634" y="606"/>
                    <a:pt x="701" y="606"/>
                  </a:cubicBezTo>
                  <a:cubicBezTo>
                    <a:pt x="767" y="572"/>
                    <a:pt x="801" y="472"/>
                    <a:pt x="801" y="406"/>
                  </a:cubicBezTo>
                  <a:cubicBezTo>
                    <a:pt x="788" y="380"/>
                    <a:pt x="770" y="369"/>
                    <a:pt x="750" y="369"/>
                  </a:cubicBezTo>
                  <a:cubicBezTo>
                    <a:pt x="716" y="369"/>
                    <a:pt x="675" y="398"/>
                    <a:pt x="634" y="439"/>
                  </a:cubicBezTo>
                  <a:cubicBezTo>
                    <a:pt x="567" y="439"/>
                    <a:pt x="567" y="339"/>
                    <a:pt x="501" y="305"/>
                  </a:cubicBezTo>
                  <a:lnTo>
                    <a:pt x="434" y="239"/>
                  </a:lnTo>
                  <a:cubicBezTo>
                    <a:pt x="403" y="148"/>
                    <a:pt x="428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3073;p56">
              <a:extLst>
                <a:ext uri="{FF2B5EF4-FFF2-40B4-BE49-F238E27FC236}">
                  <a16:creationId xmlns:a16="http://schemas.microsoft.com/office/drawing/2014/main" id="{B78CFDDD-DC48-CBEB-96A5-A35E978BE816}"/>
                </a:ext>
              </a:extLst>
            </p:cNvPr>
            <p:cNvSpPr/>
            <p:nvPr/>
          </p:nvSpPr>
          <p:spPr>
            <a:xfrm>
              <a:off x="3877983" y="3170570"/>
              <a:ext cx="25951" cy="19833"/>
            </a:xfrm>
            <a:custGeom>
              <a:avLst/>
              <a:gdLst/>
              <a:ahLst/>
              <a:cxnLst/>
              <a:rect l="l" t="t" r="r" b="b"/>
              <a:pathLst>
                <a:path w="1527" h="1167" extrusionOk="0">
                  <a:moveTo>
                    <a:pt x="1354" y="0"/>
                  </a:moveTo>
                  <a:cubicBezTo>
                    <a:pt x="1327" y="0"/>
                    <a:pt x="1304" y="4"/>
                    <a:pt x="1293" y="15"/>
                  </a:cubicBezTo>
                  <a:cubicBezTo>
                    <a:pt x="1193" y="82"/>
                    <a:pt x="1127" y="215"/>
                    <a:pt x="1026" y="315"/>
                  </a:cubicBezTo>
                  <a:cubicBezTo>
                    <a:pt x="860" y="482"/>
                    <a:pt x="593" y="649"/>
                    <a:pt x="326" y="816"/>
                  </a:cubicBezTo>
                  <a:cubicBezTo>
                    <a:pt x="259" y="849"/>
                    <a:pt x="126" y="916"/>
                    <a:pt x="92" y="1016"/>
                  </a:cubicBezTo>
                  <a:cubicBezTo>
                    <a:pt x="0" y="1131"/>
                    <a:pt x="83" y="1167"/>
                    <a:pt x="187" y="1167"/>
                  </a:cubicBezTo>
                  <a:cubicBezTo>
                    <a:pt x="234" y="1167"/>
                    <a:pt x="285" y="1159"/>
                    <a:pt x="326" y="1149"/>
                  </a:cubicBezTo>
                  <a:cubicBezTo>
                    <a:pt x="459" y="1082"/>
                    <a:pt x="593" y="982"/>
                    <a:pt x="660" y="882"/>
                  </a:cubicBezTo>
                  <a:cubicBezTo>
                    <a:pt x="760" y="816"/>
                    <a:pt x="793" y="682"/>
                    <a:pt x="926" y="582"/>
                  </a:cubicBezTo>
                  <a:cubicBezTo>
                    <a:pt x="960" y="549"/>
                    <a:pt x="1026" y="549"/>
                    <a:pt x="1127" y="515"/>
                  </a:cubicBezTo>
                  <a:cubicBezTo>
                    <a:pt x="1160" y="482"/>
                    <a:pt x="1193" y="415"/>
                    <a:pt x="1193" y="382"/>
                  </a:cubicBezTo>
                  <a:cubicBezTo>
                    <a:pt x="1327" y="249"/>
                    <a:pt x="1493" y="115"/>
                    <a:pt x="1527" y="15"/>
                  </a:cubicBezTo>
                  <a:cubicBezTo>
                    <a:pt x="1482" y="15"/>
                    <a:pt x="1408" y="0"/>
                    <a:pt x="1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3074;p56">
              <a:extLst>
                <a:ext uri="{FF2B5EF4-FFF2-40B4-BE49-F238E27FC236}">
                  <a16:creationId xmlns:a16="http://schemas.microsoft.com/office/drawing/2014/main" id="{E5244A88-F2AF-DBBA-7D77-EDFCBC90CF51}"/>
                </a:ext>
              </a:extLst>
            </p:cNvPr>
            <p:cNvSpPr/>
            <p:nvPr/>
          </p:nvSpPr>
          <p:spPr>
            <a:xfrm>
              <a:off x="3851761" y="3081246"/>
              <a:ext cx="7953" cy="4555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401" y="1"/>
                  </a:moveTo>
                  <a:cubicBezTo>
                    <a:pt x="368" y="101"/>
                    <a:pt x="1" y="101"/>
                    <a:pt x="34" y="234"/>
                  </a:cubicBezTo>
                  <a:cubicBezTo>
                    <a:pt x="34" y="267"/>
                    <a:pt x="168" y="267"/>
                    <a:pt x="234" y="267"/>
                  </a:cubicBezTo>
                  <a:cubicBezTo>
                    <a:pt x="401" y="267"/>
                    <a:pt x="468" y="134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3075;p56">
              <a:extLst>
                <a:ext uri="{FF2B5EF4-FFF2-40B4-BE49-F238E27FC236}">
                  <a16:creationId xmlns:a16="http://schemas.microsoft.com/office/drawing/2014/main" id="{C976CE4D-F0AB-A377-7740-91E21592C0F8}"/>
                </a:ext>
              </a:extLst>
            </p:cNvPr>
            <p:cNvSpPr/>
            <p:nvPr/>
          </p:nvSpPr>
          <p:spPr>
            <a:xfrm>
              <a:off x="3804720" y="3079649"/>
              <a:ext cx="54994" cy="20325"/>
            </a:xfrm>
            <a:custGeom>
              <a:avLst/>
              <a:gdLst/>
              <a:ahLst/>
              <a:cxnLst/>
              <a:rect l="l" t="t" r="r" b="b"/>
              <a:pathLst>
                <a:path w="3236" h="1196" extrusionOk="0">
                  <a:moveTo>
                    <a:pt x="241" y="0"/>
                  </a:moveTo>
                  <a:cubicBezTo>
                    <a:pt x="201" y="0"/>
                    <a:pt x="163" y="8"/>
                    <a:pt x="134" y="28"/>
                  </a:cubicBezTo>
                  <a:cubicBezTo>
                    <a:pt x="67" y="61"/>
                    <a:pt x="0" y="228"/>
                    <a:pt x="100" y="295"/>
                  </a:cubicBezTo>
                  <a:cubicBezTo>
                    <a:pt x="134" y="361"/>
                    <a:pt x="167" y="361"/>
                    <a:pt x="234" y="395"/>
                  </a:cubicBezTo>
                  <a:cubicBezTo>
                    <a:pt x="267" y="428"/>
                    <a:pt x="234" y="462"/>
                    <a:pt x="267" y="462"/>
                  </a:cubicBezTo>
                  <a:cubicBezTo>
                    <a:pt x="312" y="550"/>
                    <a:pt x="460" y="550"/>
                    <a:pt x="603" y="550"/>
                  </a:cubicBezTo>
                  <a:cubicBezTo>
                    <a:pt x="675" y="550"/>
                    <a:pt x="745" y="550"/>
                    <a:pt x="801" y="562"/>
                  </a:cubicBezTo>
                  <a:cubicBezTo>
                    <a:pt x="834" y="562"/>
                    <a:pt x="901" y="595"/>
                    <a:pt x="968" y="628"/>
                  </a:cubicBezTo>
                  <a:cubicBezTo>
                    <a:pt x="1001" y="628"/>
                    <a:pt x="1068" y="628"/>
                    <a:pt x="1101" y="695"/>
                  </a:cubicBezTo>
                  <a:cubicBezTo>
                    <a:pt x="1134" y="728"/>
                    <a:pt x="1235" y="795"/>
                    <a:pt x="1268" y="895"/>
                  </a:cubicBezTo>
                  <a:cubicBezTo>
                    <a:pt x="1268" y="962"/>
                    <a:pt x="1101" y="1029"/>
                    <a:pt x="1168" y="1129"/>
                  </a:cubicBezTo>
                  <a:cubicBezTo>
                    <a:pt x="1184" y="1162"/>
                    <a:pt x="1207" y="1175"/>
                    <a:pt x="1234" y="1175"/>
                  </a:cubicBezTo>
                  <a:cubicBezTo>
                    <a:pt x="1314" y="1175"/>
                    <a:pt x="1426" y="1062"/>
                    <a:pt x="1501" y="1062"/>
                  </a:cubicBezTo>
                  <a:cubicBezTo>
                    <a:pt x="1601" y="1062"/>
                    <a:pt x="1668" y="1129"/>
                    <a:pt x="1768" y="1195"/>
                  </a:cubicBezTo>
                  <a:cubicBezTo>
                    <a:pt x="1835" y="1195"/>
                    <a:pt x="1935" y="1129"/>
                    <a:pt x="2002" y="1129"/>
                  </a:cubicBezTo>
                  <a:cubicBezTo>
                    <a:pt x="2102" y="1062"/>
                    <a:pt x="2102" y="895"/>
                    <a:pt x="2235" y="862"/>
                  </a:cubicBezTo>
                  <a:cubicBezTo>
                    <a:pt x="2256" y="841"/>
                    <a:pt x="2283" y="833"/>
                    <a:pt x="2312" y="833"/>
                  </a:cubicBezTo>
                  <a:cubicBezTo>
                    <a:pt x="2375" y="833"/>
                    <a:pt x="2446" y="872"/>
                    <a:pt x="2469" y="895"/>
                  </a:cubicBezTo>
                  <a:cubicBezTo>
                    <a:pt x="2569" y="929"/>
                    <a:pt x="2636" y="1095"/>
                    <a:pt x="2736" y="1162"/>
                  </a:cubicBezTo>
                  <a:cubicBezTo>
                    <a:pt x="2758" y="1173"/>
                    <a:pt x="2784" y="1177"/>
                    <a:pt x="2811" y="1177"/>
                  </a:cubicBezTo>
                  <a:cubicBezTo>
                    <a:pt x="2865" y="1177"/>
                    <a:pt x="2925" y="1162"/>
                    <a:pt x="2969" y="1162"/>
                  </a:cubicBezTo>
                  <a:cubicBezTo>
                    <a:pt x="3036" y="1162"/>
                    <a:pt x="3088" y="1177"/>
                    <a:pt x="3125" y="1177"/>
                  </a:cubicBezTo>
                  <a:cubicBezTo>
                    <a:pt x="3143" y="1177"/>
                    <a:pt x="3158" y="1173"/>
                    <a:pt x="3169" y="1162"/>
                  </a:cubicBezTo>
                  <a:cubicBezTo>
                    <a:pt x="3236" y="895"/>
                    <a:pt x="2936" y="762"/>
                    <a:pt x="2836" y="762"/>
                  </a:cubicBezTo>
                  <a:cubicBezTo>
                    <a:pt x="2802" y="662"/>
                    <a:pt x="2636" y="695"/>
                    <a:pt x="2602" y="562"/>
                  </a:cubicBezTo>
                  <a:cubicBezTo>
                    <a:pt x="2602" y="528"/>
                    <a:pt x="2669" y="495"/>
                    <a:pt x="2636" y="428"/>
                  </a:cubicBezTo>
                  <a:cubicBezTo>
                    <a:pt x="2602" y="361"/>
                    <a:pt x="2435" y="361"/>
                    <a:pt x="2402" y="361"/>
                  </a:cubicBezTo>
                  <a:cubicBezTo>
                    <a:pt x="2335" y="328"/>
                    <a:pt x="2335" y="261"/>
                    <a:pt x="2302" y="228"/>
                  </a:cubicBezTo>
                  <a:cubicBezTo>
                    <a:pt x="2169" y="161"/>
                    <a:pt x="1935" y="161"/>
                    <a:pt x="1735" y="95"/>
                  </a:cubicBezTo>
                  <a:cubicBezTo>
                    <a:pt x="1635" y="95"/>
                    <a:pt x="1601" y="61"/>
                    <a:pt x="1501" y="61"/>
                  </a:cubicBezTo>
                  <a:lnTo>
                    <a:pt x="1301" y="61"/>
                  </a:lnTo>
                  <a:cubicBezTo>
                    <a:pt x="1235" y="61"/>
                    <a:pt x="1134" y="28"/>
                    <a:pt x="1101" y="28"/>
                  </a:cubicBezTo>
                  <a:cubicBezTo>
                    <a:pt x="1001" y="28"/>
                    <a:pt x="934" y="95"/>
                    <a:pt x="901" y="128"/>
                  </a:cubicBezTo>
                  <a:cubicBezTo>
                    <a:pt x="801" y="228"/>
                    <a:pt x="801" y="361"/>
                    <a:pt x="734" y="361"/>
                  </a:cubicBezTo>
                  <a:cubicBezTo>
                    <a:pt x="634" y="361"/>
                    <a:pt x="567" y="261"/>
                    <a:pt x="501" y="228"/>
                  </a:cubicBezTo>
                  <a:cubicBezTo>
                    <a:pt x="501" y="195"/>
                    <a:pt x="501" y="128"/>
                    <a:pt x="467" y="95"/>
                  </a:cubicBezTo>
                  <a:cubicBezTo>
                    <a:pt x="444" y="47"/>
                    <a:pt x="337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3076;p56">
              <a:extLst>
                <a:ext uri="{FF2B5EF4-FFF2-40B4-BE49-F238E27FC236}">
                  <a16:creationId xmlns:a16="http://schemas.microsoft.com/office/drawing/2014/main" id="{8A09DBC6-68B4-73F7-7D00-5367D2E44080}"/>
                </a:ext>
              </a:extLst>
            </p:cNvPr>
            <p:cNvSpPr/>
            <p:nvPr/>
          </p:nvSpPr>
          <p:spPr>
            <a:xfrm>
              <a:off x="3834188" y="3184250"/>
              <a:ext cx="8531" cy="8531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414" y="1"/>
                  </a:moveTo>
                  <a:cubicBezTo>
                    <a:pt x="356" y="1"/>
                    <a:pt x="303" y="55"/>
                    <a:pt x="234" y="77"/>
                  </a:cubicBezTo>
                  <a:cubicBezTo>
                    <a:pt x="208" y="77"/>
                    <a:pt x="176" y="72"/>
                    <a:pt x="145" y="72"/>
                  </a:cubicBezTo>
                  <a:cubicBezTo>
                    <a:pt x="98" y="72"/>
                    <a:pt x="54" y="84"/>
                    <a:pt x="34" y="144"/>
                  </a:cubicBezTo>
                  <a:cubicBezTo>
                    <a:pt x="34" y="211"/>
                    <a:pt x="1" y="411"/>
                    <a:pt x="34" y="444"/>
                  </a:cubicBezTo>
                  <a:cubicBezTo>
                    <a:pt x="45" y="486"/>
                    <a:pt x="77" y="501"/>
                    <a:pt x="119" y="501"/>
                  </a:cubicBezTo>
                  <a:cubicBezTo>
                    <a:pt x="211" y="501"/>
                    <a:pt x="345" y="424"/>
                    <a:pt x="368" y="378"/>
                  </a:cubicBezTo>
                  <a:cubicBezTo>
                    <a:pt x="435" y="277"/>
                    <a:pt x="501" y="144"/>
                    <a:pt x="501" y="44"/>
                  </a:cubicBezTo>
                  <a:cubicBezTo>
                    <a:pt x="470" y="12"/>
                    <a:pt x="441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3077;p56">
              <a:extLst>
                <a:ext uri="{FF2B5EF4-FFF2-40B4-BE49-F238E27FC236}">
                  <a16:creationId xmlns:a16="http://schemas.microsoft.com/office/drawing/2014/main" id="{0A73BC78-BC2D-3E59-5D5B-B80D7F55D06D}"/>
                </a:ext>
              </a:extLst>
            </p:cNvPr>
            <p:cNvSpPr/>
            <p:nvPr/>
          </p:nvSpPr>
          <p:spPr>
            <a:xfrm>
              <a:off x="3765038" y="2972294"/>
              <a:ext cx="22688" cy="29044"/>
            </a:xfrm>
            <a:custGeom>
              <a:avLst/>
              <a:gdLst/>
              <a:ahLst/>
              <a:cxnLst/>
              <a:rect l="l" t="t" r="r" b="b"/>
              <a:pathLst>
                <a:path w="1335" h="1709" extrusionOk="0">
                  <a:moveTo>
                    <a:pt x="691" y="1"/>
                  </a:moveTo>
                  <a:cubicBezTo>
                    <a:pt x="671" y="1"/>
                    <a:pt x="652" y="3"/>
                    <a:pt x="634" y="7"/>
                  </a:cubicBezTo>
                  <a:cubicBezTo>
                    <a:pt x="567" y="140"/>
                    <a:pt x="701" y="207"/>
                    <a:pt x="801" y="307"/>
                  </a:cubicBezTo>
                  <a:cubicBezTo>
                    <a:pt x="901" y="407"/>
                    <a:pt x="834" y="574"/>
                    <a:pt x="768" y="674"/>
                  </a:cubicBezTo>
                  <a:cubicBezTo>
                    <a:pt x="734" y="708"/>
                    <a:pt x="667" y="708"/>
                    <a:pt x="667" y="708"/>
                  </a:cubicBezTo>
                  <a:cubicBezTo>
                    <a:pt x="634" y="741"/>
                    <a:pt x="667" y="874"/>
                    <a:pt x="601" y="908"/>
                  </a:cubicBezTo>
                  <a:cubicBezTo>
                    <a:pt x="501" y="974"/>
                    <a:pt x="401" y="974"/>
                    <a:pt x="301" y="1008"/>
                  </a:cubicBezTo>
                  <a:cubicBezTo>
                    <a:pt x="267" y="1041"/>
                    <a:pt x="167" y="1141"/>
                    <a:pt x="134" y="1208"/>
                  </a:cubicBezTo>
                  <a:cubicBezTo>
                    <a:pt x="100" y="1241"/>
                    <a:pt x="0" y="1375"/>
                    <a:pt x="0" y="1475"/>
                  </a:cubicBezTo>
                  <a:cubicBezTo>
                    <a:pt x="0" y="1508"/>
                    <a:pt x="100" y="1541"/>
                    <a:pt x="167" y="1575"/>
                  </a:cubicBezTo>
                  <a:cubicBezTo>
                    <a:pt x="234" y="1642"/>
                    <a:pt x="301" y="1708"/>
                    <a:pt x="401" y="1708"/>
                  </a:cubicBezTo>
                  <a:cubicBezTo>
                    <a:pt x="467" y="1675"/>
                    <a:pt x="334" y="1508"/>
                    <a:pt x="434" y="1408"/>
                  </a:cubicBezTo>
                  <a:cubicBezTo>
                    <a:pt x="601" y="1408"/>
                    <a:pt x="601" y="1208"/>
                    <a:pt x="734" y="1208"/>
                  </a:cubicBezTo>
                  <a:cubicBezTo>
                    <a:pt x="756" y="1208"/>
                    <a:pt x="779" y="1223"/>
                    <a:pt x="801" y="1223"/>
                  </a:cubicBezTo>
                  <a:cubicBezTo>
                    <a:pt x="812" y="1223"/>
                    <a:pt x="823" y="1219"/>
                    <a:pt x="834" y="1208"/>
                  </a:cubicBezTo>
                  <a:cubicBezTo>
                    <a:pt x="901" y="1175"/>
                    <a:pt x="901" y="1074"/>
                    <a:pt x="968" y="1041"/>
                  </a:cubicBezTo>
                  <a:cubicBezTo>
                    <a:pt x="1101" y="908"/>
                    <a:pt x="1268" y="908"/>
                    <a:pt x="1335" y="808"/>
                  </a:cubicBezTo>
                  <a:cubicBezTo>
                    <a:pt x="1301" y="708"/>
                    <a:pt x="1268" y="641"/>
                    <a:pt x="1168" y="507"/>
                  </a:cubicBezTo>
                  <a:cubicBezTo>
                    <a:pt x="1134" y="474"/>
                    <a:pt x="1101" y="407"/>
                    <a:pt x="1101" y="374"/>
                  </a:cubicBezTo>
                  <a:cubicBezTo>
                    <a:pt x="1101" y="341"/>
                    <a:pt x="1101" y="241"/>
                    <a:pt x="1068" y="207"/>
                  </a:cubicBezTo>
                  <a:cubicBezTo>
                    <a:pt x="1010" y="91"/>
                    <a:pt x="826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3078;p56">
              <a:extLst>
                <a:ext uri="{FF2B5EF4-FFF2-40B4-BE49-F238E27FC236}">
                  <a16:creationId xmlns:a16="http://schemas.microsoft.com/office/drawing/2014/main" id="{8F8E7908-8991-84EB-A795-450726BA38E2}"/>
                </a:ext>
              </a:extLst>
            </p:cNvPr>
            <p:cNvSpPr/>
            <p:nvPr/>
          </p:nvSpPr>
          <p:spPr>
            <a:xfrm>
              <a:off x="3770136" y="2963015"/>
              <a:ext cx="11930" cy="9415"/>
            </a:xfrm>
            <a:custGeom>
              <a:avLst/>
              <a:gdLst/>
              <a:ahLst/>
              <a:cxnLst/>
              <a:rect l="l" t="t" r="r" b="b"/>
              <a:pathLst>
                <a:path w="702" h="554" extrusionOk="0">
                  <a:moveTo>
                    <a:pt x="52" y="1"/>
                  </a:moveTo>
                  <a:cubicBezTo>
                    <a:pt x="31" y="1"/>
                    <a:pt x="14" y="6"/>
                    <a:pt x="1" y="19"/>
                  </a:cubicBezTo>
                  <a:lnTo>
                    <a:pt x="1" y="53"/>
                  </a:lnTo>
                  <a:cubicBezTo>
                    <a:pt x="34" y="119"/>
                    <a:pt x="134" y="186"/>
                    <a:pt x="134" y="253"/>
                  </a:cubicBezTo>
                  <a:cubicBezTo>
                    <a:pt x="134" y="286"/>
                    <a:pt x="101" y="353"/>
                    <a:pt x="101" y="420"/>
                  </a:cubicBezTo>
                  <a:cubicBezTo>
                    <a:pt x="101" y="520"/>
                    <a:pt x="267" y="553"/>
                    <a:pt x="301" y="553"/>
                  </a:cubicBezTo>
                  <a:cubicBezTo>
                    <a:pt x="301" y="453"/>
                    <a:pt x="267" y="420"/>
                    <a:pt x="334" y="386"/>
                  </a:cubicBezTo>
                  <a:cubicBezTo>
                    <a:pt x="348" y="379"/>
                    <a:pt x="364" y="377"/>
                    <a:pt x="380" y="377"/>
                  </a:cubicBezTo>
                  <a:cubicBezTo>
                    <a:pt x="424" y="377"/>
                    <a:pt x="472" y="396"/>
                    <a:pt x="505" y="396"/>
                  </a:cubicBezTo>
                  <a:cubicBezTo>
                    <a:pt x="517" y="396"/>
                    <a:pt x="527" y="393"/>
                    <a:pt x="534" y="386"/>
                  </a:cubicBezTo>
                  <a:cubicBezTo>
                    <a:pt x="601" y="386"/>
                    <a:pt x="634" y="286"/>
                    <a:pt x="634" y="253"/>
                  </a:cubicBezTo>
                  <a:cubicBezTo>
                    <a:pt x="668" y="219"/>
                    <a:pt x="701" y="219"/>
                    <a:pt x="701" y="186"/>
                  </a:cubicBezTo>
                  <a:cubicBezTo>
                    <a:pt x="679" y="97"/>
                    <a:pt x="627" y="82"/>
                    <a:pt x="565" y="82"/>
                  </a:cubicBezTo>
                  <a:cubicBezTo>
                    <a:pt x="534" y="82"/>
                    <a:pt x="501" y="86"/>
                    <a:pt x="468" y="86"/>
                  </a:cubicBezTo>
                  <a:cubicBezTo>
                    <a:pt x="281" y="86"/>
                    <a:pt x="137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3079;p56">
              <a:extLst>
                <a:ext uri="{FF2B5EF4-FFF2-40B4-BE49-F238E27FC236}">
                  <a16:creationId xmlns:a16="http://schemas.microsoft.com/office/drawing/2014/main" id="{7DBD8515-E418-0F9F-C0F8-D3CFDF19D30B}"/>
                </a:ext>
              </a:extLst>
            </p:cNvPr>
            <p:cNvSpPr/>
            <p:nvPr/>
          </p:nvSpPr>
          <p:spPr>
            <a:xfrm>
              <a:off x="3806980" y="3110001"/>
              <a:ext cx="2294" cy="1648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1"/>
                  </a:moveTo>
                  <a:cubicBezTo>
                    <a:pt x="88" y="1"/>
                    <a:pt x="1" y="50"/>
                    <a:pt x="1" y="77"/>
                  </a:cubicBezTo>
                  <a:cubicBezTo>
                    <a:pt x="13" y="89"/>
                    <a:pt x="34" y="96"/>
                    <a:pt x="56" y="96"/>
                  </a:cubicBezTo>
                  <a:cubicBezTo>
                    <a:pt x="94" y="96"/>
                    <a:pt x="134" y="73"/>
                    <a:pt x="134" y="10"/>
                  </a:cubicBezTo>
                  <a:cubicBezTo>
                    <a:pt x="134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3080;p56">
              <a:extLst>
                <a:ext uri="{FF2B5EF4-FFF2-40B4-BE49-F238E27FC236}">
                  <a16:creationId xmlns:a16="http://schemas.microsoft.com/office/drawing/2014/main" id="{0A23DB29-C412-3F6D-CB24-2B688DB4CD04}"/>
                </a:ext>
              </a:extLst>
            </p:cNvPr>
            <p:cNvSpPr/>
            <p:nvPr/>
          </p:nvSpPr>
          <p:spPr>
            <a:xfrm>
              <a:off x="3764460" y="2957662"/>
              <a:ext cx="5693" cy="3416"/>
            </a:xfrm>
            <a:custGeom>
              <a:avLst/>
              <a:gdLst/>
              <a:ahLst/>
              <a:cxnLst/>
              <a:rect l="l" t="t" r="r" b="b"/>
              <a:pathLst>
                <a:path w="335" h="201" extrusionOk="0">
                  <a:moveTo>
                    <a:pt x="1" y="1"/>
                  </a:moveTo>
                  <a:cubicBezTo>
                    <a:pt x="1" y="67"/>
                    <a:pt x="134" y="134"/>
                    <a:pt x="201" y="201"/>
                  </a:cubicBezTo>
                  <a:cubicBezTo>
                    <a:pt x="335" y="67"/>
                    <a:pt x="134" y="3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3081;p56">
              <a:extLst>
                <a:ext uri="{FF2B5EF4-FFF2-40B4-BE49-F238E27FC236}">
                  <a16:creationId xmlns:a16="http://schemas.microsoft.com/office/drawing/2014/main" id="{BA99EF60-440B-81A5-EBD1-8A15FDFC7916}"/>
                </a:ext>
              </a:extLst>
            </p:cNvPr>
            <p:cNvSpPr/>
            <p:nvPr/>
          </p:nvSpPr>
          <p:spPr>
            <a:xfrm>
              <a:off x="3789408" y="3103917"/>
              <a:ext cx="7953" cy="7393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8" y="1"/>
                  </a:moveTo>
                  <a:cubicBezTo>
                    <a:pt x="301" y="1"/>
                    <a:pt x="201" y="134"/>
                    <a:pt x="101" y="234"/>
                  </a:cubicBezTo>
                  <a:cubicBezTo>
                    <a:pt x="67" y="268"/>
                    <a:pt x="1" y="301"/>
                    <a:pt x="34" y="435"/>
                  </a:cubicBezTo>
                  <a:cubicBezTo>
                    <a:pt x="101" y="368"/>
                    <a:pt x="201" y="301"/>
                    <a:pt x="234" y="234"/>
                  </a:cubicBezTo>
                  <a:cubicBezTo>
                    <a:pt x="334" y="134"/>
                    <a:pt x="468" y="134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3082;p56">
              <a:extLst>
                <a:ext uri="{FF2B5EF4-FFF2-40B4-BE49-F238E27FC236}">
                  <a16:creationId xmlns:a16="http://schemas.microsoft.com/office/drawing/2014/main" id="{B1D32C69-DDB4-9766-6C76-F2807EC88764}"/>
                </a:ext>
              </a:extLst>
            </p:cNvPr>
            <p:cNvSpPr/>
            <p:nvPr/>
          </p:nvSpPr>
          <p:spPr>
            <a:xfrm>
              <a:off x="3775812" y="3081127"/>
              <a:ext cx="11352" cy="4673"/>
            </a:xfrm>
            <a:custGeom>
              <a:avLst/>
              <a:gdLst/>
              <a:ahLst/>
              <a:cxnLst/>
              <a:rect l="l" t="t" r="r" b="b"/>
              <a:pathLst>
                <a:path w="668" h="275" extrusionOk="0">
                  <a:moveTo>
                    <a:pt x="593" y="1"/>
                  </a:moveTo>
                  <a:cubicBezTo>
                    <a:pt x="514" y="1"/>
                    <a:pt x="453" y="74"/>
                    <a:pt x="367" y="74"/>
                  </a:cubicBezTo>
                  <a:cubicBezTo>
                    <a:pt x="300" y="74"/>
                    <a:pt x="167" y="74"/>
                    <a:pt x="134" y="108"/>
                  </a:cubicBezTo>
                  <a:cubicBezTo>
                    <a:pt x="33" y="141"/>
                    <a:pt x="0" y="241"/>
                    <a:pt x="0" y="274"/>
                  </a:cubicBezTo>
                  <a:cubicBezTo>
                    <a:pt x="33" y="274"/>
                    <a:pt x="33" y="241"/>
                    <a:pt x="67" y="241"/>
                  </a:cubicBezTo>
                  <a:cubicBezTo>
                    <a:pt x="300" y="141"/>
                    <a:pt x="667" y="241"/>
                    <a:pt x="634" y="8"/>
                  </a:cubicBezTo>
                  <a:cubicBezTo>
                    <a:pt x="620" y="3"/>
                    <a:pt x="606" y="1"/>
                    <a:pt x="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3083;p56">
              <a:extLst>
                <a:ext uri="{FF2B5EF4-FFF2-40B4-BE49-F238E27FC236}">
                  <a16:creationId xmlns:a16="http://schemas.microsoft.com/office/drawing/2014/main" id="{E80921F1-D2FC-A609-12C6-0325AA5B8FA0}"/>
                </a:ext>
              </a:extLst>
            </p:cNvPr>
            <p:cNvSpPr/>
            <p:nvPr/>
          </p:nvSpPr>
          <p:spPr>
            <a:xfrm>
              <a:off x="3774673" y="3086922"/>
              <a:ext cx="12491" cy="14190"/>
            </a:xfrm>
            <a:custGeom>
              <a:avLst/>
              <a:gdLst/>
              <a:ahLst/>
              <a:cxnLst/>
              <a:rect l="l" t="t" r="r" b="b"/>
              <a:pathLst>
                <a:path w="735" h="835" extrusionOk="0">
                  <a:moveTo>
                    <a:pt x="567" y="0"/>
                  </a:moveTo>
                  <a:cubicBezTo>
                    <a:pt x="401" y="0"/>
                    <a:pt x="334" y="167"/>
                    <a:pt x="234" y="167"/>
                  </a:cubicBezTo>
                  <a:cubicBezTo>
                    <a:pt x="201" y="167"/>
                    <a:pt x="100" y="100"/>
                    <a:pt x="67" y="100"/>
                  </a:cubicBezTo>
                  <a:cubicBezTo>
                    <a:pt x="0" y="134"/>
                    <a:pt x="34" y="267"/>
                    <a:pt x="34" y="334"/>
                  </a:cubicBezTo>
                  <a:cubicBezTo>
                    <a:pt x="34" y="400"/>
                    <a:pt x="0" y="467"/>
                    <a:pt x="0" y="501"/>
                  </a:cubicBezTo>
                  <a:cubicBezTo>
                    <a:pt x="0" y="567"/>
                    <a:pt x="67" y="567"/>
                    <a:pt x="100" y="634"/>
                  </a:cubicBezTo>
                  <a:cubicBezTo>
                    <a:pt x="167" y="734"/>
                    <a:pt x="67" y="834"/>
                    <a:pt x="201" y="834"/>
                  </a:cubicBezTo>
                  <a:cubicBezTo>
                    <a:pt x="367" y="834"/>
                    <a:pt x="167" y="467"/>
                    <a:pt x="267" y="434"/>
                  </a:cubicBezTo>
                  <a:lnTo>
                    <a:pt x="267" y="434"/>
                  </a:lnTo>
                  <a:cubicBezTo>
                    <a:pt x="361" y="497"/>
                    <a:pt x="515" y="737"/>
                    <a:pt x="672" y="737"/>
                  </a:cubicBezTo>
                  <a:cubicBezTo>
                    <a:pt x="681" y="737"/>
                    <a:pt x="691" y="736"/>
                    <a:pt x="701" y="734"/>
                  </a:cubicBezTo>
                  <a:cubicBezTo>
                    <a:pt x="734" y="667"/>
                    <a:pt x="701" y="601"/>
                    <a:pt x="701" y="567"/>
                  </a:cubicBezTo>
                  <a:cubicBezTo>
                    <a:pt x="601" y="467"/>
                    <a:pt x="534" y="334"/>
                    <a:pt x="434" y="267"/>
                  </a:cubicBezTo>
                  <a:cubicBezTo>
                    <a:pt x="501" y="167"/>
                    <a:pt x="601" y="100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3084;p56">
              <a:extLst>
                <a:ext uri="{FF2B5EF4-FFF2-40B4-BE49-F238E27FC236}">
                  <a16:creationId xmlns:a16="http://schemas.microsoft.com/office/drawing/2014/main" id="{4D225DB6-519A-B2ED-66A3-6A38A209D94E}"/>
                </a:ext>
              </a:extLst>
            </p:cNvPr>
            <p:cNvSpPr/>
            <p:nvPr/>
          </p:nvSpPr>
          <p:spPr>
            <a:xfrm>
              <a:off x="3780333" y="3107588"/>
              <a:ext cx="3433" cy="1835"/>
            </a:xfrm>
            <a:custGeom>
              <a:avLst/>
              <a:gdLst/>
              <a:ahLst/>
              <a:cxnLst/>
              <a:rect l="l" t="t" r="r" b="b"/>
              <a:pathLst>
                <a:path w="202" h="108" extrusionOk="0">
                  <a:moveTo>
                    <a:pt x="125" y="1"/>
                  </a:moveTo>
                  <a:cubicBezTo>
                    <a:pt x="68" y="1"/>
                    <a:pt x="1" y="43"/>
                    <a:pt x="1" y="85"/>
                  </a:cubicBezTo>
                  <a:cubicBezTo>
                    <a:pt x="1" y="99"/>
                    <a:pt x="35" y="107"/>
                    <a:pt x="76" y="107"/>
                  </a:cubicBezTo>
                  <a:cubicBezTo>
                    <a:pt x="132" y="107"/>
                    <a:pt x="201" y="91"/>
                    <a:pt x="201" y="52"/>
                  </a:cubicBezTo>
                  <a:cubicBezTo>
                    <a:pt x="189" y="15"/>
                    <a:pt x="159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3085;p56">
              <a:extLst>
                <a:ext uri="{FF2B5EF4-FFF2-40B4-BE49-F238E27FC236}">
                  <a16:creationId xmlns:a16="http://schemas.microsoft.com/office/drawing/2014/main" id="{1CCA5EF5-8A58-5938-D449-272ACA63FA4D}"/>
                </a:ext>
              </a:extLst>
            </p:cNvPr>
            <p:cNvSpPr/>
            <p:nvPr/>
          </p:nvSpPr>
          <p:spPr>
            <a:xfrm>
              <a:off x="3778633" y="3111242"/>
              <a:ext cx="3433" cy="2328"/>
            </a:xfrm>
            <a:custGeom>
              <a:avLst/>
              <a:gdLst/>
              <a:ahLst/>
              <a:cxnLst/>
              <a:rect l="l" t="t" r="r" b="b"/>
              <a:pathLst>
                <a:path w="202" h="137" extrusionOk="0">
                  <a:moveTo>
                    <a:pt x="57" y="1"/>
                  </a:moveTo>
                  <a:cubicBezTo>
                    <a:pt x="25" y="1"/>
                    <a:pt x="1" y="11"/>
                    <a:pt x="1" y="37"/>
                  </a:cubicBezTo>
                  <a:cubicBezTo>
                    <a:pt x="34" y="70"/>
                    <a:pt x="134" y="70"/>
                    <a:pt x="168" y="137"/>
                  </a:cubicBezTo>
                  <a:cubicBezTo>
                    <a:pt x="168" y="137"/>
                    <a:pt x="168" y="70"/>
                    <a:pt x="201" y="70"/>
                  </a:cubicBezTo>
                  <a:cubicBezTo>
                    <a:pt x="180" y="29"/>
                    <a:pt x="109" y="1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3086;p56">
              <a:extLst>
                <a:ext uri="{FF2B5EF4-FFF2-40B4-BE49-F238E27FC236}">
                  <a16:creationId xmlns:a16="http://schemas.microsoft.com/office/drawing/2014/main" id="{B96AE2F6-B6CB-046C-4DFF-4473F50335DC}"/>
                </a:ext>
              </a:extLst>
            </p:cNvPr>
            <p:cNvSpPr/>
            <p:nvPr/>
          </p:nvSpPr>
          <p:spPr>
            <a:xfrm>
              <a:off x="3769575" y="3108641"/>
              <a:ext cx="6815" cy="2804"/>
            </a:xfrm>
            <a:custGeom>
              <a:avLst/>
              <a:gdLst/>
              <a:ahLst/>
              <a:cxnLst/>
              <a:rect l="l" t="t" r="r" b="b"/>
              <a:pathLst>
                <a:path w="401" h="165" extrusionOk="0">
                  <a:moveTo>
                    <a:pt x="383" y="0"/>
                  </a:moveTo>
                  <a:cubicBezTo>
                    <a:pt x="348" y="0"/>
                    <a:pt x="267" y="56"/>
                    <a:pt x="167" y="56"/>
                  </a:cubicBezTo>
                  <a:cubicBezTo>
                    <a:pt x="134" y="56"/>
                    <a:pt x="0" y="56"/>
                    <a:pt x="0" y="123"/>
                  </a:cubicBezTo>
                  <a:cubicBezTo>
                    <a:pt x="17" y="157"/>
                    <a:pt x="50" y="165"/>
                    <a:pt x="88" y="165"/>
                  </a:cubicBezTo>
                  <a:cubicBezTo>
                    <a:pt x="125" y="165"/>
                    <a:pt x="167" y="157"/>
                    <a:pt x="200" y="157"/>
                  </a:cubicBezTo>
                  <a:cubicBezTo>
                    <a:pt x="234" y="56"/>
                    <a:pt x="400" y="123"/>
                    <a:pt x="400" y="23"/>
                  </a:cubicBezTo>
                  <a:cubicBezTo>
                    <a:pt x="400" y="6"/>
                    <a:pt x="39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3087;p56">
              <a:extLst>
                <a:ext uri="{FF2B5EF4-FFF2-40B4-BE49-F238E27FC236}">
                  <a16:creationId xmlns:a16="http://schemas.microsoft.com/office/drawing/2014/main" id="{7C75D4D8-6E46-7E7C-4456-C17288F8568E}"/>
                </a:ext>
              </a:extLst>
            </p:cNvPr>
            <p:cNvSpPr/>
            <p:nvPr/>
          </p:nvSpPr>
          <p:spPr>
            <a:xfrm>
              <a:off x="3765038" y="3102795"/>
              <a:ext cx="100353" cy="82203"/>
            </a:xfrm>
            <a:custGeom>
              <a:avLst/>
              <a:gdLst/>
              <a:ahLst/>
              <a:cxnLst/>
              <a:rect l="l" t="t" r="r" b="b"/>
              <a:pathLst>
                <a:path w="5905" h="4837" extrusionOk="0">
                  <a:moveTo>
                    <a:pt x="4270" y="0"/>
                  </a:moveTo>
                  <a:cubicBezTo>
                    <a:pt x="4170" y="34"/>
                    <a:pt x="4170" y="200"/>
                    <a:pt x="4137" y="334"/>
                  </a:cubicBezTo>
                  <a:cubicBezTo>
                    <a:pt x="4137" y="367"/>
                    <a:pt x="4103" y="400"/>
                    <a:pt x="4103" y="467"/>
                  </a:cubicBezTo>
                  <a:cubicBezTo>
                    <a:pt x="4103" y="567"/>
                    <a:pt x="4137" y="734"/>
                    <a:pt x="4103" y="867"/>
                  </a:cubicBezTo>
                  <a:cubicBezTo>
                    <a:pt x="4070" y="1001"/>
                    <a:pt x="4003" y="1134"/>
                    <a:pt x="3936" y="1134"/>
                  </a:cubicBezTo>
                  <a:cubicBezTo>
                    <a:pt x="3836" y="1134"/>
                    <a:pt x="3803" y="1068"/>
                    <a:pt x="3736" y="1034"/>
                  </a:cubicBezTo>
                  <a:lnTo>
                    <a:pt x="3636" y="1034"/>
                  </a:lnTo>
                  <a:cubicBezTo>
                    <a:pt x="3603" y="1034"/>
                    <a:pt x="3570" y="1001"/>
                    <a:pt x="3469" y="968"/>
                  </a:cubicBezTo>
                  <a:cubicBezTo>
                    <a:pt x="3403" y="901"/>
                    <a:pt x="3236" y="901"/>
                    <a:pt x="3236" y="834"/>
                  </a:cubicBezTo>
                  <a:cubicBezTo>
                    <a:pt x="3236" y="734"/>
                    <a:pt x="3269" y="701"/>
                    <a:pt x="3336" y="667"/>
                  </a:cubicBezTo>
                  <a:lnTo>
                    <a:pt x="3336" y="567"/>
                  </a:lnTo>
                  <a:cubicBezTo>
                    <a:pt x="3336" y="534"/>
                    <a:pt x="3403" y="467"/>
                    <a:pt x="3403" y="400"/>
                  </a:cubicBezTo>
                  <a:cubicBezTo>
                    <a:pt x="3381" y="367"/>
                    <a:pt x="3355" y="356"/>
                    <a:pt x="3326" y="356"/>
                  </a:cubicBezTo>
                  <a:cubicBezTo>
                    <a:pt x="3269" y="356"/>
                    <a:pt x="3203" y="400"/>
                    <a:pt x="3136" y="400"/>
                  </a:cubicBezTo>
                  <a:cubicBezTo>
                    <a:pt x="3102" y="414"/>
                    <a:pt x="3067" y="419"/>
                    <a:pt x="3033" y="419"/>
                  </a:cubicBezTo>
                  <a:cubicBezTo>
                    <a:pt x="2921" y="419"/>
                    <a:pt x="2812" y="362"/>
                    <a:pt x="2716" y="362"/>
                  </a:cubicBezTo>
                  <a:cubicBezTo>
                    <a:pt x="2700" y="362"/>
                    <a:pt x="2684" y="363"/>
                    <a:pt x="2669" y="367"/>
                  </a:cubicBezTo>
                  <a:cubicBezTo>
                    <a:pt x="2636" y="400"/>
                    <a:pt x="2736" y="400"/>
                    <a:pt x="2736" y="501"/>
                  </a:cubicBezTo>
                  <a:cubicBezTo>
                    <a:pt x="2669" y="567"/>
                    <a:pt x="2602" y="534"/>
                    <a:pt x="2502" y="567"/>
                  </a:cubicBezTo>
                  <a:cubicBezTo>
                    <a:pt x="2435" y="634"/>
                    <a:pt x="2402" y="734"/>
                    <a:pt x="2335" y="867"/>
                  </a:cubicBezTo>
                  <a:cubicBezTo>
                    <a:pt x="2302" y="968"/>
                    <a:pt x="2302" y="1034"/>
                    <a:pt x="2269" y="1068"/>
                  </a:cubicBezTo>
                  <a:cubicBezTo>
                    <a:pt x="2242" y="1081"/>
                    <a:pt x="2218" y="1086"/>
                    <a:pt x="2195" y="1086"/>
                  </a:cubicBezTo>
                  <a:cubicBezTo>
                    <a:pt x="2106" y="1086"/>
                    <a:pt x="2042" y="1001"/>
                    <a:pt x="1935" y="1001"/>
                  </a:cubicBezTo>
                  <a:cubicBezTo>
                    <a:pt x="1902" y="1001"/>
                    <a:pt x="1835" y="1034"/>
                    <a:pt x="1802" y="1068"/>
                  </a:cubicBezTo>
                  <a:lnTo>
                    <a:pt x="1635" y="1234"/>
                  </a:lnTo>
                  <a:cubicBezTo>
                    <a:pt x="1601" y="1334"/>
                    <a:pt x="1601" y="1401"/>
                    <a:pt x="1568" y="1468"/>
                  </a:cubicBezTo>
                  <a:lnTo>
                    <a:pt x="1435" y="1568"/>
                  </a:lnTo>
                  <a:cubicBezTo>
                    <a:pt x="1401" y="1568"/>
                    <a:pt x="1335" y="1568"/>
                    <a:pt x="1301" y="1635"/>
                  </a:cubicBezTo>
                  <a:cubicBezTo>
                    <a:pt x="1235" y="1668"/>
                    <a:pt x="1268" y="1735"/>
                    <a:pt x="1268" y="1835"/>
                  </a:cubicBezTo>
                  <a:cubicBezTo>
                    <a:pt x="1268" y="1902"/>
                    <a:pt x="1168" y="2068"/>
                    <a:pt x="1101" y="2135"/>
                  </a:cubicBezTo>
                  <a:lnTo>
                    <a:pt x="834" y="2235"/>
                  </a:lnTo>
                  <a:cubicBezTo>
                    <a:pt x="768" y="2302"/>
                    <a:pt x="667" y="2369"/>
                    <a:pt x="601" y="2402"/>
                  </a:cubicBezTo>
                  <a:cubicBezTo>
                    <a:pt x="567" y="2402"/>
                    <a:pt x="501" y="2402"/>
                    <a:pt x="501" y="2469"/>
                  </a:cubicBezTo>
                  <a:cubicBezTo>
                    <a:pt x="401" y="2502"/>
                    <a:pt x="301" y="2669"/>
                    <a:pt x="167" y="2735"/>
                  </a:cubicBezTo>
                  <a:cubicBezTo>
                    <a:pt x="134" y="2802"/>
                    <a:pt x="67" y="2836"/>
                    <a:pt x="67" y="2869"/>
                  </a:cubicBezTo>
                  <a:lnTo>
                    <a:pt x="67" y="3036"/>
                  </a:lnTo>
                  <a:cubicBezTo>
                    <a:pt x="67" y="3136"/>
                    <a:pt x="0" y="3169"/>
                    <a:pt x="0" y="3236"/>
                  </a:cubicBezTo>
                  <a:cubicBezTo>
                    <a:pt x="67" y="3336"/>
                    <a:pt x="100" y="3336"/>
                    <a:pt x="100" y="3403"/>
                  </a:cubicBezTo>
                  <a:cubicBezTo>
                    <a:pt x="100" y="3469"/>
                    <a:pt x="0" y="3503"/>
                    <a:pt x="0" y="3536"/>
                  </a:cubicBezTo>
                  <a:cubicBezTo>
                    <a:pt x="0" y="3569"/>
                    <a:pt x="67" y="3636"/>
                    <a:pt x="67" y="3669"/>
                  </a:cubicBezTo>
                  <a:cubicBezTo>
                    <a:pt x="67" y="3703"/>
                    <a:pt x="67" y="3736"/>
                    <a:pt x="100" y="3736"/>
                  </a:cubicBezTo>
                  <a:cubicBezTo>
                    <a:pt x="134" y="3836"/>
                    <a:pt x="167" y="3870"/>
                    <a:pt x="234" y="3970"/>
                  </a:cubicBezTo>
                  <a:lnTo>
                    <a:pt x="234" y="4136"/>
                  </a:lnTo>
                  <a:cubicBezTo>
                    <a:pt x="234" y="4203"/>
                    <a:pt x="301" y="4237"/>
                    <a:pt x="301" y="4303"/>
                  </a:cubicBezTo>
                  <a:cubicBezTo>
                    <a:pt x="301" y="4370"/>
                    <a:pt x="301" y="4503"/>
                    <a:pt x="267" y="4537"/>
                  </a:cubicBezTo>
                  <a:cubicBezTo>
                    <a:pt x="267" y="4570"/>
                    <a:pt x="134" y="4670"/>
                    <a:pt x="167" y="4704"/>
                  </a:cubicBezTo>
                  <a:cubicBezTo>
                    <a:pt x="167" y="4804"/>
                    <a:pt x="301" y="4804"/>
                    <a:pt x="334" y="4837"/>
                  </a:cubicBezTo>
                  <a:cubicBezTo>
                    <a:pt x="634" y="4837"/>
                    <a:pt x="667" y="4637"/>
                    <a:pt x="834" y="4537"/>
                  </a:cubicBezTo>
                  <a:cubicBezTo>
                    <a:pt x="1001" y="4470"/>
                    <a:pt x="1168" y="4470"/>
                    <a:pt x="1335" y="4403"/>
                  </a:cubicBezTo>
                  <a:cubicBezTo>
                    <a:pt x="1435" y="4303"/>
                    <a:pt x="1601" y="4136"/>
                    <a:pt x="1768" y="4070"/>
                  </a:cubicBezTo>
                  <a:cubicBezTo>
                    <a:pt x="1802" y="4070"/>
                    <a:pt x="1902" y="4070"/>
                    <a:pt x="1935" y="4036"/>
                  </a:cubicBezTo>
                  <a:cubicBezTo>
                    <a:pt x="2135" y="3970"/>
                    <a:pt x="2269" y="3770"/>
                    <a:pt x="2502" y="3770"/>
                  </a:cubicBezTo>
                  <a:cubicBezTo>
                    <a:pt x="2569" y="3770"/>
                    <a:pt x="2769" y="3836"/>
                    <a:pt x="2802" y="3836"/>
                  </a:cubicBezTo>
                  <a:cubicBezTo>
                    <a:pt x="2836" y="3836"/>
                    <a:pt x="2969" y="4003"/>
                    <a:pt x="3002" y="4036"/>
                  </a:cubicBezTo>
                  <a:cubicBezTo>
                    <a:pt x="3036" y="4070"/>
                    <a:pt x="3002" y="4170"/>
                    <a:pt x="3036" y="4170"/>
                  </a:cubicBezTo>
                  <a:cubicBezTo>
                    <a:pt x="3136" y="4170"/>
                    <a:pt x="3136" y="4070"/>
                    <a:pt x="3203" y="4003"/>
                  </a:cubicBezTo>
                  <a:cubicBezTo>
                    <a:pt x="3269" y="3970"/>
                    <a:pt x="3336" y="3903"/>
                    <a:pt x="3403" y="3903"/>
                  </a:cubicBezTo>
                  <a:cubicBezTo>
                    <a:pt x="3403" y="3970"/>
                    <a:pt x="3336" y="4003"/>
                    <a:pt x="3403" y="4036"/>
                  </a:cubicBezTo>
                  <a:cubicBezTo>
                    <a:pt x="3469" y="4070"/>
                    <a:pt x="3469" y="4136"/>
                    <a:pt x="3469" y="4203"/>
                  </a:cubicBezTo>
                  <a:cubicBezTo>
                    <a:pt x="3503" y="4237"/>
                    <a:pt x="3536" y="4237"/>
                    <a:pt x="3603" y="4337"/>
                  </a:cubicBezTo>
                  <a:cubicBezTo>
                    <a:pt x="3603" y="4403"/>
                    <a:pt x="3570" y="4470"/>
                    <a:pt x="3603" y="4503"/>
                  </a:cubicBezTo>
                  <a:cubicBezTo>
                    <a:pt x="3636" y="4637"/>
                    <a:pt x="3770" y="4570"/>
                    <a:pt x="3870" y="4637"/>
                  </a:cubicBezTo>
                  <a:cubicBezTo>
                    <a:pt x="3914" y="4637"/>
                    <a:pt x="3944" y="4652"/>
                    <a:pt x="3969" y="4652"/>
                  </a:cubicBezTo>
                  <a:cubicBezTo>
                    <a:pt x="3981" y="4652"/>
                    <a:pt x="3992" y="4648"/>
                    <a:pt x="4003" y="4637"/>
                  </a:cubicBezTo>
                  <a:cubicBezTo>
                    <a:pt x="4103" y="4570"/>
                    <a:pt x="4137" y="4537"/>
                    <a:pt x="4237" y="4537"/>
                  </a:cubicBezTo>
                  <a:cubicBezTo>
                    <a:pt x="4270" y="4537"/>
                    <a:pt x="4337" y="4570"/>
                    <a:pt x="4437" y="4570"/>
                  </a:cubicBezTo>
                  <a:cubicBezTo>
                    <a:pt x="4470" y="4570"/>
                    <a:pt x="4570" y="4470"/>
                    <a:pt x="4670" y="4370"/>
                  </a:cubicBezTo>
                  <a:cubicBezTo>
                    <a:pt x="4770" y="4337"/>
                    <a:pt x="4837" y="4337"/>
                    <a:pt x="4937" y="4303"/>
                  </a:cubicBezTo>
                  <a:cubicBezTo>
                    <a:pt x="5071" y="4237"/>
                    <a:pt x="5104" y="4070"/>
                    <a:pt x="5137" y="3970"/>
                  </a:cubicBezTo>
                  <a:cubicBezTo>
                    <a:pt x="5171" y="3870"/>
                    <a:pt x="5271" y="3803"/>
                    <a:pt x="5304" y="3703"/>
                  </a:cubicBezTo>
                  <a:cubicBezTo>
                    <a:pt x="5337" y="3636"/>
                    <a:pt x="5371" y="3503"/>
                    <a:pt x="5471" y="3403"/>
                  </a:cubicBezTo>
                  <a:lnTo>
                    <a:pt x="5604" y="3303"/>
                  </a:lnTo>
                  <a:cubicBezTo>
                    <a:pt x="5671" y="3202"/>
                    <a:pt x="5738" y="3069"/>
                    <a:pt x="5771" y="2969"/>
                  </a:cubicBezTo>
                  <a:cubicBezTo>
                    <a:pt x="5804" y="2836"/>
                    <a:pt x="5905" y="2702"/>
                    <a:pt x="5905" y="2569"/>
                  </a:cubicBezTo>
                  <a:cubicBezTo>
                    <a:pt x="5905" y="2502"/>
                    <a:pt x="5838" y="2369"/>
                    <a:pt x="5838" y="2302"/>
                  </a:cubicBezTo>
                  <a:cubicBezTo>
                    <a:pt x="5838" y="2202"/>
                    <a:pt x="5905" y="2168"/>
                    <a:pt x="5838" y="2068"/>
                  </a:cubicBezTo>
                  <a:cubicBezTo>
                    <a:pt x="5905" y="1902"/>
                    <a:pt x="5804" y="1868"/>
                    <a:pt x="5771" y="1835"/>
                  </a:cubicBezTo>
                  <a:cubicBezTo>
                    <a:pt x="5738" y="1768"/>
                    <a:pt x="5638" y="1735"/>
                    <a:pt x="5604" y="1701"/>
                  </a:cubicBezTo>
                  <a:cubicBezTo>
                    <a:pt x="5571" y="1668"/>
                    <a:pt x="5571" y="1601"/>
                    <a:pt x="5571" y="1601"/>
                  </a:cubicBezTo>
                  <a:cubicBezTo>
                    <a:pt x="5504" y="1568"/>
                    <a:pt x="5438" y="1568"/>
                    <a:pt x="5404" y="1535"/>
                  </a:cubicBezTo>
                  <a:cubicBezTo>
                    <a:pt x="5404" y="1535"/>
                    <a:pt x="5404" y="1501"/>
                    <a:pt x="5337" y="1468"/>
                  </a:cubicBezTo>
                  <a:cubicBezTo>
                    <a:pt x="5304" y="1401"/>
                    <a:pt x="5304" y="1368"/>
                    <a:pt x="5271" y="1334"/>
                  </a:cubicBezTo>
                  <a:cubicBezTo>
                    <a:pt x="5137" y="1234"/>
                    <a:pt x="5004" y="1268"/>
                    <a:pt x="4937" y="1168"/>
                  </a:cubicBezTo>
                  <a:cubicBezTo>
                    <a:pt x="4837" y="1068"/>
                    <a:pt x="4904" y="1001"/>
                    <a:pt x="4837" y="867"/>
                  </a:cubicBezTo>
                  <a:cubicBezTo>
                    <a:pt x="4804" y="834"/>
                    <a:pt x="4770" y="734"/>
                    <a:pt x="4737" y="701"/>
                  </a:cubicBezTo>
                  <a:lnTo>
                    <a:pt x="4737" y="567"/>
                  </a:lnTo>
                  <a:cubicBezTo>
                    <a:pt x="4670" y="467"/>
                    <a:pt x="4570" y="501"/>
                    <a:pt x="4470" y="467"/>
                  </a:cubicBezTo>
                  <a:cubicBezTo>
                    <a:pt x="4437" y="300"/>
                    <a:pt x="4403" y="67"/>
                    <a:pt x="4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3088;p56">
              <a:extLst>
                <a:ext uri="{FF2B5EF4-FFF2-40B4-BE49-F238E27FC236}">
                  <a16:creationId xmlns:a16="http://schemas.microsoft.com/office/drawing/2014/main" id="{E683A6F3-46A4-1BEB-A1A6-356DB824C991}"/>
                </a:ext>
              </a:extLst>
            </p:cNvPr>
            <p:cNvSpPr/>
            <p:nvPr/>
          </p:nvSpPr>
          <p:spPr>
            <a:xfrm>
              <a:off x="3741789" y="3108455"/>
              <a:ext cx="26104" cy="5115"/>
            </a:xfrm>
            <a:custGeom>
              <a:avLst/>
              <a:gdLst/>
              <a:ahLst/>
              <a:cxnLst/>
              <a:rect l="l" t="t" r="r" b="b"/>
              <a:pathLst>
                <a:path w="1536" h="301" extrusionOk="0">
                  <a:moveTo>
                    <a:pt x="835" y="1"/>
                  </a:moveTo>
                  <a:cubicBezTo>
                    <a:pt x="801" y="1"/>
                    <a:pt x="735" y="34"/>
                    <a:pt x="701" y="67"/>
                  </a:cubicBezTo>
                  <a:cubicBezTo>
                    <a:pt x="656" y="95"/>
                    <a:pt x="610" y="105"/>
                    <a:pt x="565" y="105"/>
                  </a:cubicBezTo>
                  <a:cubicBezTo>
                    <a:pt x="446" y="105"/>
                    <a:pt x="331" y="34"/>
                    <a:pt x="234" y="34"/>
                  </a:cubicBezTo>
                  <a:cubicBezTo>
                    <a:pt x="134" y="34"/>
                    <a:pt x="1" y="67"/>
                    <a:pt x="34" y="168"/>
                  </a:cubicBezTo>
                  <a:cubicBezTo>
                    <a:pt x="34" y="234"/>
                    <a:pt x="368" y="301"/>
                    <a:pt x="468" y="301"/>
                  </a:cubicBezTo>
                  <a:cubicBezTo>
                    <a:pt x="534" y="301"/>
                    <a:pt x="568" y="234"/>
                    <a:pt x="668" y="234"/>
                  </a:cubicBezTo>
                  <a:cubicBezTo>
                    <a:pt x="757" y="234"/>
                    <a:pt x="831" y="264"/>
                    <a:pt x="900" y="264"/>
                  </a:cubicBezTo>
                  <a:cubicBezTo>
                    <a:pt x="935" y="264"/>
                    <a:pt x="968" y="256"/>
                    <a:pt x="1001" y="234"/>
                  </a:cubicBezTo>
                  <a:cubicBezTo>
                    <a:pt x="1012" y="256"/>
                    <a:pt x="1035" y="264"/>
                    <a:pt x="1062" y="264"/>
                  </a:cubicBezTo>
                  <a:cubicBezTo>
                    <a:pt x="1116" y="264"/>
                    <a:pt x="1190" y="234"/>
                    <a:pt x="1235" y="234"/>
                  </a:cubicBezTo>
                  <a:cubicBezTo>
                    <a:pt x="1285" y="234"/>
                    <a:pt x="1343" y="251"/>
                    <a:pt x="1397" y="251"/>
                  </a:cubicBezTo>
                  <a:cubicBezTo>
                    <a:pt x="1452" y="251"/>
                    <a:pt x="1502" y="234"/>
                    <a:pt x="1535" y="168"/>
                  </a:cubicBezTo>
                  <a:cubicBezTo>
                    <a:pt x="1468" y="67"/>
                    <a:pt x="1302" y="101"/>
                    <a:pt x="1202" y="67"/>
                  </a:cubicBezTo>
                  <a:cubicBezTo>
                    <a:pt x="1202" y="34"/>
                    <a:pt x="1202" y="1"/>
                    <a:pt x="1168" y="1"/>
                  </a:cubicBezTo>
                  <a:cubicBezTo>
                    <a:pt x="1124" y="12"/>
                    <a:pt x="1087" y="16"/>
                    <a:pt x="1052" y="16"/>
                  </a:cubicBezTo>
                  <a:cubicBezTo>
                    <a:pt x="983" y="16"/>
                    <a:pt x="924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3089;p56">
              <a:extLst>
                <a:ext uri="{FF2B5EF4-FFF2-40B4-BE49-F238E27FC236}">
                  <a16:creationId xmlns:a16="http://schemas.microsoft.com/office/drawing/2014/main" id="{D38464F2-BA81-10FF-83D7-90CEEC05F48C}"/>
                </a:ext>
              </a:extLst>
            </p:cNvPr>
            <p:cNvSpPr/>
            <p:nvPr/>
          </p:nvSpPr>
          <p:spPr>
            <a:xfrm>
              <a:off x="3744627" y="3068976"/>
              <a:ext cx="26087" cy="30998"/>
            </a:xfrm>
            <a:custGeom>
              <a:avLst/>
              <a:gdLst/>
              <a:ahLst/>
              <a:cxnLst/>
              <a:rect l="l" t="t" r="r" b="b"/>
              <a:pathLst>
                <a:path w="1535" h="1824" extrusionOk="0">
                  <a:moveTo>
                    <a:pt x="1055" y="0"/>
                  </a:moveTo>
                  <a:cubicBezTo>
                    <a:pt x="1035" y="0"/>
                    <a:pt x="1016" y="7"/>
                    <a:pt x="1001" y="22"/>
                  </a:cubicBezTo>
                  <a:cubicBezTo>
                    <a:pt x="934" y="156"/>
                    <a:pt x="968" y="289"/>
                    <a:pt x="868" y="356"/>
                  </a:cubicBezTo>
                  <a:cubicBezTo>
                    <a:pt x="834" y="389"/>
                    <a:pt x="801" y="389"/>
                    <a:pt x="734" y="456"/>
                  </a:cubicBezTo>
                  <a:cubicBezTo>
                    <a:pt x="701" y="489"/>
                    <a:pt x="701" y="556"/>
                    <a:pt x="668" y="623"/>
                  </a:cubicBezTo>
                  <a:cubicBezTo>
                    <a:pt x="634" y="656"/>
                    <a:pt x="634" y="723"/>
                    <a:pt x="534" y="756"/>
                  </a:cubicBezTo>
                  <a:cubicBezTo>
                    <a:pt x="501" y="823"/>
                    <a:pt x="401" y="823"/>
                    <a:pt x="367" y="856"/>
                  </a:cubicBezTo>
                  <a:cubicBezTo>
                    <a:pt x="334" y="889"/>
                    <a:pt x="367" y="1023"/>
                    <a:pt x="301" y="1056"/>
                  </a:cubicBezTo>
                  <a:lnTo>
                    <a:pt x="134" y="1056"/>
                  </a:lnTo>
                  <a:cubicBezTo>
                    <a:pt x="0" y="1090"/>
                    <a:pt x="67" y="1356"/>
                    <a:pt x="167" y="1490"/>
                  </a:cubicBezTo>
                  <a:cubicBezTo>
                    <a:pt x="201" y="1557"/>
                    <a:pt x="301" y="1557"/>
                    <a:pt x="334" y="1590"/>
                  </a:cubicBezTo>
                  <a:cubicBezTo>
                    <a:pt x="367" y="1657"/>
                    <a:pt x="367" y="1757"/>
                    <a:pt x="467" y="1757"/>
                  </a:cubicBezTo>
                  <a:lnTo>
                    <a:pt x="634" y="1757"/>
                  </a:lnTo>
                  <a:cubicBezTo>
                    <a:pt x="668" y="1757"/>
                    <a:pt x="701" y="1823"/>
                    <a:pt x="768" y="1823"/>
                  </a:cubicBezTo>
                  <a:cubicBezTo>
                    <a:pt x="801" y="1823"/>
                    <a:pt x="834" y="1757"/>
                    <a:pt x="868" y="1757"/>
                  </a:cubicBezTo>
                  <a:cubicBezTo>
                    <a:pt x="887" y="1752"/>
                    <a:pt x="905" y="1750"/>
                    <a:pt x="923" y="1750"/>
                  </a:cubicBezTo>
                  <a:cubicBezTo>
                    <a:pt x="1029" y="1750"/>
                    <a:pt x="1111" y="1823"/>
                    <a:pt x="1168" y="1823"/>
                  </a:cubicBezTo>
                  <a:cubicBezTo>
                    <a:pt x="1268" y="1823"/>
                    <a:pt x="1301" y="1723"/>
                    <a:pt x="1335" y="1723"/>
                  </a:cubicBezTo>
                  <a:cubicBezTo>
                    <a:pt x="1435" y="1657"/>
                    <a:pt x="1335" y="1523"/>
                    <a:pt x="1335" y="1390"/>
                  </a:cubicBezTo>
                  <a:cubicBezTo>
                    <a:pt x="1335" y="1323"/>
                    <a:pt x="1435" y="1256"/>
                    <a:pt x="1468" y="1190"/>
                  </a:cubicBezTo>
                  <a:cubicBezTo>
                    <a:pt x="1468" y="1090"/>
                    <a:pt x="1435" y="1090"/>
                    <a:pt x="1435" y="1023"/>
                  </a:cubicBezTo>
                  <a:cubicBezTo>
                    <a:pt x="1435" y="956"/>
                    <a:pt x="1535" y="956"/>
                    <a:pt x="1535" y="856"/>
                  </a:cubicBezTo>
                  <a:cubicBezTo>
                    <a:pt x="1535" y="823"/>
                    <a:pt x="1468" y="789"/>
                    <a:pt x="1435" y="723"/>
                  </a:cubicBezTo>
                  <a:cubicBezTo>
                    <a:pt x="1368" y="689"/>
                    <a:pt x="1335" y="656"/>
                    <a:pt x="1335" y="623"/>
                  </a:cubicBezTo>
                  <a:cubicBezTo>
                    <a:pt x="1268" y="389"/>
                    <a:pt x="1368" y="356"/>
                    <a:pt x="1435" y="189"/>
                  </a:cubicBezTo>
                  <a:cubicBezTo>
                    <a:pt x="1435" y="189"/>
                    <a:pt x="1335" y="189"/>
                    <a:pt x="1268" y="156"/>
                  </a:cubicBezTo>
                  <a:cubicBezTo>
                    <a:pt x="1216" y="78"/>
                    <a:pt x="1125" y="0"/>
                    <a:pt x="1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3090;p56">
              <a:extLst>
                <a:ext uri="{FF2B5EF4-FFF2-40B4-BE49-F238E27FC236}">
                  <a16:creationId xmlns:a16="http://schemas.microsoft.com/office/drawing/2014/main" id="{0F9CAFE3-EC16-7FC9-81B3-E86A39F6E7DC}"/>
                </a:ext>
              </a:extLst>
            </p:cNvPr>
            <p:cNvSpPr/>
            <p:nvPr/>
          </p:nvSpPr>
          <p:spPr>
            <a:xfrm>
              <a:off x="3741976" y="3098105"/>
              <a:ext cx="8021" cy="5880"/>
            </a:xfrm>
            <a:custGeom>
              <a:avLst/>
              <a:gdLst/>
              <a:ahLst/>
              <a:cxnLst/>
              <a:rect l="l" t="t" r="r" b="b"/>
              <a:pathLst>
                <a:path w="472" h="346" extrusionOk="0">
                  <a:moveTo>
                    <a:pt x="241" y="1"/>
                  </a:moveTo>
                  <a:cubicBezTo>
                    <a:pt x="225" y="1"/>
                    <a:pt x="208" y="3"/>
                    <a:pt x="190" y="9"/>
                  </a:cubicBezTo>
                  <a:cubicBezTo>
                    <a:pt x="0" y="73"/>
                    <a:pt x="50" y="345"/>
                    <a:pt x="255" y="345"/>
                  </a:cubicBezTo>
                  <a:cubicBezTo>
                    <a:pt x="266" y="345"/>
                    <a:pt x="278" y="345"/>
                    <a:pt x="290" y="343"/>
                  </a:cubicBezTo>
                  <a:cubicBezTo>
                    <a:pt x="472" y="282"/>
                    <a:pt x="406" y="1"/>
                    <a:pt x="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3091;p56">
              <a:extLst>
                <a:ext uri="{FF2B5EF4-FFF2-40B4-BE49-F238E27FC236}">
                  <a16:creationId xmlns:a16="http://schemas.microsoft.com/office/drawing/2014/main" id="{2AA76B49-A03C-6C11-4E36-73FE27FF73CB}"/>
                </a:ext>
              </a:extLst>
            </p:cNvPr>
            <p:cNvSpPr/>
            <p:nvPr/>
          </p:nvSpPr>
          <p:spPr>
            <a:xfrm>
              <a:off x="3708344" y="3086345"/>
              <a:ext cx="34040" cy="24404"/>
            </a:xfrm>
            <a:custGeom>
              <a:avLst/>
              <a:gdLst/>
              <a:ahLst/>
              <a:cxnLst/>
              <a:rect l="l" t="t" r="r" b="b"/>
              <a:pathLst>
                <a:path w="2003" h="1436" extrusionOk="0">
                  <a:moveTo>
                    <a:pt x="334" y="1"/>
                  </a:moveTo>
                  <a:cubicBezTo>
                    <a:pt x="301" y="1"/>
                    <a:pt x="267" y="34"/>
                    <a:pt x="167" y="34"/>
                  </a:cubicBezTo>
                  <a:cubicBezTo>
                    <a:pt x="123" y="34"/>
                    <a:pt x="78" y="19"/>
                    <a:pt x="44" y="19"/>
                  </a:cubicBezTo>
                  <a:cubicBezTo>
                    <a:pt x="27" y="19"/>
                    <a:pt x="12" y="23"/>
                    <a:pt x="1" y="34"/>
                  </a:cubicBezTo>
                  <a:cubicBezTo>
                    <a:pt x="34" y="201"/>
                    <a:pt x="267" y="268"/>
                    <a:pt x="434" y="334"/>
                  </a:cubicBezTo>
                  <a:cubicBezTo>
                    <a:pt x="468" y="368"/>
                    <a:pt x="468" y="434"/>
                    <a:pt x="501" y="434"/>
                  </a:cubicBezTo>
                  <a:cubicBezTo>
                    <a:pt x="534" y="468"/>
                    <a:pt x="634" y="468"/>
                    <a:pt x="668" y="501"/>
                  </a:cubicBezTo>
                  <a:cubicBezTo>
                    <a:pt x="701" y="535"/>
                    <a:pt x="768" y="635"/>
                    <a:pt x="801" y="668"/>
                  </a:cubicBezTo>
                  <a:cubicBezTo>
                    <a:pt x="835" y="701"/>
                    <a:pt x="968" y="768"/>
                    <a:pt x="1001" y="801"/>
                  </a:cubicBezTo>
                  <a:cubicBezTo>
                    <a:pt x="1101" y="868"/>
                    <a:pt x="1101" y="968"/>
                    <a:pt x="1168" y="1002"/>
                  </a:cubicBezTo>
                  <a:cubicBezTo>
                    <a:pt x="1201" y="1035"/>
                    <a:pt x="1302" y="1102"/>
                    <a:pt x="1335" y="1135"/>
                  </a:cubicBezTo>
                  <a:cubicBezTo>
                    <a:pt x="1502" y="1268"/>
                    <a:pt x="1635" y="1335"/>
                    <a:pt x="1835" y="1435"/>
                  </a:cubicBezTo>
                  <a:cubicBezTo>
                    <a:pt x="1869" y="1435"/>
                    <a:pt x="1969" y="1368"/>
                    <a:pt x="2002" y="1368"/>
                  </a:cubicBezTo>
                  <a:cubicBezTo>
                    <a:pt x="2002" y="1302"/>
                    <a:pt x="1935" y="1168"/>
                    <a:pt x="1935" y="1035"/>
                  </a:cubicBezTo>
                  <a:cubicBezTo>
                    <a:pt x="1935" y="968"/>
                    <a:pt x="2002" y="968"/>
                    <a:pt x="2002" y="868"/>
                  </a:cubicBezTo>
                  <a:cubicBezTo>
                    <a:pt x="2002" y="835"/>
                    <a:pt x="1869" y="768"/>
                    <a:pt x="1835" y="768"/>
                  </a:cubicBezTo>
                  <a:cubicBezTo>
                    <a:pt x="1769" y="768"/>
                    <a:pt x="1802" y="835"/>
                    <a:pt x="1702" y="835"/>
                  </a:cubicBezTo>
                  <a:cubicBezTo>
                    <a:pt x="1668" y="835"/>
                    <a:pt x="1635" y="768"/>
                    <a:pt x="1602" y="768"/>
                  </a:cubicBezTo>
                  <a:cubicBezTo>
                    <a:pt x="1535" y="701"/>
                    <a:pt x="1502" y="701"/>
                    <a:pt x="1468" y="668"/>
                  </a:cubicBezTo>
                  <a:lnTo>
                    <a:pt x="1468" y="535"/>
                  </a:lnTo>
                  <a:cubicBezTo>
                    <a:pt x="1435" y="434"/>
                    <a:pt x="1201" y="434"/>
                    <a:pt x="1135" y="368"/>
                  </a:cubicBezTo>
                  <a:cubicBezTo>
                    <a:pt x="1035" y="334"/>
                    <a:pt x="968" y="334"/>
                    <a:pt x="935" y="334"/>
                  </a:cubicBezTo>
                  <a:cubicBezTo>
                    <a:pt x="868" y="334"/>
                    <a:pt x="835" y="268"/>
                    <a:pt x="768" y="268"/>
                  </a:cubicBezTo>
                  <a:cubicBezTo>
                    <a:pt x="701" y="201"/>
                    <a:pt x="634" y="201"/>
                    <a:pt x="601" y="168"/>
                  </a:cubicBezTo>
                  <a:cubicBezTo>
                    <a:pt x="501" y="134"/>
                    <a:pt x="434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3092;p56">
              <a:extLst>
                <a:ext uri="{FF2B5EF4-FFF2-40B4-BE49-F238E27FC236}">
                  <a16:creationId xmlns:a16="http://schemas.microsoft.com/office/drawing/2014/main" id="{FBF32E78-2AA8-7471-27B7-0101B366C493}"/>
                </a:ext>
              </a:extLst>
            </p:cNvPr>
            <p:cNvSpPr/>
            <p:nvPr/>
          </p:nvSpPr>
          <p:spPr>
            <a:xfrm>
              <a:off x="3665874" y="3084084"/>
              <a:ext cx="7342" cy="9687"/>
            </a:xfrm>
            <a:custGeom>
              <a:avLst/>
              <a:gdLst/>
              <a:ahLst/>
              <a:cxnLst/>
              <a:rect l="l" t="t" r="r" b="b"/>
              <a:pathLst>
                <a:path w="432" h="570" extrusionOk="0">
                  <a:moveTo>
                    <a:pt x="65" y="0"/>
                  </a:moveTo>
                  <a:cubicBezTo>
                    <a:pt x="0" y="193"/>
                    <a:pt x="59" y="569"/>
                    <a:pt x="212" y="569"/>
                  </a:cubicBezTo>
                  <a:cubicBezTo>
                    <a:pt x="218" y="569"/>
                    <a:pt x="225" y="569"/>
                    <a:pt x="231" y="567"/>
                  </a:cubicBezTo>
                  <a:cubicBezTo>
                    <a:pt x="298" y="567"/>
                    <a:pt x="398" y="467"/>
                    <a:pt x="398" y="434"/>
                  </a:cubicBezTo>
                  <a:cubicBezTo>
                    <a:pt x="431" y="201"/>
                    <a:pt x="131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3093;p56">
              <a:extLst>
                <a:ext uri="{FF2B5EF4-FFF2-40B4-BE49-F238E27FC236}">
                  <a16:creationId xmlns:a16="http://schemas.microsoft.com/office/drawing/2014/main" id="{F94DA9D4-5EC7-0073-2CF3-F3B4494B7BDD}"/>
                </a:ext>
              </a:extLst>
            </p:cNvPr>
            <p:cNvSpPr/>
            <p:nvPr/>
          </p:nvSpPr>
          <p:spPr>
            <a:xfrm>
              <a:off x="3588158" y="3159625"/>
              <a:ext cx="15890" cy="37847"/>
            </a:xfrm>
            <a:custGeom>
              <a:avLst/>
              <a:gdLst/>
              <a:ahLst/>
              <a:cxnLst/>
              <a:rect l="l" t="t" r="r" b="b"/>
              <a:pathLst>
                <a:path w="935" h="2227" extrusionOk="0">
                  <a:moveTo>
                    <a:pt x="705" y="1"/>
                  </a:moveTo>
                  <a:cubicBezTo>
                    <a:pt x="692" y="1"/>
                    <a:pt x="679" y="8"/>
                    <a:pt x="668" y="25"/>
                  </a:cubicBezTo>
                  <a:cubicBezTo>
                    <a:pt x="635" y="59"/>
                    <a:pt x="668" y="125"/>
                    <a:pt x="635" y="159"/>
                  </a:cubicBezTo>
                  <a:cubicBezTo>
                    <a:pt x="635" y="192"/>
                    <a:pt x="535" y="192"/>
                    <a:pt x="535" y="225"/>
                  </a:cubicBezTo>
                  <a:cubicBezTo>
                    <a:pt x="501" y="292"/>
                    <a:pt x="535" y="359"/>
                    <a:pt x="501" y="392"/>
                  </a:cubicBezTo>
                  <a:cubicBezTo>
                    <a:pt x="468" y="492"/>
                    <a:pt x="368" y="559"/>
                    <a:pt x="334" y="626"/>
                  </a:cubicBezTo>
                  <a:cubicBezTo>
                    <a:pt x="234" y="659"/>
                    <a:pt x="168" y="692"/>
                    <a:pt x="68" y="759"/>
                  </a:cubicBezTo>
                  <a:cubicBezTo>
                    <a:pt x="34" y="826"/>
                    <a:pt x="1" y="926"/>
                    <a:pt x="34" y="1026"/>
                  </a:cubicBezTo>
                  <a:cubicBezTo>
                    <a:pt x="34" y="1159"/>
                    <a:pt x="134" y="1226"/>
                    <a:pt x="168" y="1326"/>
                  </a:cubicBezTo>
                  <a:cubicBezTo>
                    <a:pt x="201" y="1460"/>
                    <a:pt x="34" y="1560"/>
                    <a:pt x="68" y="1726"/>
                  </a:cubicBezTo>
                  <a:cubicBezTo>
                    <a:pt x="68" y="1827"/>
                    <a:pt x="134" y="1860"/>
                    <a:pt x="168" y="1960"/>
                  </a:cubicBezTo>
                  <a:cubicBezTo>
                    <a:pt x="168" y="1993"/>
                    <a:pt x="168" y="2027"/>
                    <a:pt x="201" y="2093"/>
                  </a:cubicBezTo>
                  <a:cubicBezTo>
                    <a:pt x="234" y="2193"/>
                    <a:pt x="368" y="2227"/>
                    <a:pt x="468" y="2227"/>
                  </a:cubicBezTo>
                  <a:cubicBezTo>
                    <a:pt x="501" y="2227"/>
                    <a:pt x="635" y="2160"/>
                    <a:pt x="668" y="2093"/>
                  </a:cubicBezTo>
                  <a:cubicBezTo>
                    <a:pt x="735" y="2027"/>
                    <a:pt x="735" y="1827"/>
                    <a:pt x="735" y="1660"/>
                  </a:cubicBezTo>
                  <a:cubicBezTo>
                    <a:pt x="735" y="1593"/>
                    <a:pt x="801" y="1560"/>
                    <a:pt x="801" y="1526"/>
                  </a:cubicBezTo>
                  <a:cubicBezTo>
                    <a:pt x="801" y="1393"/>
                    <a:pt x="835" y="1259"/>
                    <a:pt x="835" y="1093"/>
                  </a:cubicBezTo>
                  <a:cubicBezTo>
                    <a:pt x="868" y="926"/>
                    <a:pt x="902" y="759"/>
                    <a:pt x="868" y="559"/>
                  </a:cubicBezTo>
                  <a:cubicBezTo>
                    <a:pt x="868" y="526"/>
                    <a:pt x="935" y="492"/>
                    <a:pt x="935" y="392"/>
                  </a:cubicBezTo>
                  <a:cubicBezTo>
                    <a:pt x="935" y="359"/>
                    <a:pt x="902" y="325"/>
                    <a:pt x="902" y="259"/>
                  </a:cubicBezTo>
                  <a:cubicBezTo>
                    <a:pt x="846" y="176"/>
                    <a:pt x="768" y="1"/>
                    <a:pt x="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3094;p56">
              <a:extLst>
                <a:ext uri="{FF2B5EF4-FFF2-40B4-BE49-F238E27FC236}">
                  <a16:creationId xmlns:a16="http://schemas.microsoft.com/office/drawing/2014/main" id="{B72BC0FE-BE4D-BE53-7A77-EF116866921E}"/>
                </a:ext>
              </a:extLst>
            </p:cNvPr>
            <p:cNvSpPr/>
            <p:nvPr/>
          </p:nvSpPr>
          <p:spPr>
            <a:xfrm>
              <a:off x="3409597" y="2899269"/>
              <a:ext cx="392863" cy="335064"/>
            </a:xfrm>
            <a:custGeom>
              <a:avLst/>
              <a:gdLst/>
              <a:ahLst/>
              <a:cxnLst/>
              <a:rect l="l" t="t" r="r" b="b"/>
              <a:pathLst>
                <a:path w="23117" h="19716" extrusionOk="0">
                  <a:moveTo>
                    <a:pt x="12843" y="1302"/>
                  </a:moveTo>
                  <a:lnTo>
                    <a:pt x="12843" y="1302"/>
                  </a:lnTo>
                  <a:cubicBezTo>
                    <a:pt x="12876" y="1435"/>
                    <a:pt x="12709" y="1502"/>
                    <a:pt x="12643" y="1502"/>
                  </a:cubicBezTo>
                  <a:cubicBezTo>
                    <a:pt x="12576" y="1469"/>
                    <a:pt x="12676" y="1435"/>
                    <a:pt x="12676" y="1435"/>
                  </a:cubicBezTo>
                  <a:cubicBezTo>
                    <a:pt x="12709" y="1369"/>
                    <a:pt x="12743" y="1335"/>
                    <a:pt x="12843" y="1302"/>
                  </a:cubicBezTo>
                  <a:close/>
                  <a:moveTo>
                    <a:pt x="9288" y="2529"/>
                  </a:moveTo>
                  <a:cubicBezTo>
                    <a:pt x="9376" y="2529"/>
                    <a:pt x="9387" y="2612"/>
                    <a:pt x="9474" y="2670"/>
                  </a:cubicBezTo>
                  <a:cubicBezTo>
                    <a:pt x="9507" y="2703"/>
                    <a:pt x="9641" y="2703"/>
                    <a:pt x="9674" y="2770"/>
                  </a:cubicBezTo>
                  <a:cubicBezTo>
                    <a:pt x="9841" y="2870"/>
                    <a:pt x="9807" y="3137"/>
                    <a:pt x="9574" y="3137"/>
                  </a:cubicBezTo>
                  <a:cubicBezTo>
                    <a:pt x="9541" y="3036"/>
                    <a:pt x="9641" y="3003"/>
                    <a:pt x="9574" y="2936"/>
                  </a:cubicBezTo>
                  <a:cubicBezTo>
                    <a:pt x="9541" y="2770"/>
                    <a:pt x="9307" y="2803"/>
                    <a:pt x="9240" y="2603"/>
                  </a:cubicBezTo>
                  <a:lnTo>
                    <a:pt x="9240" y="2536"/>
                  </a:lnTo>
                  <a:cubicBezTo>
                    <a:pt x="9259" y="2532"/>
                    <a:pt x="9274" y="2529"/>
                    <a:pt x="9288" y="2529"/>
                  </a:cubicBezTo>
                  <a:close/>
                  <a:moveTo>
                    <a:pt x="15578" y="3470"/>
                  </a:moveTo>
                  <a:cubicBezTo>
                    <a:pt x="15645" y="3503"/>
                    <a:pt x="15712" y="3570"/>
                    <a:pt x="15678" y="3704"/>
                  </a:cubicBezTo>
                  <a:cubicBezTo>
                    <a:pt x="15678" y="3804"/>
                    <a:pt x="15578" y="3837"/>
                    <a:pt x="15545" y="3937"/>
                  </a:cubicBezTo>
                  <a:cubicBezTo>
                    <a:pt x="15518" y="3964"/>
                    <a:pt x="15513" y="4013"/>
                    <a:pt x="15494" y="4013"/>
                  </a:cubicBezTo>
                  <a:cubicBezTo>
                    <a:pt x="15490" y="4013"/>
                    <a:pt x="15484" y="4010"/>
                    <a:pt x="15478" y="4004"/>
                  </a:cubicBezTo>
                  <a:cubicBezTo>
                    <a:pt x="15478" y="3937"/>
                    <a:pt x="15511" y="3937"/>
                    <a:pt x="15545" y="3870"/>
                  </a:cubicBezTo>
                  <a:cubicBezTo>
                    <a:pt x="15511" y="3804"/>
                    <a:pt x="15578" y="3704"/>
                    <a:pt x="15578" y="3637"/>
                  </a:cubicBezTo>
                  <a:cubicBezTo>
                    <a:pt x="15578" y="3570"/>
                    <a:pt x="15511" y="3503"/>
                    <a:pt x="15578" y="3470"/>
                  </a:cubicBezTo>
                  <a:close/>
                  <a:moveTo>
                    <a:pt x="11944" y="5602"/>
                  </a:moveTo>
                  <a:cubicBezTo>
                    <a:pt x="11961" y="5602"/>
                    <a:pt x="11983" y="5612"/>
                    <a:pt x="12009" y="5638"/>
                  </a:cubicBezTo>
                  <a:cubicBezTo>
                    <a:pt x="12009" y="5672"/>
                    <a:pt x="12009" y="5705"/>
                    <a:pt x="11909" y="5705"/>
                  </a:cubicBezTo>
                  <a:cubicBezTo>
                    <a:pt x="11884" y="5680"/>
                    <a:pt x="11896" y="5602"/>
                    <a:pt x="11944" y="5602"/>
                  </a:cubicBezTo>
                  <a:close/>
                  <a:moveTo>
                    <a:pt x="4192" y="4428"/>
                  </a:moveTo>
                  <a:cubicBezTo>
                    <a:pt x="4233" y="4428"/>
                    <a:pt x="4273" y="4440"/>
                    <a:pt x="4303" y="4471"/>
                  </a:cubicBezTo>
                  <a:cubicBezTo>
                    <a:pt x="4337" y="4638"/>
                    <a:pt x="3970" y="4771"/>
                    <a:pt x="4003" y="4938"/>
                  </a:cubicBezTo>
                  <a:cubicBezTo>
                    <a:pt x="4003" y="4971"/>
                    <a:pt x="4037" y="5005"/>
                    <a:pt x="4070" y="5038"/>
                  </a:cubicBezTo>
                  <a:cubicBezTo>
                    <a:pt x="4070" y="5105"/>
                    <a:pt x="4070" y="5138"/>
                    <a:pt x="4137" y="5171"/>
                  </a:cubicBezTo>
                  <a:cubicBezTo>
                    <a:pt x="4162" y="5246"/>
                    <a:pt x="4243" y="5284"/>
                    <a:pt x="4310" y="5284"/>
                  </a:cubicBezTo>
                  <a:cubicBezTo>
                    <a:pt x="4333" y="5284"/>
                    <a:pt x="4353" y="5280"/>
                    <a:pt x="4370" y="5271"/>
                  </a:cubicBezTo>
                  <a:cubicBezTo>
                    <a:pt x="4546" y="5213"/>
                    <a:pt x="4773" y="5026"/>
                    <a:pt x="4961" y="5026"/>
                  </a:cubicBezTo>
                  <a:cubicBezTo>
                    <a:pt x="4987" y="5026"/>
                    <a:pt x="5013" y="5030"/>
                    <a:pt x="5037" y="5038"/>
                  </a:cubicBezTo>
                  <a:cubicBezTo>
                    <a:pt x="5004" y="5205"/>
                    <a:pt x="4704" y="5171"/>
                    <a:pt x="4504" y="5271"/>
                  </a:cubicBezTo>
                  <a:cubicBezTo>
                    <a:pt x="4470" y="5305"/>
                    <a:pt x="4470" y="5338"/>
                    <a:pt x="4404" y="5338"/>
                  </a:cubicBezTo>
                  <a:cubicBezTo>
                    <a:pt x="4370" y="5371"/>
                    <a:pt x="4303" y="5371"/>
                    <a:pt x="4303" y="5472"/>
                  </a:cubicBezTo>
                  <a:cubicBezTo>
                    <a:pt x="4312" y="5488"/>
                    <a:pt x="4320" y="5494"/>
                    <a:pt x="4330" y="5494"/>
                  </a:cubicBezTo>
                  <a:cubicBezTo>
                    <a:pt x="4358" y="5494"/>
                    <a:pt x="4395" y="5438"/>
                    <a:pt x="4470" y="5438"/>
                  </a:cubicBezTo>
                  <a:cubicBezTo>
                    <a:pt x="4504" y="5438"/>
                    <a:pt x="4570" y="5472"/>
                    <a:pt x="4637" y="5505"/>
                  </a:cubicBezTo>
                  <a:cubicBezTo>
                    <a:pt x="4637" y="5569"/>
                    <a:pt x="4612" y="5589"/>
                    <a:pt x="4576" y="5589"/>
                  </a:cubicBezTo>
                  <a:cubicBezTo>
                    <a:pt x="4519" y="5589"/>
                    <a:pt x="4432" y="5538"/>
                    <a:pt x="4370" y="5538"/>
                  </a:cubicBezTo>
                  <a:cubicBezTo>
                    <a:pt x="4237" y="5605"/>
                    <a:pt x="4237" y="5772"/>
                    <a:pt x="4337" y="5939"/>
                  </a:cubicBezTo>
                  <a:cubicBezTo>
                    <a:pt x="4303" y="5972"/>
                    <a:pt x="4237" y="6105"/>
                    <a:pt x="4170" y="6105"/>
                  </a:cubicBezTo>
                  <a:cubicBezTo>
                    <a:pt x="4148" y="6105"/>
                    <a:pt x="4111" y="6076"/>
                    <a:pt x="4069" y="6076"/>
                  </a:cubicBezTo>
                  <a:cubicBezTo>
                    <a:pt x="4048" y="6076"/>
                    <a:pt x="4025" y="6083"/>
                    <a:pt x="4003" y="6105"/>
                  </a:cubicBezTo>
                  <a:cubicBezTo>
                    <a:pt x="3836" y="6105"/>
                    <a:pt x="3736" y="6272"/>
                    <a:pt x="3570" y="6305"/>
                  </a:cubicBezTo>
                  <a:cubicBezTo>
                    <a:pt x="3536" y="6305"/>
                    <a:pt x="3470" y="6272"/>
                    <a:pt x="3336" y="6272"/>
                  </a:cubicBezTo>
                  <a:cubicBezTo>
                    <a:pt x="3303" y="6272"/>
                    <a:pt x="3236" y="6305"/>
                    <a:pt x="3203" y="6339"/>
                  </a:cubicBezTo>
                  <a:cubicBezTo>
                    <a:pt x="3183" y="6349"/>
                    <a:pt x="3161" y="6353"/>
                    <a:pt x="3139" y="6353"/>
                  </a:cubicBezTo>
                  <a:cubicBezTo>
                    <a:pt x="3086" y="6353"/>
                    <a:pt x="3036" y="6329"/>
                    <a:pt x="3036" y="6305"/>
                  </a:cubicBezTo>
                  <a:cubicBezTo>
                    <a:pt x="3019" y="6289"/>
                    <a:pt x="3044" y="6289"/>
                    <a:pt x="3082" y="6289"/>
                  </a:cubicBezTo>
                  <a:cubicBezTo>
                    <a:pt x="3119" y="6289"/>
                    <a:pt x="3169" y="6289"/>
                    <a:pt x="3203" y="6272"/>
                  </a:cubicBezTo>
                  <a:cubicBezTo>
                    <a:pt x="3303" y="6205"/>
                    <a:pt x="3236" y="6172"/>
                    <a:pt x="3303" y="6139"/>
                  </a:cubicBezTo>
                  <a:lnTo>
                    <a:pt x="3403" y="6139"/>
                  </a:lnTo>
                  <a:cubicBezTo>
                    <a:pt x="3470" y="6139"/>
                    <a:pt x="3503" y="6005"/>
                    <a:pt x="3536" y="5972"/>
                  </a:cubicBezTo>
                  <a:cubicBezTo>
                    <a:pt x="3636" y="5872"/>
                    <a:pt x="3703" y="5872"/>
                    <a:pt x="3703" y="5805"/>
                  </a:cubicBezTo>
                  <a:cubicBezTo>
                    <a:pt x="3703" y="5772"/>
                    <a:pt x="3670" y="5672"/>
                    <a:pt x="3670" y="5638"/>
                  </a:cubicBezTo>
                  <a:cubicBezTo>
                    <a:pt x="3670" y="5505"/>
                    <a:pt x="3870" y="5472"/>
                    <a:pt x="3836" y="5338"/>
                  </a:cubicBezTo>
                  <a:cubicBezTo>
                    <a:pt x="3803" y="5271"/>
                    <a:pt x="3636" y="5271"/>
                    <a:pt x="3570" y="5205"/>
                  </a:cubicBezTo>
                  <a:cubicBezTo>
                    <a:pt x="3536" y="5171"/>
                    <a:pt x="3570" y="5105"/>
                    <a:pt x="3570" y="5038"/>
                  </a:cubicBezTo>
                  <a:cubicBezTo>
                    <a:pt x="3636" y="4871"/>
                    <a:pt x="3870" y="4838"/>
                    <a:pt x="3903" y="4704"/>
                  </a:cubicBezTo>
                  <a:cubicBezTo>
                    <a:pt x="3970" y="4671"/>
                    <a:pt x="3903" y="4604"/>
                    <a:pt x="3970" y="4538"/>
                  </a:cubicBezTo>
                  <a:cubicBezTo>
                    <a:pt x="3993" y="4491"/>
                    <a:pt x="4097" y="4428"/>
                    <a:pt x="4192" y="4428"/>
                  </a:cubicBezTo>
                  <a:close/>
                  <a:moveTo>
                    <a:pt x="9977" y="6201"/>
                  </a:moveTo>
                  <a:cubicBezTo>
                    <a:pt x="10102" y="6201"/>
                    <a:pt x="10232" y="6348"/>
                    <a:pt x="10141" y="6439"/>
                  </a:cubicBezTo>
                  <a:cubicBezTo>
                    <a:pt x="10132" y="6442"/>
                    <a:pt x="10122" y="6443"/>
                    <a:pt x="10112" y="6443"/>
                  </a:cubicBezTo>
                  <a:cubicBezTo>
                    <a:pt x="10008" y="6443"/>
                    <a:pt x="9850" y="6297"/>
                    <a:pt x="9941" y="6205"/>
                  </a:cubicBezTo>
                  <a:cubicBezTo>
                    <a:pt x="9953" y="6202"/>
                    <a:pt x="9965" y="6201"/>
                    <a:pt x="9977" y="6201"/>
                  </a:cubicBezTo>
                  <a:close/>
                  <a:moveTo>
                    <a:pt x="9007" y="6272"/>
                  </a:moveTo>
                  <a:cubicBezTo>
                    <a:pt x="9040" y="6272"/>
                    <a:pt x="9140" y="6372"/>
                    <a:pt x="9074" y="6472"/>
                  </a:cubicBezTo>
                  <a:cubicBezTo>
                    <a:pt x="8973" y="6506"/>
                    <a:pt x="8840" y="6606"/>
                    <a:pt x="8873" y="6672"/>
                  </a:cubicBezTo>
                  <a:cubicBezTo>
                    <a:pt x="8907" y="6806"/>
                    <a:pt x="9174" y="6839"/>
                    <a:pt x="9240" y="6873"/>
                  </a:cubicBezTo>
                  <a:cubicBezTo>
                    <a:pt x="9240" y="6939"/>
                    <a:pt x="9307" y="7006"/>
                    <a:pt x="9340" y="7006"/>
                  </a:cubicBezTo>
                  <a:cubicBezTo>
                    <a:pt x="9385" y="6984"/>
                    <a:pt x="9426" y="6973"/>
                    <a:pt x="9463" y="6973"/>
                  </a:cubicBezTo>
                  <a:cubicBezTo>
                    <a:pt x="9537" y="6973"/>
                    <a:pt x="9596" y="7017"/>
                    <a:pt x="9641" y="7106"/>
                  </a:cubicBezTo>
                  <a:cubicBezTo>
                    <a:pt x="9641" y="7139"/>
                    <a:pt x="9607" y="7148"/>
                    <a:pt x="9570" y="7148"/>
                  </a:cubicBezTo>
                  <a:cubicBezTo>
                    <a:pt x="9532" y="7148"/>
                    <a:pt x="9490" y="7139"/>
                    <a:pt x="9474" y="7139"/>
                  </a:cubicBezTo>
                  <a:lnTo>
                    <a:pt x="9474" y="7173"/>
                  </a:lnTo>
                  <a:cubicBezTo>
                    <a:pt x="9507" y="7340"/>
                    <a:pt x="9741" y="7306"/>
                    <a:pt x="9741" y="7640"/>
                  </a:cubicBezTo>
                  <a:cubicBezTo>
                    <a:pt x="9707" y="7706"/>
                    <a:pt x="9641" y="7773"/>
                    <a:pt x="9507" y="7773"/>
                  </a:cubicBezTo>
                  <a:cubicBezTo>
                    <a:pt x="9407" y="7773"/>
                    <a:pt x="9340" y="7706"/>
                    <a:pt x="9207" y="7706"/>
                  </a:cubicBezTo>
                  <a:cubicBezTo>
                    <a:pt x="9140" y="7706"/>
                    <a:pt x="9007" y="7706"/>
                    <a:pt x="9007" y="7640"/>
                  </a:cubicBezTo>
                  <a:cubicBezTo>
                    <a:pt x="9007" y="7606"/>
                    <a:pt x="8973" y="7473"/>
                    <a:pt x="8973" y="7440"/>
                  </a:cubicBezTo>
                  <a:cubicBezTo>
                    <a:pt x="8973" y="7373"/>
                    <a:pt x="9007" y="7340"/>
                    <a:pt x="9007" y="7306"/>
                  </a:cubicBezTo>
                  <a:cubicBezTo>
                    <a:pt x="9007" y="7273"/>
                    <a:pt x="8840" y="7173"/>
                    <a:pt x="8740" y="7139"/>
                  </a:cubicBezTo>
                  <a:cubicBezTo>
                    <a:pt x="8673" y="7106"/>
                    <a:pt x="8540" y="7039"/>
                    <a:pt x="8506" y="6973"/>
                  </a:cubicBezTo>
                  <a:cubicBezTo>
                    <a:pt x="8506" y="6939"/>
                    <a:pt x="8473" y="6873"/>
                    <a:pt x="8473" y="6873"/>
                  </a:cubicBezTo>
                  <a:cubicBezTo>
                    <a:pt x="8406" y="6839"/>
                    <a:pt x="8340" y="6806"/>
                    <a:pt x="8340" y="6772"/>
                  </a:cubicBezTo>
                  <a:cubicBezTo>
                    <a:pt x="8340" y="6706"/>
                    <a:pt x="8340" y="6639"/>
                    <a:pt x="8373" y="6606"/>
                  </a:cubicBezTo>
                  <a:lnTo>
                    <a:pt x="8540" y="6439"/>
                  </a:lnTo>
                  <a:cubicBezTo>
                    <a:pt x="8673" y="6305"/>
                    <a:pt x="8740" y="6272"/>
                    <a:pt x="9007" y="6272"/>
                  </a:cubicBezTo>
                  <a:close/>
                  <a:moveTo>
                    <a:pt x="7072" y="6672"/>
                  </a:moveTo>
                  <a:cubicBezTo>
                    <a:pt x="7172" y="6806"/>
                    <a:pt x="7005" y="6839"/>
                    <a:pt x="7039" y="6906"/>
                  </a:cubicBezTo>
                  <a:cubicBezTo>
                    <a:pt x="7039" y="7006"/>
                    <a:pt x="7272" y="7006"/>
                    <a:pt x="7372" y="7039"/>
                  </a:cubicBezTo>
                  <a:cubicBezTo>
                    <a:pt x="7506" y="7106"/>
                    <a:pt x="7572" y="7106"/>
                    <a:pt x="7706" y="7139"/>
                  </a:cubicBezTo>
                  <a:cubicBezTo>
                    <a:pt x="7739" y="7206"/>
                    <a:pt x="7873" y="7373"/>
                    <a:pt x="7673" y="7473"/>
                  </a:cubicBezTo>
                  <a:cubicBezTo>
                    <a:pt x="7572" y="7506"/>
                    <a:pt x="7472" y="7540"/>
                    <a:pt x="7372" y="7540"/>
                  </a:cubicBezTo>
                  <a:cubicBezTo>
                    <a:pt x="7323" y="7554"/>
                    <a:pt x="7274" y="7559"/>
                    <a:pt x="7224" y="7559"/>
                  </a:cubicBezTo>
                  <a:cubicBezTo>
                    <a:pt x="7089" y="7559"/>
                    <a:pt x="6955" y="7520"/>
                    <a:pt x="6820" y="7520"/>
                  </a:cubicBezTo>
                  <a:cubicBezTo>
                    <a:pt x="6770" y="7520"/>
                    <a:pt x="6721" y="7526"/>
                    <a:pt x="6672" y="7540"/>
                  </a:cubicBezTo>
                  <a:cubicBezTo>
                    <a:pt x="6638" y="7540"/>
                    <a:pt x="6538" y="7606"/>
                    <a:pt x="6505" y="7640"/>
                  </a:cubicBezTo>
                  <a:cubicBezTo>
                    <a:pt x="6405" y="7673"/>
                    <a:pt x="6405" y="7740"/>
                    <a:pt x="6338" y="7740"/>
                  </a:cubicBezTo>
                  <a:cubicBezTo>
                    <a:pt x="6238" y="7807"/>
                    <a:pt x="6105" y="7807"/>
                    <a:pt x="6071" y="7807"/>
                  </a:cubicBezTo>
                  <a:cubicBezTo>
                    <a:pt x="6016" y="7834"/>
                    <a:pt x="6030" y="7956"/>
                    <a:pt x="5938" y="7956"/>
                  </a:cubicBezTo>
                  <a:cubicBezTo>
                    <a:pt x="5921" y="7956"/>
                    <a:pt x="5899" y="7951"/>
                    <a:pt x="5871" y="7940"/>
                  </a:cubicBezTo>
                  <a:cubicBezTo>
                    <a:pt x="5838" y="7840"/>
                    <a:pt x="5971" y="7840"/>
                    <a:pt x="5971" y="7807"/>
                  </a:cubicBezTo>
                  <a:cubicBezTo>
                    <a:pt x="5971" y="7740"/>
                    <a:pt x="5838" y="7706"/>
                    <a:pt x="5838" y="7673"/>
                  </a:cubicBezTo>
                  <a:cubicBezTo>
                    <a:pt x="5805" y="7606"/>
                    <a:pt x="5871" y="7540"/>
                    <a:pt x="5871" y="7406"/>
                  </a:cubicBezTo>
                  <a:lnTo>
                    <a:pt x="5871" y="7340"/>
                  </a:lnTo>
                  <a:cubicBezTo>
                    <a:pt x="5871" y="7306"/>
                    <a:pt x="5905" y="7273"/>
                    <a:pt x="5971" y="7206"/>
                  </a:cubicBezTo>
                  <a:cubicBezTo>
                    <a:pt x="6005" y="7139"/>
                    <a:pt x="6005" y="6973"/>
                    <a:pt x="6138" y="6973"/>
                  </a:cubicBezTo>
                  <a:cubicBezTo>
                    <a:pt x="6156" y="6955"/>
                    <a:pt x="6175" y="6949"/>
                    <a:pt x="6196" y="6949"/>
                  </a:cubicBezTo>
                  <a:cubicBezTo>
                    <a:pt x="6243" y="6949"/>
                    <a:pt x="6295" y="6980"/>
                    <a:pt x="6339" y="6980"/>
                  </a:cubicBezTo>
                  <a:cubicBezTo>
                    <a:pt x="6351" y="6980"/>
                    <a:pt x="6362" y="6978"/>
                    <a:pt x="6372" y="6973"/>
                  </a:cubicBezTo>
                  <a:cubicBezTo>
                    <a:pt x="6472" y="7039"/>
                    <a:pt x="6505" y="7139"/>
                    <a:pt x="6605" y="7139"/>
                  </a:cubicBezTo>
                  <a:cubicBezTo>
                    <a:pt x="6705" y="7139"/>
                    <a:pt x="6805" y="7039"/>
                    <a:pt x="6872" y="6973"/>
                  </a:cubicBezTo>
                  <a:cubicBezTo>
                    <a:pt x="6855" y="6923"/>
                    <a:pt x="6822" y="6923"/>
                    <a:pt x="6793" y="6923"/>
                  </a:cubicBezTo>
                  <a:cubicBezTo>
                    <a:pt x="6764" y="6923"/>
                    <a:pt x="6739" y="6923"/>
                    <a:pt x="6739" y="6873"/>
                  </a:cubicBezTo>
                  <a:cubicBezTo>
                    <a:pt x="6705" y="6739"/>
                    <a:pt x="6939" y="6672"/>
                    <a:pt x="7072" y="6672"/>
                  </a:cubicBezTo>
                  <a:close/>
                  <a:moveTo>
                    <a:pt x="3636" y="7640"/>
                  </a:moveTo>
                  <a:cubicBezTo>
                    <a:pt x="3703" y="7640"/>
                    <a:pt x="3703" y="7673"/>
                    <a:pt x="3736" y="7706"/>
                  </a:cubicBezTo>
                  <a:lnTo>
                    <a:pt x="3870" y="7706"/>
                  </a:lnTo>
                  <a:cubicBezTo>
                    <a:pt x="3903" y="7706"/>
                    <a:pt x="3970" y="7807"/>
                    <a:pt x="4037" y="7840"/>
                  </a:cubicBezTo>
                  <a:cubicBezTo>
                    <a:pt x="4137" y="7873"/>
                    <a:pt x="4237" y="7873"/>
                    <a:pt x="4370" y="7907"/>
                  </a:cubicBezTo>
                  <a:cubicBezTo>
                    <a:pt x="4470" y="7973"/>
                    <a:pt x="4637" y="7973"/>
                    <a:pt x="4670" y="8040"/>
                  </a:cubicBezTo>
                  <a:cubicBezTo>
                    <a:pt x="4670" y="8073"/>
                    <a:pt x="4670" y="8140"/>
                    <a:pt x="4704" y="8173"/>
                  </a:cubicBezTo>
                  <a:cubicBezTo>
                    <a:pt x="4704" y="8207"/>
                    <a:pt x="4804" y="8240"/>
                    <a:pt x="4804" y="8307"/>
                  </a:cubicBezTo>
                  <a:cubicBezTo>
                    <a:pt x="4871" y="8374"/>
                    <a:pt x="5004" y="8407"/>
                    <a:pt x="5071" y="8507"/>
                  </a:cubicBezTo>
                  <a:cubicBezTo>
                    <a:pt x="5122" y="8636"/>
                    <a:pt x="5174" y="8685"/>
                    <a:pt x="5257" y="8685"/>
                  </a:cubicBezTo>
                  <a:cubicBezTo>
                    <a:pt x="5281" y="8685"/>
                    <a:pt x="5308" y="8681"/>
                    <a:pt x="5338" y="8674"/>
                  </a:cubicBezTo>
                  <a:cubicBezTo>
                    <a:pt x="5371" y="8640"/>
                    <a:pt x="5338" y="8574"/>
                    <a:pt x="5371" y="8540"/>
                  </a:cubicBezTo>
                  <a:cubicBezTo>
                    <a:pt x="5404" y="8507"/>
                    <a:pt x="5504" y="8474"/>
                    <a:pt x="5504" y="8407"/>
                  </a:cubicBezTo>
                  <a:cubicBezTo>
                    <a:pt x="5471" y="8307"/>
                    <a:pt x="5204" y="8340"/>
                    <a:pt x="5204" y="8207"/>
                  </a:cubicBezTo>
                  <a:cubicBezTo>
                    <a:pt x="5204" y="8173"/>
                    <a:pt x="5237" y="8173"/>
                    <a:pt x="5304" y="8173"/>
                  </a:cubicBezTo>
                  <a:cubicBezTo>
                    <a:pt x="5329" y="8100"/>
                    <a:pt x="5407" y="7990"/>
                    <a:pt x="5487" y="7990"/>
                  </a:cubicBezTo>
                  <a:cubicBezTo>
                    <a:pt x="5516" y="7990"/>
                    <a:pt x="5544" y="8005"/>
                    <a:pt x="5571" y="8040"/>
                  </a:cubicBezTo>
                  <a:cubicBezTo>
                    <a:pt x="5671" y="8307"/>
                    <a:pt x="5805" y="8507"/>
                    <a:pt x="6005" y="8574"/>
                  </a:cubicBezTo>
                  <a:cubicBezTo>
                    <a:pt x="6033" y="8560"/>
                    <a:pt x="6058" y="8554"/>
                    <a:pt x="6081" y="8554"/>
                  </a:cubicBezTo>
                  <a:cubicBezTo>
                    <a:pt x="6145" y="8554"/>
                    <a:pt x="6193" y="8593"/>
                    <a:pt x="6245" y="8593"/>
                  </a:cubicBezTo>
                  <a:cubicBezTo>
                    <a:pt x="6264" y="8593"/>
                    <a:pt x="6284" y="8588"/>
                    <a:pt x="6305" y="8574"/>
                  </a:cubicBezTo>
                  <a:lnTo>
                    <a:pt x="6405" y="8474"/>
                  </a:lnTo>
                  <a:cubicBezTo>
                    <a:pt x="6430" y="8457"/>
                    <a:pt x="6457" y="8451"/>
                    <a:pt x="6485" y="8451"/>
                  </a:cubicBezTo>
                  <a:cubicBezTo>
                    <a:pt x="6568" y="8451"/>
                    <a:pt x="6655" y="8507"/>
                    <a:pt x="6705" y="8507"/>
                  </a:cubicBezTo>
                  <a:cubicBezTo>
                    <a:pt x="6859" y="8507"/>
                    <a:pt x="6956" y="8336"/>
                    <a:pt x="7101" y="8336"/>
                  </a:cubicBezTo>
                  <a:cubicBezTo>
                    <a:pt x="7114" y="8336"/>
                    <a:pt x="7126" y="8338"/>
                    <a:pt x="7139" y="8340"/>
                  </a:cubicBezTo>
                  <a:cubicBezTo>
                    <a:pt x="7172" y="8474"/>
                    <a:pt x="7206" y="8507"/>
                    <a:pt x="7239" y="8640"/>
                  </a:cubicBezTo>
                  <a:cubicBezTo>
                    <a:pt x="7372" y="8640"/>
                    <a:pt x="7339" y="8707"/>
                    <a:pt x="7339" y="8807"/>
                  </a:cubicBezTo>
                  <a:cubicBezTo>
                    <a:pt x="7339" y="8941"/>
                    <a:pt x="7372" y="9041"/>
                    <a:pt x="7239" y="9141"/>
                  </a:cubicBezTo>
                  <a:cubicBezTo>
                    <a:pt x="7177" y="9165"/>
                    <a:pt x="7125" y="9172"/>
                    <a:pt x="7075" y="9172"/>
                  </a:cubicBezTo>
                  <a:cubicBezTo>
                    <a:pt x="7020" y="9172"/>
                    <a:pt x="6968" y="9164"/>
                    <a:pt x="6910" y="9164"/>
                  </a:cubicBezTo>
                  <a:cubicBezTo>
                    <a:pt x="6877" y="9164"/>
                    <a:pt x="6843" y="9167"/>
                    <a:pt x="6805" y="9174"/>
                  </a:cubicBezTo>
                  <a:cubicBezTo>
                    <a:pt x="6705" y="9208"/>
                    <a:pt x="6672" y="9308"/>
                    <a:pt x="6572" y="9341"/>
                  </a:cubicBezTo>
                  <a:cubicBezTo>
                    <a:pt x="6551" y="9348"/>
                    <a:pt x="6526" y="9351"/>
                    <a:pt x="6500" y="9351"/>
                  </a:cubicBezTo>
                  <a:cubicBezTo>
                    <a:pt x="6428" y="9351"/>
                    <a:pt x="6338" y="9331"/>
                    <a:pt x="6243" y="9331"/>
                  </a:cubicBezTo>
                  <a:cubicBezTo>
                    <a:pt x="6209" y="9331"/>
                    <a:pt x="6173" y="9334"/>
                    <a:pt x="6138" y="9341"/>
                  </a:cubicBezTo>
                  <a:cubicBezTo>
                    <a:pt x="6071" y="9341"/>
                    <a:pt x="6038" y="9374"/>
                    <a:pt x="6005" y="9374"/>
                  </a:cubicBezTo>
                  <a:cubicBezTo>
                    <a:pt x="5971" y="9374"/>
                    <a:pt x="5905" y="9341"/>
                    <a:pt x="5871" y="9341"/>
                  </a:cubicBezTo>
                  <a:lnTo>
                    <a:pt x="5671" y="9341"/>
                  </a:lnTo>
                  <a:cubicBezTo>
                    <a:pt x="5629" y="9299"/>
                    <a:pt x="5561" y="9280"/>
                    <a:pt x="5488" y="9280"/>
                  </a:cubicBezTo>
                  <a:cubicBezTo>
                    <a:pt x="5329" y="9280"/>
                    <a:pt x="5148" y="9370"/>
                    <a:pt x="5171" y="9508"/>
                  </a:cubicBezTo>
                  <a:cubicBezTo>
                    <a:pt x="5171" y="9574"/>
                    <a:pt x="5237" y="9708"/>
                    <a:pt x="5137" y="9775"/>
                  </a:cubicBezTo>
                  <a:cubicBezTo>
                    <a:pt x="5123" y="9779"/>
                    <a:pt x="5108" y="9781"/>
                    <a:pt x="5093" y="9781"/>
                  </a:cubicBezTo>
                  <a:cubicBezTo>
                    <a:pt x="5000" y="9781"/>
                    <a:pt x="4890" y="9708"/>
                    <a:pt x="4804" y="9708"/>
                  </a:cubicBezTo>
                  <a:cubicBezTo>
                    <a:pt x="4759" y="9708"/>
                    <a:pt x="4715" y="9738"/>
                    <a:pt x="4680" y="9738"/>
                  </a:cubicBezTo>
                  <a:cubicBezTo>
                    <a:pt x="4663" y="9738"/>
                    <a:pt x="4648" y="9730"/>
                    <a:pt x="4637" y="9708"/>
                  </a:cubicBezTo>
                  <a:cubicBezTo>
                    <a:pt x="4537" y="9708"/>
                    <a:pt x="4504" y="9641"/>
                    <a:pt x="4404" y="9574"/>
                  </a:cubicBezTo>
                  <a:cubicBezTo>
                    <a:pt x="4370" y="9541"/>
                    <a:pt x="4237" y="9541"/>
                    <a:pt x="4170" y="9541"/>
                  </a:cubicBezTo>
                  <a:cubicBezTo>
                    <a:pt x="4137" y="9541"/>
                    <a:pt x="4070" y="9574"/>
                    <a:pt x="4037" y="9574"/>
                  </a:cubicBezTo>
                  <a:cubicBezTo>
                    <a:pt x="4003" y="9574"/>
                    <a:pt x="3870" y="9574"/>
                    <a:pt x="3836" y="9541"/>
                  </a:cubicBezTo>
                  <a:cubicBezTo>
                    <a:pt x="3803" y="9541"/>
                    <a:pt x="3670" y="9508"/>
                    <a:pt x="3670" y="9474"/>
                  </a:cubicBezTo>
                  <a:cubicBezTo>
                    <a:pt x="3636" y="9408"/>
                    <a:pt x="3736" y="9308"/>
                    <a:pt x="3736" y="9241"/>
                  </a:cubicBezTo>
                  <a:cubicBezTo>
                    <a:pt x="3736" y="9208"/>
                    <a:pt x="3670" y="9208"/>
                    <a:pt x="3670" y="9141"/>
                  </a:cubicBezTo>
                  <a:lnTo>
                    <a:pt x="3670" y="9041"/>
                  </a:lnTo>
                  <a:cubicBezTo>
                    <a:pt x="3646" y="9017"/>
                    <a:pt x="3606" y="8994"/>
                    <a:pt x="3561" y="8994"/>
                  </a:cubicBezTo>
                  <a:cubicBezTo>
                    <a:pt x="3542" y="8994"/>
                    <a:pt x="3522" y="8998"/>
                    <a:pt x="3503" y="9007"/>
                  </a:cubicBezTo>
                  <a:cubicBezTo>
                    <a:pt x="3470" y="9007"/>
                    <a:pt x="3369" y="9074"/>
                    <a:pt x="3336" y="9074"/>
                  </a:cubicBezTo>
                  <a:cubicBezTo>
                    <a:pt x="3236" y="9074"/>
                    <a:pt x="3136" y="9074"/>
                    <a:pt x="3036" y="9141"/>
                  </a:cubicBezTo>
                  <a:cubicBezTo>
                    <a:pt x="3003" y="9141"/>
                    <a:pt x="2969" y="9174"/>
                    <a:pt x="2869" y="9208"/>
                  </a:cubicBezTo>
                  <a:cubicBezTo>
                    <a:pt x="2736" y="9241"/>
                    <a:pt x="2636" y="9241"/>
                    <a:pt x="2502" y="9308"/>
                  </a:cubicBezTo>
                  <a:cubicBezTo>
                    <a:pt x="2402" y="9341"/>
                    <a:pt x="2302" y="9374"/>
                    <a:pt x="2202" y="9408"/>
                  </a:cubicBezTo>
                  <a:cubicBezTo>
                    <a:pt x="2169" y="9474"/>
                    <a:pt x="2169" y="9508"/>
                    <a:pt x="2135" y="9541"/>
                  </a:cubicBezTo>
                  <a:cubicBezTo>
                    <a:pt x="2135" y="9541"/>
                    <a:pt x="2069" y="9574"/>
                    <a:pt x="2035" y="9574"/>
                  </a:cubicBezTo>
                  <a:lnTo>
                    <a:pt x="1902" y="9708"/>
                  </a:lnTo>
                  <a:cubicBezTo>
                    <a:pt x="1868" y="9775"/>
                    <a:pt x="1735" y="9775"/>
                    <a:pt x="1602" y="9775"/>
                  </a:cubicBezTo>
                  <a:cubicBezTo>
                    <a:pt x="1577" y="9787"/>
                    <a:pt x="1544" y="9795"/>
                    <a:pt x="1510" y="9795"/>
                  </a:cubicBezTo>
                  <a:cubicBezTo>
                    <a:pt x="1451" y="9795"/>
                    <a:pt x="1389" y="9771"/>
                    <a:pt x="1368" y="9708"/>
                  </a:cubicBezTo>
                  <a:cubicBezTo>
                    <a:pt x="1335" y="9541"/>
                    <a:pt x="1602" y="9541"/>
                    <a:pt x="1735" y="9508"/>
                  </a:cubicBezTo>
                  <a:lnTo>
                    <a:pt x="1868" y="9374"/>
                  </a:lnTo>
                  <a:cubicBezTo>
                    <a:pt x="1902" y="9341"/>
                    <a:pt x="1968" y="9341"/>
                    <a:pt x="1968" y="9308"/>
                  </a:cubicBezTo>
                  <a:cubicBezTo>
                    <a:pt x="2002" y="9241"/>
                    <a:pt x="2035" y="9141"/>
                    <a:pt x="2035" y="9074"/>
                  </a:cubicBezTo>
                  <a:cubicBezTo>
                    <a:pt x="2035" y="9041"/>
                    <a:pt x="2002" y="9007"/>
                    <a:pt x="2002" y="8974"/>
                  </a:cubicBezTo>
                  <a:cubicBezTo>
                    <a:pt x="2002" y="8907"/>
                    <a:pt x="2035" y="8874"/>
                    <a:pt x="2069" y="8841"/>
                  </a:cubicBezTo>
                  <a:cubicBezTo>
                    <a:pt x="2135" y="8741"/>
                    <a:pt x="2202" y="8640"/>
                    <a:pt x="2235" y="8574"/>
                  </a:cubicBezTo>
                  <a:cubicBezTo>
                    <a:pt x="2302" y="8540"/>
                    <a:pt x="2369" y="8540"/>
                    <a:pt x="2402" y="8474"/>
                  </a:cubicBezTo>
                  <a:cubicBezTo>
                    <a:pt x="2402" y="8407"/>
                    <a:pt x="2369" y="8374"/>
                    <a:pt x="2369" y="8340"/>
                  </a:cubicBezTo>
                  <a:cubicBezTo>
                    <a:pt x="2402" y="8307"/>
                    <a:pt x="2402" y="8240"/>
                    <a:pt x="2469" y="8240"/>
                  </a:cubicBezTo>
                  <a:cubicBezTo>
                    <a:pt x="2479" y="8235"/>
                    <a:pt x="2490" y="8233"/>
                    <a:pt x="2503" y="8233"/>
                  </a:cubicBezTo>
                  <a:cubicBezTo>
                    <a:pt x="2552" y="8233"/>
                    <a:pt x="2618" y="8264"/>
                    <a:pt x="2672" y="8264"/>
                  </a:cubicBezTo>
                  <a:cubicBezTo>
                    <a:pt x="2696" y="8264"/>
                    <a:pt x="2718" y="8258"/>
                    <a:pt x="2736" y="8240"/>
                  </a:cubicBezTo>
                  <a:cubicBezTo>
                    <a:pt x="2802" y="8240"/>
                    <a:pt x="2836" y="8207"/>
                    <a:pt x="2869" y="8173"/>
                  </a:cubicBezTo>
                  <a:cubicBezTo>
                    <a:pt x="2902" y="8140"/>
                    <a:pt x="2969" y="8073"/>
                    <a:pt x="3003" y="8073"/>
                  </a:cubicBezTo>
                  <a:lnTo>
                    <a:pt x="3136" y="7973"/>
                  </a:lnTo>
                  <a:cubicBezTo>
                    <a:pt x="3155" y="7961"/>
                    <a:pt x="3173" y="7955"/>
                    <a:pt x="3192" y="7955"/>
                  </a:cubicBezTo>
                  <a:cubicBezTo>
                    <a:pt x="3272" y="7955"/>
                    <a:pt x="3349" y="8059"/>
                    <a:pt x="3403" y="8140"/>
                  </a:cubicBezTo>
                  <a:lnTo>
                    <a:pt x="3736" y="8307"/>
                  </a:lnTo>
                  <a:lnTo>
                    <a:pt x="3903" y="8307"/>
                  </a:lnTo>
                  <a:cubicBezTo>
                    <a:pt x="4037" y="8340"/>
                    <a:pt x="4303" y="8407"/>
                    <a:pt x="4303" y="8540"/>
                  </a:cubicBezTo>
                  <a:cubicBezTo>
                    <a:pt x="4303" y="8574"/>
                    <a:pt x="4237" y="8640"/>
                    <a:pt x="4303" y="8707"/>
                  </a:cubicBezTo>
                  <a:cubicBezTo>
                    <a:pt x="4370" y="8707"/>
                    <a:pt x="4470" y="8574"/>
                    <a:pt x="4404" y="8507"/>
                  </a:cubicBezTo>
                  <a:cubicBezTo>
                    <a:pt x="4404" y="8474"/>
                    <a:pt x="4337" y="8407"/>
                    <a:pt x="4337" y="8374"/>
                  </a:cubicBezTo>
                  <a:cubicBezTo>
                    <a:pt x="4337" y="8307"/>
                    <a:pt x="4504" y="8340"/>
                    <a:pt x="4537" y="8307"/>
                  </a:cubicBezTo>
                  <a:cubicBezTo>
                    <a:pt x="4504" y="8207"/>
                    <a:pt x="4370" y="8207"/>
                    <a:pt x="4303" y="8207"/>
                  </a:cubicBezTo>
                  <a:cubicBezTo>
                    <a:pt x="4237" y="8207"/>
                    <a:pt x="4203" y="8140"/>
                    <a:pt x="4170" y="8140"/>
                  </a:cubicBezTo>
                  <a:lnTo>
                    <a:pt x="3970" y="8140"/>
                  </a:lnTo>
                  <a:lnTo>
                    <a:pt x="3803" y="7973"/>
                  </a:lnTo>
                  <a:cubicBezTo>
                    <a:pt x="3703" y="7873"/>
                    <a:pt x="3536" y="7907"/>
                    <a:pt x="3536" y="7706"/>
                  </a:cubicBezTo>
                  <a:cubicBezTo>
                    <a:pt x="3536" y="7673"/>
                    <a:pt x="3570" y="7640"/>
                    <a:pt x="3636" y="7640"/>
                  </a:cubicBezTo>
                  <a:close/>
                  <a:moveTo>
                    <a:pt x="8435" y="13922"/>
                  </a:moveTo>
                  <a:cubicBezTo>
                    <a:pt x="8481" y="13922"/>
                    <a:pt x="8520" y="13939"/>
                    <a:pt x="8540" y="13978"/>
                  </a:cubicBezTo>
                  <a:cubicBezTo>
                    <a:pt x="8573" y="14044"/>
                    <a:pt x="8506" y="14111"/>
                    <a:pt x="8506" y="14178"/>
                  </a:cubicBezTo>
                  <a:cubicBezTo>
                    <a:pt x="8506" y="14211"/>
                    <a:pt x="8506" y="14311"/>
                    <a:pt x="8473" y="14311"/>
                  </a:cubicBezTo>
                  <a:cubicBezTo>
                    <a:pt x="8423" y="14328"/>
                    <a:pt x="8381" y="14336"/>
                    <a:pt x="8340" y="14336"/>
                  </a:cubicBezTo>
                  <a:cubicBezTo>
                    <a:pt x="8298" y="14336"/>
                    <a:pt x="8256" y="14328"/>
                    <a:pt x="8206" y="14311"/>
                  </a:cubicBezTo>
                  <a:cubicBezTo>
                    <a:pt x="8206" y="14211"/>
                    <a:pt x="8173" y="14178"/>
                    <a:pt x="8173" y="14111"/>
                  </a:cubicBezTo>
                  <a:cubicBezTo>
                    <a:pt x="8173" y="14017"/>
                    <a:pt x="8323" y="13922"/>
                    <a:pt x="8435" y="13922"/>
                  </a:cubicBezTo>
                  <a:close/>
                  <a:moveTo>
                    <a:pt x="8006" y="14845"/>
                  </a:moveTo>
                  <a:cubicBezTo>
                    <a:pt x="8073" y="14878"/>
                    <a:pt x="8073" y="14978"/>
                    <a:pt x="8073" y="15045"/>
                  </a:cubicBezTo>
                  <a:cubicBezTo>
                    <a:pt x="8073" y="15045"/>
                    <a:pt x="8206" y="15112"/>
                    <a:pt x="8173" y="15178"/>
                  </a:cubicBezTo>
                  <a:cubicBezTo>
                    <a:pt x="8039" y="15178"/>
                    <a:pt x="7906" y="14978"/>
                    <a:pt x="7973" y="14845"/>
                  </a:cubicBezTo>
                  <a:close/>
                  <a:moveTo>
                    <a:pt x="8907" y="15645"/>
                  </a:moveTo>
                  <a:lnTo>
                    <a:pt x="8907" y="15645"/>
                  </a:lnTo>
                  <a:cubicBezTo>
                    <a:pt x="9007" y="15679"/>
                    <a:pt x="9007" y="15846"/>
                    <a:pt x="8973" y="15946"/>
                  </a:cubicBezTo>
                  <a:cubicBezTo>
                    <a:pt x="8873" y="15879"/>
                    <a:pt x="8873" y="15712"/>
                    <a:pt x="8907" y="15645"/>
                  </a:cubicBezTo>
                  <a:close/>
                  <a:moveTo>
                    <a:pt x="21282" y="1"/>
                  </a:moveTo>
                  <a:cubicBezTo>
                    <a:pt x="21216" y="1"/>
                    <a:pt x="21182" y="34"/>
                    <a:pt x="21082" y="101"/>
                  </a:cubicBezTo>
                  <a:cubicBezTo>
                    <a:pt x="20949" y="134"/>
                    <a:pt x="20849" y="134"/>
                    <a:pt x="20749" y="134"/>
                  </a:cubicBezTo>
                  <a:cubicBezTo>
                    <a:pt x="20648" y="134"/>
                    <a:pt x="20586" y="78"/>
                    <a:pt x="20505" y="78"/>
                  </a:cubicBezTo>
                  <a:cubicBezTo>
                    <a:pt x="20477" y="78"/>
                    <a:pt x="20448" y="84"/>
                    <a:pt x="20415" y="101"/>
                  </a:cubicBezTo>
                  <a:cubicBezTo>
                    <a:pt x="20382" y="101"/>
                    <a:pt x="20348" y="134"/>
                    <a:pt x="20282" y="134"/>
                  </a:cubicBezTo>
                  <a:cubicBezTo>
                    <a:pt x="20215" y="134"/>
                    <a:pt x="20181" y="134"/>
                    <a:pt x="20115" y="168"/>
                  </a:cubicBezTo>
                  <a:cubicBezTo>
                    <a:pt x="20081" y="201"/>
                    <a:pt x="20181" y="234"/>
                    <a:pt x="20115" y="301"/>
                  </a:cubicBezTo>
                  <a:cubicBezTo>
                    <a:pt x="20095" y="308"/>
                    <a:pt x="20072" y="310"/>
                    <a:pt x="20048" y="310"/>
                  </a:cubicBezTo>
                  <a:cubicBezTo>
                    <a:pt x="19951" y="310"/>
                    <a:pt x="19828" y="268"/>
                    <a:pt x="19748" y="268"/>
                  </a:cubicBezTo>
                  <a:cubicBezTo>
                    <a:pt x="19681" y="268"/>
                    <a:pt x="19681" y="335"/>
                    <a:pt x="19614" y="335"/>
                  </a:cubicBezTo>
                  <a:lnTo>
                    <a:pt x="19548" y="335"/>
                  </a:lnTo>
                  <a:cubicBezTo>
                    <a:pt x="19381" y="368"/>
                    <a:pt x="19181" y="468"/>
                    <a:pt x="19014" y="468"/>
                  </a:cubicBezTo>
                  <a:cubicBezTo>
                    <a:pt x="18881" y="468"/>
                    <a:pt x="18847" y="435"/>
                    <a:pt x="18714" y="368"/>
                  </a:cubicBezTo>
                  <a:cubicBezTo>
                    <a:pt x="18686" y="363"/>
                    <a:pt x="18657" y="361"/>
                    <a:pt x="18626" y="361"/>
                  </a:cubicBezTo>
                  <a:cubicBezTo>
                    <a:pt x="18441" y="361"/>
                    <a:pt x="18223" y="439"/>
                    <a:pt x="18080" y="468"/>
                  </a:cubicBezTo>
                  <a:cubicBezTo>
                    <a:pt x="18013" y="501"/>
                    <a:pt x="17913" y="535"/>
                    <a:pt x="17846" y="535"/>
                  </a:cubicBezTo>
                  <a:lnTo>
                    <a:pt x="17680" y="535"/>
                  </a:lnTo>
                  <a:cubicBezTo>
                    <a:pt x="17580" y="535"/>
                    <a:pt x="17513" y="601"/>
                    <a:pt x="17413" y="601"/>
                  </a:cubicBezTo>
                  <a:cubicBezTo>
                    <a:pt x="17346" y="601"/>
                    <a:pt x="17246" y="501"/>
                    <a:pt x="17179" y="501"/>
                  </a:cubicBezTo>
                  <a:cubicBezTo>
                    <a:pt x="17079" y="501"/>
                    <a:pt x="17013" y="535"/>
                    <a:pt x="16912" y="535"/>
                  </a:cubicBezTo>
                  <a:cubicBezTo>
                    <a:pt x="16679" y="601"/>
                    <a:pt x="16412" y="635"/>
                    <a:pt x="16179" y="701"/>
                  </a:cubicBezTo>
                  <a:cubicBezTo>
                    <a:pt x="16112" y="768"/>
                    <a:pt x="16179" y="802"/>
                    <a:pt x="16112" y="835"/>
                  </a:cubicBezTo>
                  <a:cubicBezTo>
                    <a:pt x="16012" y="935"/>
                    <a:pt x="15712" y="935"/>
                    <a:pt x="15545" y="968"/>
                  </a:cubicBezTo>
                  <a:cubicBezTo>
                    <a:pt x="15511" y="1002"/>
                    <a:pt x="15511" y="1035"/>
                    <a:pt x="15445" y="1102"/>
                  </a:cubicBezTo>
                  <a:cubicBezTo>
                    <a:pt x="15411" y="1102"/>
                    <a:pt x="15278" y="1102"/>
                    <a:pt x="15245" y="1035"/>
                  </a:cubicBezTo>
                  <a:cubicBezTo>
                    <a:pt x="15211" y="1035"/>
                    <a:pt x="15178" y="968"/>
                    <a:pt x="15078" y="968"/>
                  </a:cubicBezTo>
                  <a:cubicBezTo>
                    <a:pt x="15011" y="935"/>
                    <a:pt x="14878" y="868"/>
                    <a:pt x="14844" y="868"/>
                  </a:cubicBezTo>
                  <a:cubicBezTo>
                    <a:pt x="14711" y="868"/>
                    <a:pt x="14544" y="968"/>
                    <a:pt x="14411" y="968"/>
                  </a:cubicBezTo>
                  <a:lnTo>
                    <a:pt x="14277" y="968"/>
                  </a:lnTo>
                  <a:cubicBezTo>
                    <a:pt x="14211" y="1002"/>
                    <a:pt x="14177" y="1102"/>
                    <a:pt x="14077" y="1102"/>
                  </a:cubicBezTo>
                  <a:lnTo>
                    <a:pt x="13910" y="1102"/>
                  </a:lnTo>
                  <a:cubicBezTo>
                    <a:pt x="13877" y="1102"/>
                    <a:pt x="13844" y="1135"/>
                    <a:pt x="13777" y="1135"/>
                  </a:cubicBezTo>
                  <a:cubicBezTo>
                    <a:pt x="13755" y="1135"/>
                    <a:pt x="13732" y="1120"/>
                    <a:pt x="13710" y="1120"/>
                  </a:cubicBezTo>
                  <a:cubicBezTo>
                    <a:pt x="13699" y="1120"/>
                    <a:pt x="13688" y="1124"/>
                    <a:pt x="13677" y="1135"/>
                  </a:cubicBezTo>
                  <a:cubicBezTo>
                    <a:pt x="13577" y="1135"/>
                    <a:pt x="13443" y="1168"/>
                    <a:pt x="13377" y="1168"/>
                  </a:cubicBezTo>
                  <a:cubicBezTo>
                    <a:pt x="13277" y="1168"/>
                    <a:pt x="13243" y="1202"/>
                    <a:pt x="13176" y="1202"/>
                  </a:cubicBezTo>
                  <a:cubicBezTo>
                    <a:pt x="13043" y="1202"/>
                    <a:pt x="13010" y="1135"/>
                    <a:pt x="12910" y="1135"/>
                  </a:cubicBezTo>
                  <a:cubicBezTo>
                    <a:pt x="12876" y="1002"/>
                    <a:pt x="12776" y="1035"/>
                    <a:pt x="12676" y="1002"/>
                  </a:cubicBezTo>
                  <a:cubicBezTo>
                    <a:pt x="12609" y="1002"/>
                    <a:pt x="12576" y="968"/>
                    <a:pt x="12576" y="968"/>
                  </a:cubicBezTo>
                  <a:cubicBezTo>
                    <a:pt x="12409" y="968"/>
                    <a:pt x="12242" y="1035"/>
                    <a:pt x="12076" y="1035"/>
                  </a:cubicBezTo>
                  <a:cubicBezTo>
                    <a:pt x="12042" y="1035"/>
                    <a:pt x="11942" y="1002"/>
                    <a:pt x="11909" y="1002"/>
                  </a:cubicBezTo>
                  <a:cubicBezTo>
                    <a:pt x="11842" y="1002"/>
                    <a:pt x="11775" y="1035"/>
                    <a:pt x="11709" y="1102"/>
                  </a:cubicBezTo>
                  <a:cubicBezTo>
                    <a:pt x="11609" y="1135"/>
                    <a:pt x="11542" y="1135"/>
                    <a:pt x="11442" y="1135"/>
                  </a:cubicBezTo>
                  <a:cubicBezTo>
                    <a:pt x="11409" y="1168"/>
                    <a:pt x="11375" y="1202"/>
                    <a:pt x="11342" y="1202"/>
                  </a:cubicBezTo>
                  <a:cubicBezTo>
                    <a:pt x="11275" y="1269"/>
                    <a:pt x="11242" y="1269"/>
                    <a:pt x="11208" y="1302"/>
                  </a:cubicBezTo>
                  <a:cubicBezTo>
                    <a:pt x="11142" y="1302"/>
                    <a:pt x="11090" y="1287"/>
                    <a:pt x="11033" y="1287"/>
                  </a:cubicBezTo>
                  <a:cubicBezTo>
                    <a:pt x="11005" y="1287"/>
                    <a:pt x="10975" y="1291"/>
                    <a:pt x="10942" y="1302"/>
                  </a:cubicBezTo>
                  <a:cubicBezTo>
                    <a:pt x="10875" y="1335"/>
                    <a:pt x="10775" y="1435"/>
                    <a:pt x="10708" y="1469"/>
                  </a:cubicBezTo>
                  <a:cubicBezTo>
                    <a:pt x="10541" y="1535"/>
                    <a:pt x="10374" y="1602"/>
                    <a:pt x="10274" y="1669"/>
                  </a:cubicBezTo>
                  <a:cubicBezTo>
                    <a:pt x="10241" y="1702"/>
                    <a:pt x="10341" y="1702"/>
                    <a:pt x="10341" y="1802"/>
                  </a:cubicBezTo>
                  <a:cubicBezTo>
                    <a:pt x="10208" y="1869"/>
                    <a:pt x="10008" y="1869"/>
                    <a:pt x="9907" y="1969"/>
                  </a:cubicBezTo>
                  <a:cubicBezTo>
                    <a:pt x="9907" y="2002"/>
                    <a:pt x="10008" y="2036"/>
                    <a:pt x="9907" y="2102"/>
                  </a:cubicBezTo>
                  <a:lnTo>
                    <a:pt x="9741" y="2102"/>
                  </a:lnTo>
                  <a:cubicBezTo>
                    <a:pt x="9674" y="2136"/>
                    <a:pt x="9607" y="2269"/>
                    <a:pt x="9574" y="2269"/>
                  </a:cubicBezTo>
                  <a:cubicBezTo>
                    <a:pt x="9545" y="2269"/>
                    <a:pt x="9468" y="2196"/>
                    <a:pt x="9425" y="2196"/>
                  </a:cubicBezTo>
                  <a:cubicBezTo>
                    <a:pt x="9418" y="2196"/>
                    <a:pt x="9412" y="2198"/>
                    <a:pt x="9407" y="2203"/>
                  </a:cubicBezTo>
                  <a:cubicBezTo>
                    <a:pt x="9340" y="2203"/>
                    <a:pt x="9340" y="2369"/>
                    <a:pt x="9274" y="2369"/>
                  </a:cubicBezTo>
                  <a:cubicBezTo>
                    <a:pt x="9207" y="2369"/>
                    <a:pt x="9207" y="2303"/>
                    <a:pt x="9174" y="2269"/>
                  </a:cubicBezTo>
                  <a:cubicBezTo>
                    <a:pt x="9132" y="2227"/>
                    <a:pt x="9066" y="2209"/>
                    <a:pt x="9000" y="2209"/>
                  </a:cubicBezTo>
                  <a:cubicBezTo>
                    <a:pt x="8907" y="2209"/>
                    <a:pt x="8812" y="2244"/>
                    <a:pt x="8773" y="2303"/>
                  </a:cubicBezTo>
                  <a:cubicBezTo>
                    <a:pt x="8773" y="2336"/>
                    <a:pt x="8707" y="2503"/>
                    <a:pt x="8707" y="2503"/>
                  </a:cubicBezTo>
                  <a:cubicBezTo>
                    <a:pt x="8707" y="2536"/>
                    <a:pt x="8840" y="2636"/>
                    <a:pt x="8840" y="2670"/>
                  </a:cubicBezTo>
                  <a:cubicBezTo>
                    <a:pt x="8862" y="2681"/>
                    <a:pt x="8892" y="2681"/>
                    <a:pt x="8923" y="2681"/>
                  </a:cubicBezTo>
                  <a:cubicBezTo>
                    <a:pt x="8985" y="2681"/>
                    <a:pt x="9051" y="2681"/>
                    <a:pt x="9074" y="2770"/>
                  </a:cubicBezTo>
                  <a:cubicBezTo>
                    <a:pt x="9018" y="2781"/>
                    <a:pt x="8959" y="2784"/>
                    <a:pt x="8897" y="2784"/>
                  </a:cubicBezTo>
                  <a:cubicBezTo>
                    <a:pt x="8773" y="2784"/>
                    <a:pt x="8640" y="2770"/>
                    <a:pt x="8506" y="2770"/>
                  </a:cubicBezTo>
                  <a:cubicBezTo>
                    <a:pt x="8373" y="2770"/>
                    <a:pt x="8240" y="2803"/>
                    <a:pt x="8073" y="2836"/>
                  </a:cubicBezTo>
                  <a:cubicBezTo>
                    <a:pt x="8039" y="2870"/>
                    <a:pt x="8206" y="2936"/>
                    <a:pt x="8173" y="2970"/>
                  </a:cubicBezTo>
                  <a:cubicBezTo>
                    <a:pt x="8151" y="2981"/>
                    <a:pt x="8128" y="2985"/>
                    <a:pt x="8107" y="2985"/>
                  </a:cubicBezTo>
                  <a:cubicBezTo>
                    <a:pt x="8065" y="2985"/>
                    <a:pt x="8028" y="2970"/>
                    <a:pt x="8006" y="2970"/>
                  </a:cubicBezTo>
                  <a:cubicBezTo>
                    <a:pt x="7906" y="2970"/>
                    <a:pt x="7873" y="3036"/>
                    <a:pt x="7773" y="3036"/>
                  </a:cubicBezTo>
                  <a:cubicBezTo>
                    <a:pt x="7739" y="3036"/>
                    <a:pt x="7706" y="3036"/>
                    <a:pt x="7673" y="3103"/>
                  </a:cubicBezTo>
                  <a:cubicBezTo>
                    <a:pt x="7606" y="3103"/>
                    <a:pt x="7572" y="3137"/>
                    <a:pt x="7539" y="3137"/>
                  </a:cubicBezTo>
                  <a:cubicBezTo>
                    <a:pt x="7439" y="3137"/>
                    <a:pt x="7406" y="3103"/>
                    <a:pt x="7372" y="3103"/>
                  </a:cubicBezTo>
                  <a:cubicBezTo>
                    <a:pt x="7339" y="3103"/>
                    <a:pt x="7272" y="3137"/>
                    <a:pt x="7239" y="3170"/>
                  </a:cubicBezTo>
                  <a:cubicBezTo>
                    <a:pt x="7206" y="3170"/>
                    <a:pt x="7172" y="3170"/>
                    <a:pt x="7105" y="3203"/>
                  </a:cubicBezTo>
                  <a:cubicBezTo>
                    <a:pt x="7072" y="3203"/>
                    <a:pt x="7039" y="3303"/>
                    <a:pt x="7005" y="3303"/>
                  </a:cubicBezTo>
                  <a:cubicBezTo>
                    <a:pt x="6939" y="3337"/>
                    <a:pt x="6905" y="3337"/>
                    <a:pt x="6872" y="3337"/>
                  </a:cubicBezTo>
                  <a:cubicBezTo>
                    <a:pt x="6772" y="3370"/>
                    <a:pt x="6772" y="3470"/>
                    <a:pt x="6705" y="3503"/>
                  </a:cubicBezTo>
                  <a:cubicBezTo>
                    <a:pt x="6672" y="3503"/>
                    <a:pt x="6572" y="3503"/>
                    <a:pt x="6538" y="3470"/>
                  </a:cubicBezTo>
                  <a:cubicBezTo>
                    <a:pt x="6538" y="3437"/>
                    <a:pt x="6572" y="3437"/>
                    <a:pt x="6538" y="3337"/>
                  </a:cubicBezTo>
                  <a:cubicBezTo>
                    <a:pt x="6525" y="3323"/>
                    <a:pt x="6488" y="3315"/>
                    <a:pt x="6450" y="3315"/>
                  </a:cubicBezTo>
                  <a:cubicBezTo>
                    <a:pt x="6395" y="3315"/>
                    <a:pt x="6338" y="3331"/>
                    <a:pt x="6338" y="3370"/>
                  </a:cubicBezTo>
                  <a:cubicBezTo>
                    <a:pt x="6272" y="3470"/>
                    <a:pt x="6405" y="3503"/>
                    <a:pt x="6405" y="3604"/>
                  </a:cubicBezTo>
                  <a:lnTo>
                    <a:pt x="6372" y="3637"/>
                  </a:lnTo>
                  <a:cubicBezTo>
                    <a:pt x="6349" y="3632"/>
                    <a:pt x="6328" y="3630"/>
                    <a:pt x="6308" y="3630"/>
                  </a:cubicBezTo>
                  <a:cubicBezTo>
                    <a:pt x="6178" y="3630"/>
                    <a:pt x="6091" y="3717"/>
                    <a:pt x="6005" y="3804"/>
                  </a:cubicBezTo>
                  <a:cubicBezTo>
                    <a:pt x="6005" y="3837"/>
                    <a:pt x="6038" y="3937"/>
                    <a:pt x="5938" y="3937"/>
                  </a:cubicBezTo>
                  <a:cubicBezTo>
                    <a:pt x="5922" y="3942"/>
                    <a:pt x="5906" y="3944"/>
                    <a:pt x="5889" y="3944"/>
                  </a:cubicBezTo>
                  <a:cubicBezTo>
                    <a:pt x="5837" y="3944"/>
                    <a:pt x="5781" y="3925"/>
                    <a:pt x="5738" y="3925"/>
                  </a:cubicBezTo>
                  <a:cubicBezTo>
                    <a:pt x="5707" y="3925"/>
                    <a:pt x="5683" y="3935"/>
                    <a:pt x="5671" y="3970"/>
                  </a:cubicBezTo>
                  <a:cubicBezTo>
                    <a:pt x="5671" y="4004"/>
                    <a:pt x="5696" y="4004"/>
                    <a:pt x="5721" y="4004"/>
                  </a:cubicBezTo>
                  <a:cubicBezTo>
                    <a:pt x="5746" y="4004"/>
                    <a:pt x="5771" y="4004"/>
                    <a:pt x="5771" y="4037"/>
                  </a:cubicBezTo>
                  <a:cubicBezTo>
                    <a:pt x="5731" y="4061"/>
                    <a:pt x="5688" y="4072"/>
                    <a:pt x="5644" y="4072"/>
                  </a:cubicBezTo>
                  <a:cubicBezTo>
                    <a:pt x="5504" y="4072"/>
                    <a:pt x="5363" y="3964"/>
                    <a:pt x="5338" y="3837"/>
                  </a:cubicBezTo>
                  <a:cubicBezTo>
                    <a:pt x="5438" y="3770"/>
                    <a:pt x="5671" y="3804"/>
                    <a:pt x="5771" y="3770"/>
                  </a:cubicBezTo>
                  <a:cubicBezTo>
                    <a:pt x="5871" y="3770"/>
                    <a:pt x="6038" y="3670"/>
                    <a:pt x="6005" y="3537"/>
                  </a:cubicBezTo>
                  <a:cubicBezTo>
                    <a:pt x="5938" y="3470"/>
                    <a:pt x="5738" y="3470"/>
                    <a:pt x="5671" y="3470"/>
                  </a:cubicBezTo>
                  <a:cubicBezTo>
                    <a:pt x="5538" y="3470"/>
                    <a:pt x="5404" y="3437"/>
                    <a:pt x="5271" y="3437"/>
                  </a:cubicBezTo>
                  <a:cubicBezTo>
                    <a:pt x="5237" y="3437"/>
                    <a:pt x="5204" y="3470"/>
                    <a:pt x="5171" y="3470"/>
                  </a:cubicBezTo>
                  <a:cubicBezTo>
                    <a:pt x="5082" y="3470"/>
                    <a:pt x="5008" y="3455"/>
                    <a:pt x="4948" y="3455"/>
                  </a:cubicBezTo>
                  <a:cubicBezTo>
                    <a:pt x="4919" y="3455"/>
                    <a:pt x="4893" y="3459"/>
                    <a:pt x="4871" y="3470"/>
                  </a:cubicBezTo>
                  <a:cubicBezTo>
                    <a:pt x="4837" y="3470"/>
                    <a:pt x="4770" y="3503"/>
                    <a:pt x="4737" y="3503"/>
                  </a:cubicBezTo>
                  <a:cubicBezTo>
                    <a:pt x="4670" y="3503"/>
                    <a:pt x="4670" y="3437"/>
                    <a:pt x="4570" y="3437"/>
                  </a:cubicBezTo>
                  <a:cubicBezTo>
                    <a:pt x="4538" y="3421"/>
                    <a:pt x="4508" y="3414"/>
                    <a:pt x="4479" y="3414"/>
                  </a:cubicBezTo>
                  <a:cubicBezTo>
                    <a:pt x="4387" y="3414"/>
                    <a:pt x="4305" y="3478"/>
                    <a:pt x="4203" y="3503"/>
                  </a:cubicBezTo>
                  <a:cubicBezTo>
                    <a:pt x="4103" y="3503"/>
                    <a:pt x="4037" y="3503"/>
                    <a:pt x="4003" y="3537"/>
                  </a:cubicBezTo>
                  <a:cubicBezTo>
                    <a:pt x="3937" y="3537"/>
                    <a:pt x="3903" y="3604"/>
                    <a:pt x="3903" y="3604"/>
                  </a:cubicBezTo>
                  <a:lnTo>
                    <a:pt x="3836" y="3604"/>
                  </a:lnTo>
                  <a:cubicBezTo>
                    <a:pt x="3770" y="3604"/>
                    <a:pt x="3736" y="3670"/>
                    <a:pt x="3703" y="3704"/>
                  </a:cubicBezTo>
                  <a:cubicBezTo>
                    <a:pt x="3603" y="3770"/>
                    <a:pt x="3536" y="3804"/>
                    <a:pt x="3403" y="3837"/>
                  </a:cubicBezTo>
                  <a:cubicBezTo>
                    <a:pt x="3336" y="3870"/>
                    <a:pt x="3269" y="4004"/>
                    <a:pt x="3203" y="4037"/>
                  </a:cubicBezTo>
                  <a:cubicBezTo>
                    <a:pt x="3169" y="4104"/>
                    <a:pt x="3036" y="4037"/>
                    <a:pt x="3036" y="4137"/>
                  </a:cubicBezTo>
                  <a:cubicBezTo>
                    <a:pt x="3036" y="4204"/>
                    <a:pt x="3103" y="4204"/>
                    <a:pt x="3069" y="4271"/>
                  </a:cubicBezTo>
                  <a:cubicBezTo>
                    <a:pt x="3036" y="4371"/>
                    <a:pt x="2902" y="4437"/>
                    <a:pt x="2869" y="4538"/>
                  </a:cubicBezTo>
                  <a:cubicBezTo>
                    <a:pt x="2869" y="4604"/>
                    <a:pt x="2869" y="4638"/>
                    <a:pt x="2836" y="4638"/>
                  </a:cubicBezTo>
                  <a:cubicBezTo>
                    <a:pt x="2836" y="4671"/>
                    <a:pt x="2736" y="4704"/>
                    <a:pt x="2736" y="4771"/>
                  </a:cubicBezTo>
                  <a:cubicBezTo>
                    <a:pt x="2702" y="4804"/>
                    <a:pt x="2736" y="4838"/>
                    <a:pt x="2702" y="4871"/>
                  </a:cubicBezTo>
                  <a:cubicBezTo>
                    <a:pt x="2602" y="4938"/>
                    <a:pt x="2536" y="4938"/>
                    <a:pt x="2435" y="4971"/>
                  </a:cubicBezTo>
                  <a:cubicBezTo>
                    <a:pt x="2402" y="5005"/>
                    <a:pt x="2402" y="5038"/>
                    <a:pt x="2369" y="5105"/>
                  </a:cubicBezTo>
                  <a:cubicBezTo>
                    <a:pt x="2269" y="5171"/>
                    <a:pt x="2102" y="5205"/>
                    <a:pt x="2069" y="5338"/>
                  </a:cubicBezTo>
                  <a:cubicBezTo>
                    <a:pt x="2069" y="5438"/>
                    <a:pt x="2102" y="5505"/>
                    <a:pt x="2169" y="5538"/>
                  </a:cubicBezTo>
                  <a:cubicBezTo>
                    <a:pt x="2169" y="5605"/>
                    <a:pt x="2169" y="5638"/>
                    <a:pt x="2202" y="5672"/>
                  </a:cubicBezTo>
                  <a:cubicBezTo>
                    <a:pt x="2227" y="5747"/>
                    <a:pt x="2308" y="5784"/>
                    <a:pt x="2404" y="5784"/>
                  </a:cubicBezTo>
                  <a:cubicBezTo>
                    <a:pt x="2435" y="5784"/>
                    <a:pt x="2469" y="5780"/>
                    <a:pt x="2502" y="5772"/>
                  </a:cubicBezTo>
                  <a:cubicBezTo>
                    <a:pt x="2669" y="5705"/>
                    <a:pt x="2736" y="5505"/>
                    <a:pt x="2869" y="5505"/>
                  </a:cubicBezTo>
                  <a:cubicBezTo>
                    <a:pt x="2936" y="5505"/>
                    <a:pt x="2936" y="5605"/>
                    <a:pt x="3003" y="5638"/>
                  </a:cubicBezTo>
                  <a:cubicBezTo>
                    <a:pt x="3036" y="5672"/>
                    <a:pt x="3203" y="5705"/>
                    <a:pt x="3203" y="5838"/>
                  </a:cubicBezTo>
                  <a:cubicBezTo>
                    <a:pt x="3203" y="5939"/>
                    <a:pt x="3036" y="5972"/>
                    <a:pt x="3003" y="6005"/>
                  </a:cubicBezTo>
                  <a:cubicBezTo>
                    <a:pt x="2936" y="5939"/>
                    <a:pt x="2936" y="5805"/>
                    <a:pt x="2902" y="5772"/>
                  </a:cubicBezTo>
                  <a:cubicBezTo>
                    <a:pt x="2769" y="5838"/>
                    <a:pt x="2702" y="5838"/>
                    <a:pt x="2702" y="5972"/>
                  </a:cubicBezTo>
                  <a:cubicBezTo>
                    <a:pt x="2702" y="6105"/>
                    <a:pt x="2836" y="6172"/>
                    <a:pt x="2836" y="6305"/>
                  </a:cubicBezTo>
                  <a:cubicBezTo>
                    <a:pt x="2836" y="6439"/>
                    <a:pt x="2569" y="6439"/>
                    <a:pt x="2435" y="6472"/>
                  </a:cubicBezTo>
                  <a:cubicBezTo>
                    <a:pt x="2369" y="6506"/>
                    <a:pt x="2369" y="6606"/>
                    <a:pt x="2335" y="6706"/>
                  </a:cubicBezTo>
                  <a:cubicBezTo>
                    <a:pt x="2269" y="6806"/>
                    <a:pt x="2202" y="6873"/>
                    <a:pt x="2169" y="6939"/>
                  </a:cubicBezTo>
                  <a:cubicBezTo>
                    <a:pt x="2102" y="6973"/>
                    <a:pt x="2069" y="6973"/>
                    <a:pt x="2069" y="6973"/>
                  </a:cubicBezTo>
                  <a:cubicBezTo>
                    <a:pt x="2035" y="7006"/>
                    <a:pt x="2035" y="7106"/>
                    <a:pt x="2002" y="7139"/>
                  </a:cubicBezTo>
                  <a:cubicBezTo>
                    <a:pt x="1935" y="7173"/>
                    <a:pt x="1835" y="7273"/>
                    <a:pt x="1768" y="7306"/>
                  </a:cubicBezTo>
                  <a:cubicBezTo>
                    <a:pt x="1746" y="7306"/>
                    <a:pt x="1724" y="7291"/>
                    <a:pt x="1702" y="7291"/>
                  </a:cubicBezTo>
                  <a:cubicBezTo>
                    <a:pt x="1690" y="7291"/>
                    <a:pt x="1679" y="7295"/>
                    <a:pt x="1668" y="7306"/>
                  </a:cubicBezTo>
                  <a:cubicBezTo>
                    <a:pt x="1602" y="7340"/>
                    <a:pt x="1668" y="7440"/>
                    <a:pt x="1568" y="7473"/>
                  </a:cubicBezTo>
                  <a:cubicBezTo>
                    <a:pt x="1501" y="7540"/>
                    <a:pt x="1235" y="7440"/>
                    <a:pt x="1235" y="7606"/>
                  </a:cubicBezTo>
                  <a:cubicBezTo>
                    <a:pt x="1335" y="7673"/>
                    <a:pt x="1401" y="7640"/>
                    <a:pt x="1535" y="7673"/>
                  </a:cubicBezTo>
                  <a:cubicBezTo>
                    <a:pt x="1568" y="7706"/>
                    <a:pt x="1735" y="7807"/>
                    <a:pt x="1735" y="7873"/>
                  </a:cubicBezTo>
                  <a:cubicBezTo>
                    <a:pt x="1768" y="7940"/>
                    <a:pt x="1768" y="8140"/>
                    <a:pt x="1768" y="8173"/>
                  </a:cubicBezTo>
                  <a:cubicBezTo>
                    <a:pt x="1735" y="8307"/>
                    <a:pt x="1602" y="8307"/>
                    <a:pt x="1501" y="8340"/>
                  </a:cubicBezTo>
                  <a:cubicBezTo>
                    <a:pt x="1435" y="8340"/>
                    <a:pt x="1401" y="8374"/>
                    <a:pt x="1368" y="8374"/>
                  </a:cubicBezTo>
                  <a:cubicBezTo>
                    <a:pt x="1101" y="8440"/>
                    <a:pt x="834" y="8374"/>
                    <a:pt x="734" y="8607"/>
                  </a:cubicBezTo>
                  <a:cubicBezTo>
                    <a:pt x="768" y="8707"/>
                    <a:pt x="834" y="8807"/>
                    <a:pt x="834" y="8974"/>
                  </a:cubicBezTo>
                  <a:cubicBezTo>
                    <a:pt x="834" y="9041"/>
                    <a:pt x="734" y="9174"/>
                    <a:pt x="768" y="9274"/>
                  </a:cubicBezTo>
                  <a:cubicBezTo>
                    <a:pt x="768" y="9308"/>
                    <a:pt x="868" y="9341"/>
                    <a:pt x="868" y="9374"/>
                  </a:cubicBezTo>
                  <a:cubicBezTo>
                    <a:pt x="868" y="9441"/>
                    <a:pt x="868" y="9474"/>
                    <a:pt x="901" y="9508"/>
                  </a:cubicBezTo>
                  <a:cubicBezTo>
                    <a:pt x="910" y="9535"/>
                    <a:pt x="927" y="9545"/>
                    <a:pt x="948" y="9545"/>
                  </a:cubicBezTo>
                  <a:cubicBezTo>
                    <a:pt x="1005" y="9545"/>
                    <a:pt x="1095" y="9474"/>
                    <a:pt x="1168" y="9474"/>
                  </a:cubicBezTo>
                  <a:cubicBezTo>
                    <a:pt x="1235" y="9474"/>
                    <a:pt x="1335" y="9541"/>
                    <a:pt x="1368" y="9641"/>
                  </a:cubicBezTo>
                  <a:cubicBezTo>
                    <a:pt x="1368" y="9675"/>
                    <a:pt x="1335" y="9808"/>
                    <a:pt x="1335" y="9841"/>
                  </a:cubicBezTo>
                  <a:cubicBezTo>
                    <a:pt x="1268" y="9975"/>
                    <a:pt x="1201" y="10008"/>
                    <a:pt x="1068" y="10108"/>
                  </a:cubicBezTo>
                  <a:cubicBezTo>
                    <a:pt x="1001" y="10175"/>
                    <a:pt x="1001" y="10275"/>
                    <a:pt x="934" y="10342"/>
                  </a:cubicBezTo>
                  <a:cubicBezTo>
                    <a:pt x="901" y="10475"/>
                    <a:pt x="901" y="10508"/>
                    <a:pt x="934" y="10642"/>
                  </a:cubicBezTo>
                  <a:cubicBezTo>
                    <a:pt x="901" y="10809"/>
                    <a:pt x="834" y="10942"/>
                    <a:pt x="668" y="11009"/>
                  </a:cubicBezTo>
                  <a:cubicBezTo>
                    <a:pt x="601" y="11042"/>
                    <a:pt x="567" y="11042"/>
                    <a:pt x="534" y="11109"/>
                  </a:cubicBezTo>
                  <a:cubicBezTo>
                    <a:pt x="501" y="11142"/>
                    <a:pt x="501" y="11176"/>
                    <a:pt x="434" y="11276"/>
                  </a:cubicBezTo>
                  <a:cubicBezTo>
                    <a:pt x="401" y="11342"/>
                    <a:pt x="367" y="11376"/>
                    <a:pt x="334" y="11442"/>
                  </a:cubicBezTo>
                  <a:cubicBezTo>
                    <a:pt x="334" y="11476"/>
                    <a:pt x="334" y="11543"/>
                    <a:pt x="267" y="11576"/>
                  </a:cubicBezTo>
                  <a:cubicBezTo>
                    <a:pt x="267" y="11676"/>
                    <a:pt x="201" y="11709"/>
                    <a:pt x="167" y="11809"/>
                  </a:cubicBezTo>
                  <a:cubicBezTo>
                    <a:pt x="167" y="11843"/>
                    <a:pt x="167" y="11909"/>
                    <a:pt x="100" y="11976"/>
                  </a:cubicBezTo>
                  <a:cubicBezTo>
                    <a:pt x="67" y="12076"/>
                    <a:pt x="0" y="12176"/>
                    <a:pt x="34" y="12243"/>
                  </a:cubicBezTo>
                  <a:cubicBezTo>
                    <a:pt x="67" y="12343"/>
                    <a:pt x="167" y="12343"/>
                    <a:pt x="167" y="12376"/>
                  </a:cubicBezTo>
                  <a:lnTo>
                    <a:pt x="167" y="12510"/>
                  </a:lnTo>
                  <a:cubicBezTo>
                    <a:pt x="167" y="12577"/>
                    <a:pt x="234" y="12577"/>
                    <a:pt x="234" y="12677"/>
                  </a:cubicBezTo>
                  <a:cubicBezTo>
                    <a:pt x="267" y="12810"/>
                    <a:pt x="234" y="12843"/>
                    <a:pt x="234" y="12977"/>
                  </a:cubicBezTo>
                  <a:lnTo>
                    <a:pt x="234" y="13077"/>
                  </a:lnTo>
                  <a:cubicBezTo>
                    <a:pt x="234" y="13177"/>
                    <a:pt x="167" y="13210"/>
                    <a:pt x="167" y="13310"/>
                  </a:cubicBezTo>
                  <a:cubicBezTo>
                    <a:pt x="167" y="13344"/>
                    <a:pt x="234" y="13377"/>
                    <a:pt x="234" y="13477"/>
                  </a:cubicBezTo>
                  <a:lnTo>
                    <a:pt x="234" y="13644"/>
                  </a:lnTo>
                  <a:cubicBezTo>
                    <a:pt x="267" y="13711"/>
                    <a:pt x="434" y="13811"/>
                    <a:pt x="534" y="13844"/>
                  </a:cubicBezTo>
                  <a:cubicBezTo>
                    <a:pt x="668" y="13911"/>
                    <a:pt x="768" y="13978"/>
                    <a:pt x="868" y="14044"/>
                  </a:cubicBezTo>
                  <a:cubicBezTo>
                    <a:pt x="901" y="14144"/>
                    <a:pt x="934" y="14211"/>
                    <a:pt x="1034" y="14311"/>
                  </a:cubicBezTo>
                  <a:cubicBezTo>
                    <a:pt x="1068" y="14345"/>
                    <a:pt x="1201" y="14345"/>
                    <a:pt x="1235" y="14378"/>
                  </a:cubicBezTo>
                  <a:cubicBezTo>
                    <a:pt x="1335" y="14411"/>
                    <a:pt x="1368" y="14411"/>
                    <a:pt x="1435" y="14478"/>
                  </a:cubicBezTo>
                  <a:cubicBezTo>
                    <a:pt x="1542" y="14505"/>
                    <a:pt x="1671" y="14596"/>
                    <a:pt x="1804" y="14596"/>
                  </a:cubicBezTo>
                  <a:cubicBezTo>
                    <a:pt x="1837" y="14596"/>
                    <a:pt x="1869" y="14591"/>
                    <a:pt x="1902" y="14578"/>
                  </a:cubicBezTo>
                  <a:cubicBezTo>
                    <a:pt x="2002" y="14545"/>
                    <a:pt x="2069" y="14478"/>
                    <a:pt x="2169" y="14411"/>
                  </a:cubicBezTo>
                  <a:cubicBezTo>
                    <a:pt x="2235" y="14378"/>
                    <a:pt x="2369" y="14345"/>
                    <a:pt x="2502" y="14345"/>
                  </a:cubicBezTo>
                  <a:lnTo>
                    <a:pt x="2736" y="14345"/>
                  </a:lnTo>
                  <a:cubicBezTo>
                    <a:pt x="2836" y="14311"/>
                    <a:pt x="2902" y="14211"/>
                    <a:pt x="3003" y="14178"/>
                  </a:cubicBezTo>
                  <a:cubicBezTo>
                    <a:pt x="3169" y="14044"/>
                    <a:pt x="3369" y="13911"/>
                    <a:pt x="3603" y="13878"/>
                  </a:cubicBezTo>
                  <a:cubicBezTo>
                    <a:pt x="3836" y="13878"/>
                    <a:pt x="3836" y="14078"/>
                    <a:pt x="4003" y="14144"/>
                  </a:cubicBezTo>
                  <a:cubicBezTo>
                    <a:pt x="4170" y="14144"/>
                    <a:pt x="4237" y="14011"/>
                    <a:pt x="4370" y="14011"/>
                  </a:cubicBezTo>
                  <a:cubicBezTo>
                    <a:pt x="4437" y="14011"/>
                    <a:pt x="4570" y="14144"/>
                    <a:pt x="4604" y="14178"/>
                  </a:cubicBezTo>
                  <a:cubicBezTo>
                    <a:pt x="4670" y="14244"/>
                    <a:pt x="4604" y="14378"/>
                    <a:pt x="4604" y="14411"/>
                  </a:cubicBezTo>
                  <a:cubicBezTo>
                    <a:pt x="4604" y="14511"/>
                    <a:pt x="4670" y="14645"/>
                    <a:pt x="4604" y="14711"/>
                  </a:cubicBezTo>
                  <a:cubicBezTo>
                    <a:pt x="4604" y="14778"/>
                    <a:pt x="4570" y="14812"/>
                    <a:pt x="4570" y="14845"/>
                  </a:cubicBezTo>
                  <a:cubicBezTo>
                    <a:pt x="4570" y="14878"/>
                    <a:pt x="4670" y="14978"/>
                    <a:pt x="4737" y="15012"/>
                  </a:cubicBezTo>
                  <a:cubicBezTo>
                    <a:pt x="4837" y="15045"/>
                    <a:pt x="4904" y="15078"/>
                    <a:pt x="5004" y="15178"/>
                  </a:cubicBezTo>
                  <a:cubicBezTo>
                    <a:pt x="5171" y="15312"/>
                    <a:pt x="5237" y="15412"/>
                    <a:pt x="5371" y="15579"/>
                  </a:cubicBezTo>
                  <a:cubicBezTo>
                    <a:pt x="5404" y="15645"/>
                    <a:pt x="5504" y="15746"/>
                    <a:pt x="5504" y="15812"/>
                  </a:cubicBezTo>
                  <a:lnTo>
                    <a:pt x="5504" y="15979"/>
                  </a:lnTo>
                  <a:cubicBezTo>
                    <a:pt x="5538" y="16079"/>
                    <a:pt x="5604" y="16079"/>
                    <a:pt x="5671" y="16213"/>
                  </a:cubicBezTo>
                  <a:cubicBezTo>
                    <a:pt x="5738" y="16413"/>
                    <a:pt x="5538" y="16546"/>
                    <a:pt x="5538" y="16746"/>
                  </a:cubicBezTo>
                  <a:cubicBezTo>
                    <a:pt x="5538" y="16813"/>
                    <a:pt x="5571" y="16846"/>
                    <a:pt x="5571" y="16880"/>
                  </a:cubicBezTo>
                  <a:cubicBezTo>
                    <a:pt x="5571" y="16980"/>
                    <a:pt x="5538" y="17013"/>
                    <a:pt x="5538" y="17046"/>
                  </a:cubicBezTo>
                  <a:cubicBezTo>
                    <a:pt x="5538" y="17080"/>
                    <a:pt x="5538" y="17213"/>
                    <a:pt x="5571" y="17313"/>
                  </a:cubicBezTo>
                  <a:cubicBezTo>
                    <a:pt x="5604" y="17380"/>
                    <a:pt x="5704" y="17480"/>
                    <a:pt x="5771" y="17513"/>
                  </a:cubicBezTo>
                  <a:cubicBezTo>
                    <a:pt x="5871" y="17580"/>
                    <a:pt x="5905" y="17714"/>
                    <a:pt x="6005" y="17814"/>
                  </a:cubicBezTo>
                  <a:cubicBezTo>
                    <a:pt x="6038" y="17847"/>
                    <a:pt x="6105" y="17880"/>
                    <a:pt x="6105" y="17914"/>
                  </a:cubicBezTo>
                  <a:cubicBezTo>
                    <a:pt x="6171" y="17980"/>
                    <a:pt x="6171" y="18081"/>
                    <a:pt x="6171" y="18147"/>
                  </a:cubicBezTo>
                  <a:cubicBezTo>
                    <a:pt x="6205" y="18181"/>
                    <a:pt x="6238" y="18247"/>
                    <a:pt x="6238" y="18314"/>
                  </a:cubicBezTo>
                  <a:cubicBezTo>
                    <a:pt x="6272" y="18481"/>
                    <a:pt x="6338" y="18581"/>
                    <a:pt x="6438" y="18714"/>
                  </a:cubicBezTo>
                  <a:cubicBezTo>
                    <a:pt x="6505" y="18748"/>
                    <a:pt x="6572" y="18814"/>
                    <a:pt x="6672" y="18881"/>
                  </a:cubicBezTo>
                  <a:cubicBezTo>
                    <a:pt x="6739" y="18981"/>
                    <a:pt x="6772" y="19048"/>
                    <a:pt x="6839" y="19148"/>
                  </a:cubicBezTo>
                  <a:cubicBezTo>
                    <a:pt x="6905" y="19215"/>
                    <a:pt x="7005" y="19248"/>
                    <a:pt x="7005" y="19348"/>
                  </a:cubicBezTo>
                  <a:cubicBezTo>
                    <a:pt x="7005" y="19381"/>
                    <a:pt x="6939" y="19415"/>
                    <a:pt x="7005" y="19515"/>
                  </a:cubicBezTo>
                  <a:cubicBezTo>
                    <a:pt x="7039" y="19648"/>
                    <a:pt x="7206" y="19715"/>
                    <a:pt x="7272" y="19715"/>
                  </a:cubicBezTo>
                  <a:cubicBezTo>
                    <a:pt x="7339" y="19715"/>
                    <a:pt x="7372" y="19648"/>
                    <a:pt x="7406" y="19648"/>
                  </a:cubicBezTo>
                  <a:lnTo>
                    <a:pt x="7506" y="19648"/>
                  </a:lnTo>
                  <a:cubicBezTo>
                    <a:pt x="7539" y="19648"/>
                    <a:pt x="7572" y="19548"/>
                    <a:pt x="7606" y="19548"/>
                  </a:cubicBezTo>
                  <a:cubicBezTo>
                    <a:pt x="7706" y="19515"/>
                    <a:pt x="7839" y="19515"/>
                    <a:pt x="7939" y="19482"/>
                  </a:cubicBezTo>
                  <a:cubicBezTo>
                    <a:pt x="8106" y="19415"/>
                    <a:pt x="8273" y="19315"/>
                    <a:pt x="8406" y="19181"/>
                  </a:cubicBezTo>
                  <a:cubicBezTo>
                    <a:pt x="8540" y="19048"/>
                    <a:pt x="8607" y="18914"/>
                    <a:pt x="8707" y="18814"/>
                  </a:cubicBezTo>
                  <a:cubicBezTo>
                    <a:pt x="8740" y="18714"/>
                    <a:pt x="8773" y="18581"/>
                    <a:pt x="8840" y="18514"/>
                  </a:cubicBezTo>
                  <a:cubicBezTo>
                    <a:pt x="8873" y="18447"/>
                    <a:pt x="8940" y="18381"/>
                    <a:pt x="8940" y="18314"/>
                  </a:cubicBezTo>
                  <a:cubicBezTo>
                    <a:pt x="8940" y="18247"/>
                    <a:pt x="9007" y="18114"/>
                    <a:pt x="9007" y="18047"/>
                  </a:cubicBezTo>
                  <a:cubicBezTo>
                    <a:pt x="9007" y="18014"/>
                    <a:pt x="8940" y="17980"/>
                    <a:pt x="8940" y="17914"/>
                  </a:cubicBezTo>
                  <a:cubicBezTo>
                    <a:pt x="8940" y="17747"/>
                    <a:pt x="9240" y="17714"/>
                    <a:pt x="9274" y="17547"/>
                  </a:cubicBezTo>
                  <a:cubicBezTo>
                    <a:pt x="9340" y="17413"/>
                    <a:pt x="9240" y="17213"/>
                    <a:pt x="9174" y="17147"/>
                  </a:cubicBezTo>
                  <a:cubicBezTo>
                    <a:pt x="9107" y="17080"/>
                    <a:pt x="9074" y="17013"/>
                    <a:pt x="9074" y="16980"/>
                  </a:cubicBezTo>
                  <a:cubicBezTo>
                    <a:pt x="9074" y="16880"/>
                    <a:pt x="9207" y="16780"/>
                    <a:pt x="9240" y="16680"/>
                  </a:cubicBezTo>
                  <a:cubicBezTo>
                    <a:pt x="9274" y="16613"/>
                    <a:pt x="9340" y="16513"/>
                    <a:pt x="9374" y="16479"/>
                  </a:cubicBezTo>
                  <a:cubicBezTo>
                    <a:pt x="9440" y="16379"/>
                    <a:pt x="9574" y="16346"/>
                    <a:pt x="9607" y="16279"/>
                  </a:cubicBezTo>
                  <a:cubicBezTo>
                    <a:pt x="9674" y="16213"/>
                    <a:pt x="9774" y="16046"/>
                    <a:pt x="9774" y="15979"/>
                  </a:cubicBezTo>
                  <a:cubicBezTo>
                    <a:pt x="9774" y="15879"/>
                    <a:pt x="9741" y="15812"/>
                    <a:pt x="9741" y="15712"/>
                  </a:cubicBezTo>
                  <a:cubicBezTo>
                    <a:pt x="9707" y="15612"/>
                    <a:pt x="9707" y="15445"/>
                    <a:pt x="9607" y="15245"/>
                  </a:cubicBezTo>
                  <a:cubicBezTo>
                    <a:pt x="9541" y="15212"/>
                    <a:pt x="9440" y="15112"/>
                    <a:pt x="9374" y="14978"/>
                  </a:cubicBezTo>
                  <a:cubicBezTo>
                    <a:pt x="9374" y="14878"/>
                    <a:pt x="9374" y="14812"/>
                    <a:pt x="9340" y="14711"/>
                  </a:cubicBezTo>
                  <a:cubicBezTo>
                    <a:pt x="9274" y="14678"/>
                    <a:pt x="9240" y="14645"/>
                    <a:pt x="9240" y="14578"/>
                  </a:cubicBezTo>
                  <a:cubicBezTo>
                    <a:pt x="9207" y="14478"/>
                    <a:pt x="9274" y="14378"/>
                    <a:pt x="9274" y="14244"/>
                  </a:cubicBezTo>
                  <a:cubicBezTo>
                    <a:pt x="9340" y="14178"/>
                    <a:pt x="9340" y="14078"/>
                    <a:pt x="9340" y="14011"/>
                  </a:cubicBezTo>
                  <a:cubicBezTo>
                    <a:pt x="9374" y="13911"/>
                    <a:pt x="9440" y="13878"/>
                    <a:pt x="9507" y="13811"/>
                  </a:cubicBezTo>
                  <a:cubicBezTo>
                    <a:pt x="9541" y="13744"/>
                    <a:pt x="9541" y="13677"/>
                    <a:pt x="9541" y="13644"/>
                  </a:cubicBezTo>
                  <a:cubicBezTo>
                    <a:pt x="9607" y="13477"/>
                    <a:pt x="9707" y="13310"/>
                    <a:pt x="9841" y="13177"/>
                  </a:cubicBezTo>
                  <a:cubicBezTo>
                    <a:pt x="9874" y="13077"/>
                    <a:pt x="9941" y="13044"/>
                    <a:pt x="10008" y="13010"/>
                  </a:cubicBezTo>
                  <a:cubicBezTo>
                    <a:pt x="10041" y="12910"/>
                    <a:pt x="10074" y="12877"/>
                    <a:pt x="10108" y="12810"/>
                  </a:cubicBezTo>
                  <a:cubicBezTo>
                    <a:pt x="10208" y="12677"/>
                    <a:pt x="10274" y="12510"/>
                    <a:pt x="10341" y="12343"/>
                  </a:cubicBezTo>
                  <a:lnTo>
                    <a:pt x="10341" y="12210"/>
                  </a:lnTo>
                  <a:cubicBezTo>
                    <a:pt x="10374" y="12076"/>
                    <a:pt x="10441" y="11909"/>
                    <a:pt x="10441" y="11743"/>
                  </a:cubicBezTo>
                  <a:lnTo>
                    <a:pt x="10441" y="11676"/>
                  </a:lnTo>
                  <a:cubicBezTo>
                    <a:pt x="10441" y="11576"/>
                    <a:pt x="10508" y="11476"/>
                    <a:pt x="10374" y="11376"/>
                  </a:cubicBezTo>
                  <a:cubicBezTo>
                    <a:pt x="10274" y="11376"/>
                    <a:pt x="10241" y="11476"/>
                    <a:pt x="10108" y="11509"/>
                  </a:cubicBezTo>
                  <a:cubicBezTo>
                    <a:pt x="10008" y="11543"/>
                    <a:pt x="9907" y="11543"/>
                    <a:pt x="9841" y="11576"/>
                  </a:cubicBezTo>
                  <a:cubicBezTo>
                    <a:pt x="9774" y="11643"/>
                    <a:pt x="9741" y="11676"/>
                    <a:pt x="9707" y="11676"/>
                  </a:cubicBezTo>
                  <a:cubicBezTo>
                    <a:pt x="9674" y="11676"/>
                    <a:pt x="9607" y="11676"/>
                    <a:pt x="9607" y="11709"/>
                  </a:cubicBezTo>
                  <a:cubicBezTo>
                    <a:pt x="9541" y="11743"/>
                    <a:pt x="9507" y="11809"/>
                    <a:pt x="9440" y="11809"/>
                  </a:cubicBezTo>
                  <a:cubicBezTo>
                    <a:pt x="9340" y="11809"/>
                    <a:pt x="9240" y="11709"/>
                    <a:pt x="9174" y="11643"/>
                  </a:cubicBezTo>
                  <a:cubicBezTo>
                    <a:pt x="9174" y="11576"/>
                    <a:pt x="9207" y="11543"/>
                    <a:pt x="9174" y="11509"/>
                  </a:cubicBezTo>
                  <a:cubicBezTo>
                    <a:pt x="9174" y="11476"/>
                    <a:pt x="9074" y="11476"/>
                    <a:pt x="9040" y="11409"/>
                  </a:cubicBezTo>
                  <a:cubicBezTo>
                    <a:pt x="8940" y="11376"/>
                    <a:pt x="8873" y="11309"/>
                    <a:pt x="8740" y="11242"/>
                  </a:cubicBezTo>
                  <a:cubicBezTo>
                    <a:pt x="8607" y="11209"/>
                    <a:pt x="8506" y="11176"/>
                    <a:pt x="8406" y="11076"/>
                  </a:cubicBezTo>
                  <a:lnTo>
                    <a:pt x="8273" y="10842"/>
                  </a:lnTo>
                  <a:cubicBezTo>
                    <a:pt x="8206" y="10742"/>
                    <a:pt x="8039" y="10709"/>
                    <a:pt x="8006" y="10642"/>
                  </a:cubicBezTo>
                  <a:cubicBezTo>
                    <a:pt x="7939" y="10542"/>
                    <a:pt x="7939" y="10475"/>
                    <a:pt x="7906" y="10375"/>
                  </a:cubicBezTo>
                  <a:cubicBezTo>
                    <a:pt x="7839" y="10242"/>
                    <a:pt x="7673" y="10208"/>
                    <a:pt x="7572" y="10142"/>
                  </a:cubicBezTo>
                  <a:cubicBezTo>
                    <a:pt x="7539" y="10075"/>
                    <a:pt x="7539" y="10041"/>
                    <a:pt x="7539" y="10008"/>
                  </a:cubicBezTo>
                  <a:cubicBezTo>
                    <a:pt x="7506" y="9908"/>
                    <a:pt x="7372" y="9841"/>
                    <a:pt x="7339" y="9741"/>
                  </a:cubicBezTo>
                  <a:cubicBezTo>
                    <a:pt x="7239" y="9675"/>
                    <a:pt x="7172" y="9574"/>
                    <a:pt x="7105" y="9508"/>
                  </a:cubicBezTo>
                  <a:cubicBezTo>
                    <a:pt x="7172" y="9474"/>
                    <a:pt x="7206" y="9408"/>
                    <a:pt x="7272" y="9408"/>
                  </a:cubicBezTo>
                  <a:cubicBezTo>
                    <a:pt x="7439" y="9508"/>
                    <a:pt x="7572" y="9641"/>
                    <a:pt x="7706" y="9741"/>
                  </a:cubicBezTo>
                  <a:cubicBezTo>
                    <a:pt x="7739" y="9808"/>
                    <a:pt x="7739" y="9841"/>
                    <a:pt x="7773" y="9875"/>
                  </a:cubicBezTo>
                  <a:cubicBezTo>
                    <a:pt x="7839" y="9908"/>
                    <a:pt x="7906" y="9908"/>
                    <a:pt x="7939" y="9975"/>
                  </a:cubicBezTo>
                  <a:cubicBezTo>
                    <a:pt x="8006" y="10008"/>
                    <a:pt x="8073" y="10041"/>
                    <a:pt x="8073" y="10142"/>
                  </a:cubicBezTo>
                  <a:cubicBezTo>
                    <a:pt x="8073" y="10175"/>
                    <a:pt x="8073" y="10208"/>
                    <a:pt x="8106" y="10242"/>
                  </a:cubicBezTo>
                  <a:cubicBezTo>
                    <a:pt x="8206" y="10408"/>
                    <a:pt x="8406" y="10475"/>
                    <a:pt x="8540" y="10575"/>
                  </a:cubicBezTo>
                  <a:cubicBezTo>
                    <a:pt x="8573" y="10642"/>
                    <a:pt x="8607" y="10675"/>
                    <a:pt x="8607" y="10709"/>
                  </a:cubicBezTo>
                  <a:cubicBezTo>
                    <a:pt x="8707" y="10809"/>
                    <a:pt x="8773" y="10809"/>
                    <a:pt x="8840" y="10875"/>
                  </a:cubicBezTo>
                  <a:cubicBezTo>
                    <a:pt x="8840" y="10909"/>
                    <a:pt x="8740" y="10909"/>
                    <a:pt x="8773" y="10975"/>
                  </a:cubicBezTo>
                  <a:cubicBezTo>
                    <a:pt x="8840" y="11009"/>
                    <a:pt x="8907" y="11042"/>
                    <a:pt x="8940" y="11076"/>
                  </a:cubicBezTo>
                  <a:cubicBezTo>
                    <a:pt x="9040" y="11209"/>
                    <a:pt x="9107" y="11376"/>
                    <a:pt x="9207" y="11509"/>
                  </a:cubicBezTo>
                  <a:cubicBezTo>
                    <a:pt x="9219" y="11512"/>
                    <a:pt x="9231" y="11514"/>
                    <a:pt x="9242" y="11514"/>
                  </a:cubicBezTo>
                  <a:cubicBezTo>
                    <a:pt x="9358" y="11514"/>
                    <a:pt x="9449" y="11373"/>
                    <a:pt x="9541" y="11342"/>
                  </a:cubicBezTo>
                  <a:cubicBezTo>
                    <a:pt x="9574" y="11342"/>
                    <a:pt x="9607" y="11309"/>
                    <a:pt x="9674" y="11309"/>
                  </a:cubicBezTo>
                  <a:cubicBezTo>
                    <a:pt x="9707" y="11242"/>
                    <a:pt x="9741" y="11209"/>
                    <a:pt x="9774" y="11209"/>
                  </a:cubicBezTo>
                  <a:cubicBezTo>
                    <a:pt x="9841" y="11209"/>
                    <a:pt x="9841" y="11209"/>
                    <a:pt x="9874" y="11176"/>
                  </a:cubicBezTo>
                  <a:cubicBezTo>
                    <a:pt x="9907" y="11142"/>
                    <a:pt x="9941" y="11042"/>
                    <a:pt x="10041" y="11009"/>
                  </a:cubicBezTo>
                  <a:cubicBezTo>
                    <a:pt x="10108" y="10909"/>
                    <a:pt x="10241" y="10875"/>
                    <a:pt x="10341" y="10842"/>
                  </a:cubicBezTo>
                  <a:cubicBezTo>
                    <a:pt x="10374" y="10742"/>
                    <a:pt x="10374" y="10675"/>
                    <a:pt x="10408" y="10642"/>
                  </a:cubicBezTo>
                  <a:cubicBezTo>
                    <a:pt x="10508" y="10542"/>
                    <a:pt x="10575" y="10542"/>
                    <a:pt x="10708" y="10475"/>
                  </a:cubicBezTo>
                  <a:cubicBezTo>
                    <a:pt x="10741" y="10408"/>
                    <a:pt x="10775" y="10375"/>
                    <a:pt x="10841" y="10308"/>
                  </a:cubicBezTo>
                  <a:lnTo>
                    <a:pt x="10942" y="10175"/>
                  </a:lnTo>
                  <a:cubicBezTo>
                    <a:pt x="11008" y="10142"/>
                    <a:pt x="11042" y="10041"/>
                    <a:pt x="11075" y="10008"/>
                  </a:cubicBezTo>
                  <a:lnTo>
                    <a:pt x="11075" y="9875"/>
                  </a:lnTo>
                  <a:cubicBezTo>
                    <a:pt x="11075" y="9841"/>
                    <a:pt x="11108" y="9808"/>
                    <a:pt x="11175" y="9741"/>
                  </a:cubicBezTo>
                  <a:cubicBezTo>
                    <a:pt x="11208" y="9708"/>
                    <a:pt x="11242" y="9508"/>
                    <a:pt x="11242" y="9474"/>
                  </a:cubicBezTo>
                  <a:cubicBezTo>
                    <a:pt x="11242" y="9408"/>
                    <a:pt x="11042" y="9308"/>
                    <a:pt x="11008" y="9308"/>
                  </a:cubicBezTo>
                  <a:lnTo>
                    <a:pt x="10841" y="9308"/>
                  </a:lnTo>
                  <a:cubicBezTo>
                    <a:pt x="10741" y="9308"/>
                    <a:pt x="10708" y="9241"/>
                    <a:pt x="10675" y="9174"/>
                  </a:cubicBezTo>
                  <a:cubicBezTo>
                    <a:pt x="10608" y="9141"/>
                    <a:pt x="10608" y="9041"/>
                    <a:pt x="10541" y="9007"/>
                  </a:cubicBezTo>
                  <a:cubicBezTo>
                    <a:pt x="10408" y="9174"/>
                    <a:pt x="10374" y="9374"/>
                    <a:pt x="10008" y="9408"/>
                  </a:cubicBezTo>
                  <a:cubicBezTo>
                    <a:pt x="9907" y="9408"/>
                    <a:pt x="9907" y="9274"/>
                    <a:pt x="9874" y="9174"/>
                  </a:cubicBezTo>
                  <a:cubicBezTo>
                    <a:pt x="9867" y="9167"/>
                    <a:pt x="9858" y="9165"/>
                    <a:pt x="9847" y="9165"/>
                  </a:cubicBezTo>
                  <a:cubicBezTo>
                    <a:pt x="9805" y="9165"/>
                    <a:pt x="9741" y="9208"/>
                    <a:pt x="9741" y="9208"/>
                  </a:cubicBezTo>
                  <a:cubicBezTo>
                    <a:pt x="9674" y="9041"/>
                    <a:pt x="9440" y="9041"/>
                    <a:pt x="9340" y="8941"/>
                  </a:cubicBezTo>
                  <a:cubicBezTo>
                    <a:pt x="9274" y="8874"/>
                    <a:pt x="9207" y="8807"/>
                    <a:pt x="9207" y="8774"/>
                  </a:cubicBezTo>
                  <a:cubicBezTo>
                    <a:pt x="9207" y="8674"/>
                    <a:pt x="9274" y="8640"/>
                    <a:pt x="9374" y="8607"/>
                  </a:cubicBezTo>
                  <a:cubicBezTo>
                    <a:pt x="9396" y="8600"/>
                    <a:pt x="9417" y="8596"/>
                    <a:pt x="9436" y="8596"/>
                  </a:cubicBezTo>
                  <a:cubicBezTo>
                    <a:pt x="9596" y="8596"/>
                    <a:pt x="9685" y="8811"/>
                    <a:pt x="9774" y="8841"/>
                  </a:cubicBezTo>
                  <a:cubicBezTo>
                    <a:pt x="9841" y="8874"/>
                    <a:pt x="9907" y="8874"/>
                    <a:pt x="10008" y="8941"/>
                  </a:cubicBezTo>
                  <a:cubicBezTo>
                    <a:pt x="10065" y="8960"/>
                    <a:pt x="10134" y="8979"/>
                    <a:pt x="10214" y="8979"/>
                  </a:cubicBezTo>
                  <a:cubicBezTo>
                    <a:pt x="10273" y="8979"/>
                    <a:pt x="10337" y="8969"/>
                    <a:pt x="10408" y="8941"/>
                  </a:cubicBezTo>
                  <a:cubicBezTo>
                    <a:pt x="10508" y="8874"/>
                    <a:pt x="10508" y="8841"/>
                    <a:pt x="10575" y="8841"/>
                  </a:cubicBezTo>
                  <a:cubicBezTo>
                    <a:pt x="10675" y="8841"/>
                    <a:pt x="10708" y="8974"/>
                    <a:pt x="10741" y="8974"/>
                  </a:cubicBezTo>
                  <a:cubicBezTo>
                    <a:pt x="10841" y="9007"/>
                    <a:pt x="10942" y="9007"/>
                    <a:pt x="11075" y="9007"/>
                  </a:cubicBezTo>
                  <a:cubicBezTo>
                    <a:pt x="11175" y="9007"/>
                    <a:pt x="11275" y="9007"/>
                    <a:pt x="11375" y="8974"/>
                  </a:cubicBezTo>
                  <a:cubicBezTo>
                    <a:pt x="11509" y="8974"/>
                    <a:pt x="11609" y="8874"/>
                    <a:pt x="11709" y="8874"/>
                  </a:cubicBezTo>
                  <a:cubicBezTo>
                    <a:pt x="11775" y="8841"/>
                    <a:pt x="11909" y="8841"/>
                    <a:pt x="12009" y="8841"/>
                  </a:cubicBezTo>
                  <a:cubicBezTo>
                    <a:pt x="12042" y="8841"/>
                    <a:pt x="12076" y="8807"/>
                    <a:pt x="12076" y="8807"/>
                  </a:cubicBezTo>
                  <a:cubicBezTo>
                    <a:pt x="12209" y="8807"/>
                    <a:pt x="12276" y="8941"/>
                    <a:pt x="12376" y="8974"/>
                  </a:cubicBezTo>
                  <a:cubicBezTo>
                    <a:pt x="12509" y="9041"/>
                    <a:pt x="12676" y="9041"/>
                    <a:pt x="12743" y="9141"/>
                  </a:cubicBezTo>
                  <a:cubicBezTo>
                    <a:pt x="12709" y="9308"/>
                    <a:pt x="13010" y="9374"/>
                    <a:pt x="13076" y="9374"/>
                  </a:cubicBezTo>
                  <a:cubicBezTo>
                    <a:pt x="13176" y="9374"/>
                    <a:pt x="13210" y="9274"/>
                    <a:pt x="13243" y="9208"/>
                  </a:cubicBezTo>
                  <a:cubicBezTo>
                    <a:pt x="13343" y="9274"/>
                    <a:pt x="13343" y="9308"/>
                    <a:pt x="13377" y="9441"/>
                  </a:cubicBezTo>
                  <a:lnTo>
                    <a:pt x="13510" y="9675"/>
                  </a:lnTo>
                  <a:lnTo>
                    <a:pt x="13610" y="9941"/>
                  </a:lnTo>
                  <a:cubicBezTo>
                    <a:pt x="13677" y="10008"/>
                    <a:pt x="13777" y="10108"/>
                    <a:pt x="13844" y="10175"/>
                  </a:cubicBezTo>
                  <a:cubicBezTo>
                    <a:pt x="13910" y="10275"/>
                    <a:pt x="13944" y="10375"/>
                    <a:pt x="14010" y="10475"/>
                  </a:cubicBezTo>
                  <a:cubicBezTo>
                    <a:pt x="14044" y="10542"/>
                    <a:pt x="14110" y="10609"/>
                    <a:pt x="14211" y="10642"/>
                  </a:cubicBezTo>
                  <a:cubicBezTo>
                    <a:pt x="14332" y="10763"/>
                    <a:pt x="14426" y="11051"/>
                    <a:pt x="14568" y="11051"/>
                  </a:cubicBezTo>
                  <a:cubicBezTo>
                    <a:pt x="14582" y="11051"/>
                    <a:pt x="14596" y="11048"/>
                    <a:pt x="14611" y="11042"/>
                  </a:cubicBezTo>
                  <a:cubicBezTo>
                    <a:pt x="14678" y="11042"/>
                    <a:pt x="14678" y="11009"/>
                    <a:pt x="14711" y="10942"/>
                  </a:cubicBezTo>
                  <a:cubicBezTo>
                    <a:pt x="14711" y="10875"/>
                    <a:pt x="14744" y="10842"/>
                    <a:pt x="14778" y="10809"/>
                  </a:cubicBezTo>
                  <a:cubicBezTo>
                    <a:pt x="14778" y="10775"/>
                    <a:pt x="14778" y="10709"/>
                    <a:pt x="14844" y="10675"/>
                  </a:cubicBezTo>
                  <a:cubicBezTo>
                    <a:pt x="14844" y="10642"/>
                    <a:pt x="14878" y="10609"/>
                    <a:pt x="14878" y="10609"/>
                  </a:cubicBezTo>
                  <a:cubicBezTo>
                    <a:pt x="14878" y="10542"/>
                    <a:pt x="14844" y="10475"/>
                    <a:pt x="14844" y="10442"/>
                  </a:cubicBezTo>
                  <a:cubicBezTo>
                    <a:pt x="14844" y="10342"/>
                    <a:pt x="14878" y="10308"/>
                    <a:pt x="14844" y="10208"/>
                  </a:cubicBezTo>
                  <a:cubicBezTo>
                    <a:pt x="14844" y="10108"/>
                    <a:pt x="14711" y="10008"/>
                    <a:pt x="14711" y="9841"/>
                  </a:cubicBezTo>
                  <a:cubicBezTo>
                    <a:pt x="14744" y="9708"/>
                    <a:pt x="14878" y="9675"/>
                    <a:pt x="14944" y="9541"/>
                  </a:cubicBezTo>
                  <a:cubicBezTo>
                    <a:pt x="15011" y="9508"/>
                    <a:pt x="15011" y="9474"/>
                    <a:pt x="15011" y="9441"/>
                  </a:cubicBezTo>
                  <a:lnTo>
                    <a:pt x="15111" y="9308"/>
                  </a:lnTo>
                  <a:cubicBezTo>
                    <a:pt x="15211" y="9174"/>
                    <a:pt x="15211" y="9107"/>
                    <a:pt x="15278" y="9007"/>
                  </a:cubicBezTo>
                  <a:cubicBezTo>
                    <a:pt x="15345" y="8974"/>
                    <a:pt x="15445" y="8941"/>
                    <a:pt x="15445" y="8841"/>
                  </a:cubicBezTo>
                  <a:cubicBezTo>
                    <a:pt x="15378" y="8640"/>
                    <a:pt x="15545" y="8674"/>
                    <a:pt x="15712" y="8607"/>
                  </a:cubicBezTo>
                  <a:cubicBezTo>
                    <a:pt x="15745" y="8607"/>
                    <a:pt x="15878" y="8507"/>
                    <a:pt x="15912" y="8507"/>
                  </a:cubicBezTo>
                  <a:cubicBezTo>
                    <a:pt x="15945" y="8474"/>
                    <a:pt x="16012" y="8374"/>
                    <a:pt x="16045" y="8374"/>
                  </a:cubicBezTo>
                  <a:cubicBezTo>
                    <a:pt x="16079" y="8374"/>
                    <a:pt x="16112" y="8474"/>
                    <a:pt x="16179" y="8507"/>
                  </a:cubicBezTo>
                  <a:cubicBezTo>
                    <a:pt x="16212" y="8540"/>
                    <a:pt x="16245" y="8607"/>
                    <a:pt x="16345" y="8640"/>
                  </a:cubicBezTo>
                  <a:cubicBezTo>
                    <a:pt x="16379" y="8674"/>
                    <a:pt x="16445" y="8674"/>
                    <a:pt x="16512" y="8707"/>
                  </a:cubicBezTo>
                  <a:cubicBezTo>
                    <a:pt x="16546" y="8707"/>
                    <a:pt x="16546" y="8774"/>
                    <a:pt x="16579" y="8807"/>
                  </a:cubicBezTo>
                  <a:cubicBezTo>
                    <a:pt x="16679" y="8874"/>
                    <a:pt x="16746" y="8874"/>
                    <a:pt x="16779" y="9007"/>
                  </a:cubicBezTo>
                  <a:lnTo>
                    <a:pt x="16779" y="9174"/>
                  </a:lnTo>
                  <a:cubicBezTo>
                    <a:pt x="16846" y="9208"/>
                    <a:pt x="16912" y="9274"/>
                    <a:pt x="16946" y="9274"/>
                  </a:cubicBezTo>
                  <a:cubicBezTo>
                    <a:pt x="17079" y="9208"/>
                    <a:pt x="17113" y="9041"/>
                    <a:pt x="17213" y="9041"/>
                  </a:cubicBezTo>
                  <a:cubicBezTo>
                    <a:pt x="17379" y="9208"/>
                    <a:pt x="17446" y="9374"/>
                    <a:pt x="17546" y="9474"/>
                  </a:cubicBezTo>
                  <a:cubicBezTo>
                    <a:pt x="17580" y="9508"/>
                    <a:pt x="17646" y="9541"/>
                    <a:pt x="17646" y="9608"/>
                  </a:cubicBezTo>
                  <a:lnTo>
                    <a:pt x="17746" y="9708"/>
                  </a:lnTo>
                  <a:cubicBezTo>
                    <a:pt x="17813" y="9775"/>
                    <a:pt x="17813" y="9841"/>
                    <a:pt x="17813" y="9941"/>
                  </a:cubicBezTo>
                  <a:cubicBezTo>
                    <a:pt x="17813" y="9975"/>
                    <a:pt x="17846" y="9975"/>
                    <a:pt x="17846" y="10008"/>
                  </a:cubicBezTo>
                  <a:cubicBezTo>
                    <a:pt x="17880" y="10142"/>
                    <a:pt x="17846" y="10308"/>
                    <a:pt x="17880" y="10375"/>
                  </a:cubicBezTo>
                  <a:cubicBezTo>
                    <a:pt x="17913" y="10475"/>
                    <a:pt x="18013" y="10475"/>
                    <a:pt x="18080" y="10508"/>
                  </a:cubicBezTo>
                  <a:cubicBezTo>
                    <a:pt x="18180" y="10542"/>
                    <a:pt x="18280" y="10675"/>
                    <a:pt x="18347" y="10709"/>
                  </a:cubicBezTo>
                  <a:cubicBezTo>
                    <a:pt x="18380" y="10809"/>
                    <a:pt x="18380" y="10875"/>
                    <a:pt x="18480" y="10975"/>
                  </a:cubicBezTo>
                  <a:cubicBezTo>
                    <a:pt x="18480" y="11009"/>
                    <a:pt x="18514" y="11009"/>
                    <a:pt x="18547" y="11042"/>
                  </a:cubicBezTo>
                  <a:cubicBezTo>
                    <a:pt x="18614" y="11142"/>
                    <a:pt x="18714" y="11209"/>
                    <a:pt x="18847" y="11276"/>
                  </a:cubicBezTo>
                  <a:cubicBezTo>
                    <a:pt x="18894" y="11299"/>
                    <a:pt x="18958" y="11323"/>
                    <a:pt x="19015" y="11323"/>
                  </a:cubicBezTo>
                  <a:cubicBezTo>
                    <a:pt x="19039" y="11323"/>
                    <a:pt x="19061" y="11319"/>
                    <a:pt x="19081" y="11309"/>
                  </a:cubicBezTo>
                  <a:cubicBezTo>
                    <a:pt x="19114" y="11176"/>
                    <a:pt x="19014" y="11142"/>
                    <a:pt x="18914" y="11009"/>
                  </a:cubicBezTo>
                  <a:cubicBezTo>
                    <a:pt x="18881" y="10942"/>
                    <a:pt x="18881" y="10809"/>
                    <a:pt x="18847" y="10709"/>
                  </a:cubicBezTo>
                  <a:cubicBezTo>
                    <a:pt x="18780" y="10642"/>
                    <a:pt x="18580" y="10542"/>
                    <a:pt x="18514" y="10508"/>
                  </a:cubicBezTo>
                  <a:cubicBezTo>
                    <a:pt x="18480" y="10492"/>
                    <a:pt x="18447" y="10492"/>
                    <a:pt x="18418" y="10492"/>
                  </a:cubicBezTo>
                  <a:cubicBezTo>
                    <a:pt x="18389" y="10492"/>
                    <a:pt x="18363" y="10492"/>
                    <a:pt x="18347" y="10475"/>
                  </a:cubicBezTo>
                  <a:cubicBezTo>
                    <a:pt x="18247" y="10442"/>
                    <a:pt x="18247" y="10308"/>
                    <a:pt x="18180" y="10208"/>
                  </a:cubicBezTo>
                  <a:cubicBezTo>
                    <a:pt x="18113" y="10175"/>
                    <a:pt x="18047" y="10142"/>
                    <a:pt x="18013" y="10108"/>
                  </a:cubicBezTo>
                  <a:cubicBezTo>
                    <a:pt x="17947" y="9975"/>
                    <a:pt x="18013" y="9841"/>
                    <a:pt x="18013" y="9708"/>
                  </a:cubicBezTo>
                  <a:cubicBezTo>
                    <a:pt x="18013" y="9608"/>
                    <a:pt x="17947" y="9541"/>
                    <a:pt x="18047" y="9508"/>
                  </a:cubicBezTo>
                  <a:cubicBezTo>
                    <a:pt x="18080" y="9508"/>
                    <a:pt x="18113" y="9608"/>
                    <a:pt x="18213" y="9608"/>
                  </a:cubicBezTo>
                  <a:cubicBezTo>
                    <a:pt x="18247" y="9624"/>
                    <a:pt x="18288" y="9624"/>
                    <a:pt x="18330" y="9624"/>
                  </a:cubicBezTo>
                  <a:cubicBezTo>
                    <a:pt x="18372" y="9624"/>
                    <a:pt x="18414" y="9624"/>
                    <a:pt x="18447" y="9641"/>
                  </a:cubicBezTo>
                  <a:cubicBezTo>
                    <a:pt x="18514" y="9675"/>
                    <a:pt x="18547" y="9775"/>
                    <a:pt x="18614" y="9775"/>
                  </a:cubicBezTo>
                  <a:cubicBezTo>
                    <a:pt x="18714" y="9808"/>
                    <a:pt x="18847" y="9808"/>
                    <a:pt x="18881" y="9841"/>
                  </a:cubicBezTo>
                  <a:cubicBezTo>
                    <a:pt x="18914" y="9875"/>
                    <a:pt x="18881" y="9975"/>
                    <a:pt x="18947" y="10008"/>
                  </a:cubicBezTo>
                  <a:cubicBezTo>
                    <a:pt x="19114" y="9975"/>
                    <a:pt x="19114" y="9808"/>
                    <a:pt x="19214" y="9708"/>
                  </a:cubicBezTo>
                  <a:cubicBezTo>
                    <a:pt x="19281" y="9641"/>
                    <a:pt x="19448" y="9541"/>
                    <a:pt x="19514" y="9441"/>
                  </a:cubicBezTo>
                  <a:cubicBezTo>
                    <a:pt x="19414" y="8941"/>
                    <a:pt x="19181" y="8841"/>
                    <a:pt x="18881" y="8674"/>
                  </a:cubicBezTo>
                  <a:cubicBezTo>
                    <a:pt x="18780" y="8640"/>
                    <a:pt x="18580" y="8507"/>
                    <a:pt x="18547" y="8374"/>
                  </a:cubicBezTo>
                  <a:cubicBezTo>
                    <a:pt x="18514" y="8274"/>
                    <a:pt x="18714" y="7973"/>
                    <a:pt x="18847" y="7973"/>
                  </a:cubicBezTo>
                  <a:cubicBezTo>
                    <a:pt x="18864" y="7968"/>
                    <a:pt x="18882" y="7965"/>
                    <a:pt x="18901" y="7965"/>
                  </a:cubicBezTo>
                  <a:cubicBezTo>
                    <a:pt x="18989" y="7965"/>
                    <a:pt x="19081" y="8030"/>
                    <a:pt x="19081" y="8140"/>
                  </a:cubicBezTo>
                  <a:cubicBezTo>
                    <a:pt x="19081" y="8173"/>
                    <a:pt x="18947" y="8274"/>
                    <a:pt x="19014" y="8374"/>
                  </a:cubicBezTo>
                  <a:cubicBezTo>
                    <a:pt x="19047" y="8474"/>
                    <a:pt x="19114" y="8474"/>
                    <a:pt x="19181" y="8474"/>
                  </a:cubicBezTo>
                  <a:cubicBezTo>
                    <a:pt x="19247" y="8440"/>
                    <a:pt x="19281" y="8307"/>
                    <a:pt x="19247" y="8207"/>
                  </a:cubicBezTo>
                  <a:cubicBezTo>
                    <a:pt x="19214" y="8140"/>
                    <a:pt x="19114" y="8140"/>
                    <a:pt x="19114" y="8040"/>
                  </a:cubicBezTo>
                  <a:cubicBezTo>
                    <a:pt x="19081" y="7940"/>
                    <a:pt x="19281" y="7873"/>
                    <a:pt x="19414" y="7840"/>
                  </a:cubicBezTo>
                  <a:lnTo>
                    <a:pt x="19548" y="7706"/>
                  </a:lnTo>
                  <a:cubicBezTo>
                    <a:pt x="19714" y="7640"/>
                    <a:pt x="19915" y="7506"/>
                    <a:pt x="20048" y="7373"/>
                  </a:cubicBezTo>
                  <a:cubicBezTo>
                    <a:pt x="20181" y="7206"/>
                    <a:pt x="20215" y="7006"/>
                    <a:pt x="20215" y="6706"/>
                  </a:cubicBezTo>
                  <a:cubicBezTo>
                    <a:pt x="20348" y="6639"/>
                    <a:pt x="20215" y="6506"/>
                    <a:pt x="20215" y="6372"/>
                  </a:cubicBezTo>
                  <a:cubicBezTo>
                    <a:pt x="20181" y="6339"/>
                    <a:pt x="20081" y="6339"/>
                    <a:pt x="20048" y="6305"/>
                  </a:cubicBezTo>
                  <a:lnTo>
                    <a:pt x="20048" y="6205"/>
                  </a:lnTo>
                  <a:cubicBezTo>
                    <a:pt x="20015" y="6172"/>
                    <a:pt x="20015" y="6139"/>
                    <a:pt x="19915" y="6072"/>
                  </a:cubicBezTo>
                  <a:cubicBezTo>
                    <a:pt x="19881" y="6072"/>
                    <a:pt x="19848" y="6039"/>
                    <a:pt x="19781" y="6039"/>
                  </a:cubicBezTo>
                  <a:cubicBezTo>
                    <a:pt x="19714" y="5972"/>
                    <a:pt x="19581" y="5872"/>
                    <a:pt x="19514" y="5838"/>
                  </a:cubicBezTo>
                  <a:cubicBezTo>
                    <a:pt x="19414" y="5805"/>
                    <a:pt x="19348" y="5805"/>
                    <a:pt x="19281" y="5705"/>
                  </a:cubicBezTo>
                  <a:cubicBezTo>
                    <a:pt x="19247" y="5572"/>
                    <a:pt x="19448" y="5472"/>
                    <a:pt x="19514" y="5338"/>
                  </a:cubicBezTo>
                  <a:cubicBezTo>
                    <a:pt x="19464" y="5321"/>
                    <a:pt x="19423" y="5313"/>
                    <a:pt x="19381" y="5313"/>
                  </a:cubicBezTo>
                  <a:cubicBezTo>
                    <a:pt x="19339" y="5313"/>
                    <a:pt x="19297" y="5321"/>
                    <a:pt x="19247" y="5338"/>
                  </a:cubicBezTo>
                  <a:cubicBezTo>
                    <a:pt x="19214" y="5338"/>
                    <a:pt x="19181" y="5405"/>
                    <a:pt x="19114" y="5405"/>
                  </a:cubicBezTo>
                  <a:cubicBezTo>
                    <a:pt x="19047" y="5405"/>
                    <a:pt x="19047" y="5338"/>
                    <a:pt x="18947" y="5338"/>
                  </a:cubicBezTo>
                  <a:cubicBezTo>
                    <a:pt x="18925" y="5338"/>
                    <a:pt x="18895" y="5342"/>
                    <a:pt x="18866" y="5342"/>
                  </a:cubicBezTo>
                  <a:cubicBezTo>
                    <a:pt x="18806" y="5342"/>
                    <a:pt x="18747" y="5327"/>
                    <a:pt x="18747" y="5238"/>
                  </a:cubicBezTo>
                  <a:cubicBezTo>
                    <a:pt x="18747" y="5205"/>
                    <a:pt x="18847" y="5171"/>
                    <a:pt x="18881" y="5138"/>
                  </a:cubicBezTo>
                  <a:cubicBezTo>
                    <a:pt x="18914" y="5038"/>
                    <a:pt x="18947" y="4871"/>
                    <a:pt x="19081" y="4838"/>
                  </a:cubicBezTo>
                  <a:cubicBezTo>
                    <a:pt x="19247" y="4838"/>
                    <a:pt x="19114" y="5038"/>
                    <a:pt x="19247" y="5105"/>
                  </a:cubicBezTo>
                  <a:cubicBezTo>
                    <a:pt x="19348" y="5038"/>
                    <a:pt x="19348" y="4971"/>
                    <a:pt x="19414" y="4938"/>
                  </a:cubicBezTo>
                  <a:cubicBezTo>
                    <a:pt x="19474" y="4908"/>
                    <a:pt x="19541" y="4891"/>
                    <a:pt x="19599" y="4891"/>
                  </a:cubicBezTo>
                  <a:cubicBezTo>
                    <a:pt x="19671" y="4891"/>
                    <a:pt x="19729" y="4916"/>
                    <a:pt x="19748" y="4971"/>
                  </a:cubicBezTo>
                  <a:cubicBezTo>
                    <a:pt x="19781" y="5005"/>
                    <a:pt x="19781" y="5105"/>
                    <a:pt x="19881" y="5138"/>
                  </a:cubicBezTo>
                  <a:cubicBezTo>
                    <a:pt x="19911" y="5145"/>
                    <a:pt x="19938" y="5148"/>
                    <a:pt x="19962" y="5148"/>
                  </a:cubicBezTo>
                  <a:cubicBezTo>
                    <a:pt x="20004" y="5148"/>
                    <a:pt x="20037" y="5140"/>
                    <a:pt x="20062" y="5140"/>
                  </a:cubicBezTo>
                  <a:cubicBezTo>
                    <a:pt x="20086" y="5140"/>
                    <a:pt x="20102" y="5147"/>
                    <a:pt x="20115" y="5171"/>
                  </a:cubicBezTo>
                  <a:cubicBezTo>
                    <a:pt x="20181" y="5205"/>
                    <a:pt x="20181" y="5271"/>
                    <a:pt x="20181" y="5271"/>
                  </a:cubicBezTo>
                  <a:cubicBezTo>
                    <a:pt x="20215" y="5305"/>
                    <a:pt x="20248" y="5305"/>
                    <a:pt x="20282" y="5371"/>
                  </a:cubicBezTo>
                  <a:cubicBezTo>
                    <a:pt x="20348" y="5472"/>
                    <a:pt x="20348" y="5538"/>
                    <a:pt x="20415" y="5538"/>
                  </a:cubicBezTo>
                  <a:cubicBezTo>
                    <a:pt x="20548" y="5538"/>
                    <a:pt x="20749" y="5371"/>
                    <a:pt x="20715" y="5305"/>
                  </a:cubicBezTo>
                  <a:cubicBezTo>
                    <a:pt x="20715" y="5205"/>
                    <a:pt x="20615" y="5138"/>
                    <a:pt x="20548" y="5105"/>
                  </a:cubicBezTo>
                  <a:cubicBezTo>
                    <a:pt x="20448" y="5005"/>
                    <a:pt x="20282" y="4938"/>
                    <a:pt x="20215" y="4871"/>
                  </a:cubicBezTo>
                  <a:cubicBezTo>
                    <a:pt x="20181" y="4838"/>
                    <a:pt x="20048" y="4871"/>
                    <a:pt x="20015" y="4804"/>
                  </a:cubicBezTo>
                  <a:cubicBezTo>
                    <a:pt x="19948" y="4704"/>
                    <a:pt x="20081" y="4671"/>
                    <a:pt x="20081" y="4604"/>
                  </a:cubicBezTo>
                  <a:cubicBezTo>
                    <a:pt x="20081" y="4538"/>
                    <a:pt x="20048" y="4504"/>
                    <a:pt x="20048" y="4437"/>
                  </a:cubicBezTo>
                  <a:cubicBezTo>
                    <a:pt x="20081" y="4337"/>
                    <a:pt x="20081" y="4204"/>
                    <a:pt x="20181" y="4204"/>
                  </a:cubicBezTo>
                  <a:cubicBezTo>
                    <a:pt x="20226" y="4204"/>
                    <a:pt x="20256" y="4234"/>
                    <a:pt x="20290" y="4234"/>
                  </a:cubicBezTo>
                  <a:cubicBezTo>
                    <a:pt x="20307" y="4234"/>
                    <a:pt x="20326" y="4226"/>
                    <a:pt x="20348" y="4204"/>
                  </a:cubicBezTo>
                  <a:cubicBezTo>
                    <a:pt x="20415" y="4204"/>
                    <a:pt x="20515" y="4104"/>
                    <a:pt x="20515" y="4004"/>
                  </a:cubicBezTo>
                  <a:lnTo>
                    <a:pt x="20515" y="3837"/>
                  </a:lnTo>
                  <a:cubicBezTo>
                    <a:pt x="20515" y="3804"/>
                    <a:pt x="20548" y="3704"/>
                    <a:pt x="20548" y="3670"/>
                  </a:cubicBezTo>
                  <a:cubicBezTo>
                    <a:pt x="20548" y="3637"/>
                    <a:pt x="20515" y="3604"/>
                    <a:pt x="20515" y="3503"/>
                  </a:cubicBezTo>
                  <a:lnTo>
                    <a:pt x="20515" y="3270"/>
                  </a:lnTo>
                  <a:cubicBezTo>
                    <a:pt x="20448" y="3170"/>
                    <a:pt x="20382" y="3103"/>
                    <a:pt x="20282" y="3036"/>
                  </a:cubicBezTo>
                  <a:cubicBezTo>
                    <a:pt x="20248" y="3003"/>
                    <a:pt x="20048" y="2870"/>
                    <a:pt x="20181" y="2836"/>
                  </a:cubicBezTo>
                  <a:cubicBezTo>
                    <a:pt x="20188" y="2830"/>
                    <a:pt x="20199" y="2827"/>
                    <a:pt x="20212" y="2827"/>
                  </a:cubicBezTo>
                  <a:cubicBezTo>
                    <a:pt x="20264" y="2827"/>
                    <a:pt x="20355" y="2870"/>
                    <a:pt x="20382" y="2870"/>
                  </a:cubicBezTo>
                  <a:cubicBezTo>
                    <a:pt x="20448" y="2936"/>
                    <a:pt x="20515" y="2970"/>
                    <a:pt x="20548" y="3003"/>
                  </a:cubicBezTo>
                  <a:cubicBezTo>
                    <a:pt x="20682" y="3103"/>
                    <a:pt x="20715" y="3203"/>
                    <a:pt x="20882" y="3270"/>
                  </a:cubicBezTo>
                  <a:cubicBezTo>
                    <a:pt x="20915" y="3203"/>
                    <a:pt x="20882" y="3170"/>
                    <a:pt x="20882" y="3137"/>
                  </a:cubicBezTo>
                  <a:cubicBezTo>
                    <a:pt x="20882" y="3103"/>
                    <a:pt x="20915" y="3103"/>
                    <a:pt x="20915" y="3036"/>
                  </a:cubicBezTo>
                  <a:cubicBezTo>
                    <a:pt x="20915" y="3003"/>
                    <a:pt x="20749" y="2936"/>
                    <a:pt x="20715" y="2936"/>
                  </a:cubicBezTo>
                  <a:cubicBezTo>
                    <a:pt x="20615" y="2870"/>
                    <a:pt x="20548" y="2836"/>
                    <a:pt x="20515" y="2836"/>
                  </a:cubicBezTo>
                  <a:cubicBezTo>
                    <a:pt x="20348" y="2770"/>
                    <a:pt x="20248" y="2636"/>
                    <a:pt x="20081" y="2603"/>
                  </a:cubicBezTo>
                  <a:cubicBezTo>
                    <a:pt x="20015" y="2636"/>
                    <a:pt x="20081" y="2670"/>
                    <a:pt x="20015" y="2703"/>
                  </a:cubicBezTo>
                  <a:cubicBezTo>
                    <a:pt x="19948" y="2703"/>
                    <a:pt x="19881" y="2670"/>
                    <a:pt x="19781" y="2670"/>
                  </a:cubicBezTo>
                  <a:cubicBezTo>
                    <a:pt x="19714" y="2670"/>
                    <a:pt x="19681" y="2636"/>
                    <a:pt x="19581" y="2636"/>
                  </a:cubicBezTo>
                  <a:cubicBezTo>
                    <a:pt x="19548" y="2636"/>
                    <a:pt x="19514" y="2703"/>
                    <a:pt x="19448" y="2703"/>
                  </a:cubicBezTo>
                  <a:cubicBezTo>
                    <a:pt x="19381" y="2703"/>
                    <a:pt x="19247" y="2636"/>
                    <a:pt x="19181" y="2636"/>
                  </a:cubicBezTo>
                  <a:cubicBezTo>
                    <a:pt x="19114" y="2636"/>
                    <a:pt x="19114" y="2670"/>
                    <a:pt x="19081" y="2670"/>
                  </a:cubicBezTo>
                  <a:cubicBezTo>
                    <a:pt x="18914" y="2670"/>
                    <a:pt x="19047" y="2503"/>
                    <a:pt x="19081" y="2469"/>
                  </a:cubicBezTo>
                  <a:lnTo>
                    <a:pt x="19081" y="2336"/>
                  </a:lnTo>
                  <a:cubicBezTo>
                    <a:pt x="19081" y="2303"/>
                    <a:pt x="19114" y="2269"/>
                    <a:pt x="19114" y="2203"/>
                  </a:cubicBezTo>
                  <a:lnTo>
                    <a:pt x="19114" y="2102"/>
                  </a:lnTo>
                  <a:cubicBezTo>
                    <a:pt x="19181" y="1836"/>
                    <a:pt x="19581" y="1936"/>
                    <a:pt x="19848" y="1836"/>
                  </a:cubicBezTo>
                  <a:cubicBezTo>
                    <a:pt x="19881" y="1836"/>
                    <a:pt x="19915" y="1769"/>
                    <a:pt x="19948" y="1769"/>
                  </a:cubicBezTo>
                  <a:cubicBezTo>
                    <a:pt x="19981" y="1752"/>
                    <a:pt x="20013" y="1746"/>
                    <a:pt x="20042" y="1746"/>
                  </a:cubicBezTo>
                  <a:cubicBezTo>
                    <a:pt x="20131" y="1746"/>
                    <a:pt x="20206" y="1802"/>
                    <a:pt x="20282" y="1802"/>
                  </a:cubicBezTo>
                  <a:cubicBezTo>
                    <a:pt x="20348" y="1802"/>
                    <a:pt x="20548" y="1702"/>
                    <a:pt x="20548" y="1669"/>
                  </a:cubicBezTo>
                  <a:cubicBezTo>
                    <a:pt x="20548" y="1635"/>
                    <a:pt x="20415" y="1602"/>
                    <a:pt x="20415" y="1602"/>
                  </a:cubicBezTo>
                  <a:cubicBezTo>
                    <a:pt x="20382" y="1469"/>
                    <a:pt x="20415" y="1335"/>
                    <a:pt x="20515" y="1335"/>
                  </a:cubicBezTo>
                  <a:cubicBezTo>
                    <a:pt x="20569" y="1305"/>
                    <a:pt x="20612" y="1293"/>
                    <a:pt x="20648" y="1293"/>
                  </a:cubicBezTo>
                  <a:cubicBezTo>
                    <a:pt x="20750" y="1293"/>
                    <a:pt x="20802" y="1381"/>
                    <a:pt x="20890" y="1381"/>
                  </a:cubicBezTo>
                  <a:cubicBezTo>
                    <a:pt x="20908" y="1381"/>
                    <a:pt x="20927" y="1377"/>
                    <a:pt x="20949" y="1369"/>
                  </a:cubicBezTo>
                  <a:cubicBezTo>
                    <a:pt x="21015" y="1369"/>
                    <a:pt x="21049" y="1302"/>
                    <a:pt x="21049" y="1269"/>
                  </a:cubicBezTo>
                  <a:cubicBezTo>
                    <a:pt x="21049" y="1202"/>
                    <a:pt x="21015" y="1168"/>
                    <a:pt x="21049" y="1135"/>
                  </a:cubicBezTo>
                  <a:cubicBezTo>
                    <a:pt x="21115" y="1135"/>
                    <a:pt x="21249" y="1202"/>
                    <a:pt x="21249" y="1302"/>
                  </a:cubicBezTo>
                  <a:cubicBezTo>
                    <a:pt x="21249" y="1335"/>
                    <a:pt x="21216" y="1469"/>
                    <a:pt x="21216" y="1535"/>
                  </a:cubicBezTo>
                  <a:cubicBezTo>
                    <a:pt x="21216" y="1602"/>
                    <a:pt x="21249" y="1635"/>
                    <a:pt x="21249" y="1635"/>
                  </a:cubicBezTo>
                  <a:cubicBezTo>
                    <a:pt x="21249" y="1702"/>
                    <a:pt x="21182" y="1769"/>
                    <a:pt x="21182" y="1802"/>
                  </a:cubicBezTo>
                  <a:cubicBezTo>
                    <a:pt x="21249" y="2102"/>
                    <a:pt x="21582" y="2169"/>
                    <a:pt x="21783" y="2269"/>
                  </a:cubicBezTo>
                  <a:cubicBezTo>
                    <a:pt x="22016" y="2336"/>
                    <a:pt x="22183" y="2469"/>
                    <a:pt x="22350" y="2503"/>
                  </a:cubicBezTo>
                  <a:cubicBezTo>
                    <a:pt x="22383" y="2469"/>
                    <a:pt x="22383" y="2436"/>
                    <a:pt x="22383" y="2369"/>
                  </a:cubicBezTo>
                  <a:cubicBezTo>
                    <a:pt x="22383" y="2336"/>
                    <a:pt x="22350" y="2303"/>
                    <a:pt x="22283" y="2269"/>
                  </a:cubicBezTo>
                  <a:lnTo>
                    <a:pt x="22283" y="2136"/>
                  </a:lnTo>
                  <a:cubicBezTo>
                    <a:pt x="22283" y="2102"/>
                    <a:pt x="22216" y="2102"/>
                    <a:pt x="22216" y="2036"/>
                  </a:cubicBezTo>
                  <a:cubicBezTo>
                    <a:pt x="22216" y="1969"/>
                    <a:pt x="22283" y="1969"/>
                    <a:pt x="22250" y="1936"/>
                  </a:cubicBezTo>
                  <a:cubicBezTo>
                    <a:pt x="22250" y="1869"/>
                    <a:pt x="22116" y="1869"/>
                    <a:pt x="22083" y="1802"/>
                  </a:cubicBezTo>
                  <a:lnTo>
                    <a:pt x="22083" y="1669"/>
                  </a:lnTo>
                  <a:cubicBezTo>
                    <a:pt x="22049" y="1635"/>
                    <a:pt x="22016" y="1635"/>
                    <a:pt x="21949" y="1635"/>
                  </a:cubicBezTo>
                  <a:cubicBezTo>
                    <a:pt x="21916" y="1602"/>
                    <a:pt x="21849" y="1535"/>
                    <a:pt x="21783" y="1535"/>
                  </a:cubicBezTo>
                  <a:cubicBezTo>
                    <a:pt x="21760" y="1535"/>
                    <a:pt x="21738" y="1565"/>
                    <a:pt x="21696" y="1565"/>
                  </a:cubicBezTo>
                  <a:cubicBezTo>
                    <a:pt x="21675" y="1565"/>
                    <a:pt x="21649" y="1558"/>
                    <a:pt x="21616" y="1535"/>
                  </a:cubicBezTo>
                  <a:cubicBezTo>
                    <a:pt x="21549" y="1502"/>
                    <a:pt x="21549" y="1435"/>
                    <a:pt x="21516" y="1335"/>
                  </a:cubicBezTo>
                  <a:cubicBezTo>
                    <a:pt x="21549" y="1202"/>
                    <a:pt x="21683" y="1269"/>
                    <a:pt x="21749" y="1202"/>
                  </a:cubicBezTo>
                  <a:cubicBezTo>
                    <a:pt x="21783" y="1202"/>
                    <a:pt x="21783" y="1135"/>
                    <a:pt x="21849" y="1135"/>
                  </a:cubicBezTo>
                  <a:cubicBezTo>
                    <a:pt x="21883" y="1124"/>
                    <a:pt x="21920" y="1120"/>
                    <a:pt x="21956" y="1120"/>
                  </a:cubicBezTo>
                  <a:cubicBezTo>
                    <a:pt x="22027" y="1120"/>
                    <a:pt x="22094" y="1135"/>
                    <a:pt x="22116" y="1135"/>
                  </a:cubicBezTo>
                  <a:cubicBezTo>
                    <a:pt x="22183" y="1102"/>
                    <a:pt x="22216" y="968"/>
                    <a:pt x="22250" y="868"/>
                  </a:cubicBezTo>
                  <a:lnTo>
                    <a:pt x="22450" y="668"/>
                  </a:lnTo>
                  <a:cubicBezTo>
                    <a:pt x="22516" y="668"/>
                    <a:pt x="22583" y="668"/>
                    <a:pt x="22617" y="635"/>
                  </a:cubicBezTo>
                  <a:cubicBezTo>
                    <a:pt x="22583" y="501"/>
                    <a:pt x="22216" y="601"/>
                    <a:pt x="22183" y="468"/>
                  </a:cubicBezTo>
                  <a:cubicBezTo>
                    <a:pt x="22183" y="435"/>
                    <a:pt x="22216" y="335"/>
                    <a:pt x="22250" y="335"/>
                  </a:cubicBezTo>
                  <a:cubicBezTo>
                    <a:pt x="22328" y="291"/>
                    <a:pt x="22406" y="277"/>
                    <a:pt x="22483" y="277"/>
                  </a:cubicBezTo>
                  <a:cubicBezTo>
                    <a:pt x="22626" y="277"/>
                    <a:pt x="22767" y="325"/>
                    <a:pt x="22903" y="325"/>
                  </a:cubicBezTo>
                  <a:cubicBezTo>
                    <a:pt x="22976" y="325"/>
                    <a:pt x="23048" y="311"/>
                    <a:pt x="23117" y="268"/>
                  </a:cubicBezTo>
                  <a:cubicBezTo>
                    <a:pt x="23093" y="76"/>
                    <a:pt x="22931" y="5"/>
                    <a:pt x="22755" y="5"/>
                  </a:cubicBezTo>
                  <a:cubicBezTo>
                    <a:pt x="22686" y="5"/>
                    <a:pt x="22615" y="16"/>
                    <a:pt x="22550" y="34"/>
                  </a:cubicBezTo>
                  <a:cubicBezTo>
                    <a:pt x="22516" y="34"/>
                    <a:pt x="22450" y="101"/>
                    <a:pt x="22416" y="101"/>
                  </a:cubicBezTo>
                  <a:cubicBezTo>
                    <a:pt x="22350" y="101"/>
                    <a:pt x="22216" y="34"/>
                    <a:pt x="22116" y="34"/>
                  </a:cubicBezTo>
                  <a:lnTo>
                    <a:pt x="21582" y="34"/>
                  </a:lnTo>
                  <a:cubicBezTo>
                    <a:pt x="21549" y="34"/>
                    <a:pt x="21516" y="1"/>
                    <a:pt x="2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3095;p56">
              <a:extLst>
                <a:ext uri="{FF2B5EF4-FFF2-40B4-BE49-F238E27FC236}">
                  <a16:creationId xmlns:a16="http://schemas.microsoft.com/office/drawing/2014/main" id="{E40F7806-50FE-DF0B-DFD3-275D5EF1261D}"/>
                </a:ext>
              </a:extLst>
            </p:cNvPr>
            <p:cNvSpPr/>
            <p:nvPr/>
          </p:nvSpPr>
          <p:spPr>
            <a:xfrm>
              <a:off x="3523817" y="2956387"/>
              <a:ext cx="2566" cy="1547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72" y="1"/>
                  </a:moveTo>
                  <a:cubicBezTo>
                    <a:pt x="34" y="1"/>
                    <a:pt x="1" y="26"/>
                    <a:pt x="18" y="76"/>
                  </a:cubicBezTo>
                  <a:cubicBezTo>
                    <a:pt x="40" y="87"/>
                    <a:pt x="62" y="91"/>
                    <a:pt x="82" y="91"/>
                  </a:cubicBezTo>
                  <a:cubicBezTo>
                    <a:pt x="121" y="91"/>
                    <a:pt x="151" y="76"/>
                    <a:pt x="151" y="76"/>
                  </a:cubicBezTo>
                  <a:cubicBezTo>
                    <a:pt x="151" y="26"/>
                    <a:pt x="109" y="1"/>
                    <a:pt x="72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3096;p56">
              <a:extLst>
                <a:ext uri="{FF2B5EF4-FFF2-40B4-BE49-F238E27FC236}">
                  <a16:creationId xmlns:a16="http://schemas.microsoft.com/office/drawing/2014/main" id="{08F5F811-BA55-CC53-3E21-30D89DF2A33C}"/>
                </a:ext>
              </a:extLst>
            </p:cNvPr>
            <p:cNvSpPr/>
            <p:nvPr/>
          </p:nvSpPr>
          <p:spPr>
            <a:xfrm>
              <a:off x="3525941" y="3044181"/>
              <a:ext cx="3688" cy="2396"/>
            </a:xfrm>
            <a:custGeom>
              <a:avLst/>
              <a:gdLst/>
              <a:ahLst/>
              <a:cxnLst/>
              <a:rect l="l" t="t" r="r" b="b"/>
              <a:pathLst>
                <a:path w="217" h="141" extrusionOk="0">
                  <a:moveTo>
                    <a:pt x="148" y="1"/>
                  </a:moveTo>
                  <a:cubicBezTo>
                    <a:pt x="88" y="1"/>
                    <a:pt x="1" y="38"/>
                    <a:pt x="26" y="113"/>
                  </a:cubicBezTo>
                  <a:cubicBezTo>
                    <a:pt x="35" y="132"/>
                    <a:pt x="55" y="140"/>
                    <a:pt x="78" y="140"/>
                  </a:cubicBezTo>
                  <a:cubicBezTo>
                    <a:pt x="137" y="140"/>
                    <a:pt x="217" y="86"/>
                    <a:pt x="193" y="13"/>
                  </a:cubicBezTo>
                  <a:cubicBezTo>
                    <a:pt x="184" y="5"/>
                    <a:pt x="168" y="1"/>
                    <a:pt x="148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3097;p56">
              <a:extLst>
                <a:ext uri="{FF2B5EF4-FFF2-40B4-BE49-F238E27FC236}">
                  <a16:creationId xmlns:a16="http://schemas.microsoft.com/office/drawing/2014/main" id="{B523413A-91B9-5710-6B23-D5B274213DA1}"/>
                </a:ext>
              </a:extLst>
            </p:cNvPr>
            <p:cNvSpPr/>
            <p:nvPr/>
          </p:nvSpPr>
          <p:spPr>
            <a:xfrm>
              <a:off x="3475927" y="3046662"/>
              <a:ext cx="7376" cy="3416"/>
            </a:xfrm>
            <a:custGeom>
              <a:avLst/>
              <a:gdLst/>
              <a:ahLst/>
              <a:cxnLst/>
              <a:rect l="l" t="t" r="r" b="b"/>
              <a:pathLst>
                <a:path w="434" h="201" extrusionOk="0">
                  <a:moveTo>
                    <a:pt x="434" y="1"/>
                  </a:moveTo>
                  <a:lnTo>
                    <a:pt x="434" y="1"/>
                  </a:lnTo>
                  <a:cubicBezTo>
                    <a:pt x="300" y="34"/>
                    <a:pt x="100" y="34"/>
                    <a:pt x="0" y="134"/>
                  </a:cubicBezTo>
                  <a:cubicBezTo>
                    <a:pt x="100" y="201"/>
                    <a:pt x="234" y="201"/>
                    <a:pt x="400" y="201"/>
                  </a:cubicBezTo>
                  <a:cubicBezTo>
                    <a:pt x="434" y="168"/>
                    <a:pt x="434" y="68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3098;p56">
              <a:extLst>
                <a:ext uri="{FF2B5EF4-FFF2-40B4-BE49-F238E27FC236}">
                  <a16:creationId xmlns:a16="http://schemas.microsoft.com/office/drawing/2014/main" id="{7CE6F6B2-E4F6-1FFD-C8DF-97968D483E5D}"/>
                </a:ext>
              </a:extLst>
            </p:cNvPr>
            <p:cNvSpPr/>
            <p:nvPr/>
          </p:nvSpPr>
          <p:spPr>
            <a:xfrm>
              <a:off x="3464013" y="3042380"/>
              <a:ext cx="3416" cy="6322"/>
            </a:xfrm>
            <a:custGeom>
              <a:avLst/>
              <a:gdLst/>
              <a:ahLst/>
              <a:cxnLst/>
              <a:rect l="l" t="t" r="r" b="b"/>
              <a:pathLst>
                <a:path w="201" h="372" extrusionOk="0">
                  <a:moveTo>
                    <a:pt x="114" y="1"/>
                  </a:moveTo>
                  <a:cubicBezTo>
                    <a:pt x="81" y="1"/>
                    <a:pt x="41" y="33"/>
                    <a:pt x="1" y="86"/>
                  </a:cubicBezTo>
                  <a:cubicBezTo>
                    <a:pt x="34" y="153"/>
                    <a:pt x="34" y="253"/>
                    <a:pt x="34" y="353"/>
                  </a:cubicBezTo>
                  <a:cubicBezTo>
                    <a:pt x="54" y="366"/>
                    <a:pt x="72" y="371"/>
                    <a:pt x="89" y="371"/>
                  </a:cubicBezTo>
                  <a:cubicBezTo>
                    <a:pt x="158" y="371"/>
                    <a:pt x="201" y="280"/>
                    <a:pt x="201" y="253"/>
                  </a:cubicBezTo>
                  <a:cubicBezTo>
                    <a:pt x="201" y="73"/>
                    <a:pt x="16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3099;p56">
              <a:extLst>
                <a:ext uri="{FF2B5EF4-FFF2-40B4-BE49-F238E27FC236}">
                  <a16:creationId xmlns:a16="http://schemas.microsoft.com/office/drawing/2014/main" id="{E6FA8DC3-C9EF-D599-CE67-EFE2CCC3C4E0}"/>
                </a:ext>
              </a:extLst>
            </p:cNvPr>
            <p:cNvSpPr/>
            <p:nvPr/>
          </p:nvSpPr>
          <p:spPr>
            <a:xfrm>
              <a:off x="3463775" y="3038505"/>
              <a:ext cx="2532" cy="2515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97" y="0"/>
                  </a:moveTo>
                  <a:cubicBezTo>
                    <a:pt x="9" y="0"/>
                    <a:pt x="0" y="147"/>
                    <a:pt x="115" y="147"/>
                  </a:cubicBezTo>
                  <a:cubicBezTo>
                    <a:pt x="148" y="114"/>
                    <a:pt x="148" y="81"/>
                    <a:pt x="148" y="14"/>
                  </a:cubicBezTo>
                  <a:cubicBezTo>
                    <a:pt x="129" y="4"/>
                    <a:pt x="112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3100;p56">
              <a:extLst>
                <a:ext uri="{FF2B5EF4-FFF2-40B4-BE49-F238E27FC236}">
                  <a16:creationId xmlns:a16="http://schemas.microsoft.com/office/drawing/2014/main" id="{0A0013D5-19CA-AA63-A543-A4C8915A9F1C}"/>
                </a:ext>
              </a:extLst>
            </p:cNvPr>
            <p:cNvSpPr/>
            <p:nvPr/>
          </p:nvSpPr>
          <p:spPr>
            <a:xfrm>
              <a:off x="3424331" y="3004159"/>
              <a:ext cx="19867" cy="21668"/>
            </a:xfrm>
            <a:custGeom>
              <a:avLst/>
              <a:gdLst/>
              <a:ahLst/>
              <a:cxnLst/>
              <a:rect l="l" t="t" r="r" b="b"/>
              <a:pathLst>
                <a:path w="1169" h="1275" extrusionOk="0">
                  <a:moveTo>
                    <a:pt x="368" y="0"/>
                  </a:moveTo>
                  <a:cubicBezTo>
                    <a:pt x="334" y="100"/>
                    <a:pt x="234" y="33"/>
                    <a:pt x="201" y="100"/>
                  </a:cubicBezTo>
                  <a:cubicBezTo>
                    <a:pt x="167" y="133"/>
                    <a:pt x="67" y="267"/>
                    <a:pt x="34" y="300"/>
                  </a:cubicBezTo>
                  <a:cubicBezTo>
                    <a:pt x="1" y="300"/>
                    <a:pt x="34" y="367"/>
                    <a:pt x="34" y="467"/>
                  </a:cubicBezTo>
                  <a:cubicBezTo>
                    <a:pt x="101" y="467"/>
                    <a:pt x="134" y="534"/>
                    <a:pt x="268" y="600"/>
                  </a:cubicBezTo>
                  <a:lnTo>
                    <a:pt x="368" y="600"/>
                  </a:lnTo>
                  <a:cubicBezTo>
                    <a:pt x="434" y="600"/>
                    <a:pt x="468" y="667"/>
                    <a:pt x="501" y="701"/>
                  </a:cubicBezTo>
                  <a:cubicBezTo>
                    <a:pt x="501" y="801"/>
                    <a:pt x="434" y="801"/>
                    <a:pt x="368" y="834"/>
                  </a:cubicBezTo>
                  <a:cubicBezTo>
                    <a:pt x="434" y="934"/>
                    <a:pt x="334" y="967"/>
                    <a:pt x="334" y="1034"/>
                  </a:cubicBezTo>
                  <a:cubicBezTo>
                    <a:pt x="368" y="1101"/>
                    <a:pt x="434" y="1034"/>
                    <a:pt x="434" y="1134"/>
                  </a:cubicBezTo>
                  <a:cubicBezTo>
                    <a:pt x="434" y="1168"/>
                    <a:pt x="334" y="1201"/>
                    <a:pt x="368" y="1268"/>
                  </a:cubicBezTo>
                  <a:cubicBezTo>
                    <a:pt x="386" y="1272"/>
                    <a:pt x="403" y="1274"/>
                    <a:pt x="418" y="1274"/>
                  </a:cubicBezTo>
                  <a:cubicBezTo>
                    <a:pt x="512" y="1274"/>
                    <a:pt x="548" y="1196"/>
                    <a:pt x="634" y="1168"/>
                  </a:cubicBezTo>
                  <a:cubicBezTo>
                    <a:pt x="801" y="1101"/>
                    <a:pt x="1001" y="1134"/>
                    <a:pt x="1101" y="1001"/>
                  </a:cubicBezTo>
                  <a:cubicBezTo>
                    <a:pt x="1035" y="934"/>
                    <a:pt x="1168" y="867"/>
                    <a:pt x="1135" y="801"/>
                  </a:cubicBezTo>
                  <a:cubicBezTo>
                    <a:pt x="1135" y="767"/>
                    <a:pt x="1001" y="767"/>
                    <a:pt x="968" y="701"/>
                  </a:cubicBezTo>
                  <a:cubicBezTo>
                    <a:pt x="935" y="701"/>
                    <a:pt x="935" y="634"/>
                    <a:pt x="868" y="634"/>
                  </a:cubicBezTo>
                  <a:cubicBezTo>
                    <a:pt x="835" y="600"/>
                    <a:pt x="735" y="534"/>
                    <a:pt x="701" y="534"/>
                  </a:cubicBezTo>
                  <a:cubicBezTo>
                    <a:pt x="634" y="500"/>
                    <a:pt x="534" y="434"/>
                    <a:pt x="501" y="367"/>
                  </a:cubicBezTo>
                  <a:cubicBezTo>
                    <a:pt x="501" y="334"/>
                    <a:pt x="534" y="300"/>
                    <a:pt x="534" y="200"/>
                  </a:cubicBezTo>
                  <a:cubicBezTo>
                    <a:pt x="518" y="167"/>
                    <a:pt x="476" y="167"/>
                    <a:pt x="438" y="167"/>
                  </a:cubicBezTo>
                  <a:cubicBezTo>
                    <a:pt x="401" y="167"/>
                    <a:pt x="368" y="167"/>
                    <a:pt x="368" y="133"/>
                  </a:cubicBezTo>
                  <a:cubicBezTo>
                    <a:pt x="368" y="100"/>
                    <a:pt x="401" y="33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3101;p56">
              <a:extLst>
                <a:ext uri="{FF2B5EF4-FFF2-40B4-BE49-F238E27FC236}">
                  <a16:creationId xmlns:a16="http://schemas.microsoft.com/office/drawing/2014/main" id="{A03B529A-97F2-3C2B-1F7A-423CB78C930F}"/>
                </a:ext>
              </a:extLst>
            </p:cNvPr>
            <p:cNvSpPr/>
            <p:nvPr/>
          </p:nvSpPr>
          <p:spPr>
            <a:xfrm>
              <a:off x="3416395" y="3013642"/>
              <a:ext cx="10792" cy="11233"/>
            </a:xfrm>
            <a:custGeom>
              <a:avLst/>
              <a:gdLst/>
              <a:ahLst/>
              <a:cxnLst/>
              <a:rect l="l" t="t" r="r" b="b"/>
              <a:pathLst>
                <a:path w="635" h="661" extrusionOk="0">
                  <a:moveTo>
                    <a:pt x="447" y="1"/>
                  </a:moveTo>
                  <a:cubicBezTo>
                    <a:pt x="376" y="1"/>
                    <a:pt x="301" y="26"/>
                    <a:pt x="268" y="76"/>
                  </a:cubicBezTo>
                  <a:cubicBezTo>
                    <a:pt x="234" y="109"/>
                    <a:pt x="234" y="209"/>
                    <a:pt x="134" y="243"/>
                  </a:cubicBezTo>
                  <a:cubicBezTo>
                    <a:pt x="101" y="276"/>
                    <a:pt x="1" y="276"/>
                    <a:pt x="1" y="309"/>
                  </a:cubicBezTo>
                  <a:cubicBezTo>
                    <a:pt x="1" y="376"/>
                    <a:pt x="67" y="409"/>
                    <a:pt x="101" y="443"/>
                  </a:cubicBezTo>
                  <a:cubicBezTo>
                    <a:pt x="101" y="543"/>
                    <a:pt x="1" y="543"/>
                    <a:pt x="1" y="610"/>
                  </a:cubicBezTo>
                  <a:cubicBezTo>
                    <a:pt x="38" y="647"/>
                    <a:pt x="77" y="661"/>
                    <a:pt x="118" y="661"/>
                  </a:cubicBezTo>
                  <a:cubicBezTo>
                    <a:pt x="224" y="661"/>
                    <a:pt x="338" y="567"/>
                    <a:pt x="434" y="543"/>
                  </a:cubicBezTo>
                  <a:cubicBezTo>
                    <a:pt x="468" y="476"/>
                    <a:pt x="568" y="476"/>
                    <a:pt x="568" y="443"/>
                  </a:cubicBezTo>
                  <a:cubicBezTo>
                    <a:pt x="568" y="409"/>
                    <a:pt x="501" y="309"/>
                    <a:pt x="568" y="243"/>
                  </a:cubicBezTo>
                  <a:cubicBezTo>
                    <a:pt x="568" y="143"/>
                    <a:pt x="634" y="143"/>
                    <a:pt x="601" y="76"/>
                  </a:cubicBezTo>
                  <a:cubicBezTo>
                    <a:pt x="584" y="26"/>
                    <a:pt x="518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3102;p56">
              <a:extLst>
                <a:ext uri="{FF2B5EF4-FFF2-40B4-BE49-F238E27FC236}">
                  <a16:creationId xmlns:a16="http://schemas.microsoft.com/office/drawing/2014/main" id="{EEC0D11E-77B9-6CED-5C68-418A1FDC6E04}"/>
                </a:ext>
              </a:extLst>
            </p:cNvPr>
            <p:cNvSpPr/>
            <p:nvPr/>
          </p:nvSpPr>
          <p:spPr>
            <a:xfrm>
              <a:off x="3313357" y="3005825"/>
              <a:ext cx="4792" cy="3144"/>
            </a:xfrm>
            <a:custGeom>
              <a:avLst/>
              <a:gdLst/>
              <a:ahLst/>
              <a:cxnLst/>
              <a:rect l="l" t="t" r="r" b="b"/>
              <a:pathLst>
                <a:path w="282" h="185" extrusionOk="0">
                  <a:moveTo>
                    <a:pt x="162" y="0"/>
                  </a:moveTo>
                  <a:cubicBezTo>
                    <a:pt x="89" y="0"/>
                    <a:pt x="1" y="94"/>
                    <a:pt x="26" y="169"/>
                  </a:cubicBezTo>
                  <a:cubicBezTo>
                    <a:pt x="26" y="180"/>
                    <a:pt x="33" y="184"/>
                    <a:pt x="45" y="184"/>
                  </a:cubicBezTo>
                  <a:cubicBezTo>
                    <a:pt x="105" y="184"/>
                    <a:pt x="282" y="63"/>
                    <a:pt x="226" y="35"/>
                  </a:cubicBezTo>
                  <a:cubicBezTo>
                    <a:pt x="209" y="10"/>
                    <a:pt x="187" y="0"/>
                    <a:pt x="162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3103;p56">
              <a:extLst>
                <a:ext uri="{FF2B5EF4-FFF2-40B4-BE49-F238E27FC236}">
                  <a16:creationId xmlns:a16="http://schemas.microsoft.com/office/drawing/2014/main" id="{BF86E4A3-5337-664F-EF40-BC37BB70DFFB}"/>
                </a:ext>
              </a:extLst>
            </p:cNvPr>
            <p:cNvSpPr/>
            <p:nvPr/>
          </p:nvSpPr>
          <p:spPr>
            <a:xfrm>
              <a:off x="3293388" y="3023567"/>
              <a:ext cx="3824" cy="2192"/>
            </a:xfrm>
            <a:custGeom>
              <a:avLst/>
              <a:gdLst/>
              <a:ahLst/>
              <a:cxnLst/>
              <a:rect l="l" t="t" r="r" b="b"/>
              <a:pathLst>
                <a:path w="225" h="129" extrusionOk="0">
                  <a:moveTo>
                    <a:pt x="117" y="0"/>
                  </a:moveTo>
                  <a:cubicBezTo>
                    <a:pt x="84" y="0"/>
                    <a:pt x="50" y="9"/>
                    <a:pt x="34" y="26"/>
                  </a:cubicBezTo>
                  <a:cubicBezTo>
                    <a:pt x="0" y="59"/>
                    <a:pt x="0" y="59"/>
                    <a:pt x="34" y="92"/>
                  </a:cubicBezTo>
                  <a:cubicBezTo>
                    <a:pt x="42" y="119"/>
                    <a:pt x="60" y="129"/>
                    <a:pt x="82" y="129"/>
                  </a:cubicBezTo>
                  <a:cubicBezTo>
                    <a:pt x="141" y="129"/>
                    <a:pt x="225" y="50"/>
                    <a:pt x="200" y="26"/>
                  </a:cubicBezTo>
                  <a:cubicBezTo>
                    <a:pt x="184" y="9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3104;p56">
              <a:extLst>
                <a:ext uri="{FF2B5EF4-FFF2-40B4-BE49-F238E27FC236}">
                  <a16:creationId xmlns:a16="http://schemas.microsoft.com/office/drawing/2014/main" id="{57EF6FE0-4C0A-3D34-EB94-7BE34ADB3044}"/>
                </a:ext>
              </a:extLst>
            </p:cNvPr>
            <p:cNvSpPr/>
            <p:nvPr/>
          </p:nvSpPr>
          <p:spPr>
            <a:xfrm>
              <a:off x="3132382" y="2993385"/>
              <a:ext cx="283469" cy="335608"/>
            </a:xfrm>
            <a:custGeom>
              <a:avLst/>
              <a:gdLst/>
              <a:ahLst/>
              <a:cxnLst/>
              <a:rect l="l" t="t" r="r" b="b"/>
              <a:pathLst>
                <a:path w="16680" h="19748" extrusionOk="0">
                  <a:moveTo>
                    <a:pt x="5674" y="2095"/>
                  </a:moveTo>
                  <a:cubicBezTo>
                    <a:pt x="5726" y="2095"/>
                    <a:pt x="5773" y="2115"/>
                    <a:pt x="5805" y="2168"/>
                  </a:cubicBezTo>
                  <a:cubicBezTo>
                    <a:pt x="5772" y="2202"/>
                    <a:pt x="5705" y="2202"/>
                    <a:pt x="5671" y="2269"/>
                  </a:cubicBezTo>
                  <a:cubicBezTo>
                    <a:pt x="5538" y="2302"/>
                    <a:pt x="5438" y="2435"/>
                    <a:pt x="5305" y="2435"/>
                  </a:cubicBezTo>
                  <a:cubicBezTo>
                    <a:pt x="5305" y="2335"/>
                    <a:pt x="5305" y="2269"/>
                    <a:pt x="5338" y="2202"/>
                  </a:cubicBezTo>
                  <a:cubicBezTo>
                    <a:pt x="5428" y="2179"/>
                    <a:pt x="5564" y="2095"/>
                    <a:pt x="5674" y="2095"/>
                  </a:cubicBezTo>
                  <a:close/>
                  <a:moveTo>
                    <a:pt x="5838" y="2669"/>
                  </a:moveTo>
                  <a:cubicBezTo>
                    <a:pt x="5872" y="2669"/>
                    <a:pt x="5938" y="2736"/>
                    <a:pt x="5972" y="2736"/>
                  </a:cubicBezTo>
                  <a:cubicBezTo>
                    <a:pt x="5938" y="2802"/>
                    <a:pt x="5872" y="2802"/>
                    <a:pt x="5838" y="2836"/>
                  </a:cubicBezTo>
                  <a:cubicBezTo>
                    <a:pt x="5772" y="2902"/>
                    <a:pt x="5671" y="2969"/>
                    <a:pt x="5538" y="2969"/>
                  </a:cubicBezTo>
                  <a:cubicBezTo>
                    <a:pt x="5538" y="2902"/>
                    <a:pt x="5638" y="2902"/>
                    <a:pt x="5705" y="2802"/>
                  </a:cubicBezTo>
                  <a:cubicBezTo>
                    <a:pt x="5772" y="2769"/>
                    <a:pt x="5805" y="2669"/>
                    <a:pt x="5838" y="2669"/>
                  </a:cubicBezTo>
                  <a:close/>
                  <a:moveTo>
                    <a:pt x="7000" y="3749"/>
                  </a:moveTo>
                  <a:cubicBezTo>
                    <a:pt x="7103" y="3749"/>
                    <a:pt x="7087" y="3974"/>
                    <a:pt x="6972" y="4003"/>
                  </a:cubicBezTo>
                  <a:cubicBezTo>
                    <a:pt x="6839" y="4003"/>
                    <a:pt x="6806" y="3803"/>
                    <a:pt x="6939" y="3770"/>
                  </a:cubicBezTo>
                  <a:cubicBezTo>
                    <a:pt x="6963" y="3755"/>
                    <a:pt x="6983" y="3749"/>
                    <a:pt x="7000" y="3749"/>
                  </a:cubicBezTo>
                  <a:close/>
                  <a:moveTo>
                    <a:pt x="8140" y="4270"/>
                  </a:moveTo>
                  <a:cubicBezTo>
                    <a:pt x="8207" y="4270"/>
                    <a:pt x="8473" y="4437"/>
                    <a:pt x="8307" y="4570"/>
                  </a:cubicBezTo>
                  <a:cubicBezTo>
                    <a:pt x="8307" y="4570"/>
                    <a:pt x="8040" y="4637"/>
                    <a:pt x="8006" y="4637"/>
                  </a:cubicBezTo>
                  <a:cubicBezTo>
                    <a:pt x="7973" y="4637"/>
                    <a:pt x="7873" y="4570"/>
                    <a:pt x="7840" y="4570"/>
                  </a:cubicBezTo>
                  <a:cubicBezTo>
                    <a:pt x="7740" y="4570"/>
                    <a:pt x="7658" y="4683"/>
                    <a:pt x="7582" y="4683"/>
                  </a:cubicBezTo>
                  <a:cubicBezTo>
                    <a:pt x="7556" y="4683"/>
                    <a:pt x="7531" y="4670"/>
                    <a:pt x="7506" y="4637"/>
                  </a:cubicBezTo>
                  <a:cubicBezTo>
                    <a:pt x="7506" y="4570"/>
                    <a:pt x="7606" y="4570"/>
                    <a:pt x="7673" y="4503"/>
                  </a:cubicBezTo>
                  <a:cubicBezTo>
                    <a:pt x="7806" y="4437"/>
                    <a:pt x="7973" y="4270"/>
                    <a:pt x="8140" y="4270"/>
                  </a:cubicBezTo>
                  <a:close/>
                  <a:moveTo>
                    <a:pt x="9307" y="4770"/>
                  </a:moveTo>
                  <a:cubicBezTo>
                    <a:pt x="9307" y="4904"/>
                    <a:pt x="9041" y="4904"/>
                    <a:pt x="8974" y="4904"/>
                  </a:cubicBezTo>
                  <a:cubicBezTo>
                    <a:pt x="8974" y="4837"/>
                    <a:pt x="9041" y="4804"/>
                    <a:pt x="9107" y="4804"/>
                  </a:cubicBezTo>
                  <a:cubicBezTo>
                    <a:pt x="9174" y="4770"/>
                    <a:pt x="9274" y="4770"/>
                    <a:pt x="9307" y="4770"/>
                  </a:cubicBezTo>
                  <a:close/>
                  <a:moveTo>
                    <a:pt x="8807" y="4570"/>
                  </a:moveTo>
                  <a:cubicBezTo>
                    <a:pt x="8874" y="4570"/>
                    <a:pt x="8907" y="4637"/>
                    <a:pt x="8874" y="4704"/>
                  </a:cubicBezTo>
                  <a:lnTo>
                    <a:pt x="8774" y="4704"/>
                  </a:lnTo>
                  <a:cubicBezTo>
                    <a:pt x="8640" y="4770"/>
                    <a:pt x="8674" y="5004"/>
                    <a:pt x="8540" y="5004"/>
                  </a:cubicBezTo>
                  <a:cubicBezTo>
                    <a:pt x="8473" y="5004"/>
                    <a:pt x="8373" y="4837"/>
                    <a:pt x="8473" y="4770"/>
                  </a:cubicBezTo>
                  <a:cubicBezTo>
                    <a:pt x="8473" y="4704"/>
                    <a:pt x="8440" y="4704"/>
                    <a:pt x="8440" y="4670"/>
                  </a:cubicBezTo>
                  <a:cubicBezTo>
                    <a:pt x="8373" y="4637"/>
                    <a:pt x="8473" y="4604"/>
                    <a:pt x="8540" y="4604"/>
                  </a:cubicBezTo>
                  <a:cubicBezTo>
                    <a:pt x="8585" y="4604"/>
                    <a:pt x="8614" y="4618"/>
                    <a:pt x="8639" y="4618"/>
                  </a:cubicBezTo>
                  <a:cubicBezTo>
                    <a:pt x="8651" y="4618"/>
                    <a:pt x="8662" y="4615"/>
                    <a:pt x="8674" y="4604"/>
                  </a:cubicBezTo>
                  <a:cubicBezTo>
                    <a:pt x="8707" y="4604"/>
                    <a:pt x="8774" y="4570"/>
                    <a:pt x="8807" y="4570"/>
                  </a:cubicBezTo>
                  <a:close/>
                  <a:moveTo>
                    <a:pt x="8807" y="5071"/>
                  </a:moveTo>
                  <a:cubicBezTo>
                    <a:pt x="8774" y="5171"/>
                    <a:pt x="8674" y="5237"/>
                    <a:pt x="8540" y="5304"/>
                  </a:cubicBezTo>
                  <a:cubicBezTo>
                    <a:pt x="8520" y="5324"/>
                    <a:pt x="8463" y="5357"/>
                    <a:pt x="8413" y="5357"/>
                  </a:cubicBezTo>
                  <a:cubicBezTo>
                    <a:pt x="8382" y="5357"/>
                    <a:pt x="8353" y="5343"/>
                    <a:pt x="8340" y="5304"/>
                  </a:cubicBezTo>
                  <a:cubicBezTo>
                    <a:pt x="8307" y="5237"/>
                    <a:pt x="8440" y="5237"/>
                    <a:pt x="8473" y="5171"/>
                  </a:cubicBezTo>
                  <a:cubicBezTo>
                    <a:pt x="8540" y="5137"/>
                    <a:pt x="8640" y="5071"/>
                    <a:pt x="8807" y="5071"/>
                  </a:cubicBezTo>
                  <a:close/>
                  <a:moveTo>
                    <a:pt x="8143" y="4661"/>
                  </a:moveTo>
                  <a:cubicBezTo>
                    <a:pt x="8156" y="4661"/>
                    <a:pt x="8167" y="4664"/>
                    <a:pt x="8173" y="4670"/>
                  </a:cubicBezTo>
                  <a:cubicBezTo>
                    <a:pt x="8207" y="4770"/>
                    <a:pt x="8140" y="4804"/>
                    <a:pt x="8073" y="4837"/>
                  </a:cubicBezTo>
                  <a:cubicBezTo>
                    <a:pt x="8006" y="4937"/>
                    <a:pt x="7906" y="5071"/>
                    <a:pt x="7906" y="5204"/>
                  </a:cubicBezTo>
                  <a:cubicBezTo>
                    <a:pt x="7906" y="5271"/>
                    <a:pt x="7840" y="5437"/>
                    <a:pt x="7740" y="5437"/>
                  </a:cubicBezTo>
                  <a:cubicBezTo>
                    <a:pt x="7640" y="5437"/>
                    <a:pt x="7706" y="5137"/>
                    <a:pt x="7740" y="5104"/>
                  </a:cubicBezTo>
                  <a:cubicBezTo>
                    <a:pt x="7806" y="5037"/>
                    <a:pt x="7806" y="5004"/>
                    <a:pt x="7840" y="4937"/>
                  </a:cubicBezTo>
                  <a:cubicBezTo>
                    <a:pt x="7873" y="4870"/>
                    <a:pt x="7873" y="4804"/>
                    <a:pt x="7906" y="4770"/>
                  </a:cubicBezTo>
                  <a:cubicBezTo>
                    <a:pt x="7961" y="4716"/>
                    <a:pt x="8082" y="4661"/>
                    <a:pt x="8143" y="4661"/>
                  </a:cubicBezTo>
                  <a:close/>
                  <a:moveTo>
                    <a:pt x="10033" y="10056"/>
                  </a:moveTo>
                  <a:cubicBezTo>
                    <a:pt x="10073" y="10056"/>
                    <a:pt x="10122" y="10147"/>
                    <a:pt x="10041" y="10174"/>
                  </a:cubicBezTo>
                  <a:cubicBezTo>
                    <a:pt x="10035" y="10187"/>
                    <a:pt x="10027" y="10193"/>
                    <a:pt x="10019" y="10193"/>
                  </a:cubicBezTo>
                  <a:cubicBezTo>
                    <a:pt x="9987" y="10193"/>
                    <a:pt x="9954" y="10101"/>
                    <a:pt x="10008" y="10074"/>
                  </a:cubicBezTo>
                  <a:cubicBezTo>
                    <a:pt x="10014" y="10061"/>
                    <a:pt x="10023" y="10056"/>
                    <a:pt x="10033" y="10056"/>
                  </a:cubicBezTo>
                  <a:close/>
                  <a:moveTo>
                    <a:pt x="11442" y="0"/>
                  </a:moveTo>
                  <a:cubicBezTo>
                    <a:pt x="11309" y="67"/>
                    <a:pt x="11175" y="0"/>
                    <a:pt x="11109" y="100"/>
                  </a:cubicBezTo>
                  <a:cubicBezTo>
                    <a:pt x="11090" y="96"/>
                    <a:pt x="11070" y="93"/>
                    <a:pt x="11050" y="93"/>
                  </a:cubicBezTo>
                  <a:cubicBezTo>
                    <a:pt x="10928" y="93"/>
                    <a:pt x="10789" y="167"/>
                    <a:pt x="10675" y="167"/>
                  </a:cubicBezTo>
                  <a:lnTo>
                    <a:pt x="10542" y="167"/>
                  </a:lnTo>
                  <a:cubicBezTo>
                    <a:pt x="10341" y="234"/>
                    <a:pt x="10041" y="434"/>
                    <a:pt x="10008" y="501"/>
                  </a:cubicBezTo>
                  <a:cubicBezTo>
                    <a:pt x="10008" y="567"/>
                    <a:pt x="9975" y="634"/>
                    <a:pt x="9975" y="734"/>
                  </a:cubicBezTo>
                  <a:cubicBezTo>
                    <a:pt x="9987" y="759"/>
                    <a:pt x="10017" y="765"/>
                    <a:pt x="10053" y="765"/>
                  </a:cubicBezTo>
                  <a:cubicBezTo>
                    <a:pt x="10091" y="765"/>
                    <a:pt x="10136" y="757"/>
                    <a:pt x="10168" y="757"/>
                  </a:cubicBezTo>
                  <a:cubicBezTo>
                    <a:pt x="10186" y="757"/>
                    <a:pt x="10200" y="760"/>
                    <a:pt x="10208" y="767"/>
                  </a:cubicBezTo>
                  <a:cubicBezTo>
                    <a:pt x="10208" y="901"/>
                    <a:pt x="10141" y="934"/>
                    <a:pt x="10041" y="1001"/>
                  </a:cubicBezTo>
                  <a:cubicBezTo>
                    <a:pt x="9975" y="1068"/>
                    <a:pt x="9874" y="1168"/>
                    <a:pt x="9808" y="1168"/>
                  </a:cubicBezTo>
                  <a:cubicBezTo>
                    <a:pt x="9774" y="1101"/>
                    <a:pt x="9874" y="1068"/>
                    <a:pt x="9841" y="1001"/>
                  </a:cubicBezTo>
                  <a:cubicBezTo>
                    <a:pt x="9824" y="984"/>
                    <a:pt x="9791" y="984"/>
                    <a:pt x="9754" y="984"/>
                  </a:cubicBezTo>
                  <a:cubicBezTo>
                    <a:pt x="9716" y="984"/>
                    <a:pt x="9674" y="984"/>
                    <a:pt x="9641" y="968"/>
                  </a:cubicBezTo>
                  <a:cubicBezTo>
                    <a:pt x="9541" y="934"/>
                    <a:pt x="9608" y="767"/>
                    <a:pt x="9541" y="667"/>
                  </a:cubicBezTo>
                  <a:cubicBezTo>
                    <a:pt x="9608" y="467"/>
                    <a:pt x="9975" y="501"/>
                    <a:pt x="10041" y="300"/>
                  </a:cubicBezTo>
                  <a:cubicBezTo>
                    <a:pt x="10030" y="289"/>
                    <a:pt x="10019" y="286"/>
                    <a:pt x="10008" y="286"/>
                  </a:cubicBezTo>
                  <a:cubicBezTo>
                    <a:pt x="9986" y="286"/>
                    <a:pt x="9963" y="300"/>
                    <a:pt x="9941" y="300"/>
                  </a:cubicBezTo>
                  <a:cubicBezTo>
                    <a:pt x="9874" y="300"/>
                    <a:pt x="9841" y="267"/>
                    <a:pt x="9808" y="267"/>
                  </a:cubicBezTo>
                  <a:cubicBezTo>
                    <a:pt x="9774" y="267"/>
                    <a:pt x="9708" y="334"/>
                    <a:pt x="9674" y="334"/>
                  </a:cubicBezTo>
                  <a:cubicBezTo>
                    <a:pt x="9641" y="401"/>
                    <a:pt x="9541" y="434"/>
                    <a:pt x="9541" y="434"/>
                  </a:cubicBezTo>
                  <a:cubicBezTo>
                    <a:pt x="9474" y="501"/>
                    <a:pt x="9474" y="667"/>
                    <a:pt x="9341" y="667"/>
                  </a:cubicBezTo>
                  <a:cubicBezTo>
                    <a:pt x="9307" y="601"/>
                    <a:pt x="9441" y="501"/>
                    <a:pt x="9374" y="434"/>
                  </a:cubicBezTo>
                  <a:cubicBezTo>
                    <a:pt x="9363" y="423"/>
                    <a:pt x="9348" y="419"/>
                    <a:pt x="9331" y="419"/>
                  </a:cubicBezTo>
                  <a:cubicBezTo>
                    <a:pt x="9296" y="419"/>
                    <a:pt x="9252" y="434"/>
                    <a:pt x="9207" y="434"/>
                  </a:cubicBezTo>
                  <a:cubicBezTo>
                    <a:pt x="9041" y="467"/>
                    <a:pt x="8974" y="567"/>
                    <a:pt x="8940" y="634"/>
                  </a:cubicBezTo>
                  <a:cubicBezTo>
                    <a:pt x="8874" y="634"/>
                    <a:pt x="8807" y="634"/>
                    <a:pt x="8774" y="667"/>
                  </a:cubicBezTo>
                  <a:cubicBezTo>
                    <a:pt x="8807" y="734"/>
                    <a:pt x="8874" y="801"/>
                    <a:pt x="9007" y="801"/>
                  </a:cubicBezTo>
                  <a:cubicBezTo>
                    <a:pt x="9034" y="801"/>
                    <a:pt x="9103" y="758"/>
                    <a:pt x="9147" y="758"/>
                  </a:cubicBezTo>
                  <a:cubicBezTo>
                    <a:pt x="9158" y="758"/>
                    <a:pt x="9167" y="761"/>
                    <a:pt x="9174" y="767"/>
                  </a:cubicBezTo>
                  <a:cubicBezTo>
                    <a:pt x="9207" y="834"/>
                    <a:pt x="9107" y="901"/>
                    <a:pt x="9107" y="968"/>
                  </a:cubicBezTo>
                  <a:cubicBezTo>
                    <a:pt x="9107" y="1001"/>
                    <a:pt x="9174" y="1068"/>
                    <a:pt x="9174" y="1101"/>
                  </a:cubicBezTo>
                  <a:cubicBezTo>
                    <a:pt x="9174" y="1161"/>
                    <a:pt x="9041" y="1273"/>
                    <a:pt x="8965" y="1273"/>
                  </a:cubicBezTo>
                  <a:cubicBezTo>
                    <a:pt x="8956" y="1273"/>
                    <a:pt x="8948" y="1271"/>
                    <a:pt x="8940" y="1268"/>
                  </a:cubicBezTo>
                  <a:cubicBezTo>
                    <a:pt x="8940" y="1168"/>
                    <a:pt x="9007" y="1168"/>
                    <a:pt x="9007" y="1101"/>
                  </a:cubicBezTo>
                  <a:cubicBezTo>
                    <a:pt x="9007" y="1068"/>
                    <a:pt x="8940" y="1001"/>
                    <a:pt x="8874" y="1001"/>
                  </a:cubicBezTo>
                  <a:cubicBezTo>
                    <a:pt x="8807" y="1001"/>
                    <a:pt x="8707" y="1101"/>
                    <a:pt x="8674" y="1134"/>
                  </a:cubicBezTo>
                  <a:cubicBezTo>
                    <a:pt x="8640" y="1168"/>
                    <a:pt x="8674" y="1268"/>
                    <a:pt x="8640" y="1301"/>
                  </a:cubicBezTo>
                  <a:cubicBezTo>
                    <a:pt x="8607" y="1401"/>
                    <a:pt x="8473" y="1335"/>
                    <a:pt x="8373" y="1401"/>
                  </a:cubicBezTo>
                  <a:cubicBezTo>
                    <a:pt x="8255" y="1425"/>
                    <a:pt x="8188" y="1448"/>
                    <a:pt x="8111" y="1448"/>
                  </a:cubicBezTo>
                  <a:cubicBezTo>
                    <a:pt x="8079" y="1448"/>
                    <a:pt x="8046" y="1444"/>
                    <a:pt x="8006" y="1435"/>
                  </a:cubicBezTo>
                  <a:cubicBezTo>
                    <a:pt x="7973" y="1435"/>
                    <a:pt x="7873" y="1401"/>
                    <a:pt x="7873" y="1335"/>
                  </a:cubicBezTo>
                  <a:cubicBezTo>
                    <a:pt x="7940" y="1318"/>
                    <a:pt x="8006" y="1318"/>
                    <a:pt x="8077" y="1318"/>
                  </a:cubicBezTo>
                  <a:cubicBezTo>
                    <a:pt x="8148" y="1318"/>
                    <a:pt x="8223" y="1318"/>
                    <a:pt x="8307" y="1301"/>
                  </a:cubicBezTo>
                  <a:cubicBezTo>
                    <a:pt x="8340" y="1268"/>
                    <a:pt x="8340" y="1234"/>
                    <a:pt x="8440" y="1168"/>
                  </a:cubicBezTo>
                  <a:cubicBezTo>
                    <a:pt x="8473" y="1134"/>
                    <a:pt x="8540" y="1134"/>
                    <a:pt x="8540" y="1101"/>
                  </a:cubicBezTo>
                  <a:cubicBezTo>
                    <a:pt x="8507" y="1001"/>
                    <a:pt x="8440" y="1068"/>
                    <a:pt x="8373" y="968"/>
                  </a:cubicBezTo>
                  <a:cubicBezTo>
                    <a:pt x="8373" y="934"/>
                    <a:pt x="8440" y="801"/>
                    <a:pt x="8473" y="767"/>
                  </a:cubicBezTo>
                  <a:cubicBezTo>
                    <a:pt x="8507" y="734"/>
                    <a:pt x="8607" y="667"/>
                    <a:pt x="8607" y="601"/>
                  </a:cubicBezTo>
                  <a:cubicBezTo>
                    <a:pt x="8589" y="573"/>
                    <a:pt x="8570" y="563"/>
                    <a:pt x="8552" y="563"/>
                  </a:cubicBezTo>
                  <a:cubicBezTo>
                    <a:pt x="8501" y="563"/>
                    <a:pt x="8446" y="634"/>
                    <a:pt x="8373" y="634"/>
                  </a:cubicBezTo>
                  <a:cubicBezTo>
                    <a:pt x="8340" y="634"/>
                    <a:pt x="8307" y="634"/>
                    <a:pt x="8273" y="667"/>
                  </a:cubicBezTo>
                  <a:cubicBezTo>
                    <a:pt x="8173" y="734"/>
                    <a:pt x="8140" y="801"/>
                    <a:pt x="8107" y="834"/>
                  </a:cubicBezTo>
                  <a:cubicBezTo>
                    <a:pt x="8040" y="834"/>
                    <a:pt x="8006" y="801"/>
                    <a:pt x="7973" y="801"/>
                  </a:cubicBezTo>
                  <a:cubicBezTo>
                    <a:pt x="7959" y="844"/>
                    <a:pt x="7932" y="856"/>
                    <a:pt x="7901" y="856"/>
                  </a:cubicBezTo>
                  <a:cubicBezTo>
                    <a:pt x="7860" y="856"/>
                    <a:pt x="7811" y="834"/>
                    <a:pt x="7773" y="834"/>
                  </a:cubicBezTo>
                  <a:lnTo>
                    <a:pt x="7640" y="834"/>
                  </a:lnTo>
                  <a:cubicBezTo>
                    <a:pt x="7539" y="834"/>
                    <a:pt x="7506" y="767"/>
                    <a:pt x="7439" y="767"/>
                  </a:cubicBezTo>
                  <a:cubicBezTo>
                    <a:pt x="7373" y="767"/>
                    <a:pt x="7306" y="801"/>
                    <a:pt x="7206" y="801"/>
                  </a:cubicBezTo>
                  <a:cubicBezTo>
                    <a:pt x="7106" y="801"/>
                    <a:pt x="6939" y="801"/>
                    <a:pt x="6839" y="834"/>
                  </a:cubicBezTo>
                  <a:cubicBezTo>
                    <a:pt x="6706" y="901"/>
                    <a:pt x="6639" y="1001"/>
                    <a:pt x="6539" y="1101"/>
                  </a:cubicBezTo>
                  <a:cubicBezTo>
                    <a:pt x="6439" y="1168"/>
                    <a:pt x="6205" y="1301"/>
                    <a:pt x="6439" y="1401"/>
                  </a:cubicBezTo>
                  <a:cubicBezTo>
                    <a:pt x="6639" y="1335"/>
                    <a:pt x="6772" y="1234"/>
                    <a:pt x="6939" y="1168"/>
                  </a:cubicBezTo>
                  <a:lnTo>
                    <a:pt x="6939" y="1168"/>
                  </a:lnTo>
                  <a:cubicBezTo>
                    <a:pt x="6972" y="1268"/>
                    <a:pt x="6939" y="1401"/>
                    <a:pt x="6872" y="1468"/>
                  </a:cubicBezTo>
                  <a:cubicBezTo>
                    <a:pt x="6872" y="1497"/>
                    <a:pt x="6872" y="1553"/>
                    <a:pt x="6849" y="1589"/>
                  </a:cubicBezTo>
                  <a:lnTo>
                    <a:pt x="6849" y="1589"/>
                  </a:lnTo>
                  <a:cubicBezTo>
                    <a:pt x="6927" y="1568"/>
                    <a:pt x="7019" y="1528"/>
                    <a:pt x="7093" y="1528"/>
                  </a:cubicBezTo>
                  <a:cubicBezTo>
                    <a:pt x="7109" y="1528"/>
                    <a:pt x="7125" y="1530"/>
                    <a:pt x="7139" y="1535"/>
                  </a:cubicBezTo>
                  <a:cubicBezTo>
                    <a:pt x="7173" y="1601"/>
                    <a:pt x="7139" y="1635"/>
                    <a:pt x="7106" y="1635"/>
                  </a:cubicBezTo>
                  <a:cubicBezTo>
                    <a:pt x="7079" y="1618"/>
                    <a:pt x="7050" y="1612"/>
                    <a:pt x="7020" y="1612"/>
                  </a:cubicBezTo>
                  <a:cubicBezTo>
                    <a:pt x="6895" y="1612"/>
                    <a:pt x="6750" y="1724"/>
                    <a:pt x="6625" y="1724"/>
                  </a:cubicBezTo>
                  <a:cubicBezTo>
                    <a:pt x="6595" y="1724"/>
                    <a:pt x="6566" y="1718"/>
                    <a:pt x="6539" y="1701"/>
                  </a:cubicBezTo>
                  <a:cubicBezTo>
                    <a:pt x="6539" y="1676"/>
                    <a:pt x="6541" y="1654"/>
                    <a:pt x="6545" y="1635"/>
                  </a:cubicBezTo>
                  <a:lnTo>
                    <a:pt x="6545" y="1635"/>
                  </a:lnTo>
                  <a:cubicBezTo>
                    <a:pt x="6606" y="1648"/>
                    <a:pt x="6666" y="1661"/>
                    <a:pt x="6717" y="1661"/>
                  </a:cubicBezTo>
                  <a:cubicBezTo>
                    <a:pt x="6772" y="1661"/>
                    <a:pt x="6817" y="1646"/>
                    <a:pt x="6839" y="1601"/>
                  </a:cubicBezTo>
                  <a:cubicBezTo>
                    <a:pt x="6843" y="1598"/>
                    <a:pt x="6846" y="1593"/>
                    <a:pt x="6849" y="1589"/>
                  </a:cubicBezTo>
                  <a:lnTo>
                    <a:pt x="6849" y="1589"/>
                  </a:lnTo>
                  <a:cubicBezTo>
                    <a:pt x="6821" y="1596"/>
                    <a:pt x="6795" y="1601"/>
                    <a:pt x="6772" y="1601"/>
                  </a:cubicBezTo>
                  <a:cubicBezTo>
                    <a:pt x="6731" y="1560"/>
                    <a:pt x="6684" y="1536"/>
                    <a:pt x="6643" y="1536"/>
                  </a:cubicBezTo>
                  <a:cubicBezTo>
                    <a:pt x="6597" y="1536"/>
                    <a:pt x="6559" y="1565"/>
                    <a:pt x="6545" y="1635"/>
                  </a:cubicBezTo>
                  <a:lnTo>
                    <a:pt x="6545" y="1635"/>
                  </a:lnTo>
                  <a:cubicBezTo>
                    <a:pt x="6472" y="1619"/>
                    <a:pt x="6399" y="1601"/>
                    <a:pt x="6339" y="1601"/>
                  </a:cubicBezTo>
                  <a:cubicBezTo>
                    <a:pt x="6272" y="1601"/>
                    <a:pt x="6172" y="1635"/>
                    <a:pt x="6138" y="1668"/>
                  </a:cubicBezTo>
                  <a:cubicBezTo>
                    <a:pt x="6038" y="1668"/>
                    <a:pt x="5972" y="1668"/>
                    <a:pt x="5938" y="1735"/>
                  </a:cubicBezTo>
                  <a:cubicBezTo>
                    <a:pt x="5838" y="1735"/>
                    <a:pt x="5838" y="1635"/>
                    <a:pt x="5805" y="1635"/>
                  </a:cubicBezTo>
                  <a:cubicBezTo>
                    <a:pt x="5772" y="1635"/>
                    <a:pt x="5705" y="1735"/>
                    <a:pt x="5671" y="1735"/>
                  </a:cubicBezTo>
                  <a:lnTo>
                    <a:pt x="5538" y="1735"/>
                  </a:lnTo>
                  <a:lnTo>
                    <a:pt x="5305" y="1835"/>
                  </a:lnTo>
                  <a:cubicBezTo>
                    <a:pt x="5204" y="1902"/>
                    <a:pt x="5104" y="1902"/>
                    <a:pt x="5004" y="1935"/>
                  </a:cubicBezTo>
                  <a:cubicBezTo>
                    <a:pt x="4871" y="1968"/>
                    <a:pt x="4771" y="2068"/>
                    <a:pt x="4637" y="2102"/>
                  </a:cubicBezTo>
                  <a:cubicBezTo>
                    <a:pt x="4537" y="2102"/>
                    <a:pt x="4504" y="2068"/>
                    <a:pt x="4437" y="2068"/>
                  </a:cubicBezTo>
                  <a:cubicBezTo>
                    <a:pt x="4371" y="2068"/>
                    <a:pt x="4337" y="2102"/>
                    <a:pt x="4270" y="2102"/>
                  </a:cubicBezTo>
                  <a:lnTo>
                    <a:pt x="4104" y="2102"/>
                  </a:lnTo>
                  <a:cubicBezTo>
                    <a:pt x="3970" y="2102"/>
                    <a:pt x="3803" y="2135"/>
                    <a:pt x="3670" y="2168"/>
                  </a:cubicBezTo>
                  <a:lnTo>
                    <a:pt x="3503" y="2168"/>
                  </a:lnTo>
                  <a:cubicBezTo>
                    <a:pt x="3437" y="2168"/>
                    <a:pt x="3370" y="2235"/>
                    <a:pt x="3303" y="2235"/>
                  </a:cubicBezTo>
                  <a:lnTo>
                    <a:pt x="3170" y="2235"/>
                  </a:lnTo>
                  <a:cubicBezTo>
                    <a:pt x="3136" y="2235"/>
                    <a:pt x="3036" y="2269"/>
                    <a:pt x="3003" y="2269"/>
                  </a:cubicBezTo>
                  <a:cubicBezTo>
                    <a:pt x="2981" y="2269"/>
                    <a:pt x="2929" y="2254"/>
                    <a:pt x="2887" y="2254"/>
                  </a:cubicBezTo>
                  <a:cubicBezTo>
                    <a:pt x="2866" y="2254"/>
                    <a:pt x="2847" y="2257"/>
                    <a:pt x="2836" y="2269"/>
                  </a:cubicBezTo>
                  <a:cubicBezTo>
                    <a:pt x="2769" y="2269"/>
                    <a:pt x="2703" y="2335"/>
                    <a:pt x="2636" y="2335"/>
                  </a:cubicBezTo>
                  <a:cubicBezTo>
                    <a:pt x="2536" y="2402"/>
                    <a:pt x="2469" y="2402"/>
                    <a:pt x="2369" y="2435"/>
                  </a:cubicBezTo>
                  <a:cubicBezTo>
                    <a:pt x="2302" y="2469"/>
                    <a:pt x="2169" y="2502"/>
                    <a:pt x="2102" y="2569"/>
                  </a:cubicBezTo>
                  <a:cubicBezTo>
                    <a:pt x="1969" y="2602"/>
                    <a:pt x="1869" y="2635"/>
                    <a:pt x="1802" y="2736"/>
                  </a:cubicBezTo>
                  <a:cubicBezTo>
                    <a:pt x="1702" y="2802"/>
                    <a:pt x="1602" y="2836"/>
                    <a:pt x="1502" y="2902"/>
                  </a:cubicBezTo>
                  <a:cubicBezTo>
                    <a:pt x="1435" y="2936"/>
                    <a:pt x="1302" y="2936"/>
                    <a:pt x="1202" y="3069"/>
                  </a:cubicBezTo>
                  <a:cubicBezTo>
                    <a:pt x="1268" y="3136"/>
                    <a:pt x="1335" y="3169"/>
                    <a:pt x="1302" y="3269"/>
                  </a:cubicBezTo>
                  <a:cubicBezTo>
                    <a:pt x="1287" y="3327"/>
                    <a:pt x="1254" y="3341"/>
                    <a:pt x="1210" y="3341"/>
                  </a:cubicBezTo>
                  <a:cubicBezTo>
                    <a:pt x="1169" y="3341"/>
                    <a:pt x="1118" y="3329"/>
                    <a:pt x="1065" y="3329"/>
                  </a:cubicBezTo>
                  <a:cubicBezTo>
                    <a:pt x="1044" y="3329"/>
                    <a:pt x="1023" y="3331"/>
                    <a:pt x="1001" y="3336"/>
                  </a:cubicBezTo>
                  <a:cubicBezTo>
                    <a:pt x="935" y="3336"/>
                    <a:pt x="801" y="3436"/>
                    <a:pt x="668" y="3469"/>
                  </a:cubicBezTo>
                  <a:cubicBezTo>
                    <a:pt x="601" y="3503"/>
                    <a:pt x="434" y="3603"/>
                    <a:pt x="468" y="3670"/>
                  </a:cubicBezTo>
                  <a:cubicBezTo>
                    <a:pt x="478" y="3720"/>
                    <a:pt x="515" y="3737"/>
                    <a:pt x="566" y="3737"/>
                  </a:cubicBezTo>
                  <a:cubicBezTo>
                    <a:pt x="671" y="3737"/>
                    <a:pt x="832" y="3666"/>
                    <a:pt x="933" y="3666"/>
                  </a:cubicBezTo>
                  <a:cubicBezTo>
                    <a:pt x="946" y="3666"/>
                    <a:pt x="957" y="3667"/>
                    <a:pt x="968" y="3670"/>
                  </a:cubicBezTo>
                  <a:cubicBezTo>
                    <a:pt x="1001" y="3803"/>
                    <a:pt x="835" y="3803"/>
                    <a:pt x="701" y="3836"/>
                  </a:cubicBezTo>
                  <a:cubicBezTo>
                    <a:pt x="668" y="3836"/>
                    <a:pt x="635" y="3936"/>
                    <a:pt x="601" y="3936"/>
                  </a:cubicBezTo>
                  <a:lnTo>
                    <a:pt x="468" y="3936"/>
                  </a:lnTo>
                  <a:cubicBezTo>
                    <a:pt x="368" y="3970"/>
                    <a:pt x="334" y="4003"/>
                    <a:pt x="201" y="4103"/>
                  </a:cubicBezTo>
                  <a:cubicBezTo>
                    <a:pt x="134" y="4137"/>
                    <a:pt x="1" y="4237"/>
                    <a:pt x="1" y="4270"/>
                  </a:cubicBezTo>
                  <a:cubicBezTo>
                    <a:pt x="1" y="4337"/>
                    <a:pt x="201" y="4337"/>
                    <a:pt x="334" y="4403"/>
                  </a:cubicBezTo>
                  <a:cubicBezTo>
                    <a:pt x="468" y="4437"/>
                    <a:pt x="534" y="4437"/>
                    <a:pt x="668" y="4437"/>
                  </a:cubicBezTo>
                  <a:cubicBezTo>
                    <a:pt x="801" y="4437"/>
                    <a:pt x="1035" y="4403"/>
                    <a:pt x="1168" y="4337"/>
                  </a:cubicBezTo>
                  <a:cubicBezTo>
                    <a:pt x="1202" y="4337"/>
                    <a:pt x="1268" y="4303"/>
                    <a:pt x="1302" y="4303"/>
                  </a:cubicBezTo>
                  <a:cubicBezTo>
                    <a:pt x="1368" y="4303"/>
                    <a:pt x="1368" y="4337"/>
                    <a:pt x="1468" y="4337"/>
                  </a:cubicBezTo>
                  <a:cubicBezTo>
                    <a:pt x="1535" y="4337"/>
                    <a:pt x="1602" y="4270"/>
                    <a:pt x="1635" y="4237"/>
                  </a:cubicBezTo>
                  <a:cubicBezTo>
                    <a:pt x="1702" y="4170"/>
                    <a:pt x="1802" y="4170"/>
                    <a:pt x="1869" y="4137"/>
                  </a:cubicBezTo>
                  <a:cubicBezTo>
                    <a:pt x="1969" y="4103"/>
                    <a:pt x="1969" y="4003"/>
                    <a:pt x="2036" y="3970"/>
                  </a:cubicBezTo>
                  <a:cubicBezTo>
                    <a:pt x="2056" y="3963"/>
                    <a:pt x="2074" y="3960"/>
                    <a:pt x="2092" y="3960"/>
                  </a:cubicBezTo>
                  <a:cubicBezTo>
                    <a:pt x="2165" y="3960"/>
                    <a:pt x="2229" y="4003"/>
                    <a:pt x="2336" y="4003"/>
                  </a:cubicBezTo>
                  <a:cubicBezTo>
                    <a:pt x="2469" y="4003"/>
                    <a:pt x="2581" y="3960"/>
                    <a:pt x="2689" y="3960"/>
                  </a:cubicBezTo>
                  <a:cubicBezTo>
                    <a:pt x="2716" y="3960"/>
                    <a:pt x="2743" y="3963"/>
                    <a:pt x="2769" y="3970"/>
                  </a:cubicBezTo>
                  <a:cubicBezTo>
                    <a:pt x="2869" y="4003"/>
                    <a:pt x="2970" y="4137"/>
                    <a:pt x="3003" y="4170"/>
                  </a:cubicBezTo>
                  <a:cubicBezTo>
                    <a:pt x="3036" y="4170"/>
                    <a:pt x="2970" y="4270"/>
                    <a:pt x="2970" y="4303"/>
                  </a:cubicBezTo>
                  <a:cubicBezTo>
                    <a:pt x="2970" y="4337"/>
                    <a:pt x="3003" y="4337"/>
                    <a:pt x="3003" y="4403"/>
                  </a:cubicBezTo>
                  <a:cubicBezTo>
                    <a:pt x="3003" y="4470"/>
                    <a:pt x="2970" y="4570"/>
                    <a:pt x="3036" y="4604"/>
                  </a:cubicBezTo>
                  <a:cubicBezTo>
                    <a:pt x="3046" y="4607"/>
                    <a:pt x="3054" y="4608"/>
                    <a:pt x="3063" y="4608"/>
                  </a:cubicBezTo>
                  <a:cubicBezTo>
                    <a:pt x="3122" y="4608"/>
                    <a:pt x="3157" y="4538"/>
                    <a:pt x="3208" y="4538"/>
                  </a:cubicBezTo>
                  <a:cubicBezTo>
                    <a:pt x="3226" y="4538"/>
                    <a:pt x="3246" y="4547"/>
                    <a:pt x="3270" y="4570"/>
                  </a:cubicBezTo>
                  <a:cubicBezTo>
                    <a:pt x="3336" y="4637"/>
                    <a:pt x="3203" y="4670"/>
                    <a:pt x="3203" y="4770"/>
                  </a:cubicBezTo>
                  <a:cubicBezTo>
                    <a:pt x="3203" y="4837"/>
                    <a:pt x="3303" y="4937"/>
                    <a:pt x="3303" y="5004"/>
                  </a:cubicBezTo>
                  <a:lnTo>
                    <a:pt x="3303" y="5171"/>
                  </a:lnTo>
                  <a:cubicBezTo>
                    <a:pt x="3303" y="5271"/>
                    <a:pt x="3203" y="5271"/>
                    <a:pt x="3203" y="5304"/>
                  </a:cubicBezTo>
                  <a:cubicBezTo>
                    <a:pt x="3203" y="5404"/>
                    <a:pt x="3370" y="5437"/>
                    <a:pt x="3437" y="5504"/>
                  </a:cubicBezTo>
                  <a:lnTo>
                    <a:pt x="3437" y="5738"/>
                  </a:lnTo>
                  <a:cubicBezTo>
                    <a:pt x="3370" y="5838"/>
                    <a:pt x="3336" y="6005"/>
                    <a:pt x="3270" y="6138"/>
                  </a:cubicBezTo>
                  <a:cubicBezTo>
                    <a:pt x="3170" y="6271"/>
                    <a:pt x="3103" y="6405"/>
                    <a:pt x="3036" y="6505"/>
                  </a:cubicBezTo>
                  <a:cubicBezTo>
                    <a:pt x="3036" y="6605"/>
                    <a:pt x="3036" y="6638"/>
                    <a:pt x="3003" y="6738"/>
                  </a:cubicBezTo>
                  <a:cubicBezTo>
                    <a:pt x="2970" y="6805"/>
                    <a:pt x="2936" y="6838"/>
                    <a:pt x="2869" y="6972"/>
                  </a:cubicBezTo>
                  <a:cubicBezTo>
                    <a:pt x="2869" y="7105"/>
                    <a:pt x="2936" y="7172"/>
                    <a:pt x="2970" y="7305"/>
                  </a:cubicBezTo>
                  <a:cubicBezTo>
                    <a:pt x="3003" y="7439"/>
                    <a:pt x="3003" y="7506"/>
                    <a:pt x="3036" y="7639"/>
                  </a:cubicBezTo>
                  <a:cubicBezTo>
                    <a:pt x="3036" y="7672"/>
                    <a:pt x="3136" y="7806"/>
                    <a:pt x="3170" y="7839"/>
                  </a:cubicBezTo>
                  <a:cubicBezTo>
                    <a:pt x="3203" y="7906"/>
                    <a:pt x="3270" y="7906"/>
                    <a:pt x="3336" y="7906"/>
                  </a:cubicBezTo>
                  <a:cubicBezTo>
                    <a:pt x="3370" y="7906"/>
                    <a:pt x="3503" y="7973"/>
                    <a:pt x="3537" y="8006"/>
                  </a:cubicBezTo>
                  <a:cubicBezTo>
                    <a:pt x="3603" y="8073"/>
                    <a:pt x="3603" y="8173"/>
                    <a:pt x="3637" y="8273"/>
                  </a:cubicBezTo>
                  <a:cubicBezTo>
                    <a:pt x="3670" y="8340"/>
                    <a:pt x="3670" y="8440"/>
                    <a:pt x="3703" y="8506"/>
                  </a:cubicBezTo>
                  <a:cubicBezTo>
                    <a:pt x="3770" y="8606"/>
                    <a:pt x="3870" y="8640"/>
                    <a:pt x="3870" y="8673"/>
                  </a:cubicBezTo>
                  <a:cubicBezTo>
                    <a:pt x="3870" y="8773"/>
                    <a:pt x="3803" y="8807"/>
                    <a:pt x="3803" y="8840"/>
                  </a:cubicBezTo>
                  <a:cubicBezTo>
                    <a:pt x="3837" y="8973"/>
                    <a:pt x="4037" y="8940"/>
                    <a:pt x="4137" y="9007"/>
                  </a:cubicBezTo>
                  <a:cubicBezTo>
                    <a:pt x="4170" y="9073"/>
                    <a:pt x="4137" y="9140"/>
                    <a:pt x="4170" y="9173"/>
                  </a:cubicBezTo>
                  <a:cubicBezTo>
                    <a:pt x="4204" y="9240"/>
                    <a:pt x="4304" y="9274"/>
                    <a:pt x="4337" y="9274"/>
                  </a:cubicBezTo>
                  <a:cubicBezTo>
                    <a:pt x="4362" y="9299"/>
                    <a:pt x="4426" y="9363"/>
                    <a:pt x="4470" y="9363"/>
                  </a:cubicBezTo>
                  <a:cubicBezTo>
                    <a:pt x="4484" y="9363"/>
                    <a:pt x="4496" y="9356"/>
                    <a:pt x="4504" y="9340"/>
                  </a:cubicBezTo>
                  <a:cubicBezTo>
                    <a:pt x="4537" y="9274"/>
                    <a:pt x="4437" y="9240"/>
                    <a:pt x="4371" y="9173"/>
                  </a:cubicBezTo>
                  <a:cubicBezTo>
                    <a:pt x="4337" y="9107"/>
                    <a:pt x="4304" y="9007"/>
                    <a:pt x="4270" y="8907"/>
                  </a:cubicBezTo>
                  <a:cubicBezTo>
                    <a:pt x="4204" y="8807"/>
                    <a:pt x="4137" y="8773"/>
                    <a:pt x="4104" y="8740"/>
                  </a:cubicBezTo>
                  <a:cubicBezTo>
                    <a:pt x="4037" y="8673"/>
                    <a:pt x="4037" y="8606"/>
                    <a:pt x="4004" y="8573"/>
                  </a:cubicBezTo>
                  <a:lnTo>
                    <a:pt x="3837" y="8406"/>
                  </a:lnTo>
                  <a:cubicBezTo>
                    <a:pt x="3793" y="8253"/>
                    <a:pt x="3864" y="8171"/>
                    <a:pt x="3937" y="8171"/>
                  </a:cubicBezTo>
                  <a:cubicBezTo>
                    <a:pt x="3975" y="8171"/>
                    <a:pt x="4014" y="8194"/>
                    <a:pt x="4037" y="8239"/>
                  </a:cubicBezTo>
                  <a:cubicBezTo>
                    <a:pt x="4104" y="8306"/>
                    <a:pt x="4104" y="8406"/>
                    <a:pt x="4104" y="8473"/>
                  </a:cubicBezTo>
                  <a:cubicBezTo>
                    <a:pt x="4137" y="8573"/>
                    <a:pt x="4204" y="8606"/>
                    <a:pt x="4304" y="8640"/>
                  </a:cubicBezTo>
                  <a:cubicBezTo>
                    <a:pt x="4371" y="8740"/>
                    <a:pt x="4437" y="8773"/>
                    <a:pt x="4504" y="8807"/>
                  </a:cubicBezTo>
                  <a:cubicBezTo>
                    <a:pt x="4504" y="8840"/>
                    <a:pt x="4504" y="8840"/>
                    <a:pt x="4537" y="8940"/>
                  </a:cubicBezTo>
                  <a:cubicBezTo>
                    <a:pt x="4637" y="9007"/>
                    <a:pt x="4704" y="9073"/>
                    <a:pt x="4804" y="9140"/>
                  </a:cubicBezTo>
                  <a:cubicBezTo>
                    <a:pt x="4938" y="9240"/>
                    <a:pt x="5104" y="9340"/>
                    <a:pt x="5138" y="9574"/>
                  </a:cubicBezTo>
                  <a:cubicBezTo>
                    <a:pt x="5138" y="9640"/>
                    <a:pt x="5104" y="9674"/>
                    <a:pt x="5104" y="9774"/>
                  </a:cubicBezTo>
                  <a:cubicBezTo>
                    <a:pt x="5104" y="9807"/>
                    <a:pt x="5171" y="9907"/>
                    <a:pt x="5271" y="9907"/>
                  </a:cubicBezTo>
                  <a:cubicBezTo>
                    <a:pt x="5338" y="9941"/>
                    <a:pt x="5371" y="9974"/>
                    <a:pt x="5471" y="9974"/>
                  </a:cubicBezTo>
                  <a:lnTo>
                    <a:pt x="5638" y="9974"/>
                  </a:lnTo>
                  <a:cubicBezTo>
                    <a:pt x="5705" y="9974"/>
                    <a:pt x="5772" y="10074"/>
                    <a:pt x="5838" y="10074"/>
                  </a:cubicBezTo>
                  <a:cubicBezTo>
                    <a:pt x="5938" y="10107"/>
                    <a:pt x="6038" y="10107"/>
                    <a:pt x="6172" y="10107"/>
                  </a:cubicBezTo>
                  <a:cubicBezTo>
                    <a:pt x="6305" y="10141"/>
                    <a:pt x="6439" y="10141"/>
                    <a:pt x="6505" y="10141"/>
                  </a:cubicBezTo>
                  <a:cubicBezTo>
                    <a:pt x="6605" y="10141"/>
                    <a:pt x="6639" y="10007"/>
                    <a:pt x="6772" y="10007"/>
                  </a:cubicBezTo>
                  <a:cubicBezTo>
                    <a:pt x="6784" y="10005"/>
                    <a:pt x="6795" y="10005"/>
                    <a:pt x="6807" y="10005"/>
                  </a:cubicBezTo>
                  <a:cubicBezTo>
                    <a:pt x="6988" y="10005"/>
                    <a:pt x="7118" y="10243"/>
                    <a:pt x="7306" y="10274"/>
                  </a:cubicBezTo>
                  <a:lnTo>
                    <a:pt x="7873" y="10274"/>
                  </a:lnTo>
                  <a:cubicBezTo>
                    <a:pt x="8006" y="10308"/>
                    <a:pt x="8140" y="10474"/>
                    <a:pt x="8207" y="10508"/>
                  </a:cubicBezTo>
                  <a:cubicBezTo>
                    <a:pt x="8207" y="10574"/>
                    <a:pt x="8207" y="10641"/>
                    <a:pt x="8273" y="10675"/>
                  </a:cubicBezTo>
                  <a:cubicBezTo>
                    <a:pt x="8307" y="10741"/>
                    <a:pt x="8373" y="10741"/>
                    <a:pt x="8473" y="10741"/>
                  </a:cubicBezTo>
                  <a:cubicBezTo>
                    <a:pt x="8540" y="10775"/>
                    <a:pt x="8640" y="10841"/>
                    <a:pt x="8707" y="10908"/>
                  </a:cubicBezTo>
                  <a:lnTo>
                    <a:pt x="8874" y="10908"/>
                  </a:lnTo>
                  <a:cubicBezTo>
                    <a:pt x="8988" y="10908"/>
                    <a:pt x="9029" y="10982"/>
                    <a:pt x="9101" y="10982"/>
                  </a:cubicBezTo>
                  <a:cubicBezTo>
                    <a:pt x="9113" y="10982"/>
                    <a:pt x="9126" y="10980"/>
                    <a:pt x="9141" y="10975"/>
                  </a:cubicBezTo>
                  <a:cubicBezTo>
                    <a:pt x="9174" y="10941"/>
                    <a:pt x="9174" y="10908"/>
                    <a:pt x="9174" y="10808"/>
                  </a:cubicBezTo>
                  <a:cubicBezTo>
                    <a:pt x="9207" y="10775"/>
                    <a:pt x="9207" y="10675"/>
                    <a:pt x="9307" y="10641"/>
                  </a:cubicBezTo>
                  <a:cubicBezTo>
                    <a:pt x="9315" y="10638"/>
                    <a:pt x="9322" y="10636"/>
                    <a:pt x="9329" y="10636"/>
                  </a:cubicBezTo>
                  <a:cubicBezTo>
                    <a:pt x="9389" y="10636"/>
                    <a:pt x="9448" y="10748"/>
                    <a:pt x="9508" y="10808"/>
                  </a:cubicBezTo>
                  <a:lnTo>
                    <a:pt x="9641" y="10941"/>
                  </a:lnTo>
                  <a:cubicBezTo>
                    <a:pt x="9674" y="11008"/>
                    <a:pt x="9741" y="11342"/>
                    <a:pt x="9708" y="11408"/>
                  </a:cubicBezTo>
                  <a:cubicBezTo>
                    <a:pt x="9708" y="11475"/>
                    <a:pt x="9641" y="11508"/>
                    <a:pt x="9541" y="11642"/>
                  </a:cubicBezTo>
                  <a:cubicBezTo>
                    <a:pt x="9541" y="11675"/>
                    <a:pt x="9508" y="11775"/>
                    <a:pt x="9508" y="11775"/>
                  </a:cubicBezTo>
                  <a:lnTo>
                    <a:pt x="9374" y="11909"/>
                  </a:lnTo>
                  <a:cubicBezTo>
                    <a:pt x="9374" y="11942"/>
                    <a:pt x="9374" y="11975"/>
                    <a:pt x="9341" y="12009"/>
                  </a:cubicBezTo>
                  <a:cubicBezTo>
                    <a:pt x="9307" y="12142"/>
                    <a:pt x="9274" y="12242"/>
                    <a:pt x="9341" y="12342"/>
                  </a:cubicBezTo>
                  <a:cubicBezTo>
                    <a:pt x="9374" y="12409"/>
                    <a:pt x="9474" y="12442"/>
                    <a:pt x="9474" y="12476"/>
                  </a:cubicBezTo>
                  <a:cubicBezTo>
                    <a:pt x="9474" y="12576"/>
                    <a:pt x="9341" y="12643"/>
                    <a:pt x="9341" y="12743"/>
                  </a:cubicBezTo>
                  <a:cubicBezTo>
                    <a:pt x="9341" y="12776"/>
                    <a:pt x="9441" y="12909"/>
                    <a:pt x="9474" y="12943"/>
                  </a:cubicBezTo>
                  <a:cubicBezTo>
                    <a:pt x="9508" y="12976"/>
                    <a:pt x="9608" y="13010"/>
                    <a:pt x="9674" y="13010"/>
                  </a:cubicBezTo>
                  <a:cubicBezTo>
                    <a:pt x="9774" y="13076"/>
                    <a:pt x="9808" y="13143"/>
                    <a:pt x="9874" y="13243"/>
                  </a:cubicBezTo>
                  <a:cubicBezTo>
                    <a:pt x="10008" y="13343"/>
                    <a:pt x="10141" y="13577"/>
                    <a:pt x="10308" y="13677"/>
                  </a:cubicBezTo>
                  <a:cubicBezTo>
                    <a:pt x="10375" y="13777"/>
                    <a:pt x="10475" y="13810"/>
                    <a:pt x="10508" y="13910"/>
                  </a:cubicBezTo>
                  <a:cubicBezTo>
                    <a:pt x="10542" y="13944"/>
                    <a:pt x="10542" y="13977"/>
                    <a:pt x="10608" y="14010"/>
                  </a:cubicBezTo>
                  <a:cubicBezTo>
                    <a:pt x="10675" y="14144"/>
                    <a:pt x="10975" y="14244"/>
                    <a:pt x="11142" y="14277"/>
                  </a:cubicBezTo>
                  <a:cubicBezTo>
                    <a:pt x="11209" y="14277"/>
                    <a:pt x="11275" y="14277"/>
                    <a:pt x="11342" y="14310"/>
                  </a:cubicBezTo>
                  <a:cubicBezTo>
                    <a:pt x="11442" y="14344"/>
                    <a:pt x="11642" y="14444"/>
                    <a:pt x="11709" y="14511"/>
                  </a:cubicBezTo>
                  <a:cubicBezTo>
                    <a:pt x="11776" y="14577"/>
                    <a:pt x="11843" y="14744"/>
                    <a:pt x="11876" y="14844"/>
                  </a:cubicBezTo>
                  <a:cubicBezTo>
                    <a:pt x="11943" y="14978"/>
                    <a:pt x="11943" y="15111"/>
                    <a:pt x="11976" y="15278"/>
                  </a:cubicBezTo>
                  <a:cubicBezTo>
                    <a:pt x="12009" y="15345"/>
                    <a:pt x="12043" y="15445"/>
                    <a:pt x="12043" y="15511"/>
                  </a:cubicBezTo>
                  <a:lnTo>
                    <a:pt x="12043" y="15611"/>
                  </a:lnTo>
                  <a:cubicBezTo>
                    <a:pt x="12043" y="15745"/>
                    <a:pt x="12143" y="15812"/>
                    <a:pt x="12143" y="15945"/>
                  </a:cubicBezTo>
                  <a:lnTo>
                    <a:pt x="12143" y="16112"/>
                  </a:lnTo>
                  <a:cubicBezTo>
                    <a:pt x="12143" y="16145"/>
                    <a:pt x="12176" y="16178"/>
                    <a:pt x="12209" y="16245"/>
                  </a:cubicBezTo>
                  <a:cubicBezTo>
                    <a:pt x="12209" y="16279"/>
                    <a:pt x="12209" y="16345"/>
                    <a:pt x="12276" y="16412"/>
                  </a:cubicBezTo>
                  <a:cubicBezTo>
                    <a:pt x="12310" y="16479"/>
                    <a:pt x="12376" y="16579"/>
                    <a:pt x="12443" y="16645"/>
                  </a:cubicBezTo>
                  <a:cubicBezTo>
                    <a:pt x="12476" y="16746"/>
                    <a:pt x="12510" y="16846"/>
                    <a:pt x="12510" y="16979"/>
                  </a:cubicBezTo>
                  <a:lnTo>
                    <a:pt x="12510" y="17146"/>
                  </a:lnTo>
                  <a:cubicBezTo>
                    <a:pt x="12510" y="17179"/>
                    <a:pt x="12543" y="17246"/>
                    <a:pt x="12543" y="17279"/>
                  </a:cubicBezTo>
                  <a:cubicBezTo>
                    <a:pt x="12543" y="17313"/>
                    <a:pt x="12510" y="17413"/>
                    <a:pt x="12543" y="17446"/>
                  </a:cubicBezTo>
                  <a:cubicBezTo>
                    <a:pt x="12610" y="17579"/>
                    <a:pt x="12710" y="17613"/>
                    <a:pt x="12777" y="17746"/>
                  </a:cubicBezTo>
                  <a:lnTo>
                    <a:pt x="12777" y="17846"/>
                  </a:lnTo>
                  <a:cubicBezTo>
                    <a:pt x="12777" y="17946"/>
                    <a:pt x="12843" y="17980"/>
                    <a:pt x="12843" y="18013"/>
                  </a:cubicBezTo>
                  <a:cubicBezTo>
                    <a:pt x="12877" y="18113"/>
                    <a:pt x="12877" y="18280"/>
                    <a:pt x="13010" y="18280"/>
                  </a:cubicBezTo>
                  <a:cubicBezTo>
                    <a:pt x="13110" y="18247"/>
                    <a:pt x="12977" y="18147"/>
                    <a:pt x="13010" y="18080"/>
                  </a:cubicBezTo>
                  <a:cubicBezTo>
                    <a:pt x="13143" y="18080"/>
                    <a:pt x="13143" y="18280"/>
                    <a:pt x="13210" y="18413"/>
                  </a:cubicBezTo>
                  <a:cubicBezTo>
                    <a:pt x="13193" y="18430"/>
                    <a:pt x="13168" y="18430"/>
                    <a:pt x="13148" y="18430"/>
                  </a:cubicBezTo>
                  <a:cubicBezTo>
                    <a:pt x="13127" y="18430"/>
                    <a:pt x="13110" y="18430"/>
                    <a:pt x="13110" y="18447"/>
                  </a:cubicBezTo>
                  <a:cubicBezTo>
                    <a:pt x="13110" y="18480"/>
                    <a:pt x="13143" y="18513"/>
                    <a:pt x="13177" y="18580"/>
                  </a:cubicBezTo>
                  <a:lnTo>
                    <a:pt x="13177" y="18747"/>
                  </a:lnTo>
                  <a:cubicBezTo>
                    <a:pt x="13210" y="18814"/>
                    <a:pt x="13344" y="18780"/>
                    <a:pt x="13377" y="18814"/>
                  </a:cubicBezTo>
                  <a:cubicBezTo>
                    <a:pt x="13444" y="18847"/>
                    <a:pt x="13377" y="18947"/>
                    <a:pt x="13377" y="18980"/>
                  </a:cubicBezTo>
                  <a:cubicBezTo>
                    <a:pt x="13377" y="19081"/>
                    <a:pt x="13510" y="19147"/>
                    <a:pt x="13610" y="19247"/>
                  </a:cubicBezTo>
                  <a:cubicBezTo>
                    <a:pt x="13644" y="19281"/>
                    <a:pt x="13677" y="19281"/>
                    <a:pt x="13711" y="19314"/>
                  </a:cubicBezTo>
                  <a:cubicBezTo>
                    <a:pt x="13777" y="19347"/>
                    <a:pt x="13777" y="19414"/>
                    <a:pt x="13811" y="19447"/>
                  </a:cubicBezTo>
                  <a:cubicBezTo>
                    <a:pt x="13844" y="19481"/>
                    <a:pt x="13944" y="19481"/>
                    <a:pt x="13977" y="19481"/>
                  </a:cubicBezTo>
                  <a:cubicBezTo>
                    <a:pt x="14044" y="19514"/>
                    <a:pt x="14178" y="19614"/>
                    <a:pt x="14278" y="19648"/>
                  </a:cubicBezTo>
                  <a:lnTo>
                    <a:pt x="14378" y="19648"/>
                  </a:lnTo>
                  <a:cubicBezTo>
                    <a:pt x="14444" y="19648"/>
                    <a:pt x="14511" y="19681"/>
                    <a:pt x="14544" y="19681"/>
                  </a:cubicBezTo>
                  <a:cubicBezTo>
                    <a:pt x="14711" y="19681"/>
                    <a:pt x="14845" y="19681"/>
                    <a:pt x="14978" y="19748"/>
                  </a:cubicBezTo>
                  <a:cubicBezTo>
                    <a:pt x="15011" y="19748"/>
                    <a:pt x="15045" y="19748"/>
                    <a:pt x="15112" y="19681"/>
                  </a:cubicBezTo>
                  <a:cubicBezTo>
                    <a:pt x="15145" y="19681"/>
                    <a:pt x="15178" y="19681"/>
                    <a:pt x="15212" y="19648"/>
                  </a:cubicBezTo>
                  <a:cubicBezTo>
                    <a:pt x="15278" y="19614"/>
                    <a:pt x="15345" y="19581"/>
                    <a:pt x="15345" y="19514"/>
                  </a:cubicBezTo>
                  <a:cubicBezTo>
                    <a:pt x="15312" y="19464"/>
                    <a:pt x="15253" y="19456"/>
                    <a:pt x="15187" y="19456"/>
                  </a:cubicBezTo>
                  <a:cubicBezTo>
                    <a:pt x="15153" y="19456"/>
                    <a:pt x="15118" y="19458"/>
                    <a:pt x="15082" y="19458"/>
                  </a:cubicBezTo>
                  <a:cubicBezTo>
                    <a:pt x="15047" y="19458"/>
                    <a:pt x="15011" y="19456"/>
                    <a:pt x="14978" y="19447"/>
                  </a:cubicBezTo>
                  <a:cubicBezTo>
                    <a:pt x="14878" y="19414"/>
                    <a:pt x="14811" y="19347"/>
                    <a:pt x="14711" y="19281"/>
                  </a:cubicBezTo>
                  <a:cubicBezTo>
                    <a:pt x="14645" y="19247"/>
                    <a:pt x="14511" y="19147"/>
                    <a:pt x="14511" y="19081"/>
                  </a:cubicBezTo>
                  <a:cubicBezTo>
                    <a:pt x="14511" y="18980"/>
                    <a:pt x="14544" y="18980"/>
                    <a:pt x="14544" y="18914"/>
                  </a:cubicBezTo>
                  <a:cubicBezTo>
                    <a:pt x="14544" y="18847"/>
                    <a:pt x="14511" y="18847"/>
                    <a:pt x="14511" y="18780"/>
                  </a:cubicBezTo>
                  <a:cubicBezTo>
                    <a:pt x="14511" y="18647"/>
                    <a:pt x="14645" y="18647"/>
                    <a:pt x="14611" y="18580"/>
                  </a:cubicBezTo>
                  <a:cubicBezTo>
                    <a:pt x="14544" y="18413"/>
                    <a:pt x="14278" y="18513"/>
                    <a:pt x="14211" y="18347"/>
                  </a:cubicBezTo>
                  <a:cubicBezTo>
                    <a:pt x="14178" y="18247"/>
                    <a:pt x="14344" y="18247"/>
                    <a:pt x="14344" y="18113"/>
                  </a:cubicBezTo>
                  <a:cubicBezTo>
                    <a:pt x="14344" y="18080"/>
                    <a:pt x="14311" y="18013"/>
                    <a:pt x="14311" y="17980"/>
                  </a:cubicBezTo>
                  <a:cubicBezTo>
                    <a:pt x="14311" y="17913"/>
                    <a:pt x="14378" y="17846"/>
                    <a:pt x="14378" y="17780"/>
                  </a:cubicBezTo>
                  <a:cubicBezTo>
                    <a:pt x="14367" y="17769"/>
                    <a:pt x="14352" y="17765"/>
                    <a:pt x="14334" y="17765"/>
                  </a:cubicBezTo>
                  <a:cubicBezTo>
                    <a:pt x="14300" y="17765"/>
                    <a:pt x="14255" y="17780"/>
                    <a:pt x="14211" y="17780"/>
                  </a:cubicBezTo>
                  <a:cubicBezTo>
                    <a:pt x="14178" y="17780"/>
                    <a:pt x="14144" y="17680"/>
                    <a:pt x="14144" y="17646"/>
                  </a:cubicBezTo>
                  <a:cubicBezTo>
                    <a:pt x="14161" y="17638"/>
                    <a:pt x="14188" y="17636"/>
                    <a:pt x="14219" y="17636"/>
                  </a:cubicBezTo>
                  <a:cubicBezTo>
                    <a:pt x="14250" y="17636"/>
                    <a:pt x="14286" y="17638"/>
                    <a:pt x="14319" y="17638"/>
                  </a:cubicBezTo>
                  <a:cubicBezTo>
                    <a:pt x="14386" y="17638"/>
                    <a:pt x="14444" y="17630"/>
                    <a:pt x="14444" y="17579"/>
                  </a:cubicBezTo>
                  <a:cubicBezTo>
                    <a:pt x="14444" y="17479"/>
                    <a:pt x="14344" y="17346"/>
                    <a:pt x="14378" y="17313"/>
                  </a:cubicBezTo>
                  <a:cubicBezTo>
                    <a:pt x="14378" y="17279"/>
                    <a:pt x="14544" y="17246"/>
                    <a:pt x="14645" y="17179"/>
                  </a:cubicBezTo>
                  <a:cubicBezTo>
                    <a:pt x="14711" y="17146"/>
                    <a:pt x="14811" y="17112"/>
                    <a:pt x="14845" y="17079"/>
                  </a:cubicBezTo>
                  <a:cubicBezTo>
                    <a:pt x="14878" y="17012"/>
                    <a:pt x="14945" y="16912"/>
                    <a:pt x="14945" y="16812"/>
                  </a:cubicBezTo>
                  <a:cubicBezTo>
                    <a:pt x="14945" y="16779"/>
                    <a:pt x="14878" y="16779"/>
                    <a:pt x="14845" y="16746"/>
                  </a:cubicBezTo>
                  <a:cubicBezTo>
                    <a:pt x="14811" y="16679"/>
                    <a:pt x="14811" y="16645"/>
                    <a:pt x="14778" y="16645"/>
                  </a:cubicBezTo>
                  <a:cubicBezTo>
                    <a:pt x="14711" y="16612"/>
                    <a:pt x="14645" y="16612"/>
                    <a:pt x="14611" y="16512"/>
                  </a:cubicBezTo>
                  <a:cubicBezTo>
                    <a:pt x="14627" y="16507"/>
                    <a:pt x="14645" y="16505"/>
                    <a:pt x="14667" y="16505"/>
                  </a:cubicBezTo>
                  <a:cubicBezTo>
                    <a:pt x="14734" y="16505"/>
                    <a:pt x="14825" y="16525"/>
                    <a:pt x="14918" y="16525"/>
                  </a:cubicBezTo>
                  <a:cubicBezTo>
                    <a:pt x="14985" y="16525"/>
                    <a:pt x="15052" y="16514"/>
                    <a:pt x="15112" y="16479"/>
                  </a:cubicBezTo>
                  <a:cubicBezTo>
                    <a:pt x="15178" y="16445"/>
                    <a:pt x="15278" y="16245"/>
                    <a:pt x="15278" y="16145"/>
                  </a:cubicBezTo>
                  <a:lnTo>
                    <a:pt x="15278" y="16078"/>
                  </a:lnTo>
                  <a:cubicBezTo>
                    <a:pt x="15278" y="16012"/>
                    <a:pt x="15312" y="15978"/>
                    <a:pt x="15312" y="15978"/>
                  </a:cubicBezTo>
                  <a:lnTo>
                    <a:pt x="15312" y="15845"/>
                  </a:lnTo>
                  <a:cubicBezTo>
                    <a:pt x="15312" y="15778"/>
                    <a:pt x="15378" y="15745"/>
                    <a:pt x="15445" y="15645"/>
                  </a:cubicBezTo>
                  <a:cubicBezTo>
                    <a:pt x="15478" y="15611"/>
                    <a:pt x="15478" y="15511"/>
                    <a:pt x="15478" y="15478"/>
                  </a:cubicBezTo>
                  <a:cubicBezTo>
                    <a:pt x="15512" y="15445"/>
                    <a:pt x="15512" y="15345"/>
                    <a:pt x="15545" y="15311"/>
                  </a:cubicBezTo>
                  <a:cubicBezTo>
                    <a:pt x="15545" y="15144"/>
                    <a:pt x="15445" y="15078"/>
                    <a:pt x="15445" y="14944"/>
                  </a:cubicBezTo>
                  <a:cubicBezTo>
                    <a:pt x="15445" y="14777"/>
                    <a:pt x="15645" y="14644"/>
                    <a:pt x="15779" y="14577"/>
                  </a:cubicBezTo>
                  <a:lnTo>
                    <a:pt x="15879" y="14444"/>
                  </a:lnTo>
                  <a:cubicBezTo>
                    <a:pt x="15979" y="14411"/>
                    <a:pt x="16112" y="14344"/>
                    <a:pt x="16179" y="14310"/>
                  </a:cubicBezTo>
                  <a:cubicBezTo>
                    <a:pt x="16312" y="14244"/>
                    <a:pt x="16312" y="14077"/>
                    <a:pt x="16346" y="13910"/>
                  </a:cubicBezTo>
                  <a:cubicBezTo>
                    <a:pt x="16379" y="13810"/>
                    <a:pt x="16379" y="13743"/>
                    <a:pt x="16379" y="13677"/>
                  </a:cubicBezTo>
                  <a:cubicBezTo>
                    <a:pt x="16379" y="13643"/>
                    <a:pt x="16346" y="13610"/>
                    <a:pt x="16346" y="13577"/>
                  </a:cubicBezTo>
                  <a:cubicBezTo>
                    <a:pt x="16346" y="13510"/>
                    <a:pt x="16379" y="13443"/>
                    <a:pt x="16379" y="13410"/>
                  </a:cubicBezTo>
                  <a:cubicBezTo>
                    <a:pt x="16379" y="13310"/>
                    <a:pt x="16379" y="13243"/>
                    <a:pt x="16346" y="13143"/>
                  </a:cubicBezTo>
                  <a:cubicBezTo>
                    <a:pt x="16346" y="13076"/>
                    <a:pt x="16312" y="13010"/>
                    <a:pt x="16279" y="12976"/>
                  </a:cubicBezTo>
                  <a:cubicBezTo>
                    <a:pt x="16212" y="12776"/>
                    <a:pt x="16312" y="12743"/>
                    <a:pt x="16346" y="12609"/>
                  </a:cubicBezTo>
                  <a:cubicBezTo>
                    <a:pt x="16379" y="12509"/>
                    <a:pt x="16379" y="12476"/>
                    <a:pt x="16379" y="12442"/>
                  </a:cubicBezTo>
                  <a:cubicBezTo>
                    <a:pt x="16479" y="12176"/>
                    <a:pt x="16679" y="12076"/>
                    <a:pt x="16613" y="11775"/>
                  </a:cubicBezTo>
                  <a:cubicBezTo>
                    <a:pt x="16146" y="11442"/>
                    <a:pt x="16012" y="11242"/>
                    <a:pt x="15945" y="11175"/>
                  </a:cubicBezTo>
                  <a:cubicBezTo>
                    <a:pt x="15901" y="11175"/>
                    <a:pt x="15856" y="11205"/>
                    <a:pt x="15802" y="11205"/>
                  </a:cubicBezTo>
                  <a:cubicBezTo>
                    <a:pt x="15775" y="11205"/>
                    <a:pt x="15745" y="11197"/>
                    <a:pt x="15712" y="11175"/>
                  </a:cubicBezTo>
                  <a:cubicBezTo>
                    <a:pt x="15527" y="11144"/>
                    <a:pt x="15371" y="10971"/>
                    <a:pt x="15190" y="10971"/>
                  </a:cubicBezTo>
                  <a:cubicBezTo>
                    <a:pt x="15175" y="10971"/>
                    <a:pt x="15160" y="10972"/>
                    <a:pt x="15145" y="10975"/>
                  </a:cubicBezTo>
                  <a:cubicBezTo>
                    <a:pt x="15112" y="10975"/>
                    <a:pt x="15045" y="11008"/>
                    <a:pt x="15011" y="11008"/>
                  </a:cubicBezTo>
                  <a:lnTo>
                    <a:pt x="14711" y="11008"/>
                  </a:lnTo>
                  <a:cubicBezTo>
                    <a:pt x="14678" y="11008"/>
                    <a:pt x="14611" y="11075"/>
                    <a:pt x="14544" y="11075"/>
                  </a:cubicBezTo>
                  <a:cubicBezTo>
                    <a:pt x="14511" y="11075"/>
                    <a:pt x="14478" y="10941"/>
                    <a:pt x="14444" y="10941"/>
                  </a:cubicBezTo>
                  <a:lnTo>
                    <a:pt x="14244" y="10941"/>
                  </a:lnTo>
                  <a:cubicBezTo>
                    <a:pt x="14178" y="10941"/>
                    <a:pt x="14077" y="10908"/>
                    <a:pt x="14011" y="10908"/>
                  </a:cubicBezTo>
                  <a:cubicBezTo>
                    <a:pt x="13977" y="10908"/>
                    <a:pt x="13911" y="10941"/>
                    <a:pt x="13911" y="10941"/>
                  </a:cubicBezTo>
                  <a:cubicBezTo>
                    <a:pt x="13877" y="10941"/>
                    <a:pt x="13811" y="10908"/>
                    <a:pt x="13744" y="10841"/>
                  </a:cubicBezTo>
                  <a:cubicBezTo>
                    <a:pt x="13677" y="10808"/>
                    <a:pt x="13644" y="10808"/>
                    <a:pt x="13577" y="10775"/>
                  </a:cubicBezTo>
                  <a:cubicBezTo>
                    <a:pt x="13577" y="10574"/>
                    <a:pt x="13410" y="10574"/>
                    <a:pt x="13377" y="10474"/>
                  </a:cubicBezTo>
                  <a:cubicBezTo>
                    <a:pt x="13344" y="10441"/>
                    <a:pt x="13344" y="10341"/>
                    <a:pt x="13344" y="10341"/>
                  </a:cubicBezTo>
                  <a:cubicBezTo>
                    <a:pt x="13310" y="10308"/>
                    <a:pt x="13244" y="10274"/>
                    <a:pt x="13177" y="10241"/>
                  </a:cubicBezTo>
                  <a:cubicBezTo>
                    <a:pt x="13043" y="10141"/>
                    <a:pt x="12910" y="10107"/>
                    <a:pt x="12710" y="10107"/>
                  </a:cubicBezTo>
                  <a:cubicBezTo>
                    <a:pt x="12643" y="10107"/>
                    <a:pt x="12576" y="10141"/>
                    <a:pt x="12476" y="10174"/>
                  </a:cubicBezTo>
                  <a:cubicBezTo>
                    <a:pt x="12376" y="10174"/>
                    <a:pt x="12209" y="10141"/>
                    <a:pt x="12143" y="10074"/>
                  </a:cubicBezTo>
                  <a:cubicBezTo>
                    <a:pt x="12043" y="9974"/>
                    <a:pt x="12009" y="9941"/>
                    <a:pt x="11943" y="9907"/>
                  </a:cubicBezTo>
                  <a:cubicBezTo>
                    <a:pt x="11893" y="9874"/>
                    <a:pt x="11859" y="9874"/>
                    <a:pt x="11826" y="9874"/>
                  </a:cubicBezTo>
                  <a:cubicBezTo>
                    <a:pt x="11792" y="9874"/>
                    <a:pt x="11759" y="9874"/>
                    <a:pt x="11709" y="9841"/>
                  </a:cubicBezTo>
                  <a:cubicBezTo>
                    <a:pt x="11676" y="9841"/>
                    <a:pt x="11676" y="9807"/>
                    <a:pt x="11676" y="9774"/>
                  </a:cubicBezTo>
                  <a:cubicBezTo>
                    <a:pt x="11642" y="9707"/>
                    <a:pt x="11609" y="9674"/>
                    <a:pt x="11609" y="9607"/>
                  </a:cubicBezTo>
                  <a:cubicBezTo>
                    <a:pt x="11509" y="9607"/>
                    <a:pt x="11542" y="9674"/>
                    <a:pt x="11476" y="9674"/>
                  </a:cubicBezTo>
                  <a:cubicBezTo>
                    <a:pt x="11414" y="9633"/>
                    <a:pt x="11365" y="9604"/>
                    <a:pt x="11305" y="9604"/>
                  </a:cubicBezTo>
                  <a:cubicBezTo>
                    <a:pt x="11268" y="9604"/>
                    <a:pt x="11226" y="9615"/>
                    <a:pt x="11175" y="9640"/>
                  </a:cubicBezTo>
                  <a:cubicBezTo>
                    <a:pt x="11109" y="9674"/>
                    <a:pt x="11109" y="9774"/>
                    <a:pt x="11009" y="9774"/>
                  </a:cubicBezTo>
                  <a:cubicBezTo>
                    <a:pt x="10909" y="9774"/>
                    <a:pt x="10875" y="9707"/>
                    <a:pt x="10808" y="9707"/>
                  </a:cubicBezTo>
                  <a:cubicBezTo>
                    <a:pt x="10708" y="9707"/>
                    <a:pt x="10675" y="9774"/>
                    <a:pt x="10642" y="9774"/>
                  </a:cubicBezTo>
                  <a:cubicBezTo>
                    <a:pt x="10542" y="9774"/>
                    <a:pt x="10508" y="9707"/>
                    <a:pt x="10475" y="9674"/>
                  </a:cubicBezTo>
                  <a:cubicBezTo>
                    <a:pt x="10408" y="9674"/>
                    <a:pt x="10308" y="9640"/>
                    <a:pt x="10308" y="9640"/>
                  </a:cubicBezTo>
                  <a:cubicBezTo>
                    <a:pt x="10217" y="9671"/>
                    <a:pt x="10209" y="9812"/>
                    <a:pt x="10082" y="9812"/>
                  </a:cubicBezTo>
                  <a:cubicBezTo>
                    <a:pt x="10070" y="9812"/>
                    <a:pt x="10056" y="9810"/>
                    <a:pt x="10041" y="9807"/>
                  </a:cubicBezTo>
                  <a:cubicBezTo>
                    <a:pt x="9975" y="9774"/>
                    <a:pt x="10141" y="9674"/>
                    <a:pt x="10041" y="9640"/>
                  </a:cubicBezTo>
                  <a:cubicBezTo>
                    <a:pt x="10035" y="9634"/>
                    <a:pt x="10028" y="9631"/>
                    <a:pt x="10022" y="9631"/>
                  </a:cubicBezTo>
                  <a:cubicBezTo>
                    <a:pt x="9994" y="9631"/>
                    <a:pt x="9962" y="9680"/>
                    <a:pt x="9908" y="9707"/>
                  </a:cubicBezTo>
                  <a:lnTo>
                    <a:pt x="9808" y="9841"/>
                  </a:lnTo>
                  <a:cubicBezTo>
                    <a:pt x="9674" y="9941"/>
                    <a:pt x="9641" y="9907"/>
                    <a:pt x="9541" y="9974"/>
                  </a:cubicBezTo>
                  <a:cubicBezTo>
                    <a:pt x="9474" y="10007"/>
                    <a:pt x="9508" y="10107"/>
                    <a:pt x="9474" y="10241"/>
                  </a:cubicBezTo>
                  <a:cubicBezTo>
                    <a:pt x="9441" y="10308"/>
                    <a:pt x="9374" y="10441"/>
                    <a:pt x="9341" y="10441"/>
                  </a:cubicBezTo>
                  <a:cubicBezTo>
                    <a:pt x="9241" y="10441"/>
                    <a:pt x="9174" y="10341"/>
                    <a:pt x="9141" y="10341"/>
                  </a:cubicBezTo>
                  <a:cubicBezTo>
                    <a:pt x="9120" y="10338"/>
                    <a:pt x="9100" y="10337"/>
                    <a:pt x="9082" y="10337"/>
                  </a:cubicBezTo>
                  <a:cubicBezTo>
                    <a:pt x="8900" y="10337"/>
                    <a:pt x="8859" y="10477"/>
                    <a:pt x="8707" y="10508"/>
                  </a:cubicBezTo>
                  <a:cubicBezTo>
                    <a:pt x="8687" y="10516"/>
                    <a:pt x="8665" y="10520"/>
                    <a:pt x="8644" y="10520"/>
                  </a:cubicBezTo>
                  <a:cubicBezTo>
                    <a:pt x="8487" y="10520"/>
                    <a:pt x="8307" y="10329"/>
                    <a:pt x="8307" y="10241"/>
                  </a:cubicBezTo>
                  <a:lnTo>
                    <a:pt x="8307" y="9907"/>
                  </a:lnTo>
                  <a:cubicBezTo>
                    <a:pt x="8307" y="9807"/>
                    <a:pt x="8340" y="9741"/>
                    <a:pt x="8307" y="9674"/>
                  </a:cubicBezTo>
                  <a:cubicBezTo>
                    <a:pt x="8273" y="9607"/>
                    <a:pt x="8140" y="9507"/>
                    <a:pt x="8040" y="9507"/>
                  </a:cubicBezTo>
                  <a:cubicBezTo>
                    <a:pt x="7873" y="9507"/>
                    <a:pt x="7673" y="9640"/>
                    <a:pt x="7506" y="9640"/>
                  </a:cubicBezTo>
                  <a:cubicBezTo>
                    <a:pt x="7473" y="9607"/>
                    <a:pt x="7506" y="9574"/>
                    <a:pt x="7539" y="9474"/>
                  </a:cubicBezTo>
                  <a:lnTo>
                    <a:pt x="7539" y="9340"/>
                  </a:lnTo>
                  <a:cubicBezTo>
                    <a:pt x="7539" y="9307"/>
                    <a:pt x="7573" y="9240"/>
                    <a:pt x="7640" y="9173"/>
                  </a:cubicBezTo>
                  <a:lnTo>
                    <a:pt x="7640" y="9007"/>
                  </a:lnTo>
                  <a:cubicBezTo>
                    <a:pt x="7640" y="8940"/>
                    <a:pt x="7673" y="8907"/>
                    <a:pt x="7673" y="8840"/>
                  </a:cubicBezTo>
                  <a:cubicBezTo>
                    <a:pt x="7673" y="8807"/>
                    <a:pt x="7640" y="8740"/>
                    <a:pt x="7573" y="8740"/>
                  </a:cubicBezTo>
                  <a:cubicBezTo>
                    <a:pt x="7473" y="8773"/>
                    <a:pt x="7373" y="8807"/>
                    <a:pt x="7306" y="8840"/>
                  </a:cubicBezTo>
                  <a:cubicBezTo>
                    <a:pt x="7139" y="8973"/>
                    <a:pt x="7206" y="9240"/>
                    <a:pt x="7039" y="9307"/>
                  </a:cubicBezTo>
                  <a:cubicBezTo>
                    <a:pt x="7006" y="9340"/>
                    <a:pt x="6939" y="9340"/>
                    <a:pt x="6839" y="9407"/>
                  </a:cubicBezTo>
                  <a:cubicBezTo>
                    <a:pt x="6806" y="9440"/>
                    <a:pt x="6706" y="9474"/>
                    <a:pt x="6672" y="9474"/>
                  </a:cubicBezTo>
                  <a:cubicBezTo>
                    <a:pt x="6572" y="9474"/>
                    <a:pt x="6472" y="9440"/>
                    <a:pt x="6405" y="9440"/>
                  </a:cubicBezTo>
                  <a:cubicBezTo>
                    <a:pt x="6372" y="9407"/>
                    <a:pt x="6272" y="9240"/>
                    <a:pt x="6205" y="9173"/>
                  </a:cubicBezTo>
                  <a:cubicBezTo>
                    <a:pt x="6105" y="8973"/>
                    <a:pt x="6138" y="8740"/>
                    <a:pt x="6172" y="8506"/>
                  </a:cubicBezTo>
                  <a:cubicBezTo>
                    <a:pt x="6172" y="8473"/>
                    <a:pt x="6205" y="8440"/>
                    <a:pt x="6205" y="8406"/>
                  </a:cubicBezTo>
                  <a:cubicBezTo>
                    <a:pt x="6205" y="8306"/>
                    <a:pt x="6172" y="8239"/>
                    <a:pt x="6172" y="8173"/>
                  </a:cubicBezTo>
                  <a:cubicBezTo>
                    <a:pt x="6172" y="8073"/>
                    <a:pt x="6305" y="7973"/>
                    <a:pt x="6405" y="7906"/>
                  </a:cubicBezTo>
                  <a:cubicBezTo>
                    <a:pt x="6539" y="7806"/>
                    <a:pt x="6572" y="7672"/>
                    <a:pt x="6739" y="7639"/>
                  </a:cubicBezTo>
                  <a:cubicBezTo>
                    <a:pt x="6839" y="7639"/>
                    <a:pt x="6906" y="7639"/>
                    <a:pt x="7006" y="7606"/>
                  </a:cubicBezTo>
                  <a:cubicBezTo>
                    <a:pt x="7072" y="7606"/>
                    <a:pt x="7139" y="7639"/>
                    <a:pt x="7173" y="7639"/>
                  </a:cubicBezTo>
                  <a:cubicBezTo>
                    <a:pt x="7339" y="7606"/>
                    <a:pt x="7339" y="7472"/>
                    <a:pt x="7473" y="7406"/>
                  </a:cubicBezTo>
                  <a:cubicBezTo>
                    <a:pt x="7573" y="7406"/>
                    <a:pt x="7673" y="7305"/>
                    <a:pt x="7806" y="7305"/>
                  </a:cubicBezTo>
                  <a:cubicBezTo>
                    <a:pt x="7856" y="7305"/>
                    <a:pt x="7925" y="7362"/>
                    <a:pt x="7970" y="7362"/>
                  </a:cubicBezTo>
                  <a:cubicBezTo>
                    <a:pt x="7986" y="7362"/>
                    <a:pt x="7998" y="7355"/>
                    <a:pt x="8006" y="7339"/>
                  </a:cubicBezTo>
                  <a:cubicBezTo>
                    <a:pt x="8040" y="7339"/>
                    <a:pt x="8073" y="7272"/>
                    <a:pt x="8140" y="7272"/>
                  </a:cubicBezTo>
                  <a:cubicBezTo>
                    <a:pt x="8173" y="7272"/>
                    <a:pt x="8307" y="7339"/>
                    <a:pt x="8307" y="7406"/>
                  </a:cubicBezTo>
                  <a:cubicBezTo>
                    <a:pt x="8340" y="7472"/>
                    <a:pt x="8273" y="7572"/>
                    <a:pt x="8307" y="7639"/>
                  </a:cubicBezTo>
                  <a:cubicBezTo>
                    <a:pt x="8373" y="7672"/>
                    <a:pt x="8540" y="7672"/>
                    <a:pt x="8674" y="7739"/>
                  </a:cubicBezTo>
                  <a:cubicBezTo>
                    <a:pt x="8707" y="7639"/>
                    <a:pt x="8640" y="7572"/>
                    <a:pt x="8640" y="7472"/>
                  </a:cubicBezTo>
                  <a:cubicBezTo>
                    <a:pt x="8640" y="7439"/>
                    <a:pt x="8640" y="7406"/>
                    <a:pt x="8607" y="7339"/>
                  </a:cubicBezTo>
                  <a:cubicBezTo>
                    <a:pt x="8607" y="7305"/>
                    <a:pt x="8540" y="7239"/>
                    <a:pt x="8507" y="7172"/>
                  </a:cubicBezTo>
                  <a:cubicBezTo>
                    <a:pt x="8473" y="6939"/>
                    <a:pt x="8640" y="6805"/>
                    <a:pt x="8774" y="6672"/>
                  </a:cubicBezTo>
                  <a:cubicBezTo>
                    <a:pt x="8807" y="6638"/>
                    <a:pt x="8840" y="6572"/>
                    <a:pt x="8940" y="6505"/>
                  </a:cubicBezTo>
                  <a:cubicBezTo>
                    <a:pt x="9007" y="6472"/>
                    <a:pt x="9041" y="6438"/>
                    <a:pt x="9141" y="6405"/>
                  </a:cubicBezTo>
                  <a:cubicBezTo>
                    <a:pt x="9274" y="6305"/>
                    <a:pt x="9341" y="6238"/>
                    <a:pt x="9441" y="6105"/>
                  </a:cubicBezTo>
                  <a:cubicBezTo>
                    <a:pt x="9474" y="5971"/>
                    <a:pt x="9374" y="5838"/>
                    <a:pt x="9341" y="5738"/>
                  </a:cubicBezTo>
                  <a:cubicBezTo>
                    <a:pt x="9357" y="5704"/>
                    <a:pt x="9382" y="5704"/>
                    <a:pt x="9407" y="5704"/>
                  </a:cubicBezTo>
                  <a:cubicBezTo>
                    <a:pt x="9432" y="5704"/>
                    <a:pt x="9457" y="5704"/>
                    <a:pt x="9474" y="5671"/>
                  </a:cubicBezTo>
                  <a:cubicBezTo>
                    <a:pt x="9541" y="5638"/>
                    <a:pt x="9508" y="5571"/>
                    <a:pt x="9541" y="5471"/>
                  </a:cubicBezTo>
                  <a:cubicBezTo>
                    <a:pt x="9541" y="5437"/>
                    <a:pt x="9641" y="5404"/>
                    <a:pt x="9674" y="5404"/>
                  </a:cubicBezTo>
                  <a:cubicBezTo>
                    <a:pt x="9708" y="5304"/>
                    <a:pt x="9774" y="5237"/>
                    <a:pt x="9808" y="5171"/>
                  </a:cubicBezTo>
                  <a:cubicBezTo>
                    <a:pt x="9841" y="5171"/>
                    <a:pt x="9874" y="5137"/>
                    <a:pt x="9941" y="5137"/>
                  </a:cubicBezTo>
                  <a:cubicBezTo>
                    <a:pt x="9975" y="5104"/>
                    <a:pt x="10008" y="5071"/>
                    <a:pt x="10108" y="5004"/>
                  </a:cubicBezTo>
                  <a:cubicBezTo>
                    <a:pt x="10141" y="4970"/>
                    <a:pt x="10275" y="4970"/>
                    <a:pt x="10275" y="4937"/>
                  </a:cubicBezTo>
                  <a:cubicBezTo>
                    <a:pt x="10275" y="4904"/>
                    <a:pt x="10208" y="4837"/>
                    <a:pt x="10208" y="4804"/>
                  </a:cubicBezTo>
                  <a:cubicBezTo>
                    <a:pt x="10208" y="4604"/>
                    <a:pt x="10508" y="4503"/>
                    <a:pt x="10642" y="4403"/>
                  </a:cubicBezTo>
                  <a:cubicBezTo>
                    <a:pt x="10775" y="4303"/>
                    <a:pt x="10842" y="4237"/>
                    <a:pt x="10975" y="4237"/>
                  </a:cubicBezTo>
                  <a:cubicBezTo>
                    <a:pt x="10975" y="4303"/>
                    <a:pt x="10842" y="4303"/>
                    <a:pt x="10875" y="4437"/>
                  </a:cubicBezTo>
                  <a:cubicBezTo>
                    <a:pt x="10890" y="4466"/>
                    <a:pt x="10909" y="4478"/>
                    <a:pt x="10931" y="4478"/>
                  </a:cubicBezTo>
                  <a:cubicBezTo>
                    <a:pt x="11008" y="4478"/>
                    <a:pt x="11116" y="4329"/>
                    <a:pt x="11142" y="4303"/>
                  </a:cubicBezTo>
                  <a:cubicBezTo>
                    <a:pt x="11209" y="4237"/>
                    <a:pt x="11376" y="4170"/>
                    <a:pt x="11509" y="4103"/>
                  </a:cubicBezTo>
                  <a:cubicBezTo>
                    <a:pt x="11642" y="4003"/>
                    <a:pt x="11809" y="3936"/>
                    <a:pt x="11676" y="3803"/>
                  </a:cubicBezTo>
                  <a:cubicBezTo>
                    <a:pt x="11609" y="3803"/>
                    <a:pt x="11542" y="3936"/>
                    <a:pt x="11509" y="4003"/>
                  </a:cubicBezTo>
                  <a:cubicBezTo>
                    <a:pt x="11476" y="4003"/>
                    <a:pt x="11476" y="3970"/>
                    <a:pt x="11442" y="3970"/>
                  </a:cubicBezTo>
                  <a:cubicBezTo>
                    <a:pt x="11376" y="3970"/>
                    <a:pt x="11376" y="4003"/>
                    <a:pt x="11309" y="4003"/>
                  </a:cubicBezTo>
                  <a:cubicBezTo>
                    <a:pt x="11275" y="4003"/>
                    <a:pt x="11175" y="3970"/>
                    <a:pt x="11142" y="3903"/>
                  </a:cubicBezTo>
                  <a:cubicBezTo>
                    <a:pt x="11109" y="3770"/>
                    <a:pt x="11209" y="3670"/>
                    <a:pt x="11275" y="3569"/>
                  </a:cubicBezTo>
                  <a:cubicBezTo>
                    <a:pt x="11246" y="3530"/>
                    <a:pt x="11214" y="3517"/>
                    <a:pt x="11180" y="3517"/>
                  </a:cubicBezTo>
                  <a:cubicBezTo>
                    <a:pt x="11110" y="3517"/>
                    <a:pt x="11036" y="3574"/>
                    <a:pt x="10971" y="3574"/>
                  </a:cubicBezTo>
                  <a:cubicBezTo>
                    <a:pt x="10961" y="3574"/>
                    <a:pt x="10951" y="3573"/>
                    <a:pt x="10942" y="3569"/>
                  </a:cubicBezTo>
                  <a:cubicBezTo>
                    <a:pt x="10942" y="3469"/>
                    <a:pt x="10975" y="3403"/>
                    <a:pt x="11042" y="3403"/>
                  </a:cubicBezTo>
                  <a:cubicBezTo>
                    <a:pt x="11142" y="3336"/>
                    <a:pt x="11309" y="3336"/>
                    <a:pt x="11342" y="3336"/>
                  </a:cubicBezTo>
                  <a:cubicBezTo>
                    <a:pt x="11376" y="3336"/>
                    <a:pt x="11342" y="3436"/>
                    <a:pt x="11442" y="3436"/>
                  </a:cubicBezTo>
                  <a:cubicBezTo>
                    <a:pt x="11453" y="3447"/>
                    <a:pt x="11464" y="3451"/>
                    <a:pt x="11478" y="3451"/>
                  </a:cubicBezTo>
                  <a:cubicBezTo>
                    <a:pt x="11505" y="3451"/>
                    <a:pt x="11542" y="3436"/>
                    <a:pt x="11609" y="3436"/>
                  </a:cubicBezTo>
                  <a:cubicBezTo>
                    <a:pt x="11609" y="3336"/>
                    <a:pt x="11476" y="3403"/>
                    <a:pt x="11476" y="3303"/>
                  </a:cubicBezTo>
                  <a:cubicBezTo>
                    <a:pt x="11542" y="3236"/>
                    <a:pt x="11776" y="3236"/>
                    <a:pt x="11876" y="3169"/>
                  </a:cubicBezTo>
                  <a:cubicBezTo>
                    <a:pt x="11976" y="3136"/>
                    <a:pt x="12043" y="3069"/>
                    <a:pt x="12109" y="3002"/>
                  </a:cubicBezTo>
                  <a:cubicBezTo>
                    <a:pt x="12136" y="2975"/>
                    <a:pt x="12185" y="2927"/>
                    <a:pt x="12256" y="2927"/>
                  </a:cubicBezTo>
                  <a:cubicBezTo>
                    <a:pt x="12273" y="2927"/>
                    <a:pt x="12290" y="2929"/>
                    <a:pt x="12310" y="2936"/>
                  </a:cubicBezTo>
                  <a:cubicBezTo>
                    <a:pt x="12343" y="3002"/>
                    <a:pt x="12276" y="3069"/>
                    <a:pt x="12209" y="3102"/>
                  </a:cubicBezTo>
                  <a:cubicBezTo>
                    <a:pt x="12143" y="3236"/>
                    <a:pt x="12009" y="3403"/>
                    <a:pt x="11943" y="3569"/>
                  </a:cubicBezTo>
                  <a:cubicBezTo>
                    <a:pt x="11965" y="3581"/>
                    <a:pt x="11991" y="3584"/>
                    <a:pt x="12019" y="3584"/>
                  </a:cubicBezTo>
                  <a:cubicBezTo>
                    <a:pt x="12076" y="3584"/>
                    <a:pt x="12143" y="3569"/>
                    <a:pt x="12209" y="3569"/>
                  </a:cubicBezTo>
                  <a:lnTo>
                    <a:pt x="12476" y="3569"/>
                  </a:lnTo>
                  <a:cubicBezTo>
                    <a:pt x="12530" y="3569"/>
                    <a:pt x="12583" y="3612"/>
                    <a:pt x="12619" y="3612"/>
                  </a:cubicBezTo>
                  <a:cubicBezTo>
                    <a:pt x="12628" y="3612"/>
                    <a:pt x="12636" y="3609"/>
                    <a:pt x="12643" y="3603"/>
                  </a:cubicBezTo>
                  <a:cubicBezTo>
                    <a:pt x="12777" y="3569"/>
                    <a:pt x="12710" y="3436"/>
                    <a:pt x="12643" y="3403"/>
                  </a:cubicBezTo>
                  <a:cubicBezTo>
                    <a:pt x="12643" y="3303"/>
                    <a:pt x="12676" y="3269"/>
                    <a:pt x="12643" y="3236"/>
                  </a:cubicBezTo>
                  <a:cubicBezTo>
                    <a:pt x="12610" y="3203"/>
                    <a:pt x="12569" y="3195"/>
                    <a:pt x="12528" y="3195"/>
                  </a:cubicBezTo>
                  <a:cubicBezTo>
                    <a:pt x="12496" y="3195"/>
                    <a:pt x="12463" y="3200"/>
                    <a:pt x="12434" y="3200"/>
                  </a:cubicBezTo>
                  <a:cubicBezTo>
                    <a:pt x="12391" y="3200"/>
                    <a:pt x="12356" y="3189"/>
                    <a:pt x="12343" y="3136"/>
                  </a:cubicBezTo>
                  <a:cubicBezTo>
                    <a:pt x="12310" y="3069"/>
                    <a:pt x="12376" y="3069"/>
                    <a:pt x="12443" y="2969"/>
                  </a:cubicBezTo>
                  <a:cubicBezTo>
                    <a:pt x="12376" y="2802"/>
                    <a:pt x="12510" y="2769"/>
                    <a:pt x="12476" y="2635"/>
                  </a:cubicBezTo>
                  <a:cubicBezTo>
                    <a:pt x="12476" y="2602"/>
                    <a:pt x="12376" y="2602"/>
                    <a:pt x="12343" y="2569"/>
                  </a:cubicBezTo>
                  <a:cubicBezTo>
                    <a:pt x="12310" y="2502"/>
                    <a:pt x="12310" y="2469"/>
                    <a:pt x="12276" y="2469"/>
                  </a:cubicBezTo>
                  <a:cubicBezTo>
                    <a:pt x="12176" y="2435"/>
                    <a:pt x="11976" y="2469"/>
                    <a:pt x="11943" y="2335"/>
                  </a:cubicBezTo>
                  <a:cubicBezTo>
                    <a:pt x="11876" y="2269"/>
                    <a:pt x="11943" y="2168"/>
                    <a:pt x="11876" y="2102"/>
                  </a:cubicBezTo>
                  <a:cubicBezTo>
                    <a:pt x="11843" y="2002"/>
                    <a:pt x="11776" y="1802"/>
                    <a:pt x="11676" y="1802"/>
                  </a:cubicBezTo>
                  <a:cubicBezTo>
                    <a:pt x="11609" y="1802"/>
                    <a:pt x="11509" y="1968"/>
                    <a:pt x="11442" y="2068"/>
                  </a:cubicBezTo>
                  <a:cubicBezTo>
                    <a:pt x="11376" y="2102"/>
                    <a:pt x="11309" y="2135"/>
                    <a:pt x="11209" y="2135"/>
                  </a:cubicBezTo>
                  <a:cubicBezTo>
                    <a:pt x="11175" y="2135"/>
                    <a:pt x="11109" y="2102"/>
                    <a:pt x="11042" y="2002"/>
                  </a:cubicBezTo>
                  <a:cubicBezTo>
                    <a:pt x="11009" y="1935"/>
                    <a:pt x="11109" y="1935"/>
                    <a:pt x="11109" y="1802"/>
                  </a:cubicBezTo>
                  <a:cubicBezTo>
                    <a:pt x="11042" y="1768"/>
                    <a:pt x="11009" y="1768"/>
                    <a:pt x="10975" y="1768"/>
                  </a:cubicBezTo>
                  <a:cubicBezTo>
                    <a:pt x="10875" y="1735"/>
                    <a:pt x="10842" y="1635"/>
                    <a:pt x="10775" y="1635"/>
                  </a:cubicBezTo>
                  <a:cubicBezTo>
                    <a:pt x="10708" y="1635"/>
                    <a:pt x="10675" y="1668"/>
                    <a:pt x="10642" y="1735"/>
                  </a:cubicBezTo>
                  <a:cubicBezTo>
                    <a:pt x="10622" y="1740"/>
                    <a:pt x="10602" y="1742"/>
                    <a:pt x="10582" y="1742"/>
                  </a:cubicBezTo>
                  <a:cubicBezTo>
                    <a:pt x="10504" y="1742"/>
                    <a:pt x="10430" y="1711"/>
                    <a:pt x="10373" y="1711"/>
                  </a:cubicBezTo>
                  <a:cubicBezTo>
                    <a:pt x="10348" y="1711"/>
                    <a:pt x="10326" y="1717"/>
                    <a:pt x="10308" y="1735"/>
                  </a:cubicBezTo>
                  <a:cubicBezTo>
                    <a:pt x="10175" y="1768"/>
                    <a:pt x="10208" y="1935"/>
                    <a:pt x="10141" y="2002"/>
                  </a:cubicBezTo>
                  <a:cubicBezTo>
                    <a:pt x="10175" y="2102"/>
                    <a:pt x="10041" y="2168"/>
                    <a:pt x="10041" y="2235"/>
                  </a:cubicBezTo>
                  <a:cubicBezTo>
                    <a:pt x="10041" y="2269"/>
                    <a:pt x="10108" y="2302"/>
                    <a:pt x="10108" y="2335"/>
                  </a:cubicBezTo>
                  <a:cubicBezTo>
                    <a:pt x="10208" y="2736"/>
                    <a:pt x="9941" y="3002"/>
                    <a:pt x="9541" y="3069"/>
                  </a:cubicBezTo>
                  <a:cubicBezTo>
                    <a:pt x="9508" y="3136"/>
                    <a:pt x="9541" y="3269"/>
                    <a:pt x="9508" y="3403"/>
                  </a:cubicBezTo>
                  <a:cubicBezTo>
                    <a:pt x="9508" y="3469"/>
                    <a:pt x="9374" y="3603"/>
                    <a:pt x="9307" y="3603"/>
                  </a:cubicBezTo>
                  <a:cubicBezTo>
                    <a:pt x="9207" y="3603"/>
                    <a:pt x="9141" y="3569"/>
                    <a:pt x="9141" y="3469"/>
                  </a:cubicBezTo>
                  <a:cubicBezTo>
                    <a:pt x="9141" y="3403"/>
                    <a:pt x="9207" y="3336"/>
                    <a:pt x="9141" y="3269"/>
                  </a:cubicBezTo>
                  <a:cubicBezTo>
                    <a:pt x="9141" y="3236"/>
                    <a:pt x="9274" y="3136"/>
                    <a:pt x="9207" y="3069"/>
                  </a:cubicBezTo>
                  <a:cubicBezTo>
                    <a:pt x="9196" y="3036"/>
                    <a:pt x="9174" y="3025"/>
                    <a:pt x="9147" y="3025"/>
                  </a:cubicBezTo>
                  <a:cubicBezTo>
                    <a:pt x="9092" y="3025"/>
                    <a:pt x="9018" y="3069"/>
                    <a:pt x="8974" y="3069"/>
                  </a:cubicBezTo>
                  <a:cubicBezTo>
                    <a:pt x="8874" y="3069"/>
                    <a:pt x="8774" y="3069"/>
                    <a:pt x="8674" y="3002"/>
                  </a:cubicBezTo>
                  <a:cubicBezTo>
                    <a:pt x="8540" y="2969"/>
                    <a:pt x="8473" y="2902"/>
                    <a:pt x="8340" y="2902"/>
                  </a:cubicBezTo>
                  <a:cubicBezTo>
                    <a:pt x="8273" y="2902"/>
                    <a:pt x="8207" y="2936"/>
                    <a:pt x="8173" y="2936"/>
                  </a:cubicBezTo>
                  <a:cubicBezTo>
                    <a:pt x="8140" y="2902"/>
                    <a:pt x="8173" y="2802"/>
                    <a:pt x="8173" y="2802"/>
                  </a:cubicBezTo>
                  <a:cubicBezTo>
                    <a:pt x="8173" y="2769"/>
                    <a:pt x="8040" y="2769"/>
                    <a:pt x="8040" y="2736"/>
                  </a:cubicBezTo>
                  <a:cubicBezTo>
                    <a:pt x="8040" y="2669"/>
                    <a:pt x="8107" y="2569"/>
                    <a:pt x="8140" y="2502"/>
                  </a:cubicBezTo>
                  <a:cubicBezTo>
                    <a:pt x="8173" y="2435"/>
                    <a:pt x="8307" y="2335"/>
                    <a:pt x="8373" y="2269"/>
                  </a:cubicBezTo>
                  <a:cubicBezTo>
                    <a:pt x="8473" y="2168"/>
                    <a:pt x="8607" y="2102"/>
                    <a:pt x="8674" y="2068"/>
                  </a:cubicBezTo>
                  <a:cubicBezTo>
                    <a:pt x="8707" y="2002"/>
                    <a:pt x="8774" y="2002"/>
                    <a:pt x="8807" y="2002"/>
                  </a:cubicBezTo>
                  <a:cubicBezTo>
                    <a:pt x="8874" y="1968"/>
                    <a:pt x="8974" y="1835"/>
                    <a:pt x="9041" y="1802"/>
                  </a:cubicBezTo>
                  <a:cubicBezTo>
                    <a:pt x="9107" y="1768"/>
                    <a:pt x="9174" y="1768"/>
                    <a:pt x="9207" y="1768"/>
                  </a:cubicBezTo>
                  <a:cubicBezTo>
                    <a:pt x="9341" y="1735"/>
                    <a:pt x="9441" y="1601"/>
                    <a:pt x="9541" y="1501"/>
                  </a:cubicBezTo>
                  <a:lnTo>
                    <a:pt x="9541" y="1501"/>
                  </a:lnTo>
                  <a:cubicBezTo>
                    <a:pt x="9541" y="1601"/>
                    <a:pt x="9441" y="1635"/>
                    <a:pt x="9441" y="1768"/>
                  </a:cubicBezTo>
                  <a:cubicBezTo>
                    <a:pt x="9464" y="1807"/>
                    <a:pt x="9490" y="1823"/>
                    <a:pt x="9516" y="1823"/>
                  </a:cubicBezTo>
                  <a:cubicBezTo>
                    <a:pt x="9603" y="1823"/>
                    <a:pt x="9706" y="1660"/>
                    <a:pt x="9808" y="1635"/>
                  </a:cubicBezTo>
                  <a:cubicBezTo>
                    <a:pt x="9823" y="1631"/>
                    <a:pt x="9839" y="1629"/>
                    <a:pt x="9854" y="1629"/>
                  </a:cubicBezTo>
                  <a:cubicBezTo>
                    <a:pt x="9921" y="1629"/>
                    <a:pt x="9978" y="1662"/>
                    <a:pt x="10026" y="1662"/>
                  </a:cubicBezTo>
                  <a:cubicBezTo>
                    <a:pt x="10057" y="1662"/>
                    <a:pt x="10085" y="1648"/>
                    <a:pt x="10108" y="1601"/>
                  </a:cubicBezTo>
                  <a:cubicBezTo>
                    <a:pt x="10041" y="1501"/>
                    <a:pt x="9975" y="1501"/>
                    <a:pt x="9874" y="1468"/>
                  </a:cubicBezTo>
                  <a:cubicBezTo>
                    <a:pt x="9808" y="1435"/>
                    <a:pt x="9708" y="1435"/>
                    <a:pt x="9674" y="1335"/>
                  </a:cubicBezTo>
                  <a:cubicBezTo>
                    <a:pt x="9695" y="1327"/>
                    <a:pt x="9714" y="1325"/>
                    <a:pt x="9730" y="1325"/>
                  </a:cubicBezTo>
                  <a:cubicBezTo>
                    <a:pt x="9774" y="1325"/>
                    <a:pt x="9803" y="1344"/>
                    <a:pt x="9836" y="1344"/>
                  </a:cubicBezTo>
                  <a:cubicBezTo>
                    <a:pt x="9848" y="1344"/>
                    <a:pt x="9860" y="1342"/>
                    <a:pt x="9874" y="1335"/>
                  </a:cubicBezTo>
                  <a:cubicBezTo>
                    <a:pt x="9941" y="1335"/>
                    <a:pt x="9975" y="1268"/>
                    <a:pt x="10008" y="1268"/>
                  </a:cubicBezTo>
                  <a:cubicBezTo>
                    <a:pt x="10108" y="1201"/>
                    <a:pt x="10208" y="1168"/>
                    <a:pt x="10308" y="1101"/>
                  </a:cubicBezTo>
                  <a:cubicBezTo>
                    <a:pt x="10341" y="1034"/>
                    <a:pt x="10308" y="1001"/>
                    <a:pt x="10341" y="934"/>
                  </a:cubicBezTo>
                  <a:cubicBezTo>
                    <a:pt x="10341" y="901"/>
                    <a:pt x="10442" y="834"/>
                    <a:pt x="10442" y="801"/>
                  </a:cubicBezTo>
                  <a:cubicBezTo>
                    <a:pt x="10475" y="767"/>
                    <a:pt x="10442" y="734"/>
                    <a:pt x="10475" y="667"/>
                  </a:cubicBezTo>
                  <a:cubicBezTo>
                    <a:pt x="10542" y="601"/>
                    <a:pt x="10675" y="634"/>
                    <a:pt x="10808" y="601"/>
                  </a:cubicBezTo>
                  <a:cubicBezTo>
                    <a:pt x="10842" y="601"/>
                    <a:pt x="10875" y="501"/>
                    <a:pt x="10942" y="501"/>
                  </a:cubicBezTo>
                  <a:cubicBezTo>
                    <a:pt x="11009" y="501"/>
                    <a:pt x="11109" y="634"/>
                    <a:pt x="11175" y="667"/>
                  </a:cubicBezTo>
                  <a:cubicBezTo>
                    <a:pt x="11209" y="667"/>
                    <a:pt x="11309" y="667"/>
                    <a:pt x="11342" y="734"/>
                  </a:cubicBezTo>
                  <a:cubicBezTo>
                    <a:pt x="11353" y="767"/>
                    <a:pt x="11343" y="795"/>
                    <a:pt x="11322" y="822"/>
                  </a:cubicBezTo>
                  <a:lnTo>
                    <a:pt x="11322" y="822"/>
                  </a:lnTo>
                  <a:cubicBezTo>
                    <a:pt x="11321" y="822"/>
                    <a:pt x="11319" y="822"/>
                    <a:pt x="11318" y="822"/>
                  </a:cubicBezTo>
                  <a:cubicBezTo>
                    <a:pt x="11307" y="822"/>
                    <a:pt x="11299" y="831"/>
                    <a:pt x="11296" y="849"/>
                  </a:cubicBezTo>
                  <a:lnTo>
                    <a:pt x="11296" y="849"/>
                  </a:lnTo>
                  <a:cubicBezTo>
                    <a:pt x="11306" y="840"/>
                    <a:pt x="11314" y="831"/>
                    <a:pt x="11322" y="822"/>
                  </a:cubicBezTo>
                  <a:lnTo>
                    <a:pt x="11322" y="822"/>
                  </a:lnTo>
                  <a:cubicBezTo>
                    <a:pt x="11328" y="823"/>
                    <a:pt x="11335" y="827"/>
                    <a:pt x="11342" y="834"/>
                  </a:cubicBezTo>
                  <a:cubicBezTo>
                    <a:pt x="11342" y="901"/>
                    <a:pt x="11342" y="901"/>
                    <a:pt x="11309" y="934"/>
                  </a:cubicBezTo>
                  <a:cubicBezTo>
                    <a:pt x="11296" y="896"/>
                    <a:pt x="11293" y="868"/>
                    <a:pt x="11296" y="849"/>
                  </a:cubicBezTo>
                  <a:lnTo>
                    <a:pt x="11296" y="849"/>
                  </a:lnTo>
                  <a:cubicBezTo>
                    <a:pt x="11249" y="893"/>
                    <a:pt x="11179" y="930"/>
                    <a:pt x="11142" y="968"/>
                  </a:cubicBezTo>
                  <a:cubicBezTo>
                    <a:pt x="11109" y="1001"/>
                    <a:pt x="11109" y="1101"/>
                    <a:pt x="11009" y="1134"/>
                  </a:cubicBezTo>
                  <a:cubicBezTo>
                    <a:pt x="10842" y="1268"/>
                    <a:pt x="10542" y="1168"/>
                    <a:pt x="10542" y="1335"/>
                  </a:cubicBezTo>
                  <a:cubicBezTo>
                    <a:pt x="10577" y="1361"/>
                    <a:pt x="10610" y="1371"/>
                    <a:pt x="10641" y="1371"/>
                  </a:cubicBezTo>
                  <a:cubicBezTo>
                    <a:pt x="10728" y="1371"/>
                    <a:pt x="10802" y="1292"/>
                    <a:pt x="10875" y="1268"/>
                  </a:cubicBezTo>
                  <a:cubicBezTo>
                    <a:pt x="10975" y="1268"/>
                    <a:pt x="11042" y="1301"/>
                    <a:pt x="11142" y="1335"/>
                  </a:cubicBezTo>
                  <a:cubicBezTo>
                    <a:pt x="11175" y="1401"/>
                    <a:pt x="11209" y="1468"/>
                    <a:pt x="11275" y="1468"/>
                  </a:cubicBezTo>
                  <a:lnTo>
                    <a:pt x="11376" y="1468"/>
                  </a:lnTo>
                  <a:cubicBezTo>
                    <a:pt x="11464" y="1468"/>
                    <a:pt x="11553" y="1483"/>
                    <a:pt x="11642" y="1483"/>
                  </a:cubicBezTo>
                  <a:cubicBezTo>
                    <a:pt x="11687" y="1483"/>
                    <a:pt x="11731" y="1479"/>
                    <a:pt x="11776" y="1468"/>
                  </a:cubicBezTo>
                  <a:cubicBezTo>
                    <a:pt x="11809" y="1401"/>
                    <a:pt x="11642" y="1401"/>
                    <a:pt x="11676" y="1301"/>
                  </a:cubicBezTo>
                  <a:cubicBezTo>
                    <a:pt x="11776" y="1301"/>
                    <a:pt x="11843" y="1301"/>
                    <a:pt x="11943" y="1335"/>
                  </a:cubicBezTo>
                  <a:cubicBezTo>
                    <a:pt x="12009" y="1268"/>
                    <a:pt x="12043" y="1234"/>
                    <a:pt x="12043" y="1134"/>
                  </a:cubicBezTo>
                  <a:cubicBezTo>
                    <a:pt x="12009" y="1068"/>
                    <a:pt x="11876" y="1068"/>
                    <a:pt x="11876" y="968"/>
                  </a:cubicBezTo>
                  <a:cubicBezTo>
                    <a:pt x="11876" y="934"/>
                    <a:pt x="11909" y="901"/>
                    <a:pt x="11976" y="834"/>
                  </a:cubicBezTo>
                  <a:cubicBezTo>
                    <a:pt x="11985" y="831"/>
                    <a:pt x="11994" y="830"/>
                    <a:pt x="12002" y="830"/>
                  </a:cubicBezTo>
                  <a:cubicBezTo>
                    <a:pt x="12088" y="830"/>
                    <a:pt x="12149" y="968"/>
                    <a:pt x="12209" y="968"/>
                  </a:cubicBezTo>
                  <a:cubicBezTo>
                    <a:pt x="12243" y="968"/>
                    <a:pt x="12376" y="901"/>
                    <a:pt x="12410" y="834"/>
                  </a:cubicBezTo>
                  <a:cubicBezTo>
                    <a:pt x="12476" y="801"/>
                    <a:pt x="12543" y="734"/>
                    <a:pt x="12543" y="667"/>
                  </a:cubicBezTo>
                  <a:cubicBezTo>
                    <a:pt x="12543" y="601"/>
                    <a:pt x="12376" y="567"/>
                    <a:pt x="12343" y="567"/>
                  </a:cubicBezTo>
                  <a:cubicBezTo>
                    <a:pt x="12243" y="567"/>
                    <a:pt x="12176" y="567"/>
                    <a:pt x="12076" y="501"/>
                  </a:cubicBezTo>
                  <a:cubicBezTo>
                    <a:pt x="12043" y="467"/>
                    <a:pt x="12076" y="434"/>
                    <a:pt x="12043" y="401"/>
                  </a:cubicBezTo>
                  <a:cubicBezTo>
                    <a:pt x="12043" y="334"/>
                    <a:pt x="12076" y="300"/>
                    <a:pt x="12043" y="267"/>
                  </a:cubicBezTo>
                  <a:cubicBezTo>
                    <a:pt x="12009" y="234"/>
                    <a:pt x="11976" y="234"/>
                    <a:pt x="11943" y="234"/>
                  </a:cubicBezTo>
                  <a:cubicBezTo>
                    <a:pt x="11876" y="234"/>
                    <a:pt x="11843" y="167"/>
                    <a:pt x="11809" y="167"/>
                  </a:cubicBezTo>
                  <a:cubicBezTo>
                    <a:pt x="11787" y="167"/>
                    <a:pt x="11750" y="197"/>
                    <a:pt x="11718" y="197"/>
                  </a:cubicBezTo>
                  <a:cubicBezTo>
                    <a:pt x="11702" y="197"/>
                    <a:pt x="11687" y="189"/>
                    <a:pt x="11676" y="167"/>
                  </a:cubicBezTo>
                  <a:cubicBezTo>
                    <a:pt x="11509" y="134"/>
                    <a:pt x="11509" y="0"/>
                    <a:pt x="11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3105;p56">
              <a:extLst>
                <a:ext uri="{FF2B5EF4-FFF2-40B4-BE49-F238E27FC236}">
                  <a16:creationId xmlns:a16="http://schemas.microsoft.com/office/drawing/2014/main" id="{04CE8F9F-63CB-569F-5EC1-A69C7FD9037D}"/>
                </a:ext>
              </a:extLst>
            </p:cNvPr>
            <p:cNvSpPr/>
            <p:nvPr/>
          </p:nvSpPr>
          <p:spPr>
            <a:xfrm>
              <a:off x="3175055" y="3072290"/>
              <a:ext cx="2702" cy="2736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113" y="0"/>
                  </a:moveTo>
                  <a:cubicBezTo>
                    <a:pt x="63" y="0"/>
                    <a:pt x="1" y="55"/>
                    <a:pt x="25" y="127"/>
                  </a:cubicBezTo>
                  <a:lnTo>
                    <a:pt x="92" y="161"/>
                  </a:lnTo>
                  <a:cubicBezTo>
                    <a:pt x="125" y="127"/>
                    <a:pt x="158" y="61"/>
                    <a:pt x="158" y="27"/>
                  </a:cubicBezTo>
                  <a:cubicBezTo>
                    <a:pt x="149" y="9"/>
                    <a:pt x="132" y="0"/>
                    <a:pt x="113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3106;p56">
              <a:extLst>
                <a:ext uri="{FF2B5EF4-FFF2-40B4-BE49-F238E27FC236}">
                  <a16:creationId xmlns:a16="http://schemas.microsoft.com/office/drawing/2014/main" id="{43D79ED9-39F8-572F-E9D3-856656449006}"/>
                </a:ext>
              </a:extLst>
            </p:cNvPr>
            <p:cNvSpPr/>
            <p:nvPr/>
          </p:nvSpPr>
          <p:spPr>
            <a:xfrm>
              <a:off x="3328592" y="2807714"/>
              <a:ext cx="407614" cy="600349"/>
            </a:xfrm>
            <a:custGeom>
              <a:avLst/>
              <a:gdLst/>
              <a:ahLst/>
              <a:cxnLst/>
              <a:rect l="l" t="t" r="r" b="b"/>
              <a:pathLst>
                <a:path w="23985" h="35326" extrusionOk="0">
                  <a:moveTo>
                    <a:pt x="16446" y="0"/>
                  </a:moveTo>
                  <a:lnTo>
                    <a:pt x="0" y="1635"/>
                  </a:lnTo>
                  <a:lnTo>
                    <a:pt x="7573" y="35326"/>
                  </a:lnTo>
                  <a:lnTo>
                    <a:pt x="23984" y="33691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" grpId="0" animBg="1"/>
      <p:bldP spid="1819" grpId="0" animBg="1"/>
      <p:bldP spid="1820" grpId="0" animBg="1"/>
      <p:bldP spid="1828" grpId="0" animBg="1"/>
      <p:bldP spid="1829" grpId="0" animBg="1"/>
      <p:bldP spid="1830" grpId="0" animBg="1"/>
      <p:bldP spid="8" grpId="0"/>
      <p:bldP spid="68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D30F60-2A7F-51F5-049F-6005B0E1E77B}"/>
              </a:ext>
            </a:extLst>
          </p:cNvPr>
          <p:cNvGrpSpPr/>
          <p:nvPr/>
        </p:nvGrpSpPr>
        <p:grpSpPr>
          <a:xfrm>
            <a:off x="66280" y="48279"/>
            <a:ext cx="9006840" cy="5050711"/>
            <a:chOff x="137160" y="90807"/>
            <a:chExt cx="9006840" cy="5050711"/>
          </a:xfrm>
        </p:grpSpPr>
        <p:pic>
          <p:nvPicPr>
            <p:cNvPr id="56322" name="Picture 2" descr="537026">
              <a:extLst>
                <a:ext uri="{FF2B5EF4-FFF2-40B4-BE49-F238E27FC236}">
                  <a16:creationId xmlns:a16="http://schemas.microsoft.com/office/drawing/2014/main" id="{6F92969D-27F9-4D52-BAD6-7C87640F4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" y="90807"/>
              <a:ext cx="9006840" cy="505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3" name="Text Box 3">
              <a:extLst>
                <a:ext uri="{FF2B5EF4-FFF2-40B4-BE49-F238E27FC236}">
                  <a16:creationId xmlns:a16="http://schemas.microsoft.com/office/drawing/2014/main" id="{FC743C29-5B31-4A88-8D74-CF4747B70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9488">
              <a:off x="2258855" y="1792980"/>
              <a:ext cx="5153025" cy="1892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50000"/>
                </a:spcBef>
                <a:buClrTx/>
                <a:buNone/>
                <a:defRPr/>
              </a:pP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Cảm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lang="vi-VN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ơ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n </a:t>
              </a: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quý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thầy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cô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các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lang="en-US" altLang="vi-VN" sz="4050" b="1" kern="1200" dirty="0" err="1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em</a:t>
              </a:r>
              <a:r>
                <a:rPr lang="en-US" altLang="vi-VN" sz="4050" b="1" kern="1200" dirty="0">
                  <a:solidFill>
                    <a:srgbClr val="C91603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! </a:t>
              </a:r>
            </a:p>
            <a:p>
              <a:pPr algn="ctr" defTabSz="685800">
                <a:spcBef>
                  <a:spcPct val="50000"/>
                </a:spcBef>
                <a:buClrTx/>
                <a:buNone/>
                <a:defRPr/>
              </a:pPr>
              <a:endParaRPr lang="en-US" altLang="vi-VN" sz="2400" b="1" kern="1200" dirty="0">
                <a:solidFill>
                  <a:srgbClr val="C91603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6"/>
          <p:cNvSpPr/>
          <p:nvPr/>
        </p:nvSpPr>
        <p:spPr>
          <a:xfrm>
            <a:off x="6937600" y="-19350"/>
            <a:ext cx="2103850" cy="3020275"/>
          </a:xfrm>
          <a:custGeom>
            <a:avLst/>
            <a:gdLst/>
            <a:ahLst/>
            <a:cxnLst/>
            <a:rect l="l" t="t" r="r" b="b"/>
            <a:pathLst>
              <a:path w="84154" h="120811" extrusionOk="0">
                <a:moveTo>
                  <a:pt x="0" y="0"/>
                </a:moveTo>
                <a:cubicBezTo>
                  <a:pt x="1870" y="14970"/>
                  <a:pt x="23133" y="23610"/>
                  <a:pt x="38205" y="24265"/>
                </a:cubicBezTo>
                <a:cubicBezTo>
                  <a:pt x="42943" y="24471"/>
                  <a:pt x="49792" y="25542"/>
                  <a:pt x="52145" y="21425"/>
                </a:cubicBezTo>
                <a:cubicBezTo>
                  <a:pt x="54018" y="18148"/>
                  <a:pt x="45119" y="14947"/>
                  <a:pt x="41819" y="16779"/>
                </a:cubicBezTo>
                <a:cubicBezTo>
                  <a:pt x="37750" y="19038"/>
                  <a:pt x="38964" y="26556"/>
                  <a:pt x="41045" y="30719"/>
                </a:cubicBezTo>
                <a:cubicBezTo>
                  <a:pt x="46074" y="40778"/>
                  <a:pt x="62576" y="39826"/>
                  <a:pt x="69698" y="48530"/>
                </a:cubicBezTo>
                <a:cubicBezTo>
                  <a:pt x="74422" y="54303"/>
                  <a:pt x="77206" y="62572"/>
                  <a:pt x="76152" y="69956"/>
                </a:cubicBezTo>
                <a:cubicBezTo>
                  <a:pt x="75068" y="77551"/>
                  <a:pt x="67811" y="83484"/>
                  <a:pt x="67117" y="91124"/>
                </a:cubicBezTo>
                <a:cubicBezTo>
                  <a:pt x="66085" y="102487"/>
                  <a:pt x="73088" y="118034"/>
                  <a:pt x="84154" y="1208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0A55C-0023-0DAE-123F-F4F0E660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" y="626012"/>
            <a:ext cx="1146960" cy="10508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E06F6B-590F-AA2C-6C62-2A3DF57BDCA9}"/>
              </a:ext>
            </a:extLst>
          </p:cNvPr>
          <p:cNvSpPr/>
          <p:nvPr/>
        </p:nvSpPr>
        <p:spPr>
          <a:xfrm>
            <a:off x="1195369" y="1490787"/>
            <a:ext cx="6753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834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6"/>
          <p:cNvSpPr/>
          <p:nvPr/>
        </p:nvSpPr>
        <p:spPr>
          <a:xfrm>
            <a:off x="6937600" y="-19350"/>
            <a:ext cx="2103850" cy="3020275"/>
          </a:xfrm>
          <a:custGeom>
            <a:avLst/>
            <a:gdLst/>
            <a:ahLst/>
            <a:cxnLst/>
            <a:rect l="l" t="t" r="r" b="b"/>
            <a:pathLst>
              <a:path w="84154" h="120811" extrusionOk="0">
                <a:moveTo>
                  <a:pt x="0" y="0"/>
                </a:moveTo>
                <a:cubicBezTo>
                  <a:pt x="1870" y="14970"/>
                  <a:pt x="23133" y="23610"/>
                  <a:pt x="38205" y="24265"/>
                </a:cubicBezTo>
                <a:cubicBezTo>
                  <a:pt x="42943" y="24471"/>
                  <a:pt x="49792" y="25542"/>
                  <a:pt x="52145" y="21425"/>
                </a:cubicBezTo>
                <a:cubicBezTo>
                  <a:pt x="54018" y="18148"/>
                  <a:pt x="45119" y="14947"/>
                  <a:pt x="41819" y="16779"/>
                </a:cubicBezTo>
                <a:cubicBezTo>
                  <a:pt x="37750" y="19038"/>
                  <a:pt x="38964" y="26556"/>
                  <a:pt x="41045" y="30719"/>
                </a:cubicBezTo>
                <a:cubicBezTo>
                  <a:pt x="46074" y="40778"/>
                  <a:pt x="62576" y="39826"/>
                  <a:pt x="69698" y="48530"/>
                </a:cubicBezTo>
                <a:cubicBezTo>
                  <a:pt x="74422" y="54303"/>
                  <a:pt x="77206" y="62572"/>
                  <a:pt x="76152" y="69956"/>
                </a:cubicBezTo>
                <a:cubicBezTo>
                  <a:pt x="75068" y="77551"/>
                  <a:pt x="67811" y="83484"/>
                  <a:pt x="67117" y="91124"/>
                </a:cubicBezTo>
                <a:cubicBezTo>
                  <a:pt x="66085" y="102487"/>
                  <a:pt x="73088" y="118034"/>
                  <a:pt x="84154" y="1208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E1BBD5-7F91-B0AE-722F-DE3104318C6F}"/>
              </a:ext>
            </a:extLst>
          </p:cNvPr>
          <p:cNvSpPr/>
          <p:nvPr/>
        </p:nvSpPr>
        <p:spPr>
          <a:xfrm>
            <a:off x="251231" y="707288"/>
            <a:ext cx="944138" cy="955288"/>
          </a:xfrm>
          <a:prstGeom prst="ellipse">
            <a:avLst/>
          </a:prstGeom>
          <a:solidFill>
            <a:srgbClr val="FBF9F3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CA55C-C685-6049-8FE8-40DB4622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4" y="645956"/>
            <a:ext cx="1081131" cy="1077951"/>
          </a:xfrm>
          <a:prstGeom prst="rect">
            <a:avLst/>
          </a:prstGeom>
        </p:spPr>
      </p:pic>
      <p:pic>
        <p:nvPicPr>
          <p:cNvPr id="1026" name="Picture 2" descr="Rửa tay bằng nước nóng tốt hơn nước lạnh?">
            <a:extLst>
              <a:ext uri="{FF2B5EF4-FFF2-40B4-BE49-F238E27FC236}">
                <a16:creationId xmlns:a16="http://schemas.microsoft.com/office/drawing/2014/main" id="{CC0E597D-BEF6-BAD3-759F-FCC0F3B1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87" y="1162629"/>
            <a:ext cx="5985625" cy="33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64711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6"/>
          <p:cNvSpPr/>
          <p:nvPr/>
        </p:nvSpPr>
        <p:spPr>
          <a:xfrm>
            <a:off x="6937600" y="-19350"/>
            <a:ext cx="2103850" cy="3020275"/>
          </a:xfrm>
          <a:custGeom>
            <a:avLst/>
            <a:gdLst/>
            <a:ahLst/>
            <a:cxnLst/>
            <a:rect l="l" t="t" r="r" b="b"/>
            <a:pathLst>
              <a:path w="84154" h="120811" extrusionOk="0">
                <a:moveTo>
                  <a:pt x="0" y="0"/>
                </a:moveTo>
                <a:cubicBezTo>
                  <a:pt x="1870" y="14970"/>
                  <a:pt x="23133" y="23610"/>
                  <a:pt x="38205" y="24265"/>
                </a:cubicBezTo>
                <a:cubicBezTo>
                  <a:pt x="42943" y="24471"/>
                  <a:pt x="49792" y="25542"/>
                  <a:pt x="52145" y="21425"/>
                </a:cubicBezTo>
                <a:cubicBezTo>
                  <a:pt x="54018" y="18148"/>
                  <a:pt x="45119" y="14947"/>
                  <a:pt x="41819" y="16779"/>
                </a:cubicBezTo>
                <a:cubicBezTo>
                  <a:pt x="37750" y="19038"/>
                  <a:pt x="38964" y="26556"/>
                  <a:pt x="41045" y="30719"/>
                </a:cubicBezTo>
                <a:cubicBezTo>
                  <a:pt x="46074" y="40778"/>
                  <a:pt x="62576" y="39826"/>
                  <a:pt x="69698" y="48530"/>
                </a:cubicBezTo>
                <a:cubicBezTo>
                  <a:pt x="74422" y="54303"/>
                  <a:pt x="77206" y="62572"/>
                  <a:pt x="76152" y="69956"/>
                </a:cubicBezTo>
                <a:cubicBezTo>
                  <a:pt x="75068" y="77551"/>
                  <a:pt x="67811" y="83484"/>
                  <a:pt x="67117" y="91124"/>
                </a:cubicBezTo>
                <a:cubicBezTo>
                  <a:pt x="66085" y="102487"/>
                  <a:pt x="73088" y="118034"/>
                  <a:pt x="84154" y="12081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06F6B-590F-AA2C-6C62-2A3DF57BDCA9}"/>
              </a:ext>
            </a:extLst>
          </p:cNvPr>
          <p:cNvSpPr/>
          <p:nvPr/>
        </p:nvSpPr>
        <p:spPr>
          <a:xfrm>
            <a:off x="1195369" y="1490787"/>
            <a:ext cx="6753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E1BBD5-7F91-B0AE-722F-DE3104318C6F}"/>
              </a:ext>
            </a:extLst>
          </p:cNvPr>
          <p:cNvSpPr/>
          <p:nvPr/>
        </p:nvSpPr>
        <p:spPr>
          <a:xfrm>
            <a:off x="251231" y="707288"/>
            <a:ext cx="944138" cy="955288"/>
          </a:xfrm>
          <a:prstGeom prst="ellipse">
            <a:avLst/>
          </a:prstGeom>
          <a:solidFill>
            <a:srgbClr val="FBF9F3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CA55C-C685-6049-8FE8-40DB4622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4" y="645956"/>
            <a:ext cx="1081131" cy="10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719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1"/>
          <p:cNvSpPr/>
          <p:nvPr/>
        </p:nvSpPr>
        <p:spPr>
          <a:xfrm flipH="1">
            <a:off x="-121160" y="-102250"/>
            <a:ext cx="3419250" cy="900625"/>
          </a:xfrm>
          <a:custGeom>
            <a:avLst/>
            <a:gdLst/>
            <a:ahLst/>
            <a:cxnLst/>
            <a:rect l="l" t="t" r="r" b="b"/>
            <a:pathLst>
              <a:path w="136770" h="36025" extrusionOk="0">
                <a:moveTo>
                  <a:pt x="0" y="0"/>
                </a:moveTo>
                <a:cubicBezTo>
                  <a:pt x="4982" y="11622"/>
                  <a:pt x="25488" y="21635"/>
                  <a:pt x="35361" y="13735"/>
                </a:cubicBezTo>
                <a:cubicBezTo>
                  <a:pt x="37218" y="12249"/>
                  <a:pt x="33249" y="6571"/>
                  <a:pt x="31270" y="7890"/>
                </a:cubicBezTo>
                <a:cubicBezTo>
                  <a:pt x="26912" y="10794"/>
                  <a:pt x="31202" y="21358"/>
                  <a:pt x="36238" y="22795"/>
                </a:cubicBezTo>
                <a:cubicBezTo>
                  <a:pt x="49691" y="26635"/>
                  <a:pt x="61808" y="6741"/>
                  <a:pt x="75691" y="8475"/>
                </a:cubicBezTo>
                <a:cubicBezTo>
                  <a:pt x="90326" y="10303"/>
                  <a:pt x="96871" y="31019"/>
                  <a:pt x="111053" y="35069"/>
                </a:cubicBezTo>
                <a:cubicBezTo>
                  <a:pt x="117968" y="37044"/>
                  <a:pt x="126287" y="35665"/>
                  <a:pt x="132386" y="31854"/>
                </a:cubicBezTo>
                <a:cubicBezTo>
                  <a:pt x="136462" y="29307"/>
                  <a:pt x="135252" y="22679"/>
                  <a:pt x="136770" y="1811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764" name="Google Shape;1764;p41"/>
          <p:cNvSpPr/>
          <p:nvPr/>
        </p:nvSpPr>
        <p:spPr>
          <a:xfrm rot="-1102394" flipH="1">
            <a:off x="6076904" y="4313089"/>
            <a:ext cx="3206689" cy="518651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1765" name="Google Shape;1765;p41"/>
          <p:cNvGrpSpPr/>
          <p:nvPr/>
        </p:nvGrpSpPr>
        <p:grpSpPr>
          <a:xfrm>
            <a:off x="6921403" y="450375"/>
            <a:ext cx="2536000" cy="958200"/>
            <a:chOff x="1442875" y="614225"/>
            <a:chExt cx="2536000" cy="958200"/>
          </a:xfrm>
        </p:grpSpPr>
        <p:sp>
          <p:nvSpPr>
            <p:cNvPr id="1766" name="Google Shape;1766;p41"/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41"/>
          <p:cNvGrpSpPr/>
          <p:nvPr/>
        </p:nvGrpSpPr>
        <p:grpSpPr>
          <a:xfrm>
            <a:off x="633950" y="2931025"/>
            <a:ext cx="1084125" cy="1295950"/>
            <a:chOff x="4067250" y="610875"/>
            <a:chExt cx="1084125" cy="1295950"/>
          </a:xfrm>
        </p:grpSpPr>
        <p:sp>
          <p:nvSpPr>
            <p:cNvPr id="1795" name="Google Shape;1795;p41"/>
            <p:cNvSpPr/>
            <p:nvPr/>
          </p:nvSpPr>
          <p:spPr>
            <a:xfrm>
              <a:off x="4078925" y="631725"/>
              <a:ext cx="1031575" cy="1255925"/>
            </a:xfrm>
            <a:custGeom>
              <a:avLst/>
              <a:gdLst/>
              <a:ahLst/>
              <a:cxnLst/>
              <a:rect l="l" t="t" r="r" b="b"/>
              <a:pathLst>
                <a:path w="41263" h="50237" extrusionOk="0">
                  <a:moveTo>
                    <a:pt x="38761" y="50170"/>
                  </a:moveTo>
                  <a:cubicBezTo>
                    <a:pt x="38328" y="50170"/>
                    <a:pt x="37894" y="50003"/>
                    <a:pt x="37594" y="49636"/>
                  </a:cubicBezTo>
                  <a:lnTo>
                    <a:pt x="37527" y="49569"/>
                  </a:lnTo>
                  <a:lnTo>
                    <a:pt x="37427" y="49636"/>
                  </a:lnTo>
                  <a:cubicBezTo>
                    <a:pt x="37160" y="49970"/>
                    <a:pt x="36726" y="50136"/>
                    <a:pt x="36259" y="50136"/>
                  </a:cubicBezTo>
                  <a:lnTo>
                    <a:pt x="35425" y="50136"/>
                  </a:lnTo>
                  <a:cubicBezTo>
                    <a:pt x="34992" y="50136"/>
                    <a:pt x="34558" y="49970"/>
                    <a:pt x="34258" y="49636"/>
                  </a:cubicBezTo>
                  <a:lnTo>
                    <a:pt x="34191" y="49569"/>
                  </a:lnTo>
                  <a:lnTo>
                    <a:pt x="34091" y="49636"/>
                  </a:lnTo>
                  <a:cubicBezTo>
                    <a:pt x="33824" y="49970"/>
                    <a:pt x="33391" y="50136"/>
                    <a:pt x="32924" y="50136"/>
                  </a:cubicBezTo>
                  <a:lnTo>
                    <a:pt x="32090" y="50136"/>
                  </a:lnTo>
                  <a:cubicBezTo>
                    <a:pt x="31656" y="50136"/>
                    <a:pt x="31222" y="49970"/>
                    <a:pt x="30922" y="49603"/>
                  </a:cubicBezTo>
                  <a:lnTo>
                    <a:pt x="30856" y="49503"/>
                  </a:lnTo>
                  <a:lnTo>
                    <a:pt x="30755" y="49603"/>
                  </a:lnTo>
                  <a:cubicBezTo>
                    <a:pt x="30489" y="49936"/>
                    <a:pt x="30055" y="50103"/>
                    <a:pt x="29588" y="50103"/>
                  </a:cubicBezTo>
                  <a:lnTo>
                    <a:pt x="28754" y="50103"/>
                  </a:lnTo>
                  <a:cubicBezTo>
                    <a:pt x="28320" y="50103"/>
                    <a:pt x="27887" y="49936"/>
                    <a:pt x="27587" y="49536"/>
                  </a:cubicBezTo>
                  <a:lnTo>
                    <a:pt x="27520" y="49469"/>
                  </a:lnTo>
                  <a:lnTo>
                    <a:pt x="27420" y="49536"/>
                  </a:lnTo>
                  <a:cubicBezTo>
                    <a:pt x="27153" y="49870"/>
                    <a:pt x="26719" y="50103"/>
                    <a:pt x="26252" y="50103"/>
                  </a:cubicBezTo>
                  <a:lnTo>
                    <a:pt x="25418" y="50103"/>
                  </a:lnTo>
                  <a:cubicBezTo>
                    <a:pt x="24985" y="50103"/>
                    <a:pt x="24551" y="49936"/>
                    <a:pt x="24251" y="49603"/>
                  </a:cubicBezTo>
                  <a:lnTo>
                    <a:pt x="24184" y="49503"/>
                  </a:lnTo>
                  <a:lnTo>
                    <a:pt x="24084" y="49603"/>
                  </a:lnTo>
                  <a:cubicBezTo>
                    <a:pt x="23817" y="49936"/>
                    <a:pt x="23384" y="50136"/>
                    <a:pt x="22917" y="50136"/>
                  </a:cubicBezTo>
                  <a:lnTo>
                    <a:pt x="22083" y="50136"/>
                  </a:lnTo>
                  <a:cubicBezTo>
                    <a:pt x="21649" y="50136"/>
                    <a:pt x="21215" y="49970"/>
                    <a:pt x="20915" y="49603"/>
                  </a:cubicBezTo>
                  <a:lnTo>
                    <a:pt x="20848" y="49503"/>
                  </a:lnTo>
                  <a:lnTo>
                    <a:pt x="20748" y="49603"/>
                  </a:lnTo>
                  <a:cubicBezTo>
                    <a:pt x="20481" y="49936"/>
                    <a:pt x="20048" y="50136"/>
                    <a:pt x="19581" y="50136"/>
                  </a:cubicBezTo>
                  <a:lnTo>
                    <a:pt x="18747" y="50136"/>
                  </a:lnTo>
                  <a:cubicBezTo>
                    <a:pt x="18313" y="50136"/>
                    <a:pt x="17880" y="49970"/>
                    <a:pt x="17579" y="49636"/>
                  </a:cubicBezTo>
                  <a:lnTo>
                    <a:pt x="17513" y="49569"/>
                  </a:lnTo>
                  <a:lnTo>
                    <a:pt x="17413" y="49636"/>
                  </a:lnTo>
                  <a:cubicBezTo>
                    <a:pt x="17146" y="49970"/>
                    <a:pt x="16712" y="50170"/>
                    <a:pt x="16245" y="50170"/>
                  </a:cubicBezTo>
                  <a:lnTo>
                    <a:pt x="15411" y="50170"/>
                  </a:lnTo>
                  <a:cubicBezTo>
                    <a:pt x="14978" y="50170"/>
                    <a:pt x="14544" y="50003"/>
                    <a:pt x="14244" y="49636"/>
                  </a:cubicBezTo>
                  <a:lnTo>
                    <a:pt x="14177" y="49569"/>
                  </a:lnTo>
                  <a:lnTo>
                    <a:pt x="14077" y="49636"/>
                  </a:lnTo>
                  <a:cubicBezTo>
                    <a:pt x="13810" y="49970"/>
                    <a:pt x="13376" y="50170"/>
                    <a:pt x="12909" y="50170"/>
                  </a:cubicBezTo>
                  <a:lnTo>
                    <a:pt x="12075" y="50170"/>
                  </a:lnTo>
                  <a:cubicBezTo>
                    <a:pt x="11642" y="50170"/>
                    <a:pt x="11208" y="50003"/>
                    <a:pt x="10908" y="49669"/>
                  </a:cubicBezTo>
                  <a:lnTo>
                    <a:pt x="10841" y="49603"/>
                  </a:lnTo>
                  <a:lnTo>
                    <a:pt x="10741" y="49669"/>
                  </a:lnTo>
                  <a:cubicBezTo>
                    <a:pt x="10474" y="50003"/>
                    <a:pt x="10041" y="50237"/>
                    <a:pt x="9574" y="50237"/>
                  </a:cubicBezTo>
                  <a:lnTo>
                    <a:pt x="8740" y="50237"/>
                  </a:lnTo>
                  <a:cubicBezTo>
                    <a:pt x="8306" y="50237"/>
                    <a:pt x="7872" y="50070"/>
                    <a:pt x="7572" y="49736"/>
                  </a:cubicBezTo>
                  <a:lnTo>
                    <a:pt x="7506" y="49636"/>
                  </a:lnTo>
                  <a:lnTo>
                    <a:pt x="7405" y="49736"/>
                  </a:lnTo>
                  <a:cubicBezTo>
                    <a:pt x="7139" y="50070"/>
                    <a:pt x="6705" y="50237"/>
                    <a:pt x="6238" y="50237"/>
                  </a:cubicBezTo>
                  <a:lnTo>
                    <a:pt x="5404" y="50237"/>
                  </a:lnTo>
                  <a:cubicBezTo>
                    <a:pt x="4970" y="50237"/>
                    <a:pt x="4537" y="50070"/>
                    <a:pt x="4237" y="49736"/>
                  </a:cubicBezTo>
                  <a:lnTo>
                    <a:pt x="4170" y="49636"/>
                  </a:lnTo>
                  <a:lnTo>
                    <a:pt x="4070" y="49736"/>
                  </a:lnTo>
                  <a:cubicBezTo>
                    <a:pt x="3803" y="50070"/>
                    <a:pt x="3369" y="50237"/>
                    <a:pt x="2902" y="50237"/>
                  </a:cubicBezTo>
                  <a:lnTo>
                    <a:pt x="1568" y="50237"/>
                  </a:lnTo>
                  <a:cubicBezTo>
                    <a:pt x="701" y="50237"/>
                    <a:pt x="0" y="49503"/>
                    <a:pt x="0" y="48635"/>
                  </a:cubicBezTo>
                  <a:lnTo>
                    <a:pt x="0" y="47801"/>
                  </a:lnTo>
                  <a:cubicBezTo>
                    <a:pt x="0" y="47301"/>
                    <a:pt x="234" y="46834"/>
                    <a:pt x="634" y="46567"/>
                  </a:cubicBezTo>
                  <a:cubicBezTo>
                    <a:pt x="234" y="46267"/>
                    <a:pt x="0" y="45800"/>
                    <a:pt x="0" y="45300"/>
                  </a:cubicBezTo>
                  <a:lnTo>
                    <a:pt x="0" y="44499"/>
                  </a:lnTo>
                  <a:cubicBezTo>
                    <a:pt x="0" y="43999"/>
                    <a:pt x="234" y="43532"/>
                    <a:pt x="634" y="43265"/>
                  </a:cubicBezTo>
                  <a:cubicBezTo>
                    <a:pt x="234" y="42965"/>
                    <a:pt x="0" y="42498"/>
                    <a:pt x="0" y="41997"/>
                  </a:cubicBezTo>
                  <a:lnTo>
                    <a:pt x="0" y="41230"/>
                  </a:lnTo>
                  <a:cubicBezTo>
                    <a:pt x="0" y="40730"/>
                    <a:pt x="234" y="40263"/>
                    <a:pt x="634" y="39963"/>
                  </a:cubicBezTo>
                  <a:cubicBezTo>
                    <a:pt x="234" y="39662"/>
                    <a:pt x="0" y="39195"/>
                    <a:pt x="0" y="38728"/>
                  </a:cubicBezTo>
                  <a:lnTo>
                    <a:pt x="0" y="37928"/>
                  </a:lnTo>
                  <a:cubicBezTo>
                    <a:pt x="0" y="37427"/>
                    <a:pt x="234" y="36960"/>
                    <a:pt x="634" y="36660"/>
                  </a:cubicBezTo>
                  <a:cubicBezTo>
                    <a:pt x="234" y="36360"/>
                    <a:pt x="0" y="35926"/>
                    <a:pt x="0" y="35426"/>
                  </a:cubicBezTo>
                  <a:lnTo>
                    <a:pt x="0" y="34625"/>
                  </a:lnTo>
                  <a:cubicBezTo>
                    <a:pt x="0" y="34125"/>
                    <a:pt x="234" y="33658"/>
                    <a:pt x="634" y="33358"/>
                  </a:cubicBezTo>
                  <a:cubicBezTo>
                    <a:pt x="234" y="33091"/>
                    <a:pt x="0" y="32624"/>
                    <a:pt x="0" y="32124"/>
                  </a:cubicBezTo>
                  <a:lnTo>
                    <a:pt x="0" y="31323"/>
                  </a:lnTo>
                  <a:cubicBezTo>
                    <a:pt x="0" y="30823"/>
                    <a:pt x="234" y="30356"/>
                    <a:pt x="634" y="30089"/>
                  </a:cubicBezTo>
                  <a:cubicBezTo>
                    <a:pt x="234" y="29789"/>
                    <a:pt x="0" y="29322"/>
                    <a:pt x="0" y="28821"/>
                  </a:cubicBezTo>
                  <a:lnTo>
                    <a:pt x="0" y="28021"/>
                  </a:lnTo>
                  <a:cubicBezTo>
                    <a:pt x="0" y="27520"/>
                    <a:pt x="234" y="27087"/>
                    <a:pt x="634" y="26786"/>
                  </a:cubicBezTo>
                  <a:cubicBezTo>
                    <a:pt x="234" y="26486"/>
                    <a:pt x="0" y="26019"/>
                    <a:pt x="0" y="25519"/>
                  </a:cubicBezTo>
                  <a:lnTo>
                    <a:pt x="0" y="24718"/>
                  </a:lnTo>
                  <a:cubicBezTo>
                    <a:pt x="0" y="24218"/>
                    <a:pt x="234" y="23751"/>
                    <a:pt x="634" y="23451"/>
                  </a:cubicBezTo>
                  <a:cubicBezTo>
                    <a:pt x="234" y="23151"/>
                    <a:pt x="0" y="22717"/>
                    <a:pt x="0" y="22217"/>
                  </a:cubicBezTo>
                  <a:lnTo>
                    <a:pt x="0" y="21416"/>
                  </a:lnTo>
                  <a:cubicBezTo>
                    <a:pt x="0" y="20916"/>
                    <a:pt x="234" y="20449"/>
                    <a:pt x="634" y="20148"/>
                  </a:cubicBezTo>
                  <a:cubicBezTo>
                    <a:pt x="234" y="19882"/>
                    <a:pt x="0" y="19415"/>
                    <a:pt x="0" y="18914"/>
                  </a:cubicBezTo>
                  <a:lnTo>
                    <a:pt x="0" y="18114"/>
                  </a:lnTo>
                  <a:cubicBezTo>
                    <a:pt x="0" y="17613"/>
                    <a:pt x="234" y="17146"/>
                    <a:pt x="634" y="16846"/>
                  </a:cubicBezTo>
                  <a:cubicBezTo>
                    <a:pt x="234" y="16579"/>
                    <a:pt x="0" y="16112"/>
                    <a:pt x="0" y="15612"/>
                  </a:cubicBezTo>
                  <a:lnTo>
                    <a:pt x="0" y="14811"/>
                  </a:lnTo>
                  <a:cubicBezTo>
                    <a:pt x="0" y="14311"/>
                    <a:pt x="234" y="13844"/>
                    <a:pt x="634" y="13577"/>
                  </a:cubicBezTo>
                  <a:cubicBezTo>
                    <a:pt x="234" y="13277"/>
                    <a:pt x="0" y="12810"/>
                    <a:pt x="0" y="12309"/>
                  </a:cubicBezTo>
                  <a:lnTo>
                    <a:pt x="0" y="11509"/>
                  </a:lnTo>
                  <a:cubicBezTo>
                    <a:pt x="0" y="11008"/>
                    <a:pt x="234" y="10575"/>
                    <a:pt x="634" y="10275"/>
                  </a:cubicBezTo>
                  <a:cubicBezTo>
                    <a:pt x="234" y="9974"/>
                    <a:pt x="0" y="9507"/>
                    <a:pt x="0" y="9007"/>
                  </a:cubicBezTo>
                  <a:lnTo>
                    <a:pt x="0" y="8240"/>
                  </a:lnTo>
                  <a:cubicBezTo>
                    <a:pt x="0" y="7739"/>
                    <a:pt x="234" y="7272"/>
                    <a:pt x="634" y="6972"/>
                  </a:cubicBezTo>
                  <a:cubicBezTo>
                    <a:pt x="234" y="6672"/>
                    <a:pt x="0" y="6238"/>
                    <a:pt x="0" y="5738"/>
                  </a:cubicBezTo>
                  <a:lnTo>
                    <a:pt x="0" y="4937"/>
                  </a:lnTo>
                  <a:cubicBezTo>
                    <a:pt x="0" y="4437"/>
                    <a:pt x="234" y="3970"/>
                    <a:pt x="634" y="3670"/>
                  </a:cubicBezTo>
                  <a:cubicBezTo>
                    <a:pt x="234" y="3403"/>
                    <a:pt x="0" y="2936"/>
                    <a:pt x="0" y="2436"/>
                  </a:cubicBezTo>
                  <a:lnTo>
                    <a:pt x="0" y="1602"/>
                  </a:lnTo>
                  <a:cubicBezTo>
                    <a:pt x="0" y="734"/>
                    <a:pt x="701" y="1"/>
                    <a:pt x="1568" y="1"/>
                  </a:cubicBezTo>
                  <a:lnTo>
                    <a:pt x="2902" y="1"/>
                  </a:lnTo>
                  <a:cubicBezTo>
                    <a:pt x="3403" y="1"/>
                    <a:pt x="3870" y="267"/>
                    <a:pt x="4170" y="634"/>
                  </a:cubicBezTo>
                  <a:cubicBezTo>
                    <a:pt x="4470" y="267"/>
                    <a:pt x="4904" y="1"/>
                    <a:pt x="5404" y="1"/>
                  </a:cubicBezTo>
                  <a:lnTo>
                    <a:pt x="6205" y="1"/>
                  </a:lnTo>
                  <a:cubicBezTo>
                    <a:pt x="6705" y="1"/>
                    <a:pt x="7172" y="267"/>
                    <a:pt x="7472" y="634"/>
                  </a:cubicBezTo>
                  <a:cubicBezTo>
                    <a:pt x="7739" y="267"/>
                    <a:pt x="8206" y="1"/>
                    <a:pt x="8706" y="1"/>
                  </a:cubicBezTo>
                  <a:lnTo>
                    <a:pt x="9507" y="1"/>
                  </a:lnTo>
                  <a:cubicBezTo>
                    <a:pt x="10007" y="1"/>
                    <a:pt x="10474" y="267"/>
                    <a:pt x="10741" y="634"/>
                  </a:cubicBezTo>
                  <a:cubicBezTo>
                    <a:pt x="11041" y="267"/>
                    <a:pt x="11508" y="1"/>
                    <a:pt x="12009" y="1"/>
                  </a:cubicBezTo>
                  <a:lnTo>
                    <a:pt x="12776" y="1"/>
                  </a:lnTo>
                  <a:cubicBezTo>
                    <a:pt x="13276" y="1"/>
                    <a:pt x="13743" y="267"/>
                    <a:pt x="14044" y="634"/>
                  </a:cubicBezTo>
                  <a:cubicBezTo>
                    <a:pt x="14344" y="267"/>
                    <a:pt x="14777" y="1"/>
                    <a:pt x="15278" y="1"/>
                  </a:cubicBezTo>
                  <a:lnTo>
                    <a:pt x="16078" y="1"/>
                  </a:lnTo>
                  <a:cubicBezTo>
                    <a:pt x="16579" y="1"/>
                    <a:pt x="17046" y="267"/>
                    <a:pt x="17346" y="634"/>
                  </a:cubicBezTo>
                  <a:cubicBezTo>
                    <a:pt x="17613" y="267"/>
                    <a:pt x="18080" y="1"/>
                    <a:pt x="18580" y="1"/>
                  </a:cubicBezTo>
                  <a:lnTo>
                    <a:pt x="19381" y="1"/>
                  </a:lnTo>
                  <a:cubicBezTo>
                    <a:pt x="19881" y="1"/>
                    <a:pt x="20348" y="267"/>
                    <a:pt x="20615" y="634"/>
                  </a:cubicBezTo>
                  <a:cubicBezTo>
                    <a:pt x="20915" y="267"/>
                    <a:pt x="21382" y="1"/>
                    <a:pt x="21882" y="1"/>
                  </a:cubicBezTo>
                  <a:lnTo>
                    <a:pt x="22683" y="1"/>
                  </a:lnTo>
                  <a:cubicBezTo>
                    <a:pt x="23183" y="1"/>
                    <a:pt x="23617" y="267"/>
                    <a:pt x="23917" y="634"/>
                  </a:cubicBezTo>
                  <a:cubicBezTo>
                    <a:pt x="24217" y="267"/>
                    <a:pt x="24684" y="1"/>
                    <a:pt x="25185" y="1"/>
                  </a:cubicBezTo>
                  <a:lnTo>
                    <a:pt x="25952" y="1"/>
                  </a:lnTo>
                  <a:cubicBezTo>
                    <a:pt x="26452" y="1"/>
                    <a:pt x="26919" y="267"/>
                    <a:pt x="27220" y="634"/>
                  </a:cubicBezTo>
                  <a:cubicBezTo>
                    <a:pt x="27520" y="267"/>
                    <a:pt x="27953" y="1"/>
                    <a:pt x="28454" y="1"/>
                  </a:cubicBezTo>
                  <a:lnTo>
                    <a:pt x="29254" y="1"/>
                  </a:lnTo>
                  <a:cubicBezTo>
                    <a:pt x="29755" y="1"/>
                    <a:pt x="30222" y="267"/>
                    <a:pt x="30522" y="634"/>
                  </a:cubicBezTo>
                  <a:cubicBezTo>
                    <a:pt x="30789" y="267"/>
                    <a:pt x="31256" y="1"/>
                    <a:pt x="31756" y="1"/>
                  </a:cubicBezTo>
                  <a:lnTo>
                    <a:pt x="32557" y="1"/>
                  </a:lnTo>
                  <a:cubicBezTo>
                    <a:pt x="33057" y="1"/>
                    <a:pt x="33524" y="267"/>
                    <a:pt x="33791" y="634"/>
                  </a:cubicBezTo>
                  <a:cubicBezTo>
                    <a:pt x="34091" y="267"/>
                    <a:pt x="34558" y="1"/>
                    <a:pt x="35059" y="1"/>
                  </a:cubicBezTo>
                  <a:lnTo>
                    <a:pt x="35859" y="1"/>
                  </a:lnTo>
                  <a:cubicBezTo>
                    <a:pt x="36359" y="1"/>
                    <a:pt x="36793" y="267"/>
                    <a:pt x="37093" y="634"/>
                  </a:cubicBezTo>
                  <a:cubicBezTo>
                    <a:pt x="37394" y="267"/>
                    <a:pt x="37861" y="1"/>
                    <a:pt x="38361" y="1"/>
                  </a:cubicBezTo>
                  <a:lnTo>
                    <a:pt x="39695" y="1"/>
                  </a:lnTo>
                  <a:cubicBezTo>
                    <a:pt x="40562" y="1"/>
                    <a:pt x="41263" y="734"/>
                    <a:pt x="41263" y="1602"/>
                  </a:cubicBezTo>
                  <a:lnTo>
                    <a:pt x="41263" y="2302"/>
                  </a:lnTo>
                  <a:cubicBezTo>
                    <a:pt x="41263" y="2803"/>
                    <a:pt x="41029" y="3270"/>
                    <a:pt x="40629" y="3570"/>
                  </a:cubicBezTo>
                  <a:cubicBezTo>
                    <a:pt x="41029" y="3837"/>
                    <a:pt x="41263" y="4304"/>
                    <a:pt x="41263" y="4804"/>
                  </a:cubicBezTo>
                  <a:lnTo>
                    <a:pt x="41263" y="5605"/>
                  </a:lnTo>
                  <a:cubicBezTo>
                    <a:pt x="41263" y="6105"/>
                    <a:pt x="41029" y="6572"/>
                    <a:pt x="40629" y="6839"/>
                  </a:cubicBezTo>
                  <a:cubicBezTo>
                    <a:pt x="41029" y="7139"/>
                    <a:pt x="41263" y="7606"/>
                    <a:pt x="41263" y="8106"/>
                  </a:cubicBezTo>
                  <a:lnTo>
                    <a:pt x="41263" y="8907"/>
                  </a:lnTo>
                  <a:cubicBezTo>
                    <a:pt x="41263" y="9407"/>
                    <a:pt x="41029" y="9841"/>
                    <a:pt x="40629" y="10141"/>
                  </a:cubicBezTo>
                  <a:cubicBezTo>
                    <a:pt x="41029" y="10441"/>
                    <a:pt x="41263" y="10908"/>
                    <a:pt x="41263" y="11409"/>
                  </a:cubicBezTo>
                  <a:lnTo>
                    <a:pt x="41263" y="12209"/>
                  </a:lnTo>
                  <a:cubicBezTo>
                    <a:pt x="41263" y="12710"/>
                    <a:pt x="41029" y="13143"/>
                    <a:pt x="40629" y="13444"/>
                  </a:cubicBezTo>
                  <a:cubicBezTo>
                    <a:pt x="41029" y="13744"/>
                    <a:pt x="41263" y="14211"/>
                    <a:pt x="41263" y="14711"/>
                  </a:cubicBezTo>
                  <a:lnTo>
                    <a:pt x="41263" y="15478"/>
                  </a:lnTo>
                  <a:cubicBezTo>
                    <a:pt x="41263" y="15979"/>
                    <a:pt x="41029" y="16446"/>
                    <a:pt x="40629" y="16746"/>
                  </a:cubicBezTo>
                  <a:cubicBezTo>
                    <a:pt x="41029" y="17046"/>
                    <a:pt x="41263" y="17480"/>
                    <a:pt x="41263" y="17980"/>
                  </a:cubicBezTo>
                  <a:lnTo>
                    <a:pt x="41263" y="18781"/>
                  </a:lnTo>
                  <a:cubicBezTo>
                    <a:pt x="41263" y="19281"/>
                    <a:pt x="41029" y="19748"/>
                    <a:pt x="40629" y="20048"/>
                  </a:cubicBezTo>
                  <a:cubicBezTo>
                    <a:pt x="41029" y="20315"/>
                    <a:pt x="41263" y="20782"/>
                    <a:pt x="41263" y="21283"/>
                  </a:cubicBezTo>
                  <a:lnTo>
                    <a:pt x="41263" y="22083"/>
                  </a:lnTo>
                  <a:cubicBezTo>
                    <a:pt x="41263" y="22583"/>
                    <a:pt x="41029" y="23050"/>
                    <a:pt x="40629" y="23317"/>
                  </a:cubicBezTo>
                  <a:cubicBezTo>
                    <a:pt x="41029" y="23618"/>
                    <a:pt x="41263" y="24085"/>
                    <a:pt x="41263" y="24585"/>
                  </a:cubicBezTo>
                  <a:lnTo>
                    <a:pt x="41263" y="25385"/>
                  </a:lnTo>
                  <a:cubicBezTo>
                    <a:pt x="41263" y="25886"/>
                    <a:pt x="41029" y="26319"/>
                    <a:pt x="40629" y="26620"/>
                  </a:cubicBezTo>
                  <a:cubicBezTo>
                    <a:pt x="41029" y="26920"/>
                    <a:pt x="41263" y="27387"/>
                    <a:pt x="41263" y="27887"/>
                  </a:cubicBezTo>
                  <a:lnTo>
                    <a:pt x="41263" y="28654"/>
                  </a:lnTo>
                  <a:cubicBezTo>
                    <a:pt x="41263" y="29155"/>
                    <a:pt x="41029" y="29622"/>
                    <a:pt x="40629" y="29922"/>
                  </a:cubicBezTo>
                  <a:cubicBezTo>
                    <a:pt x="41029" y="30222"/>
                    <a:pt x="41263" y="30656"/>
                    <a:pt x="41263" y="31156"/>
                  </a:cubicBezTo>
                  <a:lnTo>
                    <a:pt x="41263" y="31957"/>
                  </a:lnTo>
                  <a:cubicBezTo>
                    <a:pt x="41263" y="32457"/>
                    <a:pt x="41029" y="32924"/>
                    <a:pt x="40629" y="33224"/>
                  </a:cubicBezTo>
                  <a:cubicBezTo>
                    <a:pt x="41029" y="33491"/>
                    <a:pt x="41263" y="33958"/>
                    <a:pt x="41263" y="34459"/>
                  </a:cubicBezTo>
                  <a:lnTo>
                    <a:pt x="41263" y="35259"/>
                  </a:lnTo>
                  <a:cubicBezTo>
                    <a:pt x="41263" y="35760"/>
                    <a:pt x="41029" y="36227"/>
                    <a:pt x="40629" y="36493"/>
                  </a:cubicBezTo>
                  <a:cubicBezTo>
                    <a:pt x="41029" y="36794"/>
                    <a:pt x="41263" y="37261"/>
                    <a:pt x="41263" y="37761"/>
                  </a:cubicBezTo>
                  <a:lnTo>
                    <a:pt x="41263" y="38562"/>
                  </a:lnTo>
                  <a:cubicBezTo>
                    <a:pt x="41263" y="39062"/>
                    <a:pt x="41029" y="39496"/>
                    <a:pt x="40629" y="39796"/>
                  </a:cubicBezTo>
                  <a:cubicBezTo>
                    <a:pt x="41029" y="40096"/>
                    <a:pt x="41263" y="40563"/>
                    <a:pt x="41263" y="41063"/>
                  </a:cubicBezTo>
                  <a:lnTo>
                    <a:pt x="41263" y="41831"/>
                  </a:lnTo>
                  <a:cubicBezTo>
                    <a:pt x="41263" y="42331"/>
                    <a:pt x="41029" y="42798"/>
                    <a:pt x="40629" y="43098"/>
                  </a:cubicBezTo>
                  <a:cubicBezTo>
                    <a:pt x="41029" y="43398"/>
                    <a:pt x="41263" y="43832"/>
                    <a:pt x="41263" y="44332"/>
                  </a:cubicBezTo>
                  <a:lnTo>
                    <a:pt x="41263" y="45133"/>
                  </a:lnTo>
                  <a:cubicBezTo>
                    <a:pt x="41263" y="45633"/>
                    <a:pt x="41029" y="46100"/>
                    <a:pt x="40629" y="46400"/>
                  </a:cubicBezTo>
                  <a:cubicBezTo>
                    <a:pt x="41029" y="46667"/>
                    <a:pt x="41263" y="47134"/>
                    <a:pt x="41263" y="47635"/>
                  </a:cubicBezTo>
                  <a:lnTo>
                    <a:pt x="41263" y="48602"/>
                  </a:lnTo>
                  <a:cubicBezTo>
                    <a:pt x="41263" y="49469"/>
                    <a:pt x="40562" y="50170"/>
                    <a:pt x="39695" y="50170"/>
                  </a:cubicBezTo>
                  <a:lnTo>
                    <a:pt x="38761" y="50170"/>
                  </a:lnTo>
                  <a:close/>
                </a:path>
              </a:pathLst>
            </a:custGeom>
            <a:solidFill>
              <a:srgbClr val="A07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4067250" y="610875"/>
              <a:ext cx="1084125" cy="1295950"/>
            </a:xfrm>
            <a:custGeom>
              <a:avLst/>
              <a:gdLst/>
              <a:ahLst/>
              <a:cxnLst/>
              <a:rect l="l" t="t" r="r" b="b"/>
              <a:pathLst>
                <a:path w="43365" h="51838" extrusionOk="0">
                  <a:moveTo>
                    <a:pt x="40562" y="1669"/>
                  </a:moveTo>
                  <a:cubicBezTo>
                    <a:pt x="40996" y="1669"/>
                    <a:pt x="41330" y="2002"/>
                    <a:pt x="41330" y="2436"/>
                  </a:cubicBezTo>
                  <a:lnTo>
                    <a:pt x="41330" y="3136"/>
                  </a:lnTo>
                  <a:cubicBezTo>
                    <a:pt x="41330" y="3570"/>
                    <a:pt x="40996" y="3903"/>
                    <a:pt x="40562" y="3903"/>
                  </a:cubicBezTo>
                  <a:cubicBezTo>
                    <a:pt x="40296" y="3903"/>
                    <a:pt x="40062" y="4104"/>
                    <a:pt x="40062" y="4404"/>
                  </a:cubicBezTo>
                  <a:cubicBezTo>
                    <a:pt x="40062" y="4704"/>
                    <a:pt x="40296" y="4904"/>
                    <a:pt x="40562" y="4904"/>
                  </a:cubicBezTo>
                  <a:cubicBezTo>
                    <a:pt x="40996" y="4904"/>
                    <a:pt x="41330" y="5238"/>
                    <a:pt x="41330" y="5638"/>
                  </a:cubicBezTo>
                  <a:lnTo>
                    <a:pt x="41330" y="6439"/>
                  </a:lnTo>
                  <a:cubicBezTo>
                    <a:pt x="41330" y="6872"/>
                    <a:pt x="40996" y="7172"/>
                    <a:pt x="40562" y="7172"/>
                  </a:cubicBezTo>
                  <a:cubicBezTo>
                    <a:pt x="40296" y="7172"/>
                    <a:pt x="40062" y="7406"/>
                    <a:pt x="40062" y="7706"/>
                  </a:cubicBezTo>
                  <a:cubicBezTo>
                    <a:pt x="40062" y="7973"/>
                    <a:pt x="40296" y="8207"/>
                    <a:pt x="40562" y="8207"/>
                  </a:cubicBezTo>
                  <a:cubicBezTo>
                    <a:pt x="40996" y="8207"/>
                    <a:pt x="41330" y="8540"/>
                    <a:pt x="41330" y="8940"/>
                  </a:cubicBezTo>
                  <a:lnTo>
                    <a:pt x="41330" y="9741"/>
                  </a:lnTo>
                  <a:cubicBezTo>
                    <a:pt x="41330" y="10141"/>
                    <a:pt x="40996" y="10475"/>
                    <a:pt x="40562" y="10475"/>
                  </a:cubicBezTo>
                  <a:cubicBezTo>
                    <a:pt x="40296" y="10475"/>
                    <a:pt x="40062" y="10675"/>
                    <a:pt x="40062" y="10975"/>
                  </a:cubicBezTo>
                  <a:cubicBezTo>
                    <a:pt x="40062" y="11275"/>
                    <a:pt x="40296" y="11476"/>
                    <a:pt x="40562" y="11476"/>
                  </a:cubicBezTo>
                  <a:cubicBezTo>
                    <a:pt x="40996" y="11476"/>
                    <a:pt x="41330" y="11809"/>
                    <a:pt x="41330" y="12243"/>
                  </a:cubicBezTo>
                  <a:lnTo>
                    <a:pt x="41330" y="13043"/>
                  </a:lnTo>
                  <a:cubicBezTo>
                    <a:pt x="41330" y="13444"/>
                    <a:pt x="40996" y="13777"/>
                    <a:pt x="40562" y="13777"/>
                  </a:cubicBezTo>
                  <a:cubicBezTo>
                    <a:pt x="40296" y="13777"/>
                    <a:pt x="40062" y="13977"/>
                    <a:pt x="40062" y="14278"/>
                  </a:cubicBezTo>
                  <a:cubicBezTo>
                    <a:pt x="40062" y="14578"/>
                    <a:pt x="40296" y="14778"/>
                    <a:pt x="40562" y="14778"/>
                  </a:cubicBezTo>
                  <a:cubicBezTo>
                    <a:pt x="40996" y="14778"/>
                    <a:pt x="41330" y="15111"/>
                    <a:pt x="41330" y="15545"/>
                  </a:cubicBezTo>
                  <a:lnTo>
                    <a:pt x="41330" y="16312"/>
                  </a:lnTo>
                  <a:cubicBezTo>
                    <a:pt x="41330" y="16746"/>
                    <a:pt x="40996" y="17080"/>
                    <a:pt x="40562" y="17080"/>
                  </a:cubicBezTo>
                  <a:cubicBezTo>
                    <a:pt x="40296" y="17080"/>
                    <a:pt x="40062" y="17280"/>
                    <a:pt x="40062" y="17580"/>
                  </a:cubicBezTo>
                  <a:cubicBezTo>
                    <a:pt x="40062" y="17880"/>
                    <a:pt x="40296" y="18080"/>
                    <a:pt x="40562" y="18080"/>
                  </a:cubicBezTo>
                  <a:cubicBezTo>
                    <a:pt x="40996" y="18080"/>
                    <a:pt x="41330" y="18414"/>
                    <a:pt x="41330" y="18814"/>
                  </a:cubicBezTo>
                  <a:lnTo>
                    <a:pt x="41330" y="19615"/>
                  </a:lnTo>
                  <a:cubicBezTo>
                    <a:pt x="41330" y="20048"/>
                    <a:pt x="40996" y="20382"/>
                    <a:pt x="40562" y="20382"/>
                  </a:cubicBezTo>
                  <a:cubicBezTo>
                    <a:pt x="40296" y="20382"/>
                    <a:pt x="40062" y="20582"/>
                    <a:pt x="40062" y="20882"/>
                  </a:cubicBezTo>
                  <a:cubicBezTo>
                    <a:pt x="40062" y="21149"/>
                    <a:pt x="40296" y="21383"/>
                    <a:pt x="40562" y="21383"/>
                  </a:cubicBezTo>
                  <a:cubicBezTo>
                    <a:pt x="40996" y="21383"/>
                    <a:pt x="41330" y="21716"/>
                    <a:pt x="41330" y="22117"/>
                  </a:cubicBezTo>
                  <a:lnTo>
                    <a:pt x="41330" y="22917"/>
                  </a:lnTo>
                  <a:cubicBezTo>
                    <a:pt x="41330" y="23317"/>
                    <a:pt x="40996" y="23651"/>
                    <a:pt x="40562" y="23651"/>
                  </a:cubicBezTo>
                  <a:cubicBezTo>
                    <a:pt x="40296" y="23651"/>
                    <a:pt x="40062" y="23884"/>
                    <a:pt x="40062" y="24151"/>
                  </a:cubicBezTo>
                  <a:cubicBezTo>
                    <a:pt x="40062" y="24452"/>
                    <a:pt x="40296" y="24652"/>
                    <a:pt x="40562" y="24652"/>
                  </a:cubicBezTo>
                  <a:cubicBezTo>
                    <a:pt x="40996" y="24652"/>
                    <a:pt x="41330" y="24985"/>
                    <a:pt x="41330" y="25419"/>
                  </a:cubicBezTo>
                  <a:lnTo>
                    <a:pt x="41330" y="26219"/>
                  </a:lnTo>
                  <a:cubicBezTo>
                    <a:pt x="41330" y="26620"/>
                    <a:pt x="40996" y="26953"/>
                    <a:pt x="40562" y="26953"/>
                  </a:cubicBezTo>
                  <a:cubicBezTo>
                    <a:pt x="40296" y="26953"/>
                    <a:pt x="40062" y="27153"/>
                    <a:pt x="40062" y="27454"/>
                  </a:cubicBezTo>
                  <a:cubicBezTo>
                    <a:pt x="40062" y="27754"/>
                    <a:pt x="40296" y="27954"/>
                    <a:pt x="40562" y="27954"/>
                  </a:cubicBezTo>
                  <a:cubicBezTo>
                    <a:pt x="40996" y="27954"/>
                    <a:pt x="41330" y="28288"/>
                    <a:pt x="41330" y="28721"/>
                  </a:cubicBezTo>
                  <a:lnTo>
                    <a:pt x="41330" y="29488"/>
                  </a:lnTo>
                  <a:cubicBezTo>
                    <a:pt x="41330" y="29922"/>
                    <a:pt x="40996" y="30256"/>
                    <a:pt x="40562" y="30256"/>
                  </a:cubicBezTo>
                  <a:cubicBezTo>
                    <a:pt x="40296" y="30256"/>
                    <a:pt x="40062" y="30456"/>
                    <a:pt x="40062" y="30756"/>
                  </a:cubicBezTo>
                  <a:cubicBezTo>
                    <a:pt x="40062" y="31056"/>
                    <a:pt x="40296" y="31256"/>
                    <a:pt x="40562" y="31256"/>
                  </a:cubicBezTo>
                  <a:cubicBezTo>
                    <a:pt x="40996" y="31256"/>
                    <a:pt x="41330" y="31590"/>
                    <a:pt x="41330" y="31990"/>
                  </a:cubicBezTo>
                  <a:lnTo>
                    <a:pt x="41330" y="32791"/>
                  </a:lnTo>
                  <a:cubicBezTo>
                    <a:pt x="41330" y="33224"/>
                    <a:pt x="40996" y="33558"/>
                    <a:pt x="40562" y="33558"/>
                  </a:cubicBezTo>
                  <a:cubicBezTo>
                    <a:pt x="40296" y="33558"/>
                    <a:pt x="40062" y="33758"/>
                    <a:pt x="40062" y="34058"/>
                  </a:cubicBezTo>
                  <a:cubicBezTo>
                    <a:pt x="40062" y="34325"/>
                    <a:pt x="40296" y="34559"/>
                    <a:pt x="40562" y="34559"/>
                  </a:cubicBezTo>
                  <a:cubicBezTo>
                    <a:pt x="40996" y="34559"/>
                    <a:pt x="41330" y="34892"/>
                    <a:pt x="41330" y="35293"/>
                  </a:cubicBezTo>
                  <a:lnTo>
                    <a:pt x="41330" y="36093"/>
                  </a:lnTo>
                  <a:cubicBezTo>
                    <a:pt x="41330" y="36493"/>
                    <a:pt x="40996" y="36827"/>
                    <a:pt x="40562" y="36827"/>
                  </a:cubicBezTo>
                  <a:cubicBezTo>
                    <a:pt x="40296" y="36827"/>
                    <a:pt x="40062" y="37061"/>
                    <a:pt x="40062" y="37327"/>
                  </a:cubicBezTo>
                  <a:cubicBezTo>
                    <a:pt x="40062" y="37628"/>
                    <a:pt x="40296" y="37828"/>
                    <a:pt x="40562" y="37828"/>
                  </a:cubicBezTo>
                  <a:cubicBezTo>
                    <a:pt x="40996" y="37828"/>
                    <a:pt x="41330" y="38161"/>
                    <a:pt x="41330" y="38595"/>
                  </a:cubicBezTo>
                  <a:lnTo>
                    <a:pt x="41330" y="39396"/>
                  </a:lnTo>
                  <a:cubicBezTo>
                    <a:pt x="41330" y="39796"/>
                    <a:pt x="40996" y="40129"/>
                    <a:pt x="40562" y="40129"/>
                  </a:cubicBezTo>
                  <a:cubicBezTo>
                    <a:pt x="40296" y="40129"/>
                    <a:pt x="40062" y="40330"/>
                    <a:pt x="40062" y="40630"/>
                  </a:cubicBezTo>
                  <a:cubicBezTo>
                    <a:pt x="40062" y="40930"/>
                    <a:pt x="40296" y="41130"/>
                    <a:pt x="40562" y="41130"/>
                  </a:cubicBezTo>
                  <a:cubicBezTo>
                    <a:pt x="40996" y="41130"/>
                    <a:pt x="41330" y="41464"/>
                    <a:pt x="41330" y="41897"/>
                  </a:cubicBezTo>
                  <a:lnTo>
                    <a:pt x="41330" y="42665"/>
                  </a:lnTo>
                  <a:cubicBezTo>
                    <a:pt x="41330" y="43098"/>
                    <a:pt x="40996" y="43432"/>
                    <a:pt x="40562" y="43432"/>
                  </a:cubicBezTo>
                  <a:cubicBezTo>
                    <a:pt x="40296" y="43432"/>
                    <a:pt x="40062" y="43632"/>
                    <a:pt x="40062" y="43932"/>
                  </a:cubicBezTo>
                  <a:cubicBezTo>
                    <a:pt x="40062" y="44232"/>
                    <a:pt x="40296" y="44432"/>
                    <a:pt x="40562" y="44432"/>
                  </a:cubicBezTo>
                  <a:cubicBezTo>
                    <a:pt x="40996" y="44432"/>
                    <a:pt x="41330" y="44766"/>
                    <a:pt x="41330" y="45166"/>
                  </a:cubicBezTo>
                  <a:lnTo>
                    <a:pt x="41330" y="45967"/>
                  </a:lnTo>
                  <a:cubicBezTo>
                    <a:pt x="41330" y="46401"/>
                    <a:pt x="40996" y="46734"/>
                    <a:pt x="40562" y="46734"/>
                  </a:cubicBezTo>
                  <a:cubicBezTo>
                    <a:pt x="40296" y="46734"/>
                    <a:pt x="40062" y="46934"/>
                    <a:pt x="40062" y="47234"/>
                  </a:cubicBezTo>
                  <a:cubicBezTo>
                    <a:pt x="40062" y="47501"/>
                    <a:pt x="40296" y="47735"/>
                    <a:pt x="40562" y="47735"/>
                  </a:cubicBezTo>
                  <a:cubicBezTo>
                    <a:pt x="40996" y="47735"/>
                    <a:pt x="41330" y="48068"/>
                    <a:pt x="41330" y="48469"/>
                  </a:cubicBezTo>
                  <a:lnTo>
                    <a:pt x="41330" y="49436"/>
                  </a:lnTo>
                  <a:cubicBezTo>
                    <a:pt x="41330" y="49836"/>
                    <a:pt x="40996" y="50170"/>
                    <a:pt x="40562" y="50170"/>
                  </a:cubicBezTo>
                  <a:lnTo>
                    <a:pt x="39228" y="50170"/>
                  </a:lnTo>
                  <a:cubicBezTo>
                    <a:pt x="39028" y="50170"/>
                    <a:pt x="38828" y="50103"/>
                    <a:pt x="38694" y="49936"/>
                  </a:cubicBezTo>
                  <a:cubicBezTo>
                    <a:pt x="38561" y="49770"/>
                    <a:pt x="38494" y="49569"/>
                    <a:pt x="38528" y="49336"/>
                  </a:cubicBezTo>
                  <a:lnTo>
                    <a:pt x="38528" y="49303"/>
                  </a:lnTo>
                  <a:cubicBezTo>
                    <a:pt x="38528" y="49002"/>
                    <a:pt x="38328" y="48802"/>
                    <a:pt x="38027" y="48802"/>
                  </a:cubicBezTo>
                  <a:cubicBezTo>
                    <a:pt x="37727" y="48802"/>
                    <a:pt x="37527" y="49002"/>
                    <a:pt x="37527" y="49303"/>
                  </a:cubicBezTo>
                  <a:lnTo>
                    <a:pt x="37527" y="49336"/>
                  </a:lnTo>
                  <a:cubicBezTo>
                    <a:pt x="37560" y="49569"/>
                    <a:pt x="37494" y="49770"/>
                    <a:pt x="37360" y="49936"/>
                  </a:cubicBezTo>
                  <a:cubicBezTo>
                    <a:pt x="37227" y="50103"/>
                    <a:pt x="37027" y="50170"/>
                    <a:pt x="36826" y="50170"/>
                  </a:cubicBezTo>
                  <a:lnTo>
                    <a:pt x="35993" y="50170"/>
                  </a:lnTo>
                  <a:cubicBezTo>
                    <a:pt x="35792" y="50170"/>
                    <a:pt x="35559" y="50103"/>
                    <a:pt x="35459" y="49936"/>
                  </a:cubicBezTo>
                  <a:cubicBezTo>
                    <a:pt x="35325" y="49770"/>
                    <a:pt x="35225" y="49569"/>
                    <a:pt x="35292" y="49336"/>
                  </a:cubicBezTo>
                  <a:lnTo>
                    <a:pt x="35292" y="49303"/>
                  </a:lnTo>
                  <a:cubicBezTo>
                    <a:pt x="35292" y="49002"/>
                    <a:pt x="35059" y="48802"/>
                    <a:pt x="34792" y="48802"/>
                  </a:cubicBezTo>
                  <a:cubicBezTo>
                    <a:pt x="34491" y="48802"/>
                    <a:pt x="34291" y="49002"/>
                    <a:pt x="34291" y="49303"/>
                  </a:cubicBezTo>
                  <a:lnTo>
                    <a:pt x="34291" y="49336"/>
                  </a:lnTo>
                  <a:cubicBezTo>
                    <a:pt x="34325" y="49569"/>
                    <a:pt x="34225" y="49770"/>
                    <a:pt x="34125" y="49936"/>
                  </a:cubicBezTo>
                  <a:cubicBezTo>
                    <a:pt x="33991" y="50103"/>
                    <a:pt x="33791" y="50170"/>
                    <a:pt x="33557" y="50170"/>
                  </a:cubicBezTo>
                  <a:lnTo>
                    <a:pt x="32724" y="50170"/>
                  </a:lnTo>
                  <a:cubicBezTo>
                    <a:pt x="32523" y="50170"/>
                    <a:pt x="32323" y="50103"/>
                    <a:pt x="32190" y="49936"/>
                  </a:cubicBezTo>
                  <a:cubicBezTo>
                    <a:pt x="32056" y="49770"/>
                    <a:pt x="31990" y="49569"/>
                    <a:pt x="32023" y="49336"/>
                  </a:cubicBezTo>
                  <a:lnTo>
                    <a:pt x="32023" y="49303"/>
                  </a:lnTo>
                  <a:cubicBezTo>
                    <a:pt x="32023" y="49002"/>
                    <a:pt x="31823" y="48802"/>
                    <a:pt x="31523" y="48802"/>
                  </a:cubicBezTo>
                  <a:cubicBezTo>
                    <a:pt x="31222" y="48802"/>
                    <a:pt x="31022" y="49002"/>
                    <a:pt x="31022" y="49303"/>
                  </a:cubicBezTo>
                  <a:lnTo>
                    <a:pt x="31022" y="49336"/>
                  </a:lnTo>
                  <a:cubicBezTo>
                    <a:pt x="31056" y="49569"/>
                    <a:pt x="30989" y="49770"/>
                    <a:pt x="30856" y="49936"/>
                  </a:cubicBezTo>
                  <a:cubicBezTo>
                    <a:pt x="30722" y="50103"/>
                    <a:pt x="30522" y="50170"/>
                    <a:pt x="30322" y="50170"/>
                  </a:cubicBezTo>
                  <a:lnTo>
                    <a:pt x="29488" y="50170"/>
                  </a:lnTo>
                  <a:cubicBezTo>
                    <a:pt x="29288" y="50170"/>
                    <a:pt x="29054" y="50103"/>
                    <a:pt x="28954" y="49936"/>
                  </a:cubicBezTo>
                  <a:cubicBezTo>
                    <a:pt x="28821" y="49770"/>
                    <a:pt x="28721" y="49569"/>
                    <a:pt x="28787" y="49336"/>
                  </a:cubicBezTo>
                  <a:lnTo>
                    <a:pt x="28787" y="49303"/>
                  </a:lnTo>
                  <a:cubicBezTo>
                    <a:pt x="28787" y="49002"/>
                    <a:pt x="28554" y="48802"/>
                    <a:pt x="28287" y="48802"/>
                  </a:cubicBezTo>
                  <a:cubicBezTo>
                    <a:pt x="27987" y="48802"/>
                    <a:pt x="27787" y="49002"/>
                    <a:pt x="27787" y="49303"/>
                  </a:cubicBezTo>
                  <a:lnTo>
                    <a:pt x="27787" y="49336"/>
                  </a:lnTo>
                  <a:cubicBezTo>
                    <a:pt x="27820" y="49569"/>
                    <a:pt x="27720" y="49770"/>
                    <a:pt x="27620" y="49936"/>
                  </a:cubicBezTo>
                  <a:cubicBezTo>
                    <a:pt x="27486" y="50103"/>
                    <a:pt x="27286" y="50170"/>
                    <a:pt x="27053" y="50170"/>
                  </a:cubicBezTo>
                  <a:lnTo>
                    <a:pt x="26219" y="50170"/>
                  </a:lnTo>
                  <a:cubicBezTo>
                    <a:pt x="26019" y="50170"/>
                    <a:pt x="25819" y="50103"/>
                    <a:pt x="25685" y="49936"/>
                  </a:cubicBezTo>
                  <a:cubicBezTo>
                    <a:pt x="25552" y="49770"/>
                    <a:pt x="25485" y="49569"/>
                    <a:pt x="25518" y="49336"/>
                  </a:cubicBezTo>
                  <a:lnTo>
                    <a:pt x="25518" y="49303"/>
                  </a:lnTo>
                  <a:cubicBezTo>
                    <a:pt x="25518" y="49002"/>
                    <a:pt x="25318" y="48802"/>
                    <a:pt x="25018" y="48802"/>
                  </a:cubicBezTo>
                  <a:cubicBezTo>
                    <a:pt x="24718" y="48802"/>
                    <a:pt x="24518" y="49002"/>
                    <a:pt x="24518" y="49303"/>
                  </a:cubicBezTo>
                  <a:lnTo>
                    <a:pt x="24518" y="49336"/>
                  </a:lnTo>
                  <a:cubicBezTo>
                    <a:pt x="24551" y="49569"/>
                    <a:pt x="24484" y="49770"/>
                    <a:pt x="24351" y="49936"/>
                  </a:cubicBezTo>
                  <a:cubicBezTo>
                    <a:pt x="24217" y="50103"/>
                    <a:pt x="24017" y="50170"/>
                    <a:pt x="23817" y="50170"/>
                  </a:cubicBezTo>
                  <a:lnTo>
                    <a:pt x="22983" y="50170"/>
                  </a:lnTo>
                  <a:cubicBezTo>
                    <a:pt x="22783" y="50170"/>
                    <a:pt x="22550" y="50103"/>
                    <a:pt x="22450" y="49936"/>
                  </a:cubicBezTo>
                  <a:cubicBezTo>
                    <a:pt x="22316" y="49770"/>
                    <a:pt x="22216" y="49569"/>
                    <a:pt x="22283" y="49336"/>
                  </a:cubicBezTo>
                  <a:lnTo>
                    <a:pt x="22283" y="49303"/>
                  </a:lnTo>
                  <a:cubicBezTo>
                    <a:pt x="22283" y="49002"/>
                    <a:pt x="22049" y="48802"/>
                    <a:pt x="21782" y="48802"/>
                  </a:cubicBezTo>
                  <a:cubicBezTo>
                    <a:pt x="21482" y="48802"/>
                    <a:pt x="21282" y="49002"/>
                    <a:pt x="21282" y="49303"/>
                  </a:cubicBezTo>
                  <a:lnTo>
                    <a:pt x="21282" y="49336"/>
                  </a:lnTo>
                  <a:cubicBezTo>
                    <a:pt x="21315" y="49569"/>
                    <a:pt x="21215" y="49770"/>
                    <a:pt x="21115" y="49936"/>
                  </a:cubicBezTo>
                  <a:cubicBezTo>
                    <a:pt x="20982" y="50103"/>
                    <a:pt x="20782" y="50170"/>
                    <a:pt x="20548" y="50170"/>
                  </a:cubicBezTo>
                  <a:lnTo>
                    <a:pt x="19714" y="50170"/>
                  </a:lnTo>
                  <a:cubicBezTo>
                    <a:pt x="19514" y="50170"/>
                    <a:pt x="19314" y="50103"/>
                    <a:pt x="19181" y="49936"/>
                  </a:cubicBezTo>
                  <a:cubicBezTo>
                    <a:pt x="19047" y="49770"/>
                    <a:pt x="18980" y="49569"/>
                    <a:pt x="19014" y="49336"/>
                  </a:cubicBezTo>
                  <a:lnTo>
                    <a:pt x="19014" y="49303"/>
                  </a:lnTo>
                  <a:cubicBezTo>
                    <a:pt x="19014" y="49002"/>
                    <a:pt x="18814" y="48802"/>
                    <a:pt x="18513" y="48802"/>
                  </a:cubicBezTo>
                  <a:cubicBezTo>
                    <a:pt x="18213" y="48802"/>
                    <a:pt x="18013" y="49002"/>
                    <a:pt x="18013" y="49303"/>
                  </a:cubicBezTo>
                  <a:lnTo>
                    <a:pt x="18013" y="49336"/>
                  </a:lnTo>
                  <a:cubicBezTo>
                    <a:pt x="18046" y="49569"/>
                    <a:pt x="17980" y="49770"/>
                    <a:pt x="17846" y="49936"/>
                  </a:cubicBezTo>
                  <a:cubicBezTo>
                    <a:pt x="17713" y="50103"/>
                    <a:pt x="17513" y="50170"/>
                    <a:pt x="17313" y="50170"/>
                  </a:cubicBezTo>
                  <a:lnTo>
                    <a:pt x="16479" y="50170"/>
                  </a:lnTo>
                  <a:cubicBezTo>
                    <a:pt x="16278" y="50170"/>
                    <a:pt x="16045" y="50103"/>
                    <a:pt x="15945" y="49936"/>
                  </a:cubicBezTo>
                  <a:cubicBezTo>
                    <a:pt x="15811" y="49770"/>
                    <a:pt x="15711" y="49569"/>
                    <a:pt x="15778" y="49336"/>
                  </a:cubicBezTo>
                  <a:lnTo>
                    <a:pt x="15778" y="49303"/>
                  </a:lnTo>
                  <a:cubicBezTo>
                    <a:pt x="15778" y="49002"/>
                    <a:pt x="15545" y="48802"/>
                    <a:pt x="15278" y="48802"/>
                  </a:cubicBezTo>
                  <a:cubicBezTo>
                    <a:pt x="14978" y="48802"/>
                    <a:pt x="14777" y="49002"/>
                    <a:pt x="14777" y="49303"/>
                  </a:cubicBezTo>
                  <a:lnTo>
                    <a:pt x="14777" y="49336"/>
                  </a:lnTo>
                  <a:cubicBezTo>
                    <a:pt x="14811" y="49569"/>
                    <a:pt x="14711" y="49770"/>
                    <a:pt x="14611" y="49936"/>
                  </a:cubicBezTo>
                  <a:cubicBezTo>
                    <a:pt x="14477" y="50103"/>
                    <a:pt x="14277" y="50170"/>
                    <a:pt x="14044" y="50170"/>
                  </a:cubicBezTo>
                  <a:lnTo>
                    <a:pt x="13210" y="50170"/>
                  </a:lnTo>
                  <a:cubicBezTo>
                    <a:pt x="13009" y="50170"/>
                    <a:pt x="12809" y="50103"/>
                    <a:pt x="12676" y="49936"/>
                  </a:cubicBezTo>
                  <a:cubicBezTo>
                    <a:pt x="12542" y="49770"/>
                    <a:pt x="12476" y="49569"/>
                    <a:pt x="12509" y="49336"/>
                  </a:cubicBezTo>
                  <a:lnTo>
                    <a:pt x="12509" y="49303"/>
                  </a:lnTo>
                  <a:cubicBezTo>
                    <a:pt x="12509" y="49002"/>
                    <a:pt x="12309" y="48802"/>
                    <a:pt x="12009" y="48802"/>
                  </a:cubicBezTo>
                  <a:cubicBezTo>
                    <a:pt x="11709" y="48802"/>
                    <a:pt x="11508" y="49002"/>
                    <a:pt x="11508" y="49303"/>
                  </a:cubicBezTo>
                  <a:lnTo>
                    <a:pt x="11508" y="49336"/>
                  </a:lnTo>
                  <a:cubicBezTo>
                    <a:pt x="11542" y="49569"/>
                    <a:pt x="11475" y="49770"/>
                    <a:pt x="11342" y="49936"/>
                  </a:cubicBezTo>
                  <a:cubicBezTo>
                    <a:pt x="11208" y="50103"/>
                    <a:pt x="11008" y="50170"/>
                    <a:pt x="10808" y="50170"/>
                  </a:cubicBezTo>
                  <a:lnTo>
                    <a:pt x="9974" y="50170"/>
                  </a:lnTo>
                  <a:cubicBezTo>
                    <a:pt x="9774" y="50170"/>
                    <a:pt x="9540" y="50103"/>
                    <a:pt x="9440" y="49936"/>
                  </a:cubicBezTo>
                  <a:cubicBezTo>
                    <a:pt x="9307" y="49770"/>
                    <a:pt x="9207" y="49569"/>
                    <a:pt x="9273" y="49336"/>
                  </a:cubicBezTo>
                  <a:lnTo>
                    <a:pt x="9273" y="49303"/>
                  </a:lnTo>
                  <a:cubicBezTo>
                    <a:pt x="9273" y="49002"/>
                    <a:pt x="9040" y="48802"/>
                    <a:pt x="8773" y="48802"/>
                  </a:cubicBezTo>
                  <a:cubicBezTo>
                    <a:pt x="8473" y="48802"/>
                    <a:pt x="8273" y="49002"/>
                    <a:pt x="8273" y="49303"/>
                  </a:cubicBezTo>
                  <a:lnTo>
                    <a:pt x="8273" y="49336"/>
                  </a:lnTo>
                  <a:cubicBezTo>
                    <a:pt x="8306" y="49569"/>
                    <a:pt x="8206" y="49770"/>
                    <a:pt x="8106" y="49936"/>
                  </a:cubicBezTo>
                  <a:cubicBezTo>
                    <a:pt x="7973" y="50103"/>
                    <a:pt x="7772" y="50170"/>
                    <a:pt x="7539" y="50170"/>
                  </a:cubicBezTo>
                  <a:lnTo>
                    <a:pt x="6705" y="50170"/>
                  </a:lnTo>
                  <a:cubicBezTo>
                    <a:pt x="6505" y="50170"/>
                    <a:pt x="6305" y="50103"/>
                    <a:pt x="6171" y="49936"/>
                  </a:cubicBezTo>
                  <a:cubicBezTo>
                    <a:pt x="6038" y="49770"/>
                    <a:pt x="5971" y="49569"/>
                    <a:pt x="6004" y="49336"/>
                  </a:cubicBezTo>
                  <a:lnTo>
                    <a:pt x="6004" y="49303"/>
                  </a:lnTo>
                  <a:cubicBezTo>
                    <a:pt x="6004" y="49002"/>
                    <a:pt x="5804" y="48802"/>
                    <a:pt x="5504" y="48802"/>
                  </a:cubicBezTo>
                  <a:cubicBezTo>
                    <a:pt x="5204" y="48802"/>
                    <a:pt x="5004" y="49002"/>
                    <a:pt x="5004" y="49303"/>
                  </a:cubicBezTo>
                  <a:lnTo>
                    <a:pt x="5004" y="49336"/>
                  </a:lnTo>
                  <a:cubicBezTo>
                    <a:pt x="5037" y="49569"/>
                    <a:pt x="4970" y="49770"/>
                    <a:pt x="4837" y="49936"/>
                  </a:cubicBezTo>
                  <a:cubicBezTo>
                    <a:pt x="4704" y="50103"/>
                    <a:pt x="4503" y="50170"/>
                    <a:pt x="4303" y="50170"/>
                  </a:cubicBezTo>
                  <a:lnTo>
                    <a:pt x="2969" y="50170"/>
                  </a:lnTo>
                  <a:cubicBezTo>
                    <a:pt x="2535" y="50170"/>
                    <a:pt x="2202" y="49836"/>
                    <a:pt x="2202" y="49436"/>
                  </a:cubicBezTo>
                  <a:lnTo>
                    <a:pt x="2202" y="48602"/>
                  </a:lnTo>
                  <a:cubicBezTo>
                    <a:pt x="2202" y="48168"/>
                    <a:pt x="2535" y="47835"/>
                    <a:pt x="2969" y="47835"/>
                  </a:cubicBezTo>
                  <a:cubicBezTo>
                    <a:pt x="3269" y="47835"/>
                    <a:pt x="3469" y="47635"/>
                    <a:pt x="3469" y="47335"/>
                  </a:cubicBezTo>
                  <a:cubicBezTo>
                    <a:pt x="3469" y="47068"/>
                    <a:pt x="3269" y="46834"/>
                    <a:pt x="2969" y="46834"/>
                  </a:cubicBezTo>
                  <a:cubicBezTo>
                    <a:pt x="2535" y="46834"/>
                    <a:pt x="2202" y="46501"/>
                    <a:pt x="2202" y="46100"/>
                  </a:cubicBezTo>
                  <a:lnTo>
                    <a:pt x="2202" y="45300"/>
                  </a:lnTo>
                  <a:cubicBezTo>
                    <a:pt x="2202" y="44899"/>
                    <a:pt x="2535" y="44566"/>
                    <a:pt x="2969" y="44566"/>
                  </a:cubicBezTo>
                  <a:cubicBezTo>
                    <a:pt x="3269" y="44566"/>
                    <a:pt x="3469" y="44332"/>
                    <a:pt x="3469" y="44066"/>
                  </a:cubicBezTo>
                  <a:cubicBezTo>
                    <a:pt x="3469" y="43765"/>
                    <a:pt x="3269" y="43565"/>
                    <a:pt x="2969" y="43565"/>
                  </a:cubicBezTo>
                  <a:cubicBezTo>
                    <a:pt x="2535" y="43565"/>
                    <a:pt x="2202" y="43232"/>
                    <a:pt x="2202" y="42798"/>
                  </a:cubicBezTo>
                  <a:lnTo>
                    <a:pt x="2202" y="41997"/>
                  </a:lnTo>
                  <a:cubicBezTo>
                    <a:pt x="2202" y="41597"/>
                    <a:pt x="2535" y="41264"/>
                    <a:pt x="2969" y="41264"/>
                  </a:cubicBezTo>
                  <a:cubicBezTo>
                    <a:pt x="3269" y="41264"/>
                    <a:pt x="3469" y="41063"/>
                    <a:pt x="3469" y="40763"/>
                  </a:cubicBezTo>
                  <a:cubicBezTo>
                    <a:pt x="3469" y="40463"/>
                    <a:pt x="3269" y="40263"/>
                    <a:pt x="2969" y="40263"/>
                  </a:cubicBezTo>
                  <a:cubicBezTo>
                    <a:pt x="2535" y="40263"/>
                    <a:pt x="2202" y="39929"/>
                    <a:pt x="2202" y="39496"/>
                  </a:cubicBezTo>
                  <a:lnTo>
                    <a:pt x="2202" y="38728"/>
                  </a:lnTo>
                  <a:cubicBezTo>
                    <a:pt x="2202" y="38295"/>
                    <a:pt x="2535" y="37961"/>
                    <a:pt x="2969" y="37961"/>
                  </a:cubicBezTo>
                  <a:cubicBezTo>
                    <a:pt x="3269" y="37961"/>
                    <a:pt x="3469" y="37761"/>
                    <a:pt x="3469" y="37461"/>
                  </a:cubicBezTo>
                  <a:cubicBezTo>
                    <a:pt x="3469" y="37161"/>
                    <a:pt x="3269" y="36960"/>
                    <a:pt x="2969" y="36960"/>
                  </a:cubicBezTo>
                  <a:cubicBezTo>
                    <a:pt x="2535" y="36960"/>
                    <a:pt x="2202" y="36627"/>
                    <a:pt x="2202" y="36227"/>
                  </a:cubicBezTo>
                  <a:lnTo>
                    <a:pt x="2202" y="35426"/>
                  </a:lnTo>
                  <a:cubicBezTo>
                    <a:pt x="2202" y="34992"/>
                    <a:pt x="2535" y="34659"/>
                    <a:pt x="2969" y="34659"/>
                  </a:cubicBezTo>
                  <a:cubicBezTo>
                    <a:pt x="3269" y="34659"/>
                    <a:pt x="3469" y="34459"/>
                    <a:pt x="3469" y="34158"/>
                  </a:cubicBezTo>
                  <a:cubicBezTo>
                    <a:pt x="3469" y="33892"/>
                    <a:pt x="3269" y="33658"/>
                    <a:pt x="2969" y="33658"/>
                  </a:cubicBezTo>
                  <a:cubicBezTo>
                    <a:pt x="2535" y="33658"/>
                    <a:pt x="2202" y="33325"/>
                    <a:pt x="2202" y="32924"/>
                  </a:cubicBezTo>
                  <a:lnTo>
                    <a:pt x="2202" y="32124"/>
                  </a:lnTo>
                  <a:cubicBezTo>
                    <a:pt x="2202" y="31723"/>
                    <a:pt x="2535" y="31390"/>
                    <a:pt x="2969" y="31390"/>
                  </a:cubicBezTo>
                  <a:cubicBezTo>
                    <a:pt x="3269" y="31390"/>
                    <a:pt x="3469" y="31156"/>
                    <a:pt x="3469" y="30889"/>
                  </a:cubicBezTo>
                  <a:cubicBezTo>
                    <a:pt x="3469" y="30589"/>
                    <a:pt x="3269" y="30389"/>
                    <a:pt x="2969" y="30389"/>
                  </a:cubicBezTo>
                  <a:cubicBezTo>
                    <a:pt x="2535" y="30389"/>
                    <a:pt x="2202" y="30056"/>
                    <a:pt x="2202" y="29622"/>
                  </a:cubicBezTo>
                  <a:lnTo>
                    <a:pt x="2202" y="28821"/>
                  </a:lnTo>
                  <a:cubicBezTo>
                    <a:pt x="2202" y="28421"/>
                    <a:pt x="2535" y="28087"/>
                    <a:pt x="2969" y="28087"/>
                  </a:cubicBezTo>
                  <a:cubicBezTo>
                    <a:pt x="3269" y="28087"/>
                    <a:pt x="3469" y="27887"/>
                    <a:pt x="3469" y="27587"/>
                  </a:cubicBezTo>
                  <a:cubicBezTo>
                    <a:pt x="3469" y="27287"/>
                    <a:pt x="3269" y="27087"/>
                    <a:pt x="2969" y="27087"/>
                  </a:cubicBezTo>
                  <a:cubicBezTo>
                    <a:pt x="2535" y="27087"/>
                    <a:pt x="2202" y="26753"/>
                    <a:pt x="2202" y="26320"/>
                  </a:cubicBezTo>
                  <a:lnTo>
                    <a:pt x="2202" y="25552"/>
                  </a:lnTo>
                  <a:cubicBezTo>
                    <a:pt x="2202" y="25119"/>
                    <a:pt x="2535" y="24785"/>
                    <a:pt x="2969" y="24785"/>
                  </a:cubicBezTo>
                  <a:cubicBezTo>
                    <a:pt x="3269" y="24785"/>
                    <a:pt x="3469" y="24585"/>
                    <a:pt x="3469" y="24285"/>
                  </a:cubicBezTo>
                  <a:cubicBezTo>
                    <a:pt x="3469" y="23985"/>
                    <a:pt x="3269" y="23784"/>
                    <a:pt x="2969" y="23784"/>
                  </a:cubicBezTo>
                  <a:cubicBezTo>
                    <a:pt x="2535" y="23784"/>
                    <a:pt x="2202" y="23451"/>
                    <a:pt x="2202" y="23051"/>
                  </a:cubicBezTo>
                  <a:lnTo>
                    <a:pt x="2202" y="22250"/>
                  </a:lnTo>
                  <a:cubicBezTo>
                    <a:pt x="2202" y="21816"/>
                    <a:pt x="2535" y="21483"/>
                    <a:pt x="2969" y="21483"/>
                  </a:cubicBezTo>
                  <a:cubicBezTo>
                    <a:pt x="3269" y="21483"/>
                    <a:pt x="3469" y="21283"/>
                    <a:pt x="3469" y="20982"/>
                  </a:cubicBezTo>
                  <a:cubicBezTo>
                    <a:pt x="3469" y="20716"/>
                    <a:pt x="3269" y="20482"/>
                    <a:pt x="2969" y="20482"/>
                  </a:cubicBezTo>
                  <a:cubicBezTo>
                    <a:pt x="2535" y="20482"/>
                    <a:pt x="2202" y="20148"/>
                    <a:pt x="2202" y="19748"/>
                  </a:cubicBezTo>
                  <a:lnTo>
                    <a:pt x="2202" y="18948"/>
                  </a:lnTo>
                  <a:cubicBezTo>
                    <a:pt x="2202" y="18514"/>
                    <a:pt x="2535" y="18180"/>
                    <a:pt x="2969" y="18180"/>
                  </a:cubicBezTo>
                  <a:cubicBezTo>
                    <a:pt x="3269" y="18180"/>
                    <a:pt x="3469" y="17980"/>
                    <a:pt x="3469" y="17680"/>
                  </a:cubicBezTo>
                  <a:cubicBezTo>
                    <a:pt x="3469" y="17413"/>
                    <a:pt x="3269" y="17180"/>
                    <a:pt x="2969" y="17180"/>
                  </a:cubicBezTo>
                  <a:cubicBezTo>
                    <a:pt x="2535" y="17180"/>
                    <a:pt x="2202" y="16846"/>
                    <a:pt x="2202" y="16446"/>
                  </a:cubicBezTo>
                  <a:lnTo>
                    <a:pt x="2202" y="15645"/>
                  </a:lnTo>
                  <a:cubicBezTo>
                    <a:pt x="2202" y="15245"/>
                    <a:pt x="2535" y="14911"/>
                    <a:pt x="2969" y="14911"/>
                  </a:cubicBezTo>
                  <a:cubicBezTo>
                    <a:pt x="3269" y="14911"/>
                    <a:pt x="3469" y="14678"/>
                    <a:pt x="3469" y="14411"/>
                  </a:cubicBezTo>
                  <a:cubicBezTo>
                    <a:pt x="3469" y="14111"/>
                    <a:pt x="3269" y="13911"/>
                    <a:pt x="2969" y="13911"/>
                  </a:cubicBezTo>
                  <a:cubicBezTo>
                    <a:pt x="2535" y="13911"/>
                    <a:pt x="2202" y="13577"/>
                    <a:pt x="2202" y="13143"/>
                  </a:cubicBezTo>
                  <a:lnTo>
                    <a:pt x="2202" y="12343"/>
                  </a:lnTo>
                  <a:cubicBezTo>
                    <a:pt x="2202" y="11943"/>
                    <a:pt x="2535" y="11609"/>
                    <a:pt x="2969" y="11609"/>
                  </a:cubicBezTo>
                  <a:cubicBezTo>
                    <a:pt x="3269" y="11609"/>
                    <a:pt x="3469" y="11409"/>
                    <a:pt x="3469" y="11109"/>
                  </a:cubicBezTo>
                  <a:cubicBezTo>
                    <a:pt x="3469" y="10808"/>
                    <a:pt x="3269" y="10608"/>
                    <a:pt x="2969" y="10608"/>
                  </a:cubicBezTo>
                  <a:cubicBezTo>
                    <a:pt x="2535" y="10608"/>
                    <a:pt x="2202" y="10275"/>
                    <a:pt x="2202" y="9841"/>
                  </a:cubicBezTo>
                  <a:lnTo>
                    <a:pt x="2202" y="9074"/>
                  </a:lnTo>
                  <a:cubicBezTo>
                    <a:pt x="2202" y="8640"/>
                    <a:pt x="2535" y="8307"/>
                    <a:pt x="2969" y="8307"/>
                  </a:cubicBezTo>
                  <a:cubicBezTo>
                    <a:pt x="3269" y="8307"/>
                    <a:pt x="3469" y="8106"/>
                    <a:pt x="3469" y="7806"/>
                  </a:cubicBezTo>
                  <a:cubicBezTo>
                    <a:pt x="3469" y="7506"/>
                    <a:pt x="3269" y="7306"/>
                    <a:pt x="2969" y="7306"/>
                  </a:cubicBezTo>
                  <a:cubicBezTo>
                    <a:pt x="2535" y="7306"/>
                    <a:pt x="2202" y="6972"/>
                    <a:pt x="2202" y="6572"/>
                  </a:cubicBezTo>
                  <a:lnTo>
                    <a:pt x="2202" y="5771"/>
                  </a:lnTo>
                  <a:cubicBezTo>
                    <a:pt x="2202" y="5338"/>
                    <a:pt x="2535" y="5004"/>
                    <a:pt x="2969" y="5004"/>
                  </a:cubicBezTo>
                  <a:cubicBezTo>
                    <a:pt x="3269" y="5004"/>
                    <a:pt x="3469" y="4804"/>
                    <a:pt x="3469" y="4504"/>
                  </a:cubicBezTo>
                  <a:cubicBezTo>
                    <a:pt x="3469" y="4237"/>
                    <a:pt x="3269" y="4004"/>
                    <a:pt x="2969" y="4004"/>
                  </a:cubicBezTo>
                  <a:cubicBezTo>
                    <a:pt x="2535" y="4004"/>
                    <a:pt x="2202" y="3670"/>
                    <a:pt x="2202" y="3270"/>
                  </a:cubicBezTo>
                  <a:lnTo>
                    <a:pt x="2202" y="2436"/>
                  </a:lnTo>
                  <a:cubicBezTo>
                    <a:pt x="2202" y="2002"/>
                    <a:pt x="2535" y="1669"/>
                    <a:pt x="2969" y="1669"/>
                  </a:cubicBezTo>
                  <a:lnTo>
                    <a:pt x="4303" y="1669"/>
                  </a:lnTo>
                  <a:cubicBezTo>
                    <a:pt x="4704" y="1669"/>
                    <a:pt x="5037" y="2002"/>
                    <a:pt x="5037" y="2436"/>
                  </a:cubicBezTo>
                  <a:cubicBezTo>
                    <a:pt x="5037" y="2736"/>
                    <a:pt x="5271" y="2936"/>
                    <a:pt x="5537" y="2936"/>
                  </a:cubicBezTo>
                  <a:cubicBezTo>
                    <a:pt x="5838" y="2936"/>
                    <a:pt x="6038" y="2736"/>
                    <a:pt x="6038" y="2436"/>
                  </a:cubicBezTo>
                  <a:cubicBezTo>
                    <a:pt x="6038" y="2002"/>
                    <a:pt x="6371" y="1669"/>
                    <a:pt x="6805" y="1669"/>
                  </a:cubicBezTo>
                  <a:lnTo>
                    <a:pt x="7606" y="1669"/>
                  </a:lnTo>
                  <a:cubicBezTo>
                    <a:pt x="8006" y="1669"/>
                    <a:pt x="8339" y="2002"/>
                    <a:pt x="8339" y="2436"/>
                  </a:cubicBezTo>
                  <a:cubicBezTo>
                    <a:pt x="8339" y="2736"/>
                    <a:pt x="8540" y="2936"/>
                    <a:pt x="8840" y="2936"/>
                  </a:cubicBezTo>
                  <a:cubicBezTo>
                    <a:pt x="9140" y="2936"/>
                    <a:pt x="9340" y="2736"/>
                    <a:pt x="9340" y="2436"/>
                  </a:cubicBezTo>
                  <a:cubicBezTo>
                    <a:pt x="9340" y="2002"/>
                    <a:pt x="9674" y="1669"/>
                    <a:pt x="10107" y="1669"/>
                  </a:cubicBezTo>
                  <a:lnTo>
                    <a:pt x="10875" y="1669"/>
                  </a:lnTo>
                  <a:cubicBezTo>
                    <a:pt x="11308" y="1669"/>
                    <a:pt x="11642" y="2002"/>
                    <a:pt x="11642" y="2436"/>
                  </a:cubicBezTo>
                  <a:cubicBezTo>
                    <a:pt x="11642" y="2736"/>
                    <a:pt x="11842" y="2936"/>
                    <a:pt x="12142" y="2936"/>
                  </a:cubicBezTo>
                  <a:cubicBezTo>
                    <a:pt x="12442" y="2936"/>
                    <a:pt x="12643" y="2736"/>
                    <a:pt x="12643" y="2436"/>
                  </a:cubicBezTo>
                  <a:cubicBezTo>
                    <a:pt x="12643" y="2002"/>
                    <a:pt x="12976" y="1669"/>
                    <a:pt x="13376" y="1669"/>
                  </a:cubicBezTo>
                  <a:lnTo>
                    <a:pt x="14177" y="1669"/>
                  </a:lnTo>
                  <a:cubicBezTo>
                    <a:pt x="14611" y="1669"/>
                    <a:pt x="14944" y="2002"/>
                    <a:pt x="14944" y="2436"/>
                  </a:cubicBezTo>
                  <a:cubicBezTo>
                    <a:pt x="14944" y="2736"/>
                    <a:pt x="15144" y="2936"/>
                    <a:pt x="15445" y="2936"/>
                  </a:cubicBezTo>
                  <a:cubicBezTo>
                    <a:pt x="15711" y="2936"/>
                    <a:pt x="15945" y="2736"/>
                    <a:pt x="15945" y="2436"/>
                  </a:cubicBezTo>
                  <a:cubicBezTo>
                    <a:pt x="15945" y="2002"/>
                    <a:pt x="16278" y="1669"/>
                    <a:pt x="16679" y="1669"/>
                  </a:cubicBezTo>
                  <a:lnTo>
                    <a:pt x="17479" y="1669"/>
                  </a:lnTo>
                  <a:cubicBezTo>
                    <a:pt x="17880" y="1669"/>
                    <a:pt x="18213" y="2002"/>
                    <a:pt x="18213" y="2436"/>
                  </a:cubicBezTo>
                  <a:cubicBezTo>
                    <a:pt x="18213" y="2736"/>
                    <a:pt x="18447" y="2936"/>
                    <a:pt x="18714" y="2936"/>
                  </a:cubicBezTo>
                  <a:cubicBezTo>
                    <a:pt x="19014" y="2936"/>
                    <a:pt x="19214" y="2736"/>
                    <a:pt x="19214" y="2436"/>
                  </a:cubicBezTo>
                  <a:cubicBezTo>
                    <a:pt x="19214" y="2002"/>
                    <a:pt x="19547" y="1669"/>
                    <a:pt x="19981" y="1669"/>
                  </a:cubicBezTo>
                  <a:lnTo>
                    <a:pt x="20782" y="1669"/>
                  </a:lnTo>
                  <a:cubicBezTo>
                    <a:pt x="21182" y="1669"/>
                    <a:pt x="21516" y="2002"/>
                    <a:pt x="21516" y="2436"/>
                  </a:cubicBezTo>
                  <a:cubicBezTo>
                    <a:pt x="21516" y="2736"/>
                    <a:pt x="21716" y="2936"/>
                    <a:pt x="22016" y="2936"/>
                  </a:cubicBezTo>
                  <a:cubicBezTo>
                    <a:pt x="22316" y="2936"/>
                    <a:pt x="22516" y="2736"/>
                    <a:pt x="22516" y="2436"/>
                  </a:cubicBezTo>
                  <a:cubicBezTo>
                    <a:pt x="22516" y="2002"/>
                    <a:pt x="22850" y="1669"/>
                    <a:pt x="23283" y="1669"/>
                  </a:cubicBezTo>
                  <a:lnTo>
                    <a:pt x="24051" y="1669"/>
                  </a:lnTo>
                  <a:cubicBezTo>
                    <a:pt x="24484" y="1669"/>
                    <a:pt x="24818" y="2002"/>
                    <a:pt x="24818" y="2436"/>
                  </a:cubicBezTo>
                  <a:cubicBezTo>
                    <a:pt x="24818" y="2736"/>
                    <a:pt x="25018" y="2936"/>
                    <a:pt x="25318" y="2936"/>
                  </a:cubicBezTo>
                  <a:cubicBezTo>
                    <a:pt x="25618" y="2936"/>
                    <a:pt x="25819" y="2736"/>
                    <a:pt x="25819" y="2436"/>
                  </a:cubicBezTo>
                  <a:cubicBezTo>
                    <a:pt x="25819" y="2002"/>
                    <a:pt x="26152" y="1669"/>
                    <a:pt x="26552" y="1669"/>
                  </a:cubicBezTo>
                  <a:lnTo>
                    <a:pt x="27353" y="1669"/>
                  </a:lnTo>
                  <a:cubicBezTo>
                    <a:pt x="27787" y="1669"/>
                    <a:pt x="28120" y="2002"/>
                    <a:pt x="28120" y="2436"/>
                  </a:cubicBezTo>
                  <a:cubicBezTo>
                    <a:pt x="28120" y="2736"/>
                    <a:pt x="28320" y="2936"/>
                    <a:pt x="28621" y="2936"/>
                  </a:cubicBezTo>
                  <a:cubicBezTo>
                    <a:pt x="28887" y="2936"/>
                    <a:pt x="29121" y="2736"/>
                    <a:pt x="29121" y="2436"/>
                  </a:cubicBezTo>
                  <a:cubicBezTo>
                    <a:pt x="29121" y="2002"/>
                    <a:pt x="29455" y="1669"/>
                    <a:pt x="29855" y="1669"/>
                  </a:cubicBezTo>
                  <a:lnTo>
                    <a:pt x="30655" y="1669"/>
                  </a:lnTo>
                  <a:cubicBezTo>
                    <a:pt x="31056" y="1669"/>
                    <a:pt x="31389" y="2002"/>
                    <a:pt x="31389" y="2436"/>
                  </a:cubicBezTo>
                  <a:cubicBezTo>
                    <a:pt x="31389" y="2736"/>
                    <a:pt x="31623" y="2936"/>
                    <a:pt x="31890" y="2936"/>
                  </a:cubicBezTo>
                  <a:cubicBezTo>
                    <a:pt x="32190" y="2936"/>
                    <a:pt x="32390" y="2736"/>
                    <a:pt x="32390" y="2436"/>
                  </a:cubicBezTo>
                  <a:cubicBezTo>
                    <a:pt x="32390" y="2002"/>
                    <a:pt x="32724" y="1669"/>
                    <a:pt x="33157" y="1669"/>
                  </a:cubicBezTo>
                  <a:lnTo>
                    <a:pt x="33958" y="1669"/>
                  </a:lnTo>
                  <a:cubicBezTo>
                    <a:pt x="34358" y="1669"/>
                    <a:pt x="34692" y="2002"/>
                    <a:pt x="34692" y="2436"/>
                  </a:cubicBezTo>
                  <a:cubicBezTo>
                    <a:pt x="34692" y="2736"/>
                    <a:pt x="34892" y="2936"/>
                    <a:pt x="35192" y="2936"/>
                  </a:cubicBezTo>
                  <a:cubicBezTo>
                    <a:pt x="35492" y="2936"/>
                    <a:pt x="35692" y="2736"/>
                    <a:pt x="35692" y="2436"/>
                  </a:cubicBezTo>
                  <a:cubicBezTo>
                    <a:pt x="35692" y="2002"/>
                    <a:pt x="36026" y="1669"/>
                    <a:pt x="36460" y="1669"/>
                  </a:cubicBezTo>
                  <a:lnTo>
                    <a:pt x="37227" y="1669"/>
                  </a:lnTo>
                  <a:cubicBezTo>
                    <a:pt x="37660" y="1669"/>
                    <a:pt x="37994" y="2002"/>
                    <a:pt x="37994" y="2436"/>
                  </a:cubicBezTo>
                  <a:cubicBezTo>
                    <a:pt x="37994" y="2736"/>
                    <a:pt x="38194" y="2936"/>
                    <a:pt x="38494" y="2936"/>
                  </a:cubicBezTo>
                  <a:cubicBezTo>
                    <a:pt x="38795" y="2936"/>
                    <a:pt x="38995" y="2736"/>
                    <a:pt x="38995" y="2436"/>
                  </a:cubicBezTo>
                  <a:cubicBezTo>
                    <a:pt x="38995" y="2002"/>
                    <a:pt x="39328" y="1669"/>
                    <a:pt x="39729" y="1669"/>
                  </a:cubicBezTo>
                  <a:close/>
                  <a:moveTo>
                    <a:pt x="2435" y="1"/>
                  </a:moveTo>
                  <a:cubicBezTo>
                    <a:pt x="1101" y="1"/>
                    <a:pt x="0" y="1101"/>
                    <a:pt x="0" y="2436"/>
                  </a:cubicBezTo>
                  <a:lnTo>
                    <a:pt x="0" y="3270"/>
                  </a:lnTo>
                  <a:cubicBezTo>
                    <a:pt x="0" y="3737"/>
                    <a:pt x="134" y="4137"/>
                    <a:pt x="334" y="4504"/>
                  </a:cubicBezTo>
                  <a:cubicBezTo>
                    <a:pt x="134" y="4904"/>
                    <a:pt x="0" y="5304"/>
                    <a:pt x="0" y="5771"/>
                  </a:cubicBezTo>
                  <a:lnTo>
                    <a:pt x="0" y="6572"/>
                  </a:lnTo>
                  <a:cubicBezTo>
                    <a:pt x="0" y="7006"/>
                    <a:pt x="134" y="7439"/>
                    <a:pt x="334" y="7806"/>
                  </a:cubicBezTo>
                  <a:cubicBezTo>
                    <a:pt x="134" y="8173"/>
                    <a:pt x="0" y="8607"/>
                    <a:pt x="0" y="9074"/>
                  </a:cubicBezTo>
                  <a:lnTo>
                    <a:pt x="0" y="9841"/>
                  </a:lnTo>
                  <a:cubicBezTo>
                    <a:pt x="0" y="10308"/>
                    <a:pt x="134" y="10742"/>
                    <a:pt x="334" y="11109"/>
                  </a:cubicBezTo>
                  <a:cubicBezTo>
                    <a:pt x="134" y="11476"/>
                    <a:pt x="0" y="11909"/>
                    <a:pt x="0" y="12343"/>
                  </a:cubicBezTo>
                  <a:lnTo>
                    <a:pt x="0" y="13143"/>
                  </a:lnTo>
                  <a:cubicBezTo>
                    <a:pt x="0" y="13610"/>
                    <a:pt x="134" y="14011"/>
                    <a:pt x="334" y="14411"/>
                  </a:cubicBezTo>
                  <a:cubicBezTo>
                    <a:pt x="134" y="14778"/>
                    <a:pt x="0" y="15212"/>
                    <a:pt x="0" y="15645"/>
                  </a:cubicBezTo>
                  <a:lnTo>
                    <a:pt x="0" y="16446"/>
                  </a:lnTo>
                  <a:cubicBezTo>
                    <a:pt x="0" y="16913"/>
                    <a:pt x="134" y="17313"/>
                    <a:pt x="334" y="17713"/>
                  </a:cubicBezTo>
                  <a:cubicBezTo>
                    <a:pt x="134" y="18080"/>
                    <a:pt x="0" y="18481"/>
                    <a:pt x="0" y="18948"/>
                  </a:cubicBezTo>
                  <a:lnTo>
                    <a:pt x="0" y="19748"/>
                  </a:lnTo>
                  <a:cubicBezTo>
                    <a:pt x="0" y="20215"/>
                    <a:pt x="134" y="20615"/>
                    <a:pt x="334" y="20982"/>
                  </a:cubicBezTo>
                  <a:cubicBezTo>
                    <a:pt x="134" y="21383"/>
                    <a:pt x="0" y="21783"/>
                    <a:pt x="0" y="22250"/>
                  </a:cubicBezTo>
                  <a:lnTo>
                    <a:pt x="0" y="23051"/>
                  </a:lnTo>
                  <a:cubicBezTo>
                    <a:pt x="0" y="23484"/>
                    <a:pt x="134" y="23918"/>
                    <a:pt x="334" y="24285"/>
                  </a:cubicBezTo>
                  <a:cubicBezTo>
                    <a:pt x="134" y="24652"/>
                    <a:pt x="0" y="25085"/>
                    <a:pt x="0" y="25552"/>
                  </a:cubicBezTo>
                  <a:lnTo>
                    <a:pt x="0" y="26320"/>
                  </a:lnTo>
                  <a:cubicBezTo>
                    <a:pt x="0" y="26787"/>
                    <a:pt x="134" y="27220"/>
                    <a:pt x="334" y="27587"/>
                  </a:cubicBezTo>
                  <a:cubicBezTo>
                    <a:pt x="134" y="27954"/>
                    <a:pt x="0" y="28388"/>
                    <a:pt x="0" y="28821"/>
                  </a:cubicBezTo>
                  <a:lnTo>
                    <a:pt x="0" y="29622"/>
                  </a:lnTo>
                  <a:cubicBezTo>
                    <a:pt x="0" y="30089"/>
                    <a:pt x="134" y="30489"/>
                    <a:pt x="334" y="30889"/>
                  </a:cubicBezTo>
                  <a:cubicBezTo>
                    <a:pt x="134" y="31256"/>
                    <a:pt x="0" y="31657"/>
                    <a:pt x="0" y="32124"/>
                  </a:cubicBezTo>
                  <a:lnTo>
                    <a:pt x="0" y="32924"/>
                  </a:lnTo>
                  <a:cubicBezTo>
                    <a:pt x="0" y="33391"/>
                    <a:pt x="134" y="33792"/>
                    <a:pt x="334" y="34158"/>
                  </a:cubicBezTo>
                  <a:cubicBezTo>
                    <a:pt x="134" y="34559"/>
                    <a:pt x="0" y="34959"/>
                    <a:pt x="0" y="35426"/>
                  </a:cubicBezTo>
                  <a:lnTo>
                    <a:pt x="0" y="36227"/>
                  </a:lnTo>
                  <a:cubicBezTo>
                    <a:pt x="0" y="36660"/>
                    <a:pt x="134" y="37094"/>
                    <a:pt x="334" y="37461"/>
                  </a:cubicBezTo>
                  <a:cubicBezTo>
                    <a:pt x="134" y="37828"/>
                    <a:pt x="0" y="38261"/>
                    <a:pt x="0" y="38728"/>
                  </a:cubicBezTo>
                  <a:lnTo>
                    <a:pt x="0" y="39496"/>
                  </a:lnTo>
                  <a:cubicBezTo>
                    <a:pt x="0" y="39963"/>
                    <a:pt x="134" y="40396"/>
                    <a:pt x="334" y="40763"/>
                  </a:cubicBezTo>
                  <a:cubicBezTo>
                    <a:pt x="134" y="41130"/>
                    <a:pt x="0" y="41564"/>
                    <a:pt x="0" y="41997"/>
                  </a:cubicBezTo>
                  <a:lnTo>
                    <a:pt x="0" y="42798"/>
                  </a:lnTo>
                  <a:cubicBezTo>
                    <a:pt x="0" y="43265"/>
                    <a:pt x="134" y="43665"/>
                    <a:pt x="334" y="44066"/>
                  </a:cubicBezTo>
                  <a:cubicBezTo>
                    <a:pt x="134" y="44432"/>
                    <a:pt x="0" y="44833"/>
                    <a:pt x="0" y="45300"/>
                  </a:cubicBezTo>
                  <a:lnTo>
                    <a:pt x="0" y="46100"/>
                  </a:lnTo>
                  <a:cubicBezTo>
                    <a:pt x="0" y="46567"/>
                    <a:pt x="134" y="46968"/>
                    <a:pt x="334" y="47335"/>
                  </a:cubicBezTo>
                  <a:cubicBezTo>
                    <a:pt x="134" y="47735"/>
                    <a:pt x="0" y="48135"/>
                    <a:pt x="0" y="48602"/>
                  </a:cubicBezTo>
                  <a:lnTo>
                    <a:pt x="0" y="49436"/>
                  </a:lnTo>
                  <a:cubicBezTo>
                    <a:pt x="0" y="50770"/>
                    <a:pt x="1101" y="51838"/>
                    <a:pt x="2435" y="51838"/>
                  </a:cubicBezTo>
                  <a:lnTo>
                    <a:pt x="3770" y="51838"/>
                  </a:lnTo>
                  <a:cubicBezTo>
                    <a:pt x="4203" y="51838"/>
                    <a:pt x="4637" y="51738"/>
                    <a:pt x="5004" y="51504"/>
                  </a:cubicBezTo>
                  <a:cubicBezTo>
                    <a:pt x="5371" y="51738"/>
                    <a:pt x="5804" y="51838"/>
                    <a:pt x="6271" y="51838"/>
                  </a:cubicBezTo>
                  <a:lnTo>
                    <a:pt x="7105" y="51838"/>
                  </a:lnTo>
                  <a:cubicBezTo>
                    <a:pt x="7539" y="51838"/>
                    <a:pt x="7973" y="51738"/>
                    <a:pt x="8339" y="51504"/>
                  </a:cubicBezTo>
                  <a:cubicBezTo>
                    <a:pt x="8706" y="51738"/>
                    <a:pt x="9140" y="51838"/>
                    <a:pt x="9607" y="51838"/>
                  </a:cubicBezTo>
                  <a:lnTo>
                    <a:pt x="10441" y="51838"/>
                  </a:lnTo>
                  <a:cubicBezTo>
                    <a:pt x="10875" y="51838"/>
                    <a:pt x="11308" y="51738"/>
                    <a:pt x="11675" y="51504"/>
                  </a:cubicBezTo>
                  <a:cubicBezTo>
                    <a:pt x="12042" y="51738"/>
                    <a:pt x="12476" y="51838"/>
                    <a:pt x="12943" y="51838"/>
                  </a:cubicBezTo>
                  <a:lnTo>
                    <a:pt x="13777" y="51838"/>
                  </a:lnTo>
                  <a:cubicBezTo>
                    <a:pt x="14210" y="51838"/>
                    <a:pt x="14644" y="51738"/>
                    <a:pt x="15011" y="51504"/>
                  </a:cubicBezTo>
                  <a:cubicBezTo>
                    <a:pt x="15378" y="51738"/>
                    <a:pt x="15811" y="51838"/>
                    <a:pt x="16278" y="51838"/>
                  </a:cubicBezTo>
                  <a:lnTo>
                    <a:pt x="17112" y="51838"/>
                  </a:lnTo>
                  <a:cubicBezTo>
                    <a:pt x="17546" y="51838"/>
                    <a:pt x="17980" y="51738"/>
                    <a:pt x="18347" y="51504"/>
                  </a:cubicBezTo>
                  <a:cubicBezTo>
                    <a:pt x="18714" y="51738"/>
                    <a:pt x="19147" y="51838"/>
                    <a:pt x="19614" y="51838"/>
                  </a:cubicBezTo>
                  <a:lnTo>
                    <a:pt x="20448" y="51838"/>
                  </a:lnTo>
                  <a:cubicBezTo>
                    <a:pt x="20882" y="51838"/>
                    <a:pt x="21315" y="51738"/>
                    <a:pt x="21682" y="51504"/>
                  </a:cubicBezTo>
                  <a:cubicBezTo>
                    <a:pt x="22049" y="51738"/>
                    <a:pt x="22483" y="51838"/>
                    <a:pt x="22950" y="51838"/>
                  </a:cubicBezTo>
                  <a:lnTo>
                    <a:pt x="23784" y="51838"/>
                  </a:lnTo>
                  <a:cubicBezTo>
                    <a:pt x="24217" y="51838"/>
                    <a:pt x="24651" y="51738"/>
                    <a:pt x="25018" y="51504"/>
                  </a:cubicBezTo>
                  <a:cubicBezTo>
                    <a:pt x="25385" y="51738"/>
                    <a:pt x="25819" y="51838"/>
                    <a:pt x="26286" y="51838"/>
                  </a:cubicBezTo>
                  <a:lnTo>
                    <a:pt x="27120" y="51838"/>
                  </a:lnTo>
                  <a:cubicBezTo>
                    <a:pt x="27553" y="51838"/>
                    <a:pt x="27987" y="51738"/>
                    <a:pt x="28354" y="51504"/>
                  </a:cubicBezTo>
                  <a:cubicBezTo>
                    <a:pt x="28721" y="51738"/>
                    <a:pt x="29154" y="51838"/>
                    <a:pt x="29621" y="51838"/>
                  </a:cubicBezTo>
                  <a:lnTo>
                    <a:pt x="30455" y="51838"/>
                  </a:lnTo>
                  <a:cubicBezTo>
                    <a:pt x="30889" y="51838"/>
                    <a:pt x="31323" y="51738"/>
                    <a:pt x="31689" y="51504"/>
                  </a:cubicBezTo>
                  <a:cubicBezTo>
                    <a:pt x="32056" y="51738"/>
                    <a:pt x="32490" y="51838"/>
                    <a:pt x="32957" y="51838"/>
                  </a:cubicBezTo>
                  <a:lnTo>
                    <a:pt x="33791" y="51838"/>
                  </a:lnTo>
                  <a:cubicBezTo>
                    <a:pt x="34225" y="51838"/>
                    <a:pt x="34658" y="51738"/>
                    <a:pt x="35025" y="51504"/>
                  </a:cubicBezTo>
                  <a:cubicBezTo>
                    <a:pt x="35392" y="51738"/>
                    <a:pt x="35826" y="51838"/>
                    <a:pt x="36293" y="51838"/>
                  </a:cubicBezTo>
                  <a:lnTo>
                    <a:pt x="37127" y="51838"/>
                  </a:lnTo>
                  <a:cubicBezTo>
                    <a:pt x="37560" y="51838"/>
                    <a:pt x="37994" y="51738"/>
                    <a:pt x="38361" y="51504"/>
                  </a:cubicBezTo>
                  <a:cubicBezTo>
                    <a:pt x="38728" y="51738"/>
                    <a:pt x="39161" y="51838"/>
                    <a:pt x="39628" y="51838"/>
                  </a:cubicBezTo>
                  <a:lnTo>
                    <a:pt x="40963" y="51838"/>
                  </a:lnTo>
                  <a:cubicBezTo>
                    <a:pt x="42297" y="51838"/>
                    <a:pt x="43364" y="50770"/>
                    <a:pt x="43364" y="49436"/>
                  </a:cubicBezTo>
                  <a:lnTo>
                    <a:pt x="43364" y="48469"/>
                  </a:lnTo>
                  <a:cubicBezTo>
                    <a:pt x="43364" y="48002"/>
                    <a:pt x="43231" y="47601"/>
                    <a:pt x="43031" y="47234"/>
                  </a:cubicBezTo>
                  <a:cubicBezTo>
                    <a:pt x="43231" y="46834"/>
                    <a:pt x="43364" y="46434"/>
                    <a:pt x="43364" y="45967"/>
                  </a:cubicBezTo>
                  <a:lnTo>
                    <a:pt x="43364" y="45166"/>
                  </a:lnTo>
                  <a:cubicBezTo>
                    <a:pt x="43364" y="44733"/>
                    <a:pt x="43231" y="44299"/>
                    <a:pt x="43031" y="43932"/>
                  </a:cubicBezTo>
                  <a:cubicBezTo>
                    <a:pt x="43231" y="43532"/>
                    <a:pt x="43364" y="43132"/>
                    <a:pt x="43364" y="42665"/>
                  </a:cubicBezTo>
                  <a:lnTo>
                    <a:pt x="43364" y="41864"/>
                  </a:lnTo>
                  <a:cubicBezTo>
                    <a:pt x="43364" y="41430"/>
                    <a:pt x="43231" y="40997"/>
                    <a:pt x="43031" y="40630"/>
                  </a:cubicBezTo>
                  <a:cubicBezTo>
                    <a:pt x="43231" y="40263"/>
                    <a:pt x="43364" y="39829"/>
                    <a:pt x="43364" y="39362"/>
                  </a:cubicBezTo>
                  <a:lnTo>
                    <a:pt x="43364" y="38595"/>
                  </a:lnTo>
                  <a:cubicBezTo>
                    <a:pt x="43364" y="38128"/>
                    <a:pt x="43231" y="37694"/>
                    <a:pt x="43031" y="37327"/>
                  </a:cubicBezTo>
                  <a:cubicBezTo>
                    <a:pt x="43231" y="36960"/>
                    <a:pt x="43364" y="36527"/>
                    <a:pt x="43364" y="36093"/>
                  </a:cubicBezTo>
                  <a:lnTo>
                    <a:pt x="43364" y="35293"/>
                  </a:lnTo>
                  <a:cubicBezTo>
                    <a:pt x="43364" y="34826"/>
                    <a:pt x="43231" y="34425"/>
                    <a:pt x="43031" y="34025"/>
                  </a:cubicBezTo>
                  <a:cubicBezTo>
                    <a:pt x="43231" y="33658"/>
                    <a:pt x="43364" y="33258"/>
                    <a:pt x="43364" y="32791"/>
                  </a:cubicBezTo>
                  <a:lnTo>
                    <a:pt x="43364" y="31990"/>
                  </a:lnTo>
                  <a:cubicBezTo>
                    <a:pt x="43364" y="31523"/>
                    <a:pt x="43231" y="31123"/>
                    <a:pt x="43031" y="30756"/>
                  </a:cubicBezTo>
                  <a:cubicBezTo>
                    <a:pt x="43231" y="30356"/>
                    <a:pt x="43364" y="29955"/>
                    <a:pt x="43364" y="29488"/>
                  </a:cubicBezTo>
                  <a:lnTo>
                    <a:pt x="43364" y="28688"/>
                  </a:lnTo>
                  <a:cubicBezTo>
                    <a:pt x="43364" y="28254"/>
                    <a:pt x="43231" y="27821"/>
                    <a:pt x="43031" y="27454"/>
                  </a:cubicBezTo>
                  <a:cubicBezTo>
                    <a:pt x="43231" y="27087"/>
                    <a:pt x="43364" y="26653"/>
                    <a:pt x="43364" y="26186"/>
                  </a:cubicBezTo>
                  <a:lnTo>
                    <a:pt x="43364" y="25419"/>
                  </a:lnTo>
                  <a:cubicBezTo>
                    <a:pt x="43364" y="24952"/>
                    <a:pt x="43231" y="24518"/>
                    <a:pt x="43031" y="24151"/>
                  </a:cubicBezTo>
                  <a:cubicBezTo>
                    <a:pt x="43231" y="23784"/>
                    <a:pt x="43364" y="23351"/>
                    <a:pt x="43364" y="22917"/>
                  </a:cubicBezTo>
                  <a:lnTo>
                    <a:pt x="43364" y="22117"/>
                  </a:lnTo>
                  <a:cubicBezTo>
                    <a:pt x="43364" y="21650"/>
                    <a:pt x="43231" y="21249"/>
                    <a:pt x="43031" y="20849"/>
                  </a:cubicBezTo>
                  <a:cubicBezTo>
                    <a:pt x="43231" y="20482"/>
                    <a:pt x="43364" y="20082"/>
                    <a:pt x="43364" y="19615"/>
                  </a:cubicBezTo>
                  <a:lnTo>
                    <a:pt x="43364" y="18814"/>
                  </a:lnTo>
                  <a:cubicBezTo>
                    <a:pt x="43364" y="18347"/>
                    <a:pt x="43231" y="17947"/>
                    <a:pt x="43031" y="17580"/>
                  </a:cubicBezTo>
                  <a:cubicBezTo>
                    <a:pt x="43231" y="17180"/>
                    <a:pt x="43364" y="16779"/>
                    <a:pt x="43364" y="16312"/>
                  </a:cubicBezTo>
                  <a:lnTo>
                    <a:pt x="43364" y="15545"/>
                  </a:lnTo>
                  <a:cubicBezTo>
                    <a:pt x="43364" y="15078"/>
                    <a:pt x="43231" y="14644"/>
                    <a:pt x="43031" y="14278"/>
                  </a:cubicBezTo>
                  <a:cubicBezTo>
                    <a:pt x="43231" y="13911"/>
                    <a:pt x="43364" y="13477"/>
                    <a:pt x="43364" y="13043"/>
                  </a:cubicBezTo>
                  <a:lnTo>
                    <a:pt x="43364" y="12243"/>
                  </a:lnTo>
                  <a:cubicBezTo>
                    <a:pt x="43364" y="11776"/>
                    <a:pt x="43231" y="11342"/>
                    <a:pt x="43031" y="10975"/>
                  </a:cubicBezTo>
                  <a:cubicBezTo>
                    <a:pt x="43231" y="10608"/>
                    <a:pt x="43364" y="10208"/>
                    <a:pt x="43364" y="9741"/>
                  </a:cubicBezTo>
                  <a:lnTo>
                    <a:pt x="43364" y="8940"/>
                  </a:lnTo>
                  <a:cubicBezTo>
                    <a:pt x="43364" y="8473"/>
                    <a:pt x="43231" y="8073"/>
                    <a:pt x="43031" y="7706"/>
                  </a:cubicBezTo>
                  <a:cubicBezTo>
                    <a:pt x="43231" y="7306"/>
                    <a:pt x="43364" y="6906"/>
                    <a:pt x="43364" y="6439"/>
                  </a:cubicBezTo>
                  <a:lnTo>
                    <a:pt x="43364" y="5638"/>
                  </a:lnTo>
                  <a:cubicBezTo>
                    <a:pt x="43364" y="5204"/>
                    <a:pt x="43231" y="4771"/>
                    <a:pt x="43031" y="4404"/>
                  </a:cubicBezTo>
                  <a:cubicBezTo>
                    <a:pt x="43231" y="4037"/>
                    <a:pt x="43364" y="3603"/>
                    <a:pt x="43364" y="3136"/>
                  </a:cubicBezTo>
                  <a:lnTo>
                    <a:pt x="43364" y="2436"/>
                  </a:lnTo>
                  <a:cubicBezTo>
                    <a:pt x="42964" y="1101"/>
                    <a:pt x="41863" y="1"/>
                    <a:pt x="40562" y="1"/>
                  </a:cubicBezTo>
                  <a:lnTo>
                    <a:pt x="39228" y="1"/>
                  </a:lnTo>
                  <a:cubicBezTo>
                    <a:pt x="38795" y="1"/>
                    <a:pt x="38361" y="134"/>
                    <a:pt x="37994" y="334"/>
                  </a:cubicBezTo>
                  <a:cubicBezTo>
                    <a:pt x="37627" y="134"/>
                    <a:pt x="37193" y="1"/>
                    <a:pt x="36726" y="1"/>
                  </a:cubicBezTo>
                  <a:lnTo>
                    <a:pt x="35959" y="1"/>
                  </a:lnTo>
                  <a:cubicBezTo>
                    <a:pt x="35492" y="1"/>
                    <a:pt x="35059" y="134"/>
                    <a:pt x="34692" y="334"/>
                  </a:cubicBezTo>
                  <a:cubicBezTo>
                    <a:pt x="34325" y="134"/>
                    <a:pt x="33891" y="1"/>
                    <a:pt x="33457" y="1"/>
                  </a:cubicBezTo>
                  <a:lnTo>
                    <a:pt x="32657" y="1"/>
                  </a:lnTo>
                  <a:cubicBezTo>
                    <a:pt x="32190" y="1"/>
                    <a:pt x="31790" y="134"/>
                    <a:pt x="31389" y="334"/>
                  </a:cubicBezTo>
                  <a:cubicBezTo>
                    <a:pt x="31022" y="134"/>
                    <a:pt x="30622" y="1"/>
                    <a:pt x="30155" y="1"/>
                  </a:cubicBezTo>
                  <a:lnTo>
                    <a:pt x="29354" y="1"/>
                  </a:lnTo>
                  <a:cubicBezTo>
                    <a:pt x="28887" y="1"/>
                    <a:pt x="28487" y="134"/>
                    <a:pt x="28120" y="334"/>
                  </a:cubicBezTo>
                  <a:cubicBezTo>
                    <a:pt x="27720" y="134"/>
                    <a:pt x="27320" y="1"/>
                    <a:pt x="26853" y="1"/>
                  </a:cubicBezTo>
                  <a:lnTo>
                    <a:pt x="26052" y="1"/>
                  </a:lnTo>
                  <a:cubicBezTo>
                    <a:pt x="25618" y="1"/>
                    <a:pt x="25185" y="134"/>
                    <a:pt x="24818" y="334"/>
                  </a:cubicBezTo>
                  <a:cubicBezTo>
                    <a:pt x="24451" y="134"/>
                    <a:pt x="24017" y="1"/>
                    <a:pt x="23550" y="1"/>
                  </a:cubicBezTo>
                  <a:lnTo>
                    <a:pt x="22783" y="1"/>
                  </a:lnTo>
                  <a:cubicBezTo>
                    <a:pt x="22316" y="1"/>
                    <a:pt x="21882" y="134"/>
                    <a:pt x="21516" y="334"/>
                  </a:cubicBezTo>
                  <a:cubicBezTo>
                    <a:pt x="21149" y="134"/>
                    <a:pt x="20715" y="1"/>
                    <a:pt x="20281" y="1"/>
                  </a:cubicBezTo>
                  <a:lnTo>
                    <a:pt x="19481" y="1"/>
                  </a:lnTo>
                  <a:cubicBezTo>
                    <a:pt x="19014" y="1"/>
                    <a:pt x="18613" y="134"/>
                    <a:pt x="18213" y="334"/>
                  </a:cubicBezTo>
                  <a:cubicBezTo>
                    <a:pt x="17846" y="134"/>
                    <a:pt x="17446" y="1"/>
                    <a:pt x="16979" y="1"/>
                  </a:cubicBezTo>
                  <a:lnTo>
                    <a:pt x="16178" y="1"/>
                  </a:lnTo>
                  <a:cubicBezTo>
                    <a:pt x="15711" y="1"/>
                    <a:pt x="15311" y="134"/>
                    <a:pt x="14944" y="334"/>
                  </a:cubicBezTo>
                  <a:cubicBezTo>
                    <a:pt x="14544" y="134"/>
                    <a:pt x="14144" y="1"/>
                    <a:pt x="13677" y="1"/>
                  </a:cubicBezTo>
                  <a:lnTo>
                    <a:pt x="12876" y="1"/>
                  </a:lnTo>
                  <a:cubicBezTo>
                    <a:pt x="12442" y="1"/>
                    <a:pt x="12009" y="134"/>
                    <a:pt x="11642" y="334"/>
                  </a:cubicBezTo>
                  <a:cubicBezTo>
                    <a:pt x="11275" y="134"/>
                    <a:pt x="10841" y="1"/>
                    <a:pt x="10374" y="1"/>
                  </a:cubicBezTo>
                  <a:lnTo>
                    <a:pt x="9607" y="1"/>
                  </a:lnTo>
                  <a:cubicBezTo>
                    <a:pt x="9140" y="1"/>
                    <a:pt x="8706" y="134"/>
                    <a:pt x="8339" y="334"/>
                  </a:cubicBezTo>
                  <a:cubicBezTo>
                    <a:pt x="7973" y="134"/>
                    <a:pt x="7539" y="1"/>
                    <a:pt x="7105" y="1"/>
                  </a:cubicBezTo>
                  <a:lnTo>
                    <a:pt x="6271" y="1"/>
                  </a:lnTo>
                  <a:cubicBezTo>
                    <a:pt x="5804" y="1"/>
                    <a:pt x="5371" y="134"/>
                    <a:pt x="5004" y="334"/>
                  </a:cubicBezTo>
                  <a:cubicBezTo>
                    <a:pt x="4637" y="134"/>
                    <a:pt x="4203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4109775" y="652575"/>
              <a:ext cx="990725" cy="1212550"/>
            </a:xfrm>
            <a:custGeom>
              <a:avLst/>
              <a:gdLst/>
              <a:ahLst/>
              <a:cxnLst/>
              <a:rect l="l" t="t" r="r" b="b"/>
              <a:pathLst>
                <a:path w="39629" h="48502" extrusionOk="0">
                  <a:moveTo>
                    <a:pt x="768" y="1"/>
                  </a:moveTo>
                  <a:lnTo>
                    <a:pt x="2102" y="1"/>
                  </a:lnTo>
                  <a:cubicBezTo>
                    <a:pt x="2502" y="1"/>
                    <a:pt x="2836" y="334"/>
                    <a:pt x="2836" y="768"/>
                  </a:cubicBezTo>
                  <a:cubicBezTo>
                    <a:pt x="2836" y="1068"/>
                    <a:pt x="3036" y="1268"/>
                    <a:pt x="3336" y="1268"/>
                  </a:cubicBezTo>
                  <a:cubicBezTo>
                    <a:pt x="3636" y="1268"/>
                    <a:pt x="3836" y="1068"/>
                    <a:pt x="3836" y="768"/>
                  </a:cubicBezTo>
                  <a:cubicBezTo>
                    <a:pt x="3836" y="334"/>
                    <a:pt x="4170" y="1"/>
                    <a:pt x="4604" y="1"/>
                  </a:cubicBezTo>
                  <a:lnTo>
                    <a:pt x="5371" y="1"/>
                  </a:lnTo>
                  <a:cubicBezTo>
                    <a:pt x="5805" y="1"/>
                    <a:pt x="6138" y="334"/>
                    <a:pt x="6138" y="768"/>
                  </a:cubicBezTo>
                  <a:cubicBezTo>
                    <a:pt x="6138" y="1068"/>
                    <a:pt x="6338" y="1268"/>
                    <a:pt x="6638" y="1268"/>
                  </a:cubicBezTo>
                  <a:cubicBezTo>
                    <a:pt x="6939" y="1268"/>
                    <a:pt x="7139" y="1068"/>
                    <a:pt x="7139" y="768"/>
                  </a:cubicBezTo>
                  <a:cubicBezTo>
                    <a:pt x="7139" y="334"/>
                    <a:pt x="7472" y="1"/>
                    <a:pt x="7873" y="1"/>
                  </a:cubicBezTo>
                  <a:lnTo>
                    <a:pt x="8673" y="1"/>
                  </a:lnTo>
                  <a:cubicBezTo>
                    <a:pt x="9107" y="1"/>
                    <a:pt x="9440" y="334"/>
                    <a:pt x="9440" y="768"/>
                  </a:cubicBezTo>
                  <a:cubicBezTo>
                    <a:pt x="9440" y="1068"/>
                    <a:pt x="9641" y="1268"/>
                    <a:pt x="9941" y="1268"/>
                  </a:cubicBezTo>
                  <a:cubicBezTo>
                    <a:pt x="10208" y="1268"/>
                    <a:pt x="10441" y="1068"/>
                    <a:pt x="10441" y="768"/>
                  </a:cubicBezTo>
                  <a:cubicBezTo>
                    <a:pt x="10441" y="334"/>
                    <a:pt x="10775" y="1"/>
                    <a:pt x="11175" y="1"/>
                  </a:cubicBezTo>
                  <a:lnTo>
                    <a:pt x="11976" y="1"/>
                  </a:lnTo>
                  <a:cubicBezTo>
                    <a:pt x="12376" y="1"/>
                    <a:pt x="12709" y="334"/>
                    <a:pt x="12709" y="768"/>
                  </a:cubicBezTo>
                  <a:cubicBezTo>
                    <a:pt x="12709" y="1068"/>
                    <a:pt x="12943" y="1268"/>
                    <a:pt x="13210" y="1268"/>
                  </a:cubicBezTo>
                  <a:cubicBezTo>
                    <a:pt x="13510" y="1268"/>
                    <a:pt x="13710" y="1068"/>
                    <a:pt x="13710" y="768"/>
                  </a:cubicBezTo>
                  <a:cubicBezTo>
                    <a:pt x="13710" y="334"/>
                    <a:pt x="14044" y="1"/>
                    <a:pt x="14477" y="1"/>
                  </a:cubicBezTo>
                  <a:lnTo>
                    <a:pt x="15278" y="1"/>
                  </a:lnTo>
                  <a:cubicBezTo>
                    <a:pt x="15678" y="1"/>
                    <a:pt x="16012" y="334"/>
                    <a:pt x="16012" y="768"/>
                  </a:cubicBezTo>
                  <a:cubicBezTo>
                    <a:pt x="16012" y="1068"/>
                    <a:pt x="16212" y="1268"/>
                    <a:pt x="16512" y="1268"/>
                  </a:cubicBezTo>
                  <a:cubicBezTo>
                    <a:pt x="16812" y="1268"/>
                    <a:pt x="17013" y="1068"/>
                    <a:pt x="17013" y="768"/>
                  </a:cubicBezTo>
                  <a:cubicBezTo>
                    <a:pt x="17013" y="334"/>
                    <a:pt x="17346" y="1"/>
                    <a:pt x="17780" y="1"/>
                  </a:cubicBezTo>
                  <a:lnTo>
                    <a:pt x="18547" y="1"/>
                  </a:lnTo>
                  <a:cubicBezTo>
                    <a:pt x="18981" y="1"/>
                    <a:pt x="19314" y="334"/>
                    <a:pt x="19314" y="768"/>
                  </a:cubicBezTo>
                  <a:cubicBezTo>
                    <a:pt x="19314" y="1068"/>
                    <a:pt x="19514" y="1268"/>
                    <a:pt x="19815" y="1268"/>
                  </a:cubicBezTo>
                  <a:cubicBezTo>
                    <a:pt x="20115" y="1268"/>
                    <a:pt x="20315" y="1068"/>
                    <a:pt x="20315" y="768"/>
                  </a:cubicBezTo>
                  <a:cubicBezTo>
                    <a:pt x="20315" y="334"/>
                    <a:pt x="20648" y="1"/>
                    <a:pt x="21049" y="1"/>
                  </a:cubicBezTo>
                  <a:lnTo>
                    <a:pt x="21849" y="1"/>
                  </a:lnTo>
                  <a:cubicBezTo>
                    <a:pt x="22283" y="1"/>
                    <a:pt x="22617" y="334"/>
                    <a:pt x="22617" y="768"/>
                  </a:cubicBezTo>
                  <a:cubicBezTo>
                    <a:pt x="22617" y="1068"/>
                    <a:pt x="22817" y="1268"/>
                    <a:pt x="23117" y="1268"/>
                  </a:cubicBezTo>
                  <a:cubicBezTo>
                    <a:pt x="23384" y="1268"/>
                    <a:pt x="23617" y="1068"/>
                    <a:pt x="23617" y="768"/>
                  </a:cubicBezTo>
                  <a:cubicBezTo>
                    <a:pt x="23617" y="334"/>
                    <a:pt x="23951" y="1"/>
                    <a:pt x="24351" y="1"/>
                  </a:cubicBezTo>
                  <a:lnTo>
                    <a:pt x="25152" y="1"/>
                  </a:lnTo>
                  <a:cubicBezTo>
                    <a:pt x="25552" y="1"/>
                    <a:pt x="25886" y="334"/>
                    <a:pt x="25886" y="768"/>
                  </a:cubicBezTo>
                  <a:cubicBezTo>
                    <a:pt x="25886" y="1068"/>
                    <a:pt x="26119" y="1268"/>
                    <a:pt x="26386" y="1268"/>
                  </a:cubicBezTo>
                  <a:cubicBezTo>
                    <a:pt x="26686" y="1268"/>
                    <a:pt x="26886" y="1068"/>
                    <a:pt x="26886" y="768"/>
                  </a:cubicBezTo>
                  <a:cubicBezTo>
                    <a:pt x="26886" y="334"/>
                    <a:pt x="27220" y="1"/>
                    <a:pt x="27653" y="1"/>
                  </a:cubicBezTo>
                  <a:lnTo>
                    <a:pt x="28454" y="1"/>
                  </a:lnTo>
                  <a:cubicBezTo>
                    <a:pt x="28854" y="1"/>
                    <a:pt x="29188" y="334"/>
                    <a:pt x="29188" y="768"/>
                  </a:cubicBezTo>
                  <a:cubicBezTo>
                    <a:pt x="29188" y="1068"/>
                    <a:pt x="29388" y="1268"/>
                    <a:pt x="29688" y="1268"/>
                  </a:cubicBezTo>
                  <a:cubicBezTo>
                    <a:pt x="29988" y="1268"/>
                    <a:pt x="30189" y="1068"/>
                    <a:pt x="30189" y="768"/>
                  </a:cubicBezTo>
                  <a:cubicBezTo>
                    <a:pt x="30189" y="334"/>
                    <a:pt x="30522" y="1"/>
                    <a:pt x="30956" y="1"/>
                  </a:cubicBezTo>
                  <a:lnTo>
                    <a:pt x="31723" y="1"/>
                  </a:lnTo>
                  <a:cubicBezTo>
                    <a:pt x="32157" y="1"/>
                    <a:pt x="32490" y="334"/>
                    <a:pt x="32490" y="768"/>
                  </a:cubicBezTo>
                  <a:cubicBezTo>
                    <a:pt x="32490" y="1068"/>
                    <a:pt x="32690" y="1268"/>
                    <a:pt x="32991" y="1268"/>
                  </a:cubicBezTo>
                  <a:cubicBezTo>
                    <a:pt x="33291" y="1268"/>
                    <a:pt x="33491" y="1068"/>
                    <a:pt x="33491" y="768"/>
                  </a:cubicBezTo>
                  <a:cubicBezTo>
                    <a:pt x="33491" y="334"/>
                    <a:pt x="33825" y="1"/>
                    <a:pt x="34225" y="1"/>
                  </a:cubicBezTo>
                  <a:lnTo>
                    <a:pt x="35025" y="1"/>
                  </a:lnTo>
                  <a:cubicBezTo>
                    <a:pt x="35459" y="1"/>
                    <a:pt x="35793" y="334"/>
                    <a:pt x="35793" y="768"/>
                  </a:cubicBezTo>
                  <a:cubicBezTo>
                    <a:pt x="35793" y="1068"/>
                    <a:pt x="35993" y="1268"/>
                    <a:pt x="36293" y="1268"/>
                  </a:cubicBezTo>
                  <a:cubicBezTo>
                    <a:pt x="36560" y="1268"/>
                    <a:pt x="36793" y="1068"/>
                    <a:pt x="36793" y="768"/>
                  </a:cubicBezTo>
                  <a:cubicBezTo>
                    <a:pt x="36793" y="334"/>
                    <a:pt x="37127" y="1"/>
                    <a:pt x="37527" y="1"/>
                  </a:cubicBezTo>
                  <a:lnTo>
                    <a:pt x="38861" y="1"/>
                  </a:lnTo>
                  <a:cubicBezTo>
                    <a:pt x="39295" y="1"/>
                    <a:pt x="39629" y="334"/>
                    <a:pt x="39629" y="768"/>
                  </a:cubicBezTo>
                  <a:lnTo>
                    <a:pt x="39629" y="1468"/>
                  </a:lnTo>
                  <a:cubicBezTo>
                    <a:pt x="39629" y="1902"/>
                    <a:pt x="39295" y="2235"/>
                    <a:pt x="38861" y="2235"/>
                  </a:cubicBezTo>
                  <a:cubicBezTo>
                    <a:pt x="38561" y="2235"/>
                    <a:pt x="38361" y="2436"/>
                    <a:pt x="38361" y="2736"/>
                  </a:cubicBezTo>
                  <a:cubicBezTo>
                    <a:pt x="38361" y="3036"/>
                    <a:pt x="38561" y="3236"/>
                    <a:pt x="38861" y="3236"/>
                  </a:cubicBezTo>
                  <a:cubicBezTo>
                    <a:pt x="39295" y="3236"/>
                    <a:pt x="39629" y="3570"/>
                    <a:pt x="39629" y="3970"/>
                  </a:cubicBezTo>
                  <a:lnTo>
                    <a:pt x="39629" y="4771"/>
                  </a:lnTo>
                  <a:cubicBezTo>
                    <a:pt x="39629" y="5204"/>
                    <a:pt x="39295" y="5504"/>
                    <a:pt x="38861" y="5504"/>
                  </a:cubicBezTo>
                  <a:cubicBezTo>
                    <a:pt x="38561" y="5504"/>
                    <a:pt x="38361" y="5738"/>
                    <a:pt x="38361" y="6038"/>
                  </a:cubicBezTo>
                  <a:cubicBezTo>
                    <a:pt x="38361" y="6305"/>
                    <a:pt x="38561" y="6539"/>
                    <a:pt x="38861" y="6539"/>
                  </a:cubicBezTo>
                  <a:cubicBezTo>
                    <a:pt x="39295" y="6539"/>
                    <a:pt x="39629" y="6872"/>
                    <a:pt x="39629" y="7272"/>
                  </a:cubicBezTo>
                  <a:lnTo>
                    <a:pt x="39629" y="8073"/>
                  </a:lnTo>
                  <a:cubicBezTo>
                    <a:pt x="39629" y="8473"/>
                    <a:pt x="39295" y="8807"/>
                    <a:pt x="38861" y="8807"/>
                  </a:cubicBezTo>
                  <a:cubicBezTo>
                    <a:pt x="38561" y="8807"/>
                    <a:pt x="38361" y="9007"/>
                    <a:pt x="38361" y="9307"/>
                  </a:cubicBezTo>
                  <a:cubicBezTo>
                    <a:pt x="38361" y="9607"/>
                    <a:pt x="38561" y="9808"/>
                    <a:pt x="38861" y="9808"/>
                  </a:cubicBezTo>
                  <a:cubicBezTo>
                    <a:pt x="39295" y="9808"/>
                    <a:pt x="39629" y="10141"/>
                    <a:pt x="39629" y="10575"/>
                  </a:cubicBezTo>
                  <a:lnTo>
                    <a:pt x="39629" y="11375"/>
                  </a:lnTo>
                  <a:cubicBezTo>
                    <a:pt x="39629" y="11776"/>
                    <a:pt x="39295" y="12109"/>
                    <a:pt x="38861" y="12109"/>
                  </a:cubicBezTo>
                  <a:cubicBezTo>
                    <a:pt x="38561" y="12109"/>
                    <a:pt x="38361" y="12309"/>
                    <a:pt x="38361" y="12610"/>
                  </a:cubicBezTo>
                  <a:cubicBezTo>
                    <a:pt x="38361" y="12910"/>
                    <a:pt x="38561" y="13110"/>
                    <a:pt x="38861" y="13110"/>
                  </a:cubicBezTo>
                  <a:cubicBezTo>
                    <a:pt x="39295" y="13110"/>
                    <a:pt x="39629" y="13443"/>
                    <a:pt x="39629" y="13877"/>
                  </a:cubicBezTo>
                  <a:lnTo>
                    <a:pt x="39629" y="14644"/>
                  </a:lnTo>
                  <a:cubicBezTo>
                    <a:pt x="39629" y="15078"/>
                    <a:pt x="39295" y="15412"/>
                    <a:pt x="38861" y="15412"/>
                  </a:cubicBezTo>
                  <a:cubicBezTo>
                    <a:pt x="38561" y="15412"/>
                    <a:pt x="38361" y="15612"/>
                    <a:pt x="38361" y="15912"/>
                  </a:cubicBezTo>
                  <a:cubicBezTo>
                    <a:pt x="38361" y="16212"/>
                    <a:pt x="38561" y="16412"/>
                    <a:pt x="38861" y="16412"/>
                  </a:cubicBezTo>
                  <a:cubicBezTo>
                    <a:pt x="39295" y="16412"/>
                    <a:pt x="39629" y="16746"/>
                    <a:pt x="39629" y="17146"/>
                  </a:cubicBezTo>
                  <a:lnTo>
                    <a:pt x="39629" y="17947"/>
                  </a:lnTo>
                  <a:cubicBezTo>
                    <a:pt x="39629" y="18380"/>
                    <a:pt x="39295" y="18714"/>
                    <a:pt x="38861" y="18714"/>
                  </a:cubicBezTo>
                  <a:cubicBezTo>
                    <a:pt x="38561" y="18714"/>
                    <a:pt x="38361" y="18914"/>
                    <a:pt x="38361" y="19214"/>
                  </a:cubicBezTo>
                  <a:cubicBezTo>
                    <a:pt x="38361" y="19481"/>
                    <a:pt x="38561" y="19715"/>
                    <a:pt x="38861" y="19715"/>
                  </a:cubicBezTo>
                  <a:cubicBezTo>
                    <a:pt x="39295" y="19715"/>
                    <a:pt x="39629" y="20048"/>
                    <a:pt x="39629" y="20449"/>
                  </a:cubicBezTo>
                  <a:lnTo>
                    <a:pt x="39629" y="21249"/>
                  </a:lnTo>
                  <a:cubicBezTo>
                    <a:pt x="39629" y="21649"/>
                    <a:pt x="39295" y="21983"/>
                    <a:pt x="38861" y="21983"/>
                  </a:cubicBezTo>
                  <a:cubicBezTo>
                    <a:pt x="38561" y="21983"/>
                    <a:pt x="38361" y="22216"/>
                    <a:pt x="38361" y="22483"/>
                  </a:cubicBezTo>
                  <a:cubicBezTo>
                    <a:pt x="38361" y="22784"/>
                    <a:pt x="38561" y="22984"/>
                    <a:pt x="38861" y="22984"/>
                  </a:cubicBezTo>
                  <a:cubicBezTo>
                    <a:pt x="39295" y="22984"/>
                    <a:pt x="39629" y="23317"/>
                    <a:pt x="39629" y="23751"/>
                  </a:cubicBezTo>
                  <a:lnTo>
                    <a:pt x="39629" y="24551"/>
                  </a:lnTo>
                  <a:cubicBezTo>
                    <a:pt x="39629" y="24952"/>
                    <a:pt x="39295" y="25285"/>
                    <a:pt x="38861" y="25285"/>
                  </a:cubicBezTo>
                  <a:cubicBezTo>
                    <a:pt x="38561" y="25285"/>
                    <a:pt x="38361" y="25485"/>
                    <a:pt x="38361" y="25786"/>
                  </a:cubicBezTo>
                  <a:cubicBezTo>
                    <a:pt x="38361" y="26086"/>
                    <a:pt x="38561" y="26286"/>
                    <a:pt x="38861" y="26286"/>
                  </a:cubicBezTo>
                  <a:cubicBezTo>
                    <a:pt x="39295" y="26286"/>
                    <a:pt x="39629" y="26620"/>
                    <a:pt x="39629" y="27053"/>
                  </a:cubicBezTo>
                  <a:lnTo>
                    <a:pt x="39629" y="27820"/>
                  </a:lnTo>
                  <a:cubicBezTo>
                    <a:pt x="39629" y="28254"/>
                    <a:pt x="39295" y="28588"/>
                    <a:pt x="38861" y="28588"/>
                  </a:cubicBezTo>
                  <a:cubicBezTo>
                    <a:pt x="38561" y="28588"/>
                    <a:pt x="38361" y="28788"/>
                    <a:pt x="38361" y="29088"/>
                  </a:cubicBezTo>
                  <a:cubicBezTo>
                    <a:pt x="38361" y="29388"/>
                    <a:pt x="38561" y="29588"/>
                    <a:pt x="38861" y="29588"/>
                  </a:cubicBezTo>
                  <a:cubicBezTo>
                    <a:pt x="39295" y="29588"/>
                    <a:pt x="39629" y="29922"/>
                    <a:pt x="39629" y="30322"/>
                  </a:cubicBezTo>
                  <a:lnTo>
                    <a:pt x="39629" y="31123"/>
                  </a:lnTo>
                  <a:cubicBezTo>
                    <a:pt x="39629" y="31556"/>
                    <a:pt x="39295" y="31890"/>
                    <a:pt x="38861" y="31890"/>
                  </a:cubicBezTo>
                  <a:cubicBezTo>
                    <a:pt x="38561" y="31890"/>
                    <a:pt x="38361" y="32090"/>
                    <a:pt x="38361" y="32390"/>
                  </a:cubicBezTo>
                  <a:cubicBezTo>
                    <a:pt x="38361" y="32657"/>
                    <a:pt x="38561" y="32891"/>
                    <a:pt x="38861" y="32891"/>
                  </a:cubicBezTo>
                  <a:cubicBezTo>
                    <a:pt x="39295" y="32891"/>
                    <a:pt x="39629" y="33224"/>
                    <a:pt x="39629" y="33625"/>
                  </a:cubicBezTo>
                  <a:lnTo>
                    <a:pt x="39629" y="34425"/>
                  </a:lnTo>
                  <a:cubicBezTo>
                    <a:pt x="39629" y="34825"/>
                    <a:pt x="39295" y="35159"/>
                    <a:pt x="38861" y="35159"/>
                  </a:cubicBezTo>
                  <a:cubicBezTo>
                    <a:pt x="38561" y="35159"/>
                    <a:pt x="38361" y="35393"/>
                    <a:pt x="38361" y="35659"/>
                  </a:cubicBezTo>
                  <a:cubicBezTo>
                    <a:pt x="38361" y="35960"/>
                    <a:pt x="38561" y="36160"/>
                    <a:pt x="38861" y="36160"/>
                  </a:cubicBezTo>
                  <a:cubicBezTo>
                    <a:pt x="39295" y="36160"/>
                    <a:pt x="39629" y="36493"/>
                    <a:pt x="39629" y="36927"/>
                  </a:cubicBezTo>
                  <a:lnTo>
                    <a:pt x="39629" y="37728"/>
                  </a:lnTo>
                  <a:cubicBezTo>
                    <a:pt x="39629" y="38128"/>
                    <a:pt x="39295" y="38461"/>
                    <a:pt x="38861" y="38461"/>
                  </a:cubicBezTo>
                  <a:cubicBezTo>
                    <a:pt x="38561" y="38461"/>
                    <a:pt x="38361" y="38662"/>
                    <a:pt x="38361" y="38962"/>
                  </a:cubicBezTo>
                  <a:cubicBezTo>
                    <a:pt x="38361" y="39262"/>
                    <a:pt x="38561" y="39462"/>
                    <a:pt x="38861" y="39462"/>
                  </a:cubicBezTo>
                  <a:cubicBezTo>
                    <a:pt x="39295" y="39462"/>
                    <a:pt x="39629" y="39796"/>
                    <a:pt x="39629" y="40229"/>
                  </a:cubicBezTo>
                  <a:lnTo>
                    <a:pt x="39629" y="40997"/>
                  </a:lnTo>
                  <a:cubicBezTo>
                    <a:pt x="39629" y="41430"/>
                    <a:pt x="39295" y="41764"/>
                    <a:pt x="38861" y="41764"/>
                  </a:cubicBezTo>
                  <a:cubicBezTo>
                    <a:pt x="38561" y="41764"/>
                    <a:pt x="38361" y="41964"/>
                    <a:pt x="38361" y="42264"/>
                  </a:cubicBezTo>
                  <a:cubicBezTo>
                    <a:pt x="38361" y="42564"/>
                    <a:pt x="38561" y="42764"/>
                    <a:pt x="38861" y="42764"/>
                  </a:cubicBezTo>
                  <a:cubicBezTo>
                    <a:pt x="39295" y="42764"/>
                    <a:pt x="39629" y="43098"/>
                    <a:pt x="39629" y="43498"/>
                  </a:cubicBezTo>
                  <a:lnTo>
                    <a:pt x="39629" y="44299"/>
                  </a:lnTo>
                  <a:cubicBezTo>
                    <a:pt x="39629" y="44733"/>
                    <a:pt x="39295" y="45066"/>
                    <a:pt x="38861" y="45066"/>
                  </a:cubicBezTo>
                  <a:cubicBezTo>
                    <a:pt x="38561" y="45066"/>
                    <a:pt x="38361" y="45266"/>
                    <a:pt x="38361" y="45566"/>
                  </a:cubicBezTo>
                  <a:cubicBezTo>
                    <a:pt x="38361" y="45833"/>
                    <a:pt x="38561" y="46067"/>
                    <a:pt x="38861" y="46067"/>
                  </a:cubicBezTo>
                  <a:cubicBezTo>
                    <a:pt x="39295" y="46067"/>
                    <a:pt x="39629" y="46400"/>
                    <a:pt x="39629" y="46801"/>
                  </a:cubicBezTo>
                  <a:lnTo>
                    <a:pt x="39629" y="47768"/>
                  </a:lnTo>
                  <a:cubicBezTo>
                    <a:pt x="39629" y="48168"/>
                    <a:pt x="39295" y="48502"/>
                    <a:pt x="38861" y="48502"/>
                  </a:cubicBezTo>
                  <a:lnTo>
                    <a:pt x="37527" y="48502"/>
                  </a:lnTo>
                  <a:cubicBezTo>
                    <a:pt x="37327" y="48502"/>
                    <a:pt x="37127" y="48435"/>
                    <a:pt x="36993" y="48268"/>
                  </a:cubicBezTo>
                  <a:cubicBezTo>
                    <a:pt x="36860" y="48102"/>
                    <a:pt x="36793" y="47901"/>
                    <a:pt x="36827" y="47668"/>
                  </a:cubicBezTo>
                  <a:lnTo>
                    <a:pt x="36827" y="47635"/>
                  </a:lnTo>
                  <a:cubicBezTo>
                    <a:pt x="36827" y="47334"/>
                    <a:pt x="36627" y="47134"/>
                    <a:pt x="36326" y="47134"/>
                  </a:cubicBezTo>
                  <a:cubicBezTo>
                    <a:pt x="36026" y="47134"/>
                    <a:pt x="35826" y="47334"/>
                    <a:pt x="35826" y="47635"/>
                  </a:cubicBezTo>
                  <a:lnTo>
                    <a:pt x="35826" y="47668"/>
                  </a:lnTo>
                  <a:cubicBezTo>
                    <a:pt x="35859" y="47901"/>
                    <a:pt x="35793" y="48102"/>
                    <a:pt x="35659" y="48268"/>
                  </a:cubicBezTo>
                  <a:cubicBezTo>
                    <a:pt x="35526" y="48435"/>
                    <a:pt x="35326" y="48502"/>
                    <a:pt x="35125" y="48502"/>
                  </a:cubicBezTo>
                  <a:lnTo>
                    <a:pt x="34292" y="48502"/>
                  </a:lnTo>
                  <a:cubicBezTo>
                    <a:pt x="34058" y="48502"/>
                    <a:pt x="33858" y="48435"/>
                    <a:pt x="33724" y="48268"/>
                  </a:cubicBezTo>
                  <a:cubicBezTo>
                    <a:pt x="33624" y="48102"/>
                    <a:pt x="33524" y="47901"/>
                    <a:pt x="33558" y="47668"/>
                  </a:cubicBezTo>
                  <a:lnTo>
                    <a:pt x="33558" y="47635"/>
                  </a:lnTo>
                  <a:cubicBezTo>
                    <a:pt x="33558" y="47334"/>
                    <a:pt x="33358" y="47134"/>
                    <a:pt x="33057" y="47134"/>
                  </a:cubicBezTo>
                  <a:cubicBezTo>
                    <a:pt x="32790" y="47134"/>
                    <a:pt x="32557" y="47334"/>
                    <a:pt x="32557" y="47635"/>
                  </a:cubicBezTo>
                  <a:lnTo>
                    <a:pt x="32557" y="47668"/>
                  </a:lnTo>
                  <a:cubicBezTo>
                    <a:pt x="32624" y="47901"/>
                    <a:pt x="32524" y="48102"/>
                    <a:pt x="32390" y="48268"/>
                  </a:cubicBezTo>
                  <a:cubicBezTo>
                    <a:pt x="32290" y="48435"/>
                    <a:pt x="32057" y="48502"/>
                    <a:pt x="31856" y="48502"/>
                  </a:cubicBezTo>
                  <a:lnTo>
                    <a:pt x="31023" y="48502"/>
                  </a:lnTo>
                  <a:cubicBezTo>
                    <a:pt x="30822" y="48502"/>
                    <a:pt x="30622" y="48435"/>
                    <a:pt x="30489" y="48268"/>
                  </a:cubicBezTo>
                  <a:cubicBezTo>
                    <a:pt x="30355" y="48102"/>
                    <a:pt x="30289" y="47901"/>
                    <a:pt x="30322" y="47668"/>
                  </a:cubicBezTo>
                  <a:lnTo>
                    <a:pt x="30322" y="47635"/>
                  </a:lnTo>
                  <a:cubicBezTo>
                    <a:pt x="30322" y="47334"/>
                    <a:pt x="30122" y="47134"/>
                    <a:pt x="29822" y="47134"/>
                  </a:cubicBezTo>
                  <a:cubicBezTo>
                    <a:pt x="29521" y="47134"/>
                    <a:pt x="29321" y="47334"/>
                    <a:pt x="29321" y="47635"/>
                  </a:cubicBezTo>
                  <a:lnTo>
                    <a:pt x="29321" y="47668"/>
                  </a:lnTo>
                  <a:cubicBezTo>
                    <a:pt x="29355" y="47901"/>
                    <a:pt x="29288" y="48102"/>
                    <a:pt x="29155" y="48268"/>
                  </a:cubicBezTo>
                  <a:cubicBezTo>
                    <a:pt x="29021" y="48435"/>
                    <a:pt x="28821" y="48502"/>
                    <a:pt x="28621" y="48502"/>
                  </a:cubicBezTo>
                  <a:lnTo>
                    <a:pt x="27787" y="48502"/>
                  </a:lnTo>
                  <a:cubicBezTo>
                    <a:pt x="27553" y="48502"/>
                    <a:pt x="27353" y="48435"/>
                    <a:pt x="27220" y="48268"/>
                  </a:cubicBezTo>
                  <a:cubicBezTo>
                    <a:pt x="27120" y="48102"/>
                    <a:pt x="27020" y="47901"/>
                    <a:pt x="27053" y="47668"/>
                  </a:cubicBezTo>
                  <a:lnTo>
                    <a:pt x="27053" y="47635"/>
                  </a:lnTo>
                  <a:cubicBezTo>
                    <a:pt x="27053" y="47334"/>
                    <a:pt x="26853" y="47134"/>
                    <a:pt x="26553" y="47134"/>
                  </a:cubicBezTo>
                  <a:cubicBezTo>
                    <a:pt x="26286" y="47134"/>
                    <a:pt x="26052" y="47334"/>
                    <a:pt x="26052" y="47635"/>
                  </a:cubicBezTo>
                  <a:lnTo>
                    <a:pt x="26052" y="47668"/>
                  </a:lnTo>
                  <a:cubicBezTo>
                    <a:pt x="26119" y="47901"/>
                    <a:pt x="26019" y="48102"/>
                    <a:pt x="25886" y="48268"/>
                  </a:cubicBezTo>
                  <a:cubicBezTo>
                    <a:pt x="25785" y="48435"/>
                    <a:pt x="25552" y="48502"/>
                    <a:pt x="25352" y="48502"/>
                  </a:cubicBezTo>
                  <a:lnTo>
                    <a:pt x="24518" y="48502"/>
                  </a:lnTo>
                  <a:cubicBezTo>
                    <a:pt x="24318" y="48502"/>
                    <a:pt x="24118" y="48435"/>
                    <a:pt x="23984" y="48268"/>
                  </a:cubicBezTo>
                  <a:cubicBezTo>
                    <a:pt x="23851" y="48102"/>
                    <a:pt x="23784" y="47901"/>
                    <a:pt x="23817" y="47668"/>
                  </a:cubicBezTo>
                  <a:lnTo>
                    <a:pt x="23817" y="47635"/>
                  </a:lnTo>
                  <a:cubicBezTo>
                    <a:pt x="23817" y="47334"/>
                    <a:pt x="23617" y="47134"/>
                    <a:pt x="23317" y="47134"/>
                  </a:cubicBezTo>
                  <a:cubicBezTo>
                    <a:pt x="23017" y="47134"/>
                    <a:pt x="22817" y="47334"/>
                    <a:pt x="22817" y="47635"/>
                  </a:cubicBezTo>
                  <a:lnTo>
                    <a:pt x="22817" y="47668"/>
                  </a:lnTo>
                  <a:cubicBezTo>
                    <a:pt x="22850" y="47901"/>
                    <a:pt x="22783" y="48102"/>
                    <a:pt x="22650" y="48268"/>
                  </a:cubicBezTo>
                  <a:cubicBezTo>
                    <a:pt x="22516" y="48435"/>
                    <a:pt x="22316" y="48502"/>
                    <a:pt x="22116" y="48502"/>
                  </a:cubicBezTo>
                  <a:lnTo>
                    <a:pt x="21282" y="48502"/>
                  </a:lnTo>
                  <a:cubicBezTo>
                    <a:pt x="21082" y="48502"/>
                    <a:pt x="20849" y="48435"/>
                    <a:pt x="20715" y="48268"/>
                  </a:cubicBezTo>
                  <a:cubicBezTo>
                    <a:pt x="20615" y="48102"/>
                    <a:pt x="20515" y="47901"/>
                    <a:pt x="20582" y="47668"/>
                  </a:cubicBezTo>
                  <a:lnTo>
                    <a:pt x="20582" y="47635"/>
                  </a:lnTo>
                  <a:cubicBezTo>
                    <a:pt x="20582" y="47334"/>
                    <a:pt x="20348" y="47134"/>
                    <a:pt x="20081" y="47134"/>
                  </a:cubicBezTo>
                  <a:cubicBezTo>
                    <a:pt x="19781" y="47134"/>
                    <a:pt x="19581" y="47334"/>
                    <a:pt x="19581" y="47635"/>
                  </a:cubicBezTo>
                  <a:lnTo>
                    <a:pt x="19581" y="47668"/>
                  </a:lnTo>
                  <a:cubicBezTo>
                    <a:pt x="19614" y="47901"/>
                    <a:pt x="19514" y="48102"/>
                    <a:pt x="19414" y="48268"/>
                  </a:cubicBezTo>
                  <a:cubicBezTo>
                    <a:pt x="19281" y="48435"/>
                    <a:pt x="19081" y="48502"/>
                    <a:pt x="18847" y="48502"/>
                  </a:cubicBezTo>
                  <a:lnTo>
                    <a:pt x="18013" y="48502"/>
                  </a:lnTo>
                  <a:cubicBezTo>
                    <a:pt x="17813" y="48502"/>
                    <a:pt x="17613" y="48435"/>
                    <a:pt x="17480" y="48268"/>
                  </a:cubicBezTo>
                  <a:cubicBezTo>
                    <a:pt x="17346" y="48102"/>
                    <a:pt x="17279" y="47901"/>
                    <a:pt x="17313" y="47668"/>
                  </a:cubicBezTo>
                  <a:lnTo>
                    <a:pt x="17313" y="47635"/>
                  </a:lnTo>
                  <a:cubicBezTo>
                    <a:pt x="17313" y="47334"/>
                    <a:pt x="17113" y="47134"/>
                    <a:pt x="16812" y="47134"/>
                  </a:cubicBezTo>
                  <a:cubicBezTo>
                    <a:pt x="16512" y="47134"/>
                    <a:pt x="16312" y="47334"/>
                    <a:pt x="16312" y="47635"/>
                  </a:cubicBezTo>
                  <a:lnTo>
                    <a:pt x="16312" y="47668"/>
                  </a:lnTo>
                  <a:cubicBezTo>
                    <a:pt x="16345" y="47901"/>
                    <a:pt x="16279" y="48102"/>
                    <a:pt x="16145" y="48268"/>
                  </a:cubicBezTo>
                  <a:cubicBezTo>
                    <a:pt x="16012" y="48435"/>
                    <a:pt x="15812" y="48502"/>
                    <a:pt x="15612" y="48502"/>
                  </a:cubicBezTo>
                  <a:lnTo>
                    <a:pt x="14778" y="48502"/>
                  </a:lnTo>
                  <a:cubicBezTo>
                    <a:pt x="14577" y="48502"/>
                    <a:pt x="14344" y="48435"/>
                    <a:pt x="14244" y="48268"/>
                  </a:cubicBezTo>
                  <a:cubicBezTo>
                    <a:pt x="14110" y="48102"/>
                    <a:pt x="14010" y="47901"/>
                    <a:pt x="14077" y="47668"/>
                  </a:cubicBezTo>
                  <a:lnTo>
                    <a:pt x="14077" y="47635"/>
                  </a:lnTo>
                  <a:cubicBezTo>
                    <a:pt x="14077" y="47334"/>
                    <a:pt x="13844" y="47134"/>
                    <a:pt x="13577" y="47134"/>
                  </a:cubicBezTo>
                  <a:cubicBezTo>
                    <a:pt x="13277" y="47134"/>
                    <a:pt x="13076" y="47334"/>
                    <a:pt x="13076" y="47635"/>
                  </a:cubicBezTo>
                  <a:lnTo>
                    <a:pt x="13076" y="47668"/>
                  </a:lnTo>
                  <a:cubicBezTo>
                    <a:pt x="13110" y="47901"/>
                    <a:pt x="13010" y="48102"/>
                    <a:pt x="12910" y="48268"/>
                  </a:cubicBezTo>
                  <a:cubicBezTo>
                    <a:pt x="12776" y="48435"/>
                    <a:pt x="12576" y="48502"/>
                    <a:pt x="12343" y="48502"/>
                  </a:cubicBezTo>
                  <a:lnTo>
                    <a:pt x="11509" y="48502"/>
                  </a:lnTo>
                  <a:cubicBezTo>
                    <a:pt x="11308" y="48502"/>
                    <a:pt x="11108" y="48435"/>
                    <a:pt x="10975" y="48268"/>
                  </a:cubicBezTo>
                  <a:cubicBezTo>
                    <a:pt x="10841" y="48102"/>
                    <a:pt x="10775" y="47901"/>
                    <a:pt x="10808" y="47668"/>
                  </a:cubicBezTo>
                  <a:lnTo>
                    <a:pt x="10808" y="47635"/>
                  </a:lnTo>
                  <a:cubicBezTo>
                    <a:pt x="10808" y="47334"/>
                    <a:pt x="10608" y="47134"/>
                    <a:pt x="10308" y="47134"/>
                  </a:cubicBezTo>
                  <a:cubicBezTo>
                    <a:pt x="10008" y="47134"/>
                    <a:pt x="9807" y="47334"/>
                    <a:pt x="9807" y="47635"/>
                  </a:cubicBezTo>
                  <a:lnTo>
                    <a:pt x="9807" y="47668"/>
                  </a:lnTo>
                  <a:cubicBezTo>
                    <a:pt x="9841" y="47901"/>
                    <a:pt x="9774" y="48102"/>
                    <a:pt x="9641" y="48268"/>
                  </a:cubicBezTo>
                  <a:cubicBezTo>
                    <a:pt x="9507" y="48435"/>
                    <a:pt x="9307" y="48502"/>
                    <a:pt x="9107" y="48502"/>
                  </a:cubicBezTo>
                  <a:lnTo>
                    <a:pt x="8273" y="48502"/>
                  </a:lnTo>
                  <a:cubicBezTo>
                    <a:pt x="8073" y="48502"/>
                    <a:pt x="7839" y="48435"/>
                    <a:pt x="7739" y="48268"/>
                  </a:cubicBezTo>
                  <a:cubicBezTo>
                    <a:pt x="7606" y="48102"/>
                    <a:pt x="7506" y="47901"/>
                    <a:pt x="7572" y="47668"/>
                  </a:cubicBezTo>
                  <a:lnTo>
                    <a:pt x="7572" y="47635"/>
                  </a:lnTo>
                  <a:cubicBezTo>
                    <a:pt x="7572" y="47334"/>
                    <a:pt x="7339" y="47134"/>
                    <a:pt x="7072" y="47134"/>
                  </a:cubicBezTo>
                  <a:cubicBezTo>
                    <a:pt x="6772" y="47134"/>
                    <a:pt x="6572" y="47334"/>
                    <a:pt x="6572" y="47635"/>
                  </a:cubicBezTo>
                  <a:lnTo>
                    <a:pt x="6572" y="47668"/>
                  </a:lnTo>
                  <a:cubicBezTo>
                    <a:pt x="6605" y="47901"/>
                    <a:pt x="6505" y="48102"/>
                    <a:pt x="6405" y="48268"/>
                  </a:cubicBezTo>
                  <a:cubicBezTo>
                    <a:pt x="6272" y="48435"/>
                    <a:pt x="6071" y="48502"/>
                    <a:pt x="5838" y="48502"/>
                  </a:cubicBezTo>
                  <a:lnTo>
                    <a:pt x="5004" y="48502"/>
                  </a:lnTo>
                  <a:cubicBezTo>
                    <a:pt x="4804" y="48502"/>
                    <a:pt x="4604" y="48435"/>
                    <a:pt x="4470" y="48268"/>
                  </a:cubicBezTo>
                  <a:cubicBezTo>
                    <a:pt x="4337" y="48102"/>
                    <a:pt x="4270" y="47901"/>
                    <a:pt x="4303" y="47668"/>
                  </a:cubicBezTo>
                  <a:lnTo>
                    <a:pt x="4303" y="47635"/>
                  </a:lnTo>
                  <a:cubicBezTo>
                    <a:pt x="4303" y="47334"/>
                    <a:pt x="4103" y="47134"/>
                    <a:pt x="3803" y="47134"/>
                  </a:cubicBezTo>
                  <a:cubicBezTo>
                    <a:pt x="3503" y="47134"/>
                    <a:pt x="3303" y="47334"/>
                    <a:pt x="3303" y="47635"/>
                  </a:cubicBezTo>
                  <a:lnTo>
                    <a:pt x="3303" y="47668"/>
                  </a:lnTo>
                  <a:cubicBezTo>
                    <a:pt x="3336" y="47901"/>
                    <a:pt x="3269" y="48102"/>
                    <a:pt x="3136" y="48268"/>
                  </a:cubicBezTo>
                  <a:cubicBezTo>
                    <a:pt x="3003" y="48435"/>
                    <a:pt x="2802" y="48502"/>
                    <a:pt x="2602" y="48502"/>
                  </a:cubicBezTo>
                  <a:lnTo>
                    <a:pt x="1268" y="48502"/>
                  </a:lnTo>
                  <a:cubicBezTo>
                    <a:pt x="834" y="48502"/>
                    <a:pt x="501" y="48168"/>
                    <a:pt x="501" y="47768"/>
                  </a:cubicBezTo>
                  <a:lnTo>
                    <a:pt x="501" y="46934"/>
                  </a:lnTo>
                  <a:cubicBezTo>
                    <a:pt x="501" y="46500"/>
                    <a:pt x="834" y="46167"/>
                    <a:pt x="1268" y="46167"/>
                  </a:cubicBezTo>
                  <a:cubicBezTo>
                    <a:pt x="1568" y="46167"/>
                    <a:pt x="1768" y="45967"/>
                    <a:pt x="1768" y="45667"/>
                  </a:cubicBezTo>
                  <a:cubicBezTo>
                    <a:pt x="1768" y="45400"/>
                    <a:pt x="1568" y="45166"/>
                    <a:pt x="1268" y="45166"/>
                  </a:cubicBezTo>
                  <a:cubicBezTo>
                    <a:pt x="834" y="45166"/>
                    <a:pt x="501" y="44833"/>
                    <a:pt x="501" y="44432"/>
                  </a:cubicBezTo>
                  <a:lnTo>
                    <a:pt x="501" y="43632"/>
                  </a:lnTo>
                  <a:cubicBezTo>
                    <a:pt x="501" y="43231"/>
                    <a:pt x="834" y="42898"/>
                    <a:pt x="1268" y="42898"/>
                  </a:cubicBezTo>
                  <a:cubicBezTo>
                    <a:pt x="1568" y="42898"/>
                    <a:pt x="1768" y="42664"/>
                    <a:pt x="1768" y="42398"/>
                  </a:cubicBezTo>
                  <a:cubicBezTo>
                    <a:pt x="1768" y="42097"/>
                    <a:pt x="1568" y="41897"/>
                    <a:pt x="1268" y="41897"/>
                  </a:cubicBezTo>
                  <a:cubicBezTo>
                    <a:pt x="834" y="41897"/>
                    <a:pt x="501" y="41564"/>
                    <a:pt x="501" y="41130"/>
                  </a:cubicBezTo>
                  <a:lnTo>
                    <a:pt x="501" y="40329"/>
                  </a:lnTo>
                  <a:cubicBezTo>
                    <a:pt x="501" y="39929"/>
                    <a:pt x="834" y="39596"/>
                    <a:pt x="1268" y="39596"/>
                  </a:cubicBezTo>
                  <a:cubicBezTo>
                    <a:pt x="1568" y="39596"/>
                    <a:pt x="1768" y="39395"/>
                    <a:pt x="1768" y="39095"/>
                  </a:cubicBezTo>
                  <a:cubicBezTo>
                    <a:pt x="1768" y="38795"/>
                    <a:pt x="1568" y="38595"/>
                    <a:pt x="1268" y="38595"/>
                  </a:cubicBezTo>
                  <a:cubicBezTo>
                    <a:pt x="834" y="38595"/>
                    <a:pt x="501" y="38261"/>
                    <a:pt x="501" y="37828"/>
                  </a:cubicBezTo>
                  <a:lnTo>
                    <a:pt x="501" y="37060"/>
                  </a:lnTo>
                  <a:cubicBezTo>
                    <a:pt x="501" y="36627"/>
                    <a:pt x="834" y="36293"/>
                    <a:pt x="1268" y="36293"/>
                  </a:cubicBezTo>
                  <a:cubicBezTo>
                    <a:pt x="1568" y="36293"/>
                    <a:pt x="1768" y="36093"/>
                    <a:pt x="1768" y="35793"/>
                  </a:cubicBezTo>
                  <a:cubicBezTo>
                    <a:pt x="1768" y="35493"/>
                    <a:pt x="1568" y="35292"/>
                    <a:pt x="1268" y="35292"/>
                  </a:cubicBezTo>
                  <a:cubicBezTo>
                    <a:pt x="834" y="35292"/>
                    <a:pt x="501" y="34959"/>
                    <a:pt x="501" y="34559"/>
                  </a:cubicBezTo>
                  <a:lnTo>
                    <a:pt x="501" y="33758"/>
                  </a:lnTo>
                  <a:cubicBezTo>
                    <a:pt x="501" y="33324"/>
                    <a:pt x="834" y="32991"/>
                    <a:pt x="1268" y="32991"/>
                  </a:cubicBezTo>
                  <a:cubicBezTo>
                    <a:pt x="1568" y="32991"/>
                    <a:pt x="1768" y="32791"/>
                    <a:pt x="1768" y="32490"/>
                  </a:cubicBezTo>
                  <a:cubicBezTo>
                    <a:pt x="1768" y="32224"/>
                    <a:pt x="1568" y="31990"/>
                    <a:pt x="1268" y="31990"/>
                  </a:cubicBezTo>
                  <a:cubicBezTo>
                    <a:pt x="834" y="31990"/>
                    <a:pt x="501" y="31657"/>
                    <a:pt x="501" y="31256"/>
                  </a:cubicBezTo>
                  <a:lnTo>
                    <a:pt x="501" y="30456"/>
                  </a:lnTo>
                  <a:cubicBezTo>
                    <a:pt x="501" y="30055"/>
                    <a:pt x="834" y="29722"/>
                    <a:pt x="1268" y="29722"/>
                  </a:cubicBezTo>
                  <a:cubicBezTo>
                    <a:pt x="1568" y="29722"/>
                    <a:pt x="1768" y="29488"/>
                    <a:pt x="1768" y="29221"/>
                  </a:cubicBezTo>
                  <a:cubicBezTo>
                    <a:pt x="1768" y="28921"/>
                    <a:pt x="1568" y="28721"/>
                    <a:pt x="1268" y="28721"/>
                  </a:cubicBezTo>
                  <a:cubicBezTo>
                    <a:pt x="834" y="28721"/>
                    <a:pt x="501" y="28388"/>
                    <a:pt x="501" y="27954"/>
                  </a:cubicBezTo>
                  <a:lnTo>
                    <a:pt x="501" y="27153"/>
                  </a:lnTo>
                  <a:cubicBezTo>
                    <a:pt x="501" y="26753"/>
                    <a:pt x="834" y="26419"/>
                    <a:pt x="1268" y="26419"/>
                  </a:cubicBezTo>
                  <a:cubicBezTo>
                    <a:pt x="1568" y="26419"/>
                    <a:pt x="1768" y="26219"/>
                    <a:pt x="1768" y="25919"/>
                  </a:cubicBezTo>
                  <a:cubicBezTo>
                    <a:pt x="1768" y="25619"/>
                    <a:pt x="1568" y="25419"/>
                    <a:pt x="1268" y="25419"/>
                  </a:cubicBezTo>
                  <a:cubicBezTo>
                    <a:pt x="834" y="25419"/>
                    <a:pt x="501" y="25085"/>
                    <a:pt x="501" y="24652"/>
                  </a:cubicBezTo>
                  <a:lnTo>
                    <a:pt x="501" y="23884"/>
                  </a:lnTo>
                  <a:cubicBezTo>
                    <a:pt x="501" y="23451"/>
                    <a:pt x="834" y="23117"/>
                    <a:pt x="1268" y="23117"/>
                  </a:cubicBezTo>
                  <a:cubicBezTo>
                    <a:pt x="1568" y="23117"/>
                    <a:pt x="1768" y="22917"/>
                    <a:pt x="1768" y="22617"/>
                  </a:cubicBezTo>
                  <a:cubicBezTo>
                    <a:pt x="1768" y="22317"/>
                    <a:pt x="1568" y="22116"/>
                    <a:pt x="1268" y="22116"/>
                  </a:cubicBezTo>
                  <a:cubicBezTo>
                    <a:pt x="834" y="22116"/>
                    <a:pt x="501" y="21783"/>
                    <a:pt x="501" y="21383"/>
                  </a:cubicBezTo>
                  <a:lnTo>
                    <a:pt x="501" y="20582"/>
                  </a:lnTo>
                  <a:cubicBezTo>
                    <a:pt x="501" y="20148"/>
                    <a:pt x="834" y="19815"/>
                    <a:pt x="1268" y="19815"/>
                  </a:cubicBezTo>
                  <a:cubicBezTo>
                    <a:pt x="1568" y="19815"/>
                    <a:pt x="1768" y="19615"/>
                    <a:pt x="1768" y="19314"/>
                  </a:cubicBezTo>
                  <a:cubicBezTo>
                    <a:pt x="1768" y="19048"/>
                    <a:pt x="1568" y="18814"/>
                    <a:pt x="1268" y="18814"/>
                  </a:cubicBezTo>
                  <a:cubicBezTo>
                    <a:pt x="834" y="18814"/>
                    <a:pt x="501" y="18480"/>
                    <a:pt x="501" y="18080"/>
                  </a:cubicBezTo>
                  <a:lnTo>
                    <a:pt x="501" y="17280"/>
                  </a:lnTo>
                  <a:cubicBezTo>
                    <a:pt x="501" y="16846"/>
                    <a:pt x="834" y="16512"/>
                    <a:pt x="1268" y="16512"/>
                  </a:cubicBezTo>
                  <a:cubicBezTo>
                    <a:pt x="1568" y="16512"/>
                    <a:pt x="1768" y="16312"/>
                    <a:pt x="1768" y="16012"/>
                  </a:cubicBezTo>
                  <a:cubicBezTo>
                    <a:pt x="1768" y="15745"/>
                    <a:pt x="1568" y="15512"/>
                    <a:pt x="1268" y="15512"/>
                  </a:cubicBezTo>
                  <a:cubicBezTo>
                    <a:pt x="834" y="15512"/>
                    <a:pt x="501" y="15178"/>
                    <a:pt x="501" y="14778"/>
                  </a:cubicBezTo>
                  <a:lnTo>
                    <a:pt x="501" y="13977"/>
                  </a:lnTo>
                  <a:cubicBezTo>
                    <a:pt x="501" y="13577"/>
                    <a:pt x="834" y="13243"/>
                    <a:pt x="1268" y="13243"/>
                  </a:cubicBezTo>
                  <a:cubicBezTo>
                    <a:pt x="1568" y="13243"/>
                    <a:pt x="1768" y="13010"/>
                    <a:pt x="1768" y="12743"/>
                  </a:cubicBezTo>
                  <a:cubicBezTo>
                    <a:pt x="1768" y="12443"/>
                    <a:pt x="1568" y="12243"/>
                    <a:pt x="1268" y="12243"/>
                  </a:cubicBezTo>
                  <a:cubicBezTo>
                    <a:pt x="834" y="12243"/>
                    <a:pt x="501" y="11909"/>
                    <a:pt x="501" y="11475"/>
                  </a:cubicBezTo>
                  <a:lnTo>
                    <a:pt x="501" y="10675"/>
                  </a:lnTo>
                  <a:cubicBezTo>
                    <a:pt x="501" y="10275"/>
                    <a:pt x="834" y="9941"/>
                    <a:pt x="1268" y="9941"/>
                  </a:cubicBezTo>
                  <a:cubicBezTo>
                    <a:pt x="1568" y="9941"/>
                    <a:pt x="1768" y="9741"/>
                    <a:pt x="1768" y="9441"/>
                  </a:cubicBezTo>
                  <a:cubicBezTo>
                    <a:pt x="1768" y="9140"/>
                    <a:pt x="1568" y="8940"/>
                    <a:pt x="1268" y="8940"/>
                  </a:cubicBezTo>
                  <a:cubicBezTo>
                    <a:pt x="834" y="8940"/>
                    <a:pt x="501" y="8607"/>
                    <a:pt x="501" y="8173"/>
                  </a:cubicBezTo>
                  <a:lnTo>
                    <a:pt x="501" y="7406"/>
                  </a:lnTo>
                  <a:cubicBezTo>
                    <a:pt x="501" y="6972"/>
                    <a:pt x="834" y="6639"/>
                    <a:pt x="1268" y="6639"/>
                  </a:cubicBezTo>
                  <a:cubicBezTo>
                    <a:pt x="1568" y="6639"/>
                    <a:pt x="1768" y="6438"/>
                    <a:pt x="1768" y="6138"/>
                  </a:cubicBezTo>
                  <a:cubicBezTo>
                    <a:pt x="1768" y="5838"/>
                    <a:pt x="1568" y="5638"/>
                    <a:pt x="1268" y="5638"/>
                  </a:cubicBezTo>
                  <a:cubicBezTo>
                    <a:pt x="834" y="5638"/>
                    <a:pt x="501" y="5304"/>
                    <a:pt x="501" y="4904"/>
                  </a:cubicBezTo>
                  <a:lnTo>
                    <a:pt x="501" y="4103"/>
                  </a:lnTo>
                  <a:cubicBezTo>
                    <a:pt x="501" y="3670"/>
                    <a:pt x="834" y="3336"/>
                    <a:pt x="1268" y="3336"/>
                  </a:cubicBezTo>
                  <a:cubicBezTo>
                    <a:pt x="1568" y="3336"/>
                    <a:pt x="1768" y="3136"/>
                    <a:pt x="1768" y="2836"/>
                  </a:cubicBezTo>
                  <a:cubicBezTo>
                    <a:pt x="1768" y="2569"/>
                    <a:pt x="1568" y="2336"/>
                    <a:pt x="1268" y="2336"/>
                  </a:cubicBezTo>
                  <a:cubicBezTo>
                    <a:pt x="834" y="2336"/>
                    <a:pt x="501" y="2002"/>
                    <a:pt x="501" y="1602"/>
                  </a:cubicBezTo>
                  <a:lnTo>
                    <a:pt x="501" y="768"/>
                  </a:lnTo>
                  <a:cubicBezTo>
                    <a:pt x="0" y="367"/>
                    <a:pt x="33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4204000" y="745975"/>
              <a:ext cx="802275" cy="1025750"/>
            </a:xfrm>
            <a:custGeom>
              <a:avLst/>
              <a:gdLst/>
              <a:ahLst/>
              <a:cxnLst/>
              <a:rect l="l" t="t" r="r" b="b"/>
              <a:pathLst>
                <a:path w="32091" h="41030" extrusionOk="0">
                  <a:moveTo>
                    <a:pt x="1" y="1"/>
                  </a:moveTo>
                  <a:lnTo>
                    <a:pt x="32090" y="1"/>
                  </a:lnTo>
                  <a:lnTo>
                    <a:pt x="32090" y="41030"/>
                  </a:lnTo>
                  <a:lnTo>
                    <a:pt x="1" y="410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1"/>
            <p:cNvSpPr/>
            <p:nvPr/>
          </p:nvSpPr>
          <p:spPr>
            <a:xfrm>
              <a:off x="4262375" y="809350"/>
              <a:ext cx="115125" cy="71750"/>
            </a:xfrm>
            <a:custGeom>
              <a:avLst/>
              <a:gdLst/>
              <a:ahLst/>
              <a:cxnLst/>
              <a:rect l="l" t="t" r="r" b="b"/>
              <a:pathLst>
                <a:path w="4605" h="2870" extrusionOk="0">
                  <a:moveTo>
                    <a:pt x="501" y="1"/>
                  </a:moveTo>
                  <a:cubicBezTo>
                    <a:pt x="401" y="34"/>
                    <a:pt x="334" y="34"/>
                    <a:pt x="234" y="101"/>
                  </a:cubicBezTo>
                  <a:cubicBezTo>
                    <a:pt x="168" y="134"/>
                    <a:pt x="101" y="201"/>
                    <a:pt x="67" y="268"/>
                  </a:cubicBezTo>
                  <a:cubicBezTo>
                    <a:pt x="34" y="301"/>
                    <a:pt x="1" y="368"/>
                    <a:pt x="1" y="501"/>
                  </a:cubicBezTo>
                  <a:cubicBezTo>
                    <a:pt x="1" y="601"/>
                    <a:pt x="34" y="668"/>
                    <a:pt x="67" y="768"/>
                  </a:cubicBezTo>
                  <a:cubicBezTo>
                    <a:pt x="101" y="835"/>
                    <a:pt x="168" y="868"/>
                    <a:pt x="234" y="935"/>
                  </a:cubicBezTo>
                  <a:cubicBezTo>
                    <a:pt x="334" y="968"/>
                    <a:pt x="401" y="1001"/>
                    <a:pt x="501" y="1001"/>
                  </a:cubicBezTo>
                  <a:lnTo>
                    <a:pt x="1869" y="1001"/>
                  </a:lnTo>
                  <a:lnTo>
                    <a:pt x="1869" y="1869"/>
                  </a:lnTo>
                  <a:lnTo>
                    <a:pt x="501" y="1869"/>
                  </a:lnTo>
                  <a:cubicBezTo>
                    <a:pt x="401" y="1935"/>
                    <a:pt x="334" y="1935"/>
                    <a:pt x="234" y="1969"/>
                  </a:cubicBezTo>
                  <a:cubicBezTo>
                    <a:pt x="168" y="2002"/>
                    <a:pt x="101" y="2102"/>
                    <a:pt x="67" y="2136"/>
                  </a:cubicBezTo>
                  <a:cubicBezTo>
                    <a:pt x="34" y="2169"/>
                    <a:pt x="1" y="2269"/>
                    <a:pt x="1" y="2369"/>
                  </a:cubicBezTo>
                  <a:cubicBezTo>
                    <a:pt x="1" y="2469"/>
                    <a:pt x="34" y="2536"/>
                    <a:pt x="67" y="2636"/>
                  </a:cubicBezTo>
                  <a:cubicBezTo>
                    <a:pt x="101" y="2703"/>
                    <a:pt x="168" y="2769"/>
                    <a:pt x="234" y="2803"/>
                  </a:cubicBezTo>
                  <a:cubicBezTo>
                    <a:pt x="334" y="2836"/>
                    <a:pt x="401" y="2869"/>
                    <a:pt x="501" y="2869"/>
                  </a:cubicBezTo>
                  <a:lnTo>
                    <a:pt x="4104" y="2869"/>
                  </a:lnTo>
                  <a:cubicBezTo>
                    <a:pt x="4204" y="2836"/>
                    <a:pt x="4304" y="2836"/>
                    <a:pt x="4371" y="2803"/>
                  </a:cubicBezTo>
                  <a:cubicBezTo>
                    <a:pt x="4437" y="2769"/>
                    <a:pt x="4504" y="2703"/>
                    <a:pt x="4537" y="2636"/>
                  </a:cubicBezTo>
                  <a:cubicBezTo>
                    <a:pt x="4571" y="2603"/>
                    <a:pt x="4604" y="2502"/>
                    <a:pt x="4604" y="2369"/>
                  </a:cubicBezTo>
                  <a:cubicBezTo>
                    <a:pt x="4604" y="2302"/>
                    <a:pt x="4571" y="2202"/>
                    <a:pt x="4537" y="2136"/>
                  </a:cubicBezTo>
                  <a:cubicBezTo>
                    <a:pt x="4504" y="2035"/>
                    <a:pt x="4437" y="2002"/>
                    <a:pt x="4371" y="1969"/>
                  </a:cubicBezTo>
                  <a:cubicBezTo>
                    <a:pt x="4270" y="1935"/>
                    <a:pt x="4204" y="1869"/>
                    <a:pt x="4104" y="1869"/>
                  </a:cubicBezTo>
                  <a:lnTo>
                    <a:pt x="2769" y="1869"/>
                  </a:lnTo>
                  <a:lnTo>
                    <a:pt x="2769" y="1001"/>
                  </a:lnTo>
                  <a:lnTo>
                    <a:pt x="4104" y="1001"/>
                  </a:lnTo>
                  <a:cubicBezTo>
                    <a:pt x="4204" y="968"/>
                    <a:pt x="4304" y="968"/>
                    <a:pt x="4371" y="935"/>
                  </a:cubicBezTo>
                  <a:cubicBezTo>
                    <a:pt x="4437" y="868"/>
                    <a:pt x="4504" y="835"/>
                    <a:pt x="4537" y="768"/>
                  </a:cubicBezTo>
                  <a:cubicBezTo>
                    <a:pt x="4571" y="701"/>
                    <a:pt x="4604" y="634"/>
                    <a:pt x="4604" y="501"/>
                  </a:cubicBezTo>
                  <a:cubicBezTo>
                    <a:pt x="4604" y="434"/>
                    <a:pt x="4571" y="334"/>
                    <a:pt x="4537" y="268"/>
                  </a:cubicBezTo>
                  <a:cubicBezTo>
                    <a:pt x="4504" y="167"/>
                    <a:pt x="4437" y="134"/>
                    <a:pt x="4371" y="101"/>
                  </a:cubicBezTo>
                  <a:cubicBezTo>
                    <a:pt x="4270" y="34"/>
                    <a:pt x="4204" y="1"/>
                    <a:pt x="4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4262375" y="946125"/>
              <a:ext cx="115950" cy="74250"/>
            </a:xfrm>
            <a:custGeom>
              <a:avLst/>
              <a:gdLst/>
              <a:ahLst/>
              <a:cxnLst/>
              <a:rect l="l" t="t" r="r" b="b"/>
              <a:pathLst>
                <a:path w="4638" h="2970" extrusionOk="0">
                  <a:moveTo>
                    <a:pt x="1935" y="901"/>
                  </a:moveTo>
                  <a:lnTo>
                    <a:pt x="3703" y="1368"/>
                  </a:lnTo>
                  <a:lnTo>
                    <a:pt x="3703" y="1435"/>
                  </a:lnTo>
                  <a:lnTo>
                    <a:pt x="1935" y="1935"/>
                  </a:lnTo>
                  <a:lnTo>
                    <a:pt x="1935" y="901"/>
                  </a:lnTo>
                  <a:close/>
                  <a:moveTo>
                    <a:pt x="401" y="0"/>
                  </a:moveTo>
                  <a:cubicBezTo>
                    <a:pt x="334" y="0"/>
                    <a:pt x="234" y="0"/>
                    <a:pt x="201" y="34"/>
                  </a:cubicBezTo>
                  <a:cubicBezTo>
                    <a:pt x="101" y="34"/>
                    <a:pt x="67" y="134"/>
                    <a:pt x="34" y="167"/>
                  </a:cubicBezTo>
                  <a:cubicBezTo>
                    <a:pt x="1" y="200"/>
                    <a:pt x="1" y="300"/>
                    <a:pt x="1" y="401"/>
                  </a:cubicBezTo>
                  <a:cubicBezTo>
                    <a:pt x="1" y="501"/>
                    <a:pt x="1" y="634"/>
                    <a:pt x="34" y="667"/>
                  </a:cubicBezTo>
                  <a:cubicBezTo>
                    <a:pt x="67" y="701"/>
                    <a:pt x="168" y="801"/>
                    <a:pt x="201" y="801"/>
                  </a:cubicBezTo>
                  <a:cubicBezTo>
                    <a:pt x="234" y="801"/>
                    <a:pt x="334" y="834"/>
                    <a:pt x="401" y="834"/>
                  </a:cubicBezTo>
                  <a:lnTo>
                    <a:pt x="1102" y="834"/>
                  </a:lnTo>
                  <a:lnTo>
                    <a:pt x="1102" y="2135"/>
                  </a:lnTo>
                  <a:lnTo>
                    <a:pt x="401" y="2135"/>
                  </a:lnTo>
                  <a:cubicBezTo>
                    <a:pt x="334" y="2135"/>
                    <a:pt x="268" y="2168"/>
                    <a:pt x="201" y="2168"/>
                  </a:cubicBezTo>
                  <a:cubicBezTo>
                    <a:pt x="101" y="2168"/>
                    <a:pt x="67" y="2235"/>
                    <a:pt x="34" y="2302"/>
                  </a:cubicBezTo>
                  <a:cubicBezTo>
                    <a:pt x="1" y="2335"/>
                    <a:pt x="1" y="2402"/>
                    <a:pt x="1" y="2535"/>
                  </a:cubicBezTo>
                  <a:cubicBezTo>
                    <a:pt x="1" y="2635"/>
                    <a:pt x="1" y="2736"/>
                    <a:pt x="34" y="2802"/>
                  </a:cubicBezTo>
                  <a:cubicBezTo>
                    <a:pt x="67" y="2836"/>
                    <a:pt x="168" y="2869"/>
                    <a:pt x="201" y="2902"/>
                  </a:cubicBezTo>
                  <a:cubicBezTo>
                    <a:pt x="234" y="2902"/>
                    <a:pt x="334" y="2969"/>
                    <a:pt x="401" y="2969"/>
                  </a:cubicBezTo>
                  <a:lnTo>
                    <a:pt x="1669" y="2969"/>
                  </a:lnTo>
                  <a:lnTo>
                    <a:pt x="4004" y="2402"/>
                  </a:lnTo>
                  <a:cubicBezTo>
                    <a:pt x="4070" y="2369"/>
                    <a:pt x="4170" y="2369"/>
                    <a:pt x="4237" y="2335"/>
                  </a:cubicBezTo>
                  <a:cubicBezTo>
                    <a:pt x="4337" y="2302"/>
                    <a:pt x="4404" y="2235"/>
                    <a:pt x="4471" y="2202"/>
                  </a:cubicBezTo>
                  <a:cubicBezTo>
                    <a:pt x="4504" y="2135"/>
                    <a:pt x="4537" y="2068"/>
                    <a:pt x="4571" y="2002"/>
                  </a:cubicBezTo>
                  <a:cubicBezTo>
                    <a:pt x="4637" y="1902"/>
                    <a:pt x="4637" y="1835"/>
                    <a:pt x="4637" y="1701"/>
                  </a:cubicBezTo>
                  <a:lnTo>
                    <a:pt x="4637" y="1368"/>
                  </a:lnTo>
                  <a:cubicBezTo>
                    <a:pt x="4637" y="1234"/>
                    <a:pt x="4637" y="1168"/>
                    <a:pt x="4571" y="1068"/>
                  </a:cubicBezTo>
                  <a:cubicBezTo>
                    <a:pt x="4537" y="1001"/>
                    <a:pt x="4504" y="901"/>
                    <a:pt x="4471" y="868"/>
                  </a:cubicBezTo>
                  <a:cubicBezTo>
                    <a:pt x="4371" y="834"/>
                    <a:pt x="4337" y="801"/>
                    <a:pt x="4237" y="734"/>
                  </a:cubicBezTo>
                  <a:cubicBezTo>
                    <a:pt x="4170" y="701"/>
                    <a:pt x="4070" y="701"/>
                    <a:pt x="4004" y="667"/>
                  </a:cubicBezTo>
                  <a:cubicBezTo>
                    <a:pt x="3603" y="567"/>
                    <a:pt x="3203" y="467"/>
                    <a:pt x="2836" y="334"/>
                  </a:cubicBezTo>
                  <a:cubicBezTo>
                    <a:pt x="2402" y="200"/>
                    <a:pt x="2036" y="134"/>
                    <a:pt x="1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4261550" y="1082875"/>
              <a:ext cx="115950" cy="73425"/>
            </a:xfrm>
            <a:custGeom>
              <a:avLst/>
              <a:gdLst/>
              <a:ahLst/>
              <a:cxnLst/>
              <a:rect l="l" t="t" r="r" b="b"/>
              <a:pathLst>
                <a:path w="4638" h="2937" extrusionOk="0">
                  <a:moveTo>
                    <a:pt x="3870" y="935"/>
                  </a:moveTo>
                  <a:lnTo>
                    <a:pt x="3870" y="1402"/>
                  </a:lnTo>
                  <a:cubicBezTo>
                    <a:pt x="3870" y="1535"/>
                    <a:pt x="3803" y="1602"/>
                    <a:pt x="3770" y="1702"/>
                  </a:cubicBezTo>
                  <a:cubicBezTo>
                    <a:pt x="3736" y="1702"/>
                    <a:pt x="3703" y="1735"/>
                    <a:pt x="3703" y="1769"/>
                  </a:cubicBezTo>
                  <a:cubicBezTo>
                    <a:pt x="3703" y="1836"/>
                    <a:pt x="3636" y="1836"/>
                    <a:pt x="3603" y="1869"/>
                  </a:cubicBezTo>
                  <a:cubicBezTo>
                    <a:pt x="3570" y="1902"/>
                    <a:pt x="3570" y="1902"/>
                    <a:pt x="3470" y="1936"/>
                  </a:cubicBezTo>
                  <a:cubicBezTo>
                    <a:pt x="3403" y="2002"/>
                    <a:pt x="3369" y="2002"/>
                    <a:pt x="3269" y="2002"/>
                  </a:cubicBezTo>
                  <a:cubicBezTo>
                    <a:pt x="3203" y="2002"/>
                    <a:pt x="3136" y="2002"/>
                    <a:pt x="3069" y="1936"/>
                  </a:cubicBezTo>
                  <a:cubicBezTo>
                    <a:pt x="2969" y="1902"/>
                    <a:pt x="2936" y="1902"/>
                    <a:pt x="2902" y="1869"/>
                  </a:cubicBezTo>
                  <a:cubicBezTo>
                    <a:pt x="2869" y="1869"/>
                    <a:pt x="2802" y="1836"/>
                    <a:pt x="2769" y="1769"/>
                  </a:cubicBezTo>
                  <a:cubicBezTo>
                    <a:pt x="2736" y="1735"/>
                    <a:pt x="2702" y="1702"/>
                    <a:pt x="2702" y="1669"/>
                  </a:cubicBezTo>
                  <a:cubicBezTo>
                    <a:pt x="2669" y="1569"/>
                    <a:pt x="2602" y="1502"/>
                    <a:pt x="2602" y="1369"/>
                  </a:cubicBezTo>
                  <a:lnTo>
                    <a:pt x="2636" y="1369"/>
                  </a:lnTo>
                  <a:lnTo>
                    <a:pt x="2636" y="935"/>
                  </a:lnTo>
                  <a:close/>
                  <a:moveTo>
                    <a:pt x="501" y="1"/>
                  </a:moveTo>
                  <a:cubicBezTo>
                    <a:pt x="401" y="1"/>
                    <a:pt x="301" y="1"/>
                    <a:pt x="234" y="34"/>
                  </a:cubicBezTo>
                  <a:cubicBezTo>
                    <a:pt x="167" y="34"/>
                    <a:pt x="100" y="68"/>
                    <a:pt x="67" y="134"/>
                  </a:cubicBezTo>
                  <a:cubicBezTo>
                    <a:pt x="34" y="234"/>
                    <a:pt x="0" y="334"/>
                    <a:pt x="0" y="435"/>
                  </a:cubicBezTo>
                  <a:cubicBezTo>
                    <a:pt x="0" y="568"/>
                    <a:pt x="34" y="668"/>
                    <a:pt x="67" y="735"/>
                  </a:cubicBezTo>
                  <a:cubicBezTo>
                    <a:pt x="100" y="835"/>
                    <a:pt x="167" y="868"/>
                    <a:pt x="234" y="902"/>
                  </a:cubicBezTo>
                  <a:cubicBezTo>
                    <a:pt x="334" y="902"/>
                    <a:pt x="401" y="935"/>
                    <a:pt x="501" y="935"/>
                  </a:cubicBezTo>
                  <a:lnTo>
                    <a:pt x="1868" y="935"/>
                  </a:lnTo>
                  <a:lnTo>
                    <a:pt x="1868" y="1302"/>
                  </a:lnTo>
                  <a:cubicBezTo>
                    <a:pt x="1868" y="1569"/>
                    <a:pt x="1902" y="1769"/>
                    <a:pt x="1935" y="1969"/>
                  </a:cubicBezTo>
                  <a:cubicBezTo>
                    <a:pt x="1968" y="2202"/>
                    <a:pt x="2069" y="2369"/>
                    <a:pt x="2202" y="2469"/>
                  </a:cubicBezTo>
                  <a:cubicBezTo>
                    <a:pt x="2302" y="2636"/>
                    <a:pt x="2469" y="2736"/>
                    <a:pt x="2636" y="2803"/>
                  </a:cubicBezTo>
                  <a:cubicBezTo>
                    <a:pt x="2869" y="2903"/>
                    <a:pt x="3036" y="2936"/>
                    <a:pt x="3269" y="2936"/>
                  </a:cubicBezTo>
                  <a:cubicBezTo>
                    <a:pt x="3436" y="2936"/>
                    <a:pt x="3603" y="2936"/>
                    <a:pt x="3736" y="2903"/>
                  </a:cubicBezTo>
                  <a:cubicBezTo>
                    <a:pt x="3870" y="2870"/>
                    <a:pt x="3937" y="2803"/>
                    <a:pt x="4070" y="2736"/>
                  </a:cubicBezTo>
                  <a:cubicBezTo>
                    <a:pt x="4203" y="2669"/>
                    <a:pt x="4237" y="2569"/>
                    <a:pt x="4337" y="2469"/>
                  </a:cubicBezTo>
                  <a:cubicBezTo>
                    <a:pt x="4404" y="2403"/>
                    <a:pt x="4437" y="2336"/>
                    <a:pt x="4470" y="2236"/>
                  </a:cubicBezTo>
                  <a:cubicBezTo>
                    <a:pt x="4570" y="2036"/>
                    <a:pt x="4637" y="1769"/>
                    <a:pt x="4637" y="1535"/>
                  </a:cubicBezTo>
                  <a:lnTo>
                    <a:pt x="4637" y="435"/>
                  </a:lnTo>
                  <a:cubicBezTo>
                    <a:pt x="4637" y="334"/>
                    <a:pt x="4604" y="234"/>
                    <a:pt x="4570" y="134"/>
                  </a:cubicBezTo>
                  <a:cubicBezTo>
                    <a:pt x="4537" y="101"/>
                    <a:pt x="4470" y="68"/>
                    <a:pt x="4404" y="34"/>
                  </a:cubicBezTo>
                  <a:cubicBezTo>
                    <a:pt x="4303" y="34"/>
                    <a:pt x="4237" y="1"/>
                    <a:pt x="4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4261550" y="1213800"/>
              <a:ext cx="115950" cy="74250"/>
            </a:xfrm>
            <a:custGeom>
              <a:avLst/>
              <a:gdLst/>
              <a:ahLst/>
              <a:cxnLst/>
              <a:rect l="l" t="t" r="r" b="b"/>
              <a:pathLst>
                <a:path w="4638" h="2970" extrusionOk="0">
                  <a:moveTo>
                    <a:pt x="3870" y="1002"/>
                  </a:moveTo>
                  <a:lnTo>
                    <a:pt x="3870" y="1469"/>
                  </a:lnTo>
                  <a:cubicBezTo>
                    <a:pt x="3870" y="1602"/>
                    <a:pt x="3803" y="1669"/>
                    <a:pt x="3770" y="1769"/>
                  </a:cubicBezTo>
                  <a:cubicBezTo>
                    <a:pt x="3736" y="1769"/>
                    <a:pt x="3703" y="1802"/>
                    <a:pt x="3703" y="1836"/>
                  </a:cubicBezTo>
                  <a:cubicBezTo>
                    <a:pt x="3703" y="1869"/>
                    <a:pt x="3636" y="1869"/>
                    <a:pt x="3603" y="1936"/>
                  </a:cubicBezTo>
                  <a:cubicBezTo>
                    <a:pt x="3570" y="1969"/>
                    <a:pt x="3570" y="1969"/>
                    <a:pt x="3470" y="2002"/>
                  </a:cubicBezTo>
                  <a:cubicBezTo>
                    <a:pt x="3403" y="2036"/>
                    <a:pt x="3369" y="2036"/>
                    <a:pt x="3269" y="2036"/>
                  </a:cubicBezTo>
                  <a:cubicBezTo>
                    <a:pt x="3203" y="2036"/>
                    <a:pt x="3136" y="2036"/>
                    <a:pt x="3069" y="2002"/>
                  </a:cubicBezTo>
                  <a:cubicBezTo>
                    <a:pt x="2969" y="1969"/>
                    <a:pt x="2936" y="1969"/>
                    <a:pt x="2902" y="1936"/>
                  </a:cubicBezTo>
                  <a:cubicBezTo>
                    <a:pt x="2869" y="1936"/>
                    <a:pt x="2802" y="1869"/>
                    <a:pt x="2769" y="1836"/>
                  </a:cubicBezTo>
                  <a:cubicBezTo>
                    <a:pt x="2736" y="1802"/>
                    <a:pt x="2702" y="1769"/>
                    <a:pt x="2702" y="1702"/>
                  </a:cubicBezTo>
                  <a:cubicBezTo>
                    <a:pt x="2669" y="1635"/>
                    <a:pt x="2602" y="1535"/>
                    <a:pt x="2602" y="1435"/>
                  </a:cubicBezTo>
                  <a:lnTo>
                    <a:pt x="2636" y="1435"/>
                  </a:lnTo>
                  <a:lnTo>
                    <a:pt x="2636" y="1002"/>
                  </a:lnTo>
                  <a:close/>
                  <a:moveTo>
                    <a:pt x="501" y="1"/>
                  </a:moveTo>
                  <a:cubicBezTo>
                    <a:pt x="401" y="1"/>
                    <a:pt x="301" y="1"/>
                    <a:pt x="234" y="34"/>
                  </a:cubicBezTo>
                  <a:cubicBezTo>
                    <a:pt x="167" y="34"/>
                    <a:pt x="100" y="101"/>
                    <a:pt x="67" y="168"/>
                  </a:cubicBezTo>
                  <a:cubicBezTo>
                    <a:pt x="34" y="268"/>
                    <a:pt x="0" y="335"/>
                    <a:pt x="0" y="468"/>
                  </a:cubicBezTo>
                  <a:cubicBezTo>
                    <a:pt x="0" y="601"/>
                    <a:pt x="34" y="668"/>
                    <a:pt x="67" y="768"/>
                  </a:cubicBezTo>
                  <a:cubicBezTo>
                    <a:pt x="100" y="835"/>
                    <a:pt x="167" y="868"/>
                    <a:pt x="234" y="935"/>
                  </a:cubicBezTo>
                  <a:cubicBezTo>
                    <a:pt x="334" y="935"/>
                    <a:pt x="401" y="968"/>
                    <a:pt x="501" y="968"/>
                  </a:cubicBezTo>
                  <a:lnTo>
                    <a:pt x="1868" y="968"/>
                  </a:lnTo>
                  <a:lnTo>
                    <a:pt x="1868" y="1335"/>
                  </a:lnTo>
                  <a:cubicBezTo>
                    <a:pt x="1868" y="1602"/>
                    <a:pt x="1902" y="1802"/>
                    <a:pt x="1935" y="2002"/>
                  </a:cubicBezTo>
                  <a:cubicBezTo>
                    <a:pt x="1968" y="2203"/>
                    <a:pt x="2069" y="2369"/>
                    <a:pt x="2202" y="2503"/>
                  </a:cubicBezTo>
                  <a:cubicBezTo>
                    <a:pt x="2302" y="2670"/>
                    <a:pt x="2469" y="2736"/>
                    <a:pt x="2636" y="2836"/>
                  </a:cubicBezTo>
                  <a:cubicBezTo>
                    <a:pt x="2869" y="2936"/>
                    <a:pt x="3036" y="2970"/>
                    <a:pt x="3269" y="2970"/>
                  </a:cubicBezTo>
                  <a:cubicBezTo>
                    <a:pt x="3436" y="2970"/>
                    <a:pt x="3603" y="2970"/>
                    <a:pt x="3736" y="2936"/>
                  </a:cubicBezTo>
                  <a:cubicBezTo>
                    <a:pt x="3870" y="2870"/>
                    <a:pt x="3937" y="2836"/>
                    <a:pt x="4070" y="2736"/>
                  </a:cubicBezTo>
                  <a:cubicBezTo>
                    <a:pt x="4203" y="2670"/>
                    <a:pt x="4237" y="2603"/>
                    <a:pt x="4337" y="2503"/>
                  </a:cubicBezTo>
                  <a:cubicBezTo>
                    <a:pt x="4404" y="2436"/>
                    <a:pt x="4437" y="2336"/>
                    <a:pt x="4470" y="2269"/>
                  </a:cubicBezTo>
                  <a:cubicBezTo>
                    <a:pt x="4570" y="2036"/>
                    <a:pt x="4637" y="1802"/>
                    <a:pt x="4637" y="1535"/>
                  </a:cubicBezTo>
                  <a:lnTo>
                    <a:pt x="4637" y="468"/>
                  </a:lnTo>
                  <a:cubicBezTo>
                    <a:pt x="4637" y="335"/>
                    <a:pt x="4604" y="268"/>
                    <a:pt x="4570" y="168"/>
                  </a:cubicBezTo>
                  <a:cubicBezTo>
                    <a:pt x="4537" y="134"/>
                    <a:pt x="4470" y="101"/>
                    <a:pt x="4404" y="34"/>
                  </a:cubicBezTo>
                  <a:cubicBezTo>
                    <a:pt x="4303" y="34"/>
                    <a:pt x="4237" y="1"/>
                    <a:pt x="4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4262375" y="1333075"/>
              <a:ext cx="113450" cy="80075"/>
            </a:xfrm>
            <a:custGeom>
              <a:avLst/>
              <a:gdLst/>
              <a:ahLst/>
              <a:cxnLst/>
              <a:rect l="l" t="t" r="r" b="b"/>
              <a:pathLst>
                <a:path w="4538" h="3203" extrusionOk="0">
                  <a:moveTo>
                    <a:pt x="4137" y="0"/>
                  </a:moveTo>
                  <a:cubicBezTo>
                    <a:pt x="4037" y="0"/>
                    <a:pt x="3970" y="0"/>
                    <a:pt x="3870" y="67"/>
                  </a:cubicBezTo>
                  <a:cubicBezTo>
                    <a:pt x="3770" y="167"/>
                    <a:pt x="3703" y="200"/>
                    <a:pt x="3603" y="234"/>
                  </a:cubicBezTo>
                  <a:lnTo>
                    <a:pt x="1869" y="1201"/>
                  </a:lnTo>
                  <a:lnTo>
                    <a:pt x="501" y="1201"/>
                  </a:lnTo>
                  <a:cubicBezTo>
                    <a:pt x="401" y="1234"/>
                    <a:pt x="334" y="1234"/>
                    <a:pt x="234" y="1268"/>
                  </a:cubicBezTo>
                  <a:cubicBezTo>
                    <a:pt x="168" y="1334"/>
                    <a:pt x="101" y="1401"/>
                    <a:pt x="67" y="1434"/>
                  </a:cubicBezTo>
                  <a:cubicBezTo>
                    <a:pt x="34" y="1501"/>
                    <a:pt x="1" y="1568"/>
                    <a:pt x="1" y="1701"/>
                  </a:cubicBezTo>
                  <a:cubicBezTo>
                    <a:pt x="1" y="1768"/>
                    <a:pt x="34" y="1868"/>
                    <a:pt x="67" y="1935"/>
                  </a:cubicBezTo>
                  <a:cubicBezTo>
                    <a:pt x="101" y="2035"/>
                    <a:pt x="168" y="2102"/>
                    <a:pt x="234" y="2102"/>
                  </a:cubicBezTo>
                  <a:cubicBezTo>
                    <a:pt x="334" y="2102"/>
                    <a:pt x="401" y="2168"/>
                    <a:pt x="501" y="2168"/>
                  </a:cubicBezTo>
                  <a:lnTo>
                    <a:pt x="735" y="2168"/>
                  </a:lnTo>
                  <a:lnTo>
                    <a:pt x="735" y="2035"/>
                  </a:lnTo>
                  <a:lnTo>
                    <a:pt x="1869" y="2035"/>
                  </a:lnTo>
                  <a:lnTo>
                    <a:pt x="3603" y="3002"/>
                  </a:lnTo>
                  <a:cubicBezTo>
                    <a:pt x="3737" y="3069"/>
                    <a:pt x="3870" y="3102"/>
                    <a:pt x="3970" y="3169"/>
                  </a:cubicBezTo>
                  <a:cubicBezTo>
                    <a:pt x="4070" y="3202"/>
                    <a:pt x="4104" y="3202"/>
                    <a:pt x="4170" y="3202"/>
                  </a:cubicBezTo>
                  <a:cubicBezTo>
                    <a:pt x="4204" y="3202"/>
                    <a:pt x="4304" y="3202"/>
                    <a:pt x="4337" y="3169"/>
                  </a:cubicBezTo>
                  <a:cubicBezTo>
                    <a:pt x="4371" y="3102"/>
                    <a:pt x="4437" y="3069"/>
                    <a:pt x="4504" y="3002"/>
                  </a:cubicBezTo>
                  <a:cubicBezTo>
                    <a:pt x="4504" y="2935"/>
                    <a:pt x="4537" y="2902"/>
                    <a:pt x="4537" y="2869"/>
                  </a:cubicBezTo>
                  <a:lnTo>
                    <a:pt x="4537" y="2735"/>
                  </a:lnTo>
                  <a:cubicBezTo>
                    <a:pt x="4537" y="2702"/>
                    <a:pt x="4537" y="2602"/>
                    <a:pt x="4504" y="2569"/>
                  </a:cubicBezTo>
                  <a:lnTo>
                    <a:pt x="4371" y="2435"/>
                  </a:lnTo>
                  <a:cubicBezTo>
                    <a:pt x="4337" y="2402"/>
                    <a:pt x="4237" y="2368"/>
                    <a:pt x="4204" y="2335"/>
                  </a:cubicBezTo>
                  <a:cubicBezTo>
                    <a:pt x="4170" y="2268"/>
                    <a:pt x="4070" y="2268"/>
                    <a:pt x="4037" y="2235"/>
                  </a:cubicBezTo>
                  <a:lnTo>
                    <a:pt x="2769" y="1668"/>
                  </a:lnTo>
                  <a:lnTo>
                    <a:pt x="2769" y="1568"/>
                  </a:lnTo>
                  <a:lnTo>
                    <a:pt x="4037" y="1001"/>
                  </a:lnTo>
                  <a:cubicBezTo>
                    <a:pt x="4070" y="1001"/>
                    <a:pt x="4170" y="934"/>
                    <a:pt x="4204" y="901"/>
                  </a:cubicBezTo>
                  <a:cubicBezTo>
                    <a:pt x="4270" y="867"/>
                    <a:pt x="4337" y="834"/>
                    <a:pt x="4371" y="767"/>
                  </a:cubicBezTo>
                  <a:lnTo>
                    <a:pt x="4504" y="667"/>
                  </a:lnTo>
                  <a:cubicBezTo>
                    <a:pt x="4537" y="600"/>
                    <a:pt x="4537" y="567"/>
                    <a:pt x="4537" y="500"/>
                  </a:cubicBezTo>
                  <a:cubicBezTo>
                    <a:pt x="4537" y="400"/>
                    <a:pt x="4504" y="267"/>
                    <a:pt x="4437" y="200"/>
                  </a:cubicBezTo>
                  <a:cubicBezTo>
                    <a:pt x="4404" y="100"/>
                    <a:pt x="4337" y="67"/>
                    <a:pt x="4304" y="33"/>
                  </a:cubicBezTo>
                  <a:cubicBezTo>
                    <a:pt x="4237" y="0"/>
                    <a:pt x="4170" y="0"/>
                    <a:pt x="4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4394975" y="813525"/>
              <a:ext cx="164300" cy="241875"/>
            </a:xfrm>
            <a:custGeom>
              <a:avLst/>
              <a:gdLst/>
              <a:ahLst/>
              <a:cxnLst/>
              <a:rect l="l" t="t" r="r" b="b"/>
              <a:pathLst>
                <a:path w="6572" h="9675" extrusionOk="0">
                  <a:moveTo>
                    <a:pt x="1001" y="0"/>
                  </a:moveTo>
                  <a:cubicBezTo>
                    <a:pt x="834" y="34"/>
                    <a:pt x="668" y="34"/>
                    <a:pt x="501" y="134"/>
                  </a:cubicBezTo>
                  <a:cubicBezTo>
                    <a:pt x="334" y="167"/>
                    <a:pt x="201" y="301"/>
                    <a:pt x="101" y="434"/>
                  </a:cubicBezTo>
                  <a:cubicBezTo>
                    <a:pt x="34" y="534"/>
                    <a:pt x="1" y="701"/>
                    <a:pt x="1" y="968"/>
                  </a:cubicBezTo>
                  <a:cubicBezTo>
                    <a:pt x="1" y="1201"/>
                    <a:pt x="34" y="1368"/>
                    <a:pt x="101" y="1502"/>
                  </a:cubicBezTo>
                  <a:cubicBezTo>
                    <a:pt x="201" y="1635"/>
                    <a:pt x="334" y="1702"/>
                    <a:pt x="501" y="1802"/>
                  </a:cubicBezTo>
                  <a:cubicBezTo>
                    <a:pt x="601" y="1868"/>
                    <a:pt x="834" y="1935"/>
                    <a:pt x="1001" y="1935"/>
                  </a:cubicBezTo>
                  <a:cubicBezTo>
                    <a:pt x="1168" y="1969"/>
                    <a:pt x="1368" y="1969"/>
                    <a:pt x="1535" y="1969"/>
                  </a:cubicBezTo>
                  <a:lnTo>
                    <a:pt x="2235" y="1969"/>
                  </a:lnTo>
                  <a:lnTo>
                    <a:pt x="2235" y="8073"/>
                  </a:lnTo>
                  <a:lnTo>
                    <a:pt x="2235" y="8673"/>
                  </a:lnTo>
                  <a:cubicBezTo>
                    <a:pt x="2269" y="8840"/>
                    <a:pt x="2269" y="9007"/>
                    <a:pt x="2369" y="9174"/>
                  </a:cubicBezTo>
                  <a:cubicBezTo>
                    <a:pt x="2402" y="9340"/>
                    <a:pt x="2502" y="9474"/>
                    <a:pt x="2669" y="9541"/>
                  </a:cubicBezTo>
                  <a:cubicBezTo>
                    <a:pt x="2836" y="9641"/>
                    <a:pt x="3003" y="9674"/>
                    <a:pt x="3270" y="9674"/>
                  </a:cubicBezTo>
                  <a:cubicBezTo>
                    <a:pt x="3570" y="9674"/>
                    <a:pt x="3770" y="9674"/>
                    <a:pt x="3903" y="9541"/>
                  </a:cubicBezTo>
                  <a:cubicBezTo>
                    <a:pt x="4037" y="9441"/>
                    <a:pt x="4103" y="9340"/>
                    <a:pt x="4204" y="9174"/>
                  </a:cubicBezTo>
                  <a:cubicBezTo>
                    <a:pt x="4270" y="9040"/>
                    <a:pt x="4337" y="8873"/>
                    <a:pt x="4337" y="8673"/>
                  </a:cubicBezTo>
                  <a:lnTo>
                    <a:pt x="4337" y="8073"/>
                  </a:lnTo>
                  <a:lnTo>
                    <a:pt x="4337" y="1969"/>
                  </a:lnTo>
                  <a:lnTo>
                    <a:pt x="5037" y="1969"/>
                  </a:lnTo>
                  <a:cubicBezTo>
                    <a:pt x="5204" y="1969"/>
                    <a:pt x="5404" y="1935"/>
                    <a:pt x="5571" y="1935"/>
                  </a:cubicBezTo>
                  <a:cubicBezTo>
                    <a:pt x="5738" y="1935"/>
                    <a:pt x="5905" y="1868"/>
                    <a:pt x="6072" y="1802"/>
                  </a:cubicBezTo>
                  <a:cubicBezTo>
                    <a:pt x="6238" y="1768"/>
                    <a:pt x="6372" y="1635"/>
                    <a:pt x="6438" y="1502"/>
                  </a:cubicBezTo>
                  <a:cubicBezTo>
                    <a:pt x="6539" y="1368"/>
                    <a:pt x="6572" y="1201"/>
                    <a:pt x="6572" y="968"/>
                  </a:cubicBezTo>
                  <a:cubicBezTo>
                    <a:pt x="6572" y="768"/>
                    <a:pt x="6539" y="534"/>
                    <a:pt x="6438" y="434"/>
                  </a:cubicBezTo>
                  <a:cubicBezTo>
                    <a:pt x="6372" y="301"/>
                    <a:pt x="6238" y="201"/>
                    <a:pt x="6072" y="134"/>
                  </a:cubicBezTo>
                  <a:cubicBezTo>
                    <a:pt x="5938" y="34"/>
                    <a:pt x="5738" y="0"/>
                    <a:pt x="5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4586775" y="813525"/>
              <a:ext cx="160975" cy="245200"/>
            </a:xfrm>
            <a:custGeom>
              <a:avLst/>
              <a:gdLst/>
              <a:ahLst/>
              <a:cxnLst/>
              <a:rect l="l" t="t" r="r" b="b"/>
              <a:pathLst>
                <a:path w="6439" h="9808" extrusionOk="0">
                  <a:moveTo>
                    <a:pt x="3070" y="1635"/>
                  </a:moveTo>
                  <a:cubicBezTo>
                    <a:pt x="3270" y="1668"/>
                    <a:pt x="3503" y="1702"/>
                    <a:pt x="3670" y="1802"/>
                  </a:cubicBezTo>
                  <a:cubicBezTo>
                    <a:pt x="3737" y="1802"/>
                    <a:pt x="3770" y="1868"/>
                    <a:pt x="3870" y="1902"/>
                  </a:cubicBezTo>
                  <a:cubicBezTo>
                    <a:pt x="3937" y="1969"/>
                    <a:pt x="4037" y="2035"/>
                    <a:pt x="4070" y="2135"/>
                  </a:cubicBezTo>
                  <a:cubicBezTo>
                    <a:pt x="4104" y="2202"/>
                    <a:pt x="4170" y="2302"/>
                    <a:pt x="4204" y="2402"/>
                  </a:cubicBezTo>
                  <a:cubicBezTo>
                    <a:pt x="4237" y="2536"/>
                    <a:pt x="4237" y="2669"/>
                    <a:pt x="4237" y="2836"/>
                  </a:cubicBezTo>
                  <a:cubicBezTo>
                    <a:pt x="4237" y="3003"/>
                    <a:pt x="4237" y="3169"/>
                    <a:pt x="4204" y="3303"/>
                  </a:cubicBezTo>
                  <a:cubicBezTo>
                    <a:pt x="4204" y="3403"/>
                    <a:pt x="4170" y="3503"/>
                    <a:pt x="4070" y="3636"/>
                  </a:cubicBezTo>
                  <a:cubicBezTo>
                    <a:pt x="4004" y="3736"/>
                    <a:pt x="3937" y="3803"/>
                    <a:pt x="3870" y="3870"/>
                  </a:cubicBezTo>
                  <a:cubicBezTo>
                    <a:pt x="3837" y="3970"/>
                    <a:pt x="3737" y="4003"/>
                    <a:pt x="3670" y="4037"/>
                  </a:cubicBezTo>
                  <a:cubicBezTo>
                    <a:pt x="3503" y="4137"/>
                    <a:pt x="3270" y="4203"/>
                    <a:pt x="3036" y="4203"/>
                  </a:cubicBezTo>
                  <a:lnTo>
                    <a:pt x="2069" y="4203"/>
                  </a:lnTo>
                  <a:lnTo>
                    <a:pt x="2069" y="1635"/>
                  </a:lnTo>
                  <a:close/>
                  <a:moveTo>
                    <a:pt x="1001" y="0"/>
                  </a:moveTo>
                  <a:cubicBezTo>
                    <a:pt x="735" y="0"/>
                    <a:pt x="534" y="34"/>
                    <a:pt x="401" y="134"/>
                  </a:cubicBezTo>
                  <a:cubicBezTo>
                    <a:pt x="268" y="267"/>
                    <a:pt x="201" y="334"/>
                    <a:pt x="101" y="501"/>
                  </a:cubicBezTo>
                  <a:cubicBezTo>
                    <a:pt x="34" y="634"/>
                    <a:pt x="1" y="801"/>
                    <a:pt x="1" y="1001"/>
                  </a:cubicBezTo>
                  <a:lnTo>
                    <a:pt x="1" y="1602"/>
                  </a:lnTo>
                  <a:lnTo>
                    <a:pt x="101" y="1602"/>
                  </a:lnTo>
                  <a:lnTo>
                    <a:pt x="101" y="8173"/>
                  </a:lnTo>
                  <a:lnTo>
                    <a:pt x="101" y="8773"/>
                  </a:lnTo>
                  <a:cubicBezTo>
                    <a:pt x="167" y="8940"/>
                    <a:pt x="167" y="9107"/>
                    <a:pt x="234" y="9274"/>
                  </a:cubicBezTo>
                  <a:cubicBezTo>
                    <a:pt x="268" y="9441"/>
                    <a:pt x="401" y="9541"/>
                    <a:pt x="534" y="9641"/>
                  </a:cubicBezTo>
                  <a:cubicBezTo>
                    <a:pt x="634" y="9707"/>
                    <a:pt x="868" y="9774"/>
                    <a:pt x="1101" y="9774"/>
                  </a:cubicBezTo>
                  <a:cubicBezTo>
                    <a:pt x="1402" y="9774"/>
                    <a:pt x="1602" y="9774"/>
                    <a:pt x="1735" y="9641"/>
                  </a:cubicBezTo>
                  <a:cubicBezTo>
                    <a:pt x="1869" y="9507"/>
                    <a:pt x="1935" y="9441"/>
                    <a:pt x="2035" y="9274"/>
                  </a:cubicBezTo>
                  <a:cubicBezTo>
                    <a:pt x="2102" y="9140"/>
                    <a:pt x="2169" y="8974"/>
                    <a:pt x="2169" y="8773"/>
                  </a:cubicBezTo>
                  <a:lnTo>
                    <a:pt x="2169" y="8173"/>
                  </a:lnTo>
                  <a:lnTo>
                    <a:pt x="2169" y="5871"/>
                  </a:lnTo>
                  <a:lnTo>
                    <a:pt x="2936" y="5871"/>
                  </a:lnTo>
                  <a:cubicBezTo>
                    <a:pt x="3170" y="5871"/>
                    <a:pt x="3303" y="5871"/>
                    <a:pt x="3503" y="5971"/>
                  </a:cubicBezTo>
                  <a:cubicBezTo>
                    <a:pt x="3670" y="6038"/>
                    <a:pt x="3737" y="6138"/>
                    <a:pt x="3837" y="6272"/>
                  </a:cubicBezTo>
                  <a:cubicBezTo>
                    <a:pt x="3903" y="6372"/>
                    <a:pt x="3937" y="6538"/>
                    <a:pt x="4004" y="6705"/>
                  </a:cubicBezTo>
                  <a:cubicBezTo>
                    <a:pt x="4037" y="6872"/>
                    <a:pt x="4037" y="7039"/>
                    <a:pt x="4037" y="7272"/>
                  </a:cubicBezTo>
                  <a:lnTo>
                    <a:pt x="4037" y="8707"/>
                  </a:lnTo>
                  <a:cubicBezTo>
                    <a:pt x="4037" y="8873"/>
                    <a:pt x="4070" y="9040"/>
                    <a:pt x="4170" y="9174"/>
                  </a:cubicBezTo>
                  <a:cubicBezTo>
                    <a:pt x="4237" y="9307"/>
                    <a:pt x="4370" y="9441"/>
                    <a:pt x="4504" y="9507"/>
                  </a:cubicBezTo>
                  <a:cubicBezTo>
                    <a:pt x="4604" y="9607"/>
                    <a:pt x="4737" y="9674"/>
                    <a:pt x="4904" y="9707"/>
                  </a:cubicBezTo>
                  <a:cubicBezTo>
                    <a:pt x="5071" y="9774"/>
                    <a:pt x="5204" y="9807"/>
                    <a:pt x="5371" y="9807"/>
                  </a:cubicBezTo>
                  <a:cubicBezTo>
                    <a:pt x="5538" y="9807"/>
                    <a:pt x="5671" y="9807"/>
                    <a:pt x="5771" y="9774"/>
                  </a:cubicBezTo>
                  <a:cubicBezTo>
                    <a:pt x="5905" y="9707"/>
                    <a:pt x="6038" y="9674"/>
                    <a:pt x="6105" y="9607"/>
                  </a:cubicBezTo>
                  <a:cubicBezTo>
                    <a:pt x="6205" y="9541"/>
                    <a:pt x="6339" y="9474"/>
                    <a:pt x="6372" y="9340"/>
                  </a:cubicBezTo>
                  <a:cubicBezTo>
                    <a:pt x="6405" y="9207"/>
                    <a:pt x="6439" y="9107"/>
                    <a:pt x="6439" y="8940"/>
                  </a:cubicBezTo>
                  <a:cubicBezTo>
                    <a:pt x="6439" y="8873"/>
                    <a:pt x="6405" y="8807"/>
                    <a:pt x="6405" y="8707"/>
                  </a:cubicBezTo>
                  <a:cubicBezTo>
                    <a:pt x="6372" y="8640"/>
                    <a:pt x="6339" y="8540"/>
                    <a:pt x="6205" y="8440"/>
                  </a:cubicBezTo>
                  <a:cubicBezTo>
                    <a:pt x="6172" y="8440"/>
                    <a:pt x="6172" y="8373"/>
                    <a:pt x="6105" y="8340"/>
                  </a:cubicBezTo>
                  <a:cubicBezTo>
                    <a:pt x="6072" y="8306"/>
                    <a:pt x="6072" y="8273"/>
                    <a:pt x="6072" y="8206"/>
                  </a:cubicBezTo>
                  <a:lnTo>
                    <a:pt x="6072" y="7206"/>
                  </a:lnTo>
                  <a:cubicBezTo>
                    <a:pt x="6072" y="6939"/>
                    <a:pt x="6038" y="6639"/>
                    <a:pt x="5938" y="6438"/>
                  </a:cubicBezTo>
                  <a:cubicBezTo>
                    <a:pt x="5872" y="6205"/>
                    <a:pt x="5738" y="6005"/>
                    <a:pt x="5605" y="5838"/>
                  </a:cubicBezTo>
                  <a:cubicBezTo>
                    <a:pt x="5505" y="5671"/>
                    <a:pt x="5338" y="5504"/>
                    <a:pt x="5171" y="5438"/>
                  </a:cubicBezTo>
                  <a:lnTo>
                    <a:pt x="4671" y="5171"/>
                  </a:lnTo>
                  <a:cubicBezTo>
                    <a:pt x="4904" y="5104"/>
                    <a:pt x="5171" y="5004"/>
                    <a:pt x="5338" y="4871"/>
                  </a:cubicBezTo>
                  <a:cubicBezTo>
                    <a:pt x="5505" y="4804"/>
                    <a:pt x="5671" y="4637"/>
                    <a:pt x="5771" y="4504"/>
                  </a:cubicBezTo>
                  <a:cubicBezTo>
                    <a:pt x="5905" y="4337"/>
                    <a:pt x="6005" y="4203"/>
                    <a:pt x="6072" y="4037"/>
                  </a:cubicBezTo>
                  <a:cubicBezTo>
                    <a:pt x="6105" y="3870"/>
                    <a:pt x="6205" y="3770"/>
                    <a:pt x="6238" y="3603"/>
                  </a:cubicBezTo>
                  <a:cubicBezTo>
                    <a:pt x="6272" y="3436"/>
                    <a:pt x="6339" y="3303"/>
                    <a:pt x="6339" y="3169"/>
                  </a:cubicBezTo>
                  <a:lnTo>
                    <a:pt x="6339" y="2869"/>
                  </a:lnTo>
                  <a:cubicBezTo>
                    <a:pt x="6339" y="2502"/>
                    <a:pt x="6272" y="2202"/>
                    <a:pt x="6205" y="1935"/>
                  </a:cubicBezTo>
                  <a:cubicBezTo>
                    <a:pt x="6105" y="1635"/>
                    <a:pt x="6038" y="1435"/>
                    <a:pt x="5872" y="1201"/>
                  </a:cubicBezTo>
                  <a:cubicBezTo>
                    <a:pt x="5705" y="1001"/>
                    <a:pt x="5538" y="834"/>
                    <a:pt x="5371" y="701"/>
                  </a:cubicBezTo>
                  <a:cubicBezTo>
                    <a:pt x="5204" y="601"/>
                    <a:pt x="5038" y="467"/>
                    <a:pt x="4837" y="367"/>
                  </a:cubicBezTo>
                  <a:cubicBezTo>
                    <a:pt x="4370" y="167"/>
                    <a:pt x="3870" y="34"/>
                    <a:pt x="3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4773575" y="811025"/>
              <a:ext cx="164325" cy="245200"/>
            </a:xfrm>
            <a:custGeom>
              <a:avLst/>
              <a:gdLst/>
              <a:ahLst/>
              <a:cxnLst/>
              <a:rect l="l" t="t" r="r" b="b"/>
              <a:pathLst>
                <a:path w="6573" h="9808" extrusionOk="0">
                  <a:moveTo>
                    <a:pt x="3303" y="1902"/>
                  </a:moveTo>
                  <a:lnTo>
                    <a:pt x="4370" y="5604"/>
                  </a:lnTo>
                  <a:lnTo>
                    <a:pt x="2136" y="5604"/>
                  </a:lnTo>
                  <a:lnTo>
                    <a:pt x="3136" y="1902"/>
                  </a:lnTo>
                  <a:close/>
                  <a:moveTo>
                    <a:pt x="2903" y="0"/>
                  </a:moveTo>
                  <a:cubicBezTo>
                    <a:pt x="2636" y="0"/>
                    <a:pt x="2436" y="67"/>
                    <a:pt x="2269" y="134"/>
                  </a:cubicBezTo>
                  <a:cubicBezTo>
                    <a:pt x="2102" y="234"/>
                    <a:pt x="1935" y="301"/>
                    <a:pt x="1835" y="434"/>
                  </a:cubicBezTo>
                  <a:cubicBezTo>
                    <a:pt x="1769" y="567"/>
                    <a:pt x="1669" y="668"/>
                    <a:pt x="1602" y="834"/>
                  </a:cubicBezTo>
                  <a:cubicBezTo>
                    <a:pt x="1502" y="1034"/>
                    <a:pt x="1468" y="1201"/>
                    <a:pt x="1435" y="1368"/>
                  </a:cubicBezTo>
                  <a:cubicBezTo>
                    <a:pt x="1235" y="2202"/>
                    <a:pt x="968" y="2969"/>
                    <a:pt x="735" y="3803"/>
                  </a:cubicBezTo>
                  <a:cubicBezTo>
                    <a:pt x="468" y="4637"/>
                    <a:pt x="268" y="5471"/>
                    <a:pt x="1" y="6272"/>
                  </a:cubicBezTo>
                  <a:lnTo>
                    <a:pt x="1" y="6739"/>
                  </a:lnTo>
                  <a:lnTo>
                    <a:pt x="1" y="7239"/>
                  </a:lnTo>
                  <a:lnTo>
                    <a:pt x="1" y="7739"/>
                  </a:lnTo>
                  <a:lnTo>
                    <a:pt x="1" y="8173"/>
                  </a:lnTo>
                  <a:lnTo>
                    <a:pt x="1" y="8406"/>
                  </a:lnTo>
                  <a:lnTo>
                    <a:pt x="1" y="8907"/>
                  </a:lnTo>
                  <a:cubicBezTo>
                    <a:pt x="1" y="9074"/>
                    <a:pt x="1" y="9207"/>
                    <a:pt x="101" y="9340"/>
                  </a:cubicBezTo>
                  <a:cubicBezTo>
                    <a:pt x="167" y="9507"/>
                    <a:pt x="268" y="9607"/>
                    <a:pt x="401" y="9674"/>
                  </a:cubicBezTo>
                  <a:cubicBezTo>
                    <a:pt x="501" y="9774"/>
                    <a:pt x="735" y="9807"/>
                    <a:pt x="935" y="9807"/>
                  </a:cubicBezTo>
                  <a:cubicBezTo>
                    <a:pt x="1135" y="9807"/>
                    <a:pt x="1335" y="9774"/>
                    <a:pt x="1468" y="9674"/>
                  </a:cubicBezTo>
                  <a:cubicBezTo>
                    <a:pt x="1602" y="9641"/>
                    <a:pt x="1669" y="9507"/>
                    <a:pt x="1769" y="9407"/>
                  </a:cubicBezTo>
                  <a:cubicBezTo>
                    <a:pt x="1835" y="9274"/>
                    <a:pt x="1902" y="9107"/>
                    <a:pt x="1902" y="8940"/>
                  </a:cubicBezTo>
                  <a:lnTo>
                    <a:pt x="1902" y="8440"/>
                  </a:lnTo>
                  <a:lnTo>
                    <a:pt x="1902" y="7472"/>
                  </a:lnTo>
                  <a:lnTo>
                    <a:pt x="4637" y="7472"/>
                  </a:lnTo>
                  <a:lnTo>
                    <a:pt x="4637" y="8440"/>
                  </a:lnTo>
                  <a:lnTo>
                    <a:pt x="4637" y="8940"/>
                  </a:lnTo>
                  <a:cubicBezTo>
                    <a:pt x="4704" y="9107"/>
                    <a:pt x="4737" y="9274"/>
                    <a:pt x="4771" y="9407"/>
                  </a:cubicBezTo>
                  <a:cubicBezTo>
                    <a:pt x="4871" y="9507"/>
                    <a:pt x="4938" y="9607"/>
                    <a:pt x="5071" y="9674"/>
                  </a:cubicBezTo>
                  <a:cubicBezTo>
                    <a:pt x="5204" y="9774"/>
                    <a:pt x="5371" y="9807"/>
                    <a:pt x="5605" y="9807"/>
                  </a:cubicBezTo>
                  <a:cubicBezTo>
                    <a:pt x="5872" y="9807"/>
                    <a:pt x="6038" y="9774"/>
                    <a:pt x="6138" y="9674"/>
                  </a:cubicBezTo>
                  <a:cubicBezTo>
                    <a:pt x="6272" y="9607"/>
                    <a:pt x="6372" y="9507"/>
                    <a:pt x="6439" y="9340"/>
                  </a:cubicBezTo>
                  <a:cubicBezTo>
                    <a:pt x="6539" y="9207"/>
                    <a:pt x="6572" y="9074"/>
                    <a:pt x="6572" y="8907"/>
                  </a:cubicBezTo>
                  <a:lnTo>
                    <a:pt x="6572" y="8406"/>
                  </a:lnTo>
                  <a:lnTo>
                    <a:pt x="6572" y="8173"/>
                  </a:lnTo>
                  <a:lnTo>
                    <a:pt x="6572" y="7239"/>
                  </a:lnTo>
                  <a:cubicBezTo>
                    <a:pt x="6539" y="6905"/>
                    <a:pt x="6539" y="6605"/>
                    <a:pt x="6539" y="6272"/>
                  </a:cubicBezTo>
                  <a:lnTo>
                    <a:pt x="5071" y="1368"/>
                  </a:lnTo>
                  <a:cubicBezTo>
                    <a:pt x="5004" y="1168"/>
                    <a:pt x="4938" y="1001"/>
                    <a:pt x="4904" y="834"/>
                  </a:cubicBezTo>
                  <a:cubicBezTo>
                    <a:pt x="4837" y="668"/>
                    <a:pt x="4771" y="567"/>
                    <a:pt x="4637" y="434"/>
                  </a:cubicBezTo>
                  <a:cubicBezTo>
                    <a:pt x="4504" y="301"/>
                    <a:pt x="4404" y="234"/>
                    <a:pt x="4237" y="134"/>
                  </a:cubicBezTo>
                  <a:cubicBezTo>
                    <a:pt x="4070" y="67"/>
                    <a:pt x="3837" y="0"/>
                    <a:pt x="3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4440000" y="1134600"/>
              <a:ext cx="169325" cy="241025"/>
            </a:xfrm>
            <a:custGeom>
              <a:avLst/>
              <a:gdLst/>
              <a:ahLst/>
              <a:cxnLst/>
              <a:rect l="l" t="t" r="r" b="b"/>
              <a:pathLst>
                <a:path w="6773" h="9641" extrusionOk="0">
                  <a:moveTo>
                    <a:pt x="5772" y="0"/>
                  </a:moveTo>
                  <a:cubicBezTo>
                    <a:pt x="5538" y="0"/>
                    <a:pt x="5471" y="33"/>
                    <a:pt x="5305" y="167"/>
                  </a:cubicBezTo>
                  <a:cubicBezTo>
                    <a:pt x="5138" y="300"/>
                    <a:pt x="5071" y="367"/>
                    <a:pt x="4971" y="500"/>
                  </a:cubicBezTo>
                  <a:cubicBezTo>
                    <a:pt x="4904" y="634"/>
                    <a:pt x="4804" y="801"/>
                    <a:pt x="4771" y="967"/>
                  </a:cubicBezTo>
                  <a:cubicBezTo>
                    <a:pt x="4738" y="1168"/>
                    <a:pt x="4637" y="1401"/>
                    <a:pt x="4604" y="1701"/>
                  </a:cubicBezTo>
                  <a:cubicBezTo>
                    <a:pt x="4571" y="2001"/>
                    <a:pt x="4504" y="2302"/>
                    <a:pt x="4437" y="2569"/>
                  </a:cubicBezTo>
                  <a:cubicBezTo>
                    <a:pt x="4371" y="2869"/>
                    <a:pt x="4304" y="3202"/>
                    <a:pt x="4237" y="3503"/>
                  </a:cubicBezTo>
                  <a:cubicBezTo>
                    <a:pt x="4137" y="3836"/>
                    <a:pt x="4070" y="4136"/>
                    <a:pt x="4004" y="4403"/>
                  </a:cubicBezTo>
                  <a:cubicBezTo>
                    <a:pt x="3837" y="5070"/>
                    <a:pt x="3737" y="5804"/>
                    <a:pt x="3570" y="6505"/>
                  </a:cubicBezTo>
                  <a:lnTo>
                    <a:pt x="3337" y="6505"/>
                  </a:lnTo>
                  <a:cubicBezTo>
                    <a:pt x="3236" y="5804"/>
                    <a:pt x="3070" y="5070"/>
                    <a:pt x="2936" y="4403"/>
                  </a:cubicBezTo>
                  <a:cubicBezTo>
                    <a:pt x="2836" y="4136"/>
                    <a:pt x="2803" y="3803"/>
                    <a:pt x="2736" y="3503"/>
                  </a:cubicBezTo>
                  <a:cubicBezTo>
                    <a:pt x="2636" y="3202"/>
                    <a:pt x="2603" y="2869"/>
                    <a:pt x="2503" y="2569"/>
                  </a:cubicBezTo>
                  <a:cubicBezTo>
                    <a:pt x="2436" y="2302"/>
                    <a:pt x="2403" y="2001"/>
                    <a:pt x="2302" y="1701"/>
                  </a:cubicBezTo>
                  <a:cubicBezTo>
                    <a:pt x="2269" y="1401"/>
                    <a:pt x="2202" y="1168"/>
                    <a:pt x="2136" y="967"/>
                  </a:cubicBezTo>
                  <a:cubicBezTo>
                    <a:pt x="2102" y="801"/>
                    <a:pt x="2002" y="634"/>
                    <a:pt x="1936" y="500"/>
                  </a:cubicBezTo>
                  <a:cubicBezTo>
                    <a:pt x="1869" y="367"/>
                    <a:pt x="1735" y="267"/>
                    <a:pt x="1602" y="167"/>
                  </a:cubicBezTo>
                  <a:cubicBezTo>
                    <a:pt x="1469" y="67"/>
                    <a:pt x="1268" y="33"/>
                    <a:pt x="1068" y="33"/>
                  </a:cubicBezTo>
                  <a:cubicBezTo>
                    <a:pt x="901" y="33"/>
                    <a:pt x="768" y="100"/>
                    <a:pt x="635" y="133"/>
                  </a:cubicBezTo>
                  <a:cubicBezTo>
                    <a:pt x="501" y="167"/>
                    <a:pt x="401" y="200"/>
                    <a:pt x="301" y="300"/>
                  </a:cubicBezTo>
                  <a:cubicBezTo>
                    <a:pt x="234" y="367"/>
                    <a:pt x="134" y="467"/>
                    <a:pt x="101" y="600"/>
                  </a:cubicBezTo>
                  <a:cubicBezTo>
                    <a:pt x="68" y="667"/>
                    <a:pt x="1" y="801"/>
                    <a:pt x="1" y="934"/>
                  </a:cubicBezTo>
                  <a:cubicBezTo>
                    <a:pt x="1" y="1001"/>
                    <a:pt x="1" y="1134"/>
                    <a:pt x="68" y="1201"/>
                  </a:cubicBezTo>
                  <a:cubicBezTo>
                    <a:pt x="68" y="1268"/>
                    <a:pt x="101" y="1301"/>
                    <a:pt x="101" y="1334"/>
                  </a:cubicBezTo>
                  <a:lnTo>
                    <a:pt x="2036" y="8806"/>
                  </a:lnTo>
                  <a:cubicBezTo>
                    <a:pt x="2069" y="8973"/>
                    <a:pt x="2136" y="9107"/>
                    <a:pt x="2269" y="9207"/>
                  </a:cubicBezTo>
                  <a:cubicBezTo>
                    <a:pt x="2369" y="9340"/>
                    <a:pt x="2469" y="9440"/>
                    <a:pt x="2636" y="9507"/>
                  </a:cubicBezTo>
                  <a:cubicBezTo>
                    <a:pt x="2803" y="9607"/>
                    <a:pt x="2970" y="9640"/>
                    <a:pt x="3236" y="9640"/>
                  </a:cubicBezTo>
                  <a:lnTo>
                    <a:pt x="3437" y="9640"/>
                  </a:lnTo>
                  <a:cubicBezTo>
                    <a:pt x="3703" y="9640"/>
                    <a:pt x="3870" y="9607"/>
                    <a:pt x="4037" y="9507"/>
                  </a:cubicBezTo>
                  <a:cubicBezTo>
                    <a:pt x="4204" y="9440"/>
                    <a:pt x="4304" y="9340"/>
                    <a:pt x="4404" y="9207"/>
                  </a:cubicBezTo>
                  <a:cubicBezTo>
                    <a:pt x="4537" y="9107"/>
                    <a:pt x="4604" y="8973"/>
                    <a:pt x="4704" y="8806"/>
                  </a:cubicBezTo>
                  <a:cubicBezTo>
                    <a:pt x="5004" y="7605"/>
                    <a:pt x="5305" y="6305"/>
                    <a:pt x="5672" y="5037"/>
                  </a:cubicBezTo>
                  <a:cubicBezTo>
                    <a:pt x="6072" y="3803"/>
                    <a:pt x="6339" y="2535"/>
                    <a:pt x="6672" y="1301"/>
                  </a:cubicBezTo>
                  <a:cubicBezTo>
                    <a:pt x="6672" y="1268"/>
                    <a:pt x="6739" y="1201"/>
                    <a:pt x="6739" y="1168"/>
                  </a:cubicBezTo>
                  <a:cubicBezTo>
                    <a:pt x="6772" y="1134"/>
                    <a:pt x="6772" y="1101"/>
                    <a:pt x="6772" y="1034"/>
                  </a:cubicBezTo>
                  <a:lnTo>
                    <a:pt x="6772" y="867"/>
                  </a:lnTo>
                  <a:cubicBezTo>
                    <a:pt x="6772" y="767"/>
                    <a:pt x="6739" y="667"/>
                    <a:pt x="6706" y="534"/>
                  </a:cubicBezTo>
                  <a:cubicBezTo>
                    <a:pt x="6639" y="434"/>
                    <a:pt x="6572" y="334"/>
                    <a:pt x="6472" y="267"/>
                  </a:cubicBezTo>
                  <a:cubicBezTo>
                    <a:pt x="6405" y="200"/>
                    <a:pt x="6272" y="133"/>
                    <a:pt x="6139" y="100"/>
                  </a:cubicBezTo>
                  <a:cubicBezTo>
                    <a:pt x="6038" y="33"/>
                    <a:pt x="5905" y="0"/>
                    <a:pt x="5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4636825" y="1134600"/>
              <a:ext cx="130950" cy="241400"/>
            </a:xfrm>
            <a:custGeom>
              <a:avLst/>
              <a:gdLst/>
              <a:ahLst/>
              <a:cxnLst/>
              <a:rect l="l" t="t" r="r" b="b"/>
              <a:pathLst>
                <a:path w="5238" h="9656" extrusionOk="0">
                  <a:moveTo>
                    <a:pt x="3703" y="0"/>
                  </a:moveTo>
                  <a:lnTo>
                    <a:pt x="3703" y="33"/>
                  </a:lnTo>
                  <a:lnTo>
                    <a:pt x="1001" y="33"/>
                  </a:lnTo>
                  <a:cubicBezTo>
                    <a:pt x="734" y="33"/>
                    <a:pt x="534" y="67"/>
                    <a:pt x="400" y="167"/>
                  </a:cubicBezTo>
                  <a:cubicBezTo>
                    <a:pt x="267" y="300"/>
                    <a:pt x="200" y="367"/>
                    <a:pt x="100" y="534"/>
                  </a:cubicBezTo>
                  <a:cubicBezTo>
                    <a:pt x="33" y="667"/>
                    <a:pt x="0" y="834"/>
                    <a:pt x="0" y="1034"/>
                  </a:cubicBezTo>
                  <a:lnTo>
                    <a:pt x="0" y="1635"/>
                  </a:lnTo>
                  <a:lnTo>
                    <a:pt x="0" y="8039"/>
                  </a:lnTo>
                  <a:lnTo>
                    <a:pt x="0" y="8640"/>
                  </a:lnTo>
                  <a:cubicBezTo>
                    <a:pt x="33" y="8806"/>
                    <a:pt x="33" y="8973"/>
                    <a:pt x="100" y="9140"/>
                  </a:cubicBezTo>
                  <a:cubicBezTo>
                    <a:pt x="167" y="9307"/>
                    <a:pt x="267" y="9407"/>
                    <a:pt x="400" y="9507"/>
                  </a:cubicBezTo>
                  <a:cubicBezTo>
                    <a:pt x="534" y="9574"/>
                    <a:pt x="734" y="9640"/>
                    <a:pt x="1001" y="9640"/>
                  </a:cubicBezTo>
                  <a:lnTo>
                    <a:pt x="3669" y="9640"/>
                  </a:lnTo>
                  <a:cubicBezTo>
                    <a:pt x="3781" y="9640"/>
                    <a:pt x="3907" y="9655"/>
                    <a:pt x="4028" y="9655"/>
                  </a:cubicBezTo>
                  <a:cubicBezTo>
                    <a:pt x="4088" y="9655"/>
                    <a:pt x="4148" y="9651"/>
                    <a:pt x="4203" y="9640"/>
                  </a:cubicBezTo>
                  <a:cubicBezTo>
                    <a:pt x="4370" y="9574"/>
                    <a:pt x="4537" y="9574"/>
                    <a:pt x="4703" y="9507"/>
                  </a:cubicBezTo>
                  <a:cubicBezTo>
                    <a:pt x="4870" y="9473"/>
                    <a:pt x="5004" y="9340"/>
                    <a:pt x="5070" y="9207"/>
                  </a:cubicBezTo>
                  <a:cubicBezTo>
                    <a:pt x="5204" y="9073"/>
                    <a:pt x="5237" y="8906"/>
                    <a:pt x="5237" y="8673"/>
                  </a:cubicBezTo>
                  <a:cubicBezTo>
                    <a:pt x="5237" y="8473"/>
                    <a:pt x="5204" y="8239"/>
                    <a:pt x="5104" y="8139"/>
                  </a:cubicBezTo>
                  <a:cubicBezTo>
                    <a:pt x="5037" y="8006"/>
                    <a:pt x="4870" y="7906"/>
                    <a:pt x="4737" y="7839"/>
                  </a:cubicBezTo>
                  <a:cubicBezTo>
                    <a:pt x="4603" y="7739"/>
                    <a:pt x="4403" y="7706"/>
                    <a:pt x="4236" y="7706"/>
                  </a:cubicBezTo>
                  <a:lnTo>
                    <a:pt x="2035" y="7706"/>
                  </a:lnTo>
                  <a:lnTo>
                    <a:pt x="2035" y="5704"/>
                  </a:lnTo>
                  <a:lnTo>
                    <a:pt x="3436" y="5704"/>
                  </a:lnTo>
                  <a:cubicBezTo>
                    <a:pt x="3669" y="5671"/>
                    <a:pt x="3836" y="5637"/>
                    <a:pt x="3936" y="5604"/>
                  </a:cubicBezTo>
                  <a:cubicBezTo>
                    <a:pt x="4103" y="5504"/>
                    <a:pt x="4236" y="5404"/>
                    <a:pt x="4337" y="5304"/>
                  </a:cubicBezTo>
                  <a:cubicBezTo>
                    <a:pt x="4403" y="5170"/>
                    <a:pt x="4437" y="5004"/>
                    <a:pt x="4437" y="4770"/>
                  </a:cubicBezTo>
                  <a:cubicBezTo>
                    <a:pt x="4437" y="4503"/>
                    <a:pt x="4403" y="4336"/>
                    <a:pt x="4337" y="4203"/>
                  </a:cubicBezTo>
                  <a:cubicBezTo>
                    <a:pt x="4203" y="4103"/>
                    <a:pt x="4070" y="3970"/>
                    <a:pt x="3936" y="3936"/>
                  </a:cubicBezTo>
                  <a:cubicBezTo>
                    <a:pt x="3769" y="3836"/>
                    <a:pt x="3603" y="3803"/>
                    <a:pt x="3436" y="3803"/>
                  </a:cubicBezTo>
                  <a:lnTo>
                    <a:pt x="2035" y="3803"/>
                  </a:lnTo>
                  <a:lnTo>
                    <a:pt x="2035" y="1935"/>
                  </a:lnTo>
                  <a:lnTo>
                    <a:pt x="3703" y="1935"/>
                  </a:lnTo>
                  <a:cubicBezTo>
                    <a:pt x="3814" y="1935"/>
                    <a:pt x="3940" y="1950"/>
                    <a:pt x="4061" y="1950"/>
                  </a:cubicBezTo>
                  <a:cubicBezTo>
                    <a:pt x="4122" y="1950"/>
                    <a:pt x="4181" y="1946"/>
                    <a:pt x="4236" y="1935"/>
                  </a:cubicBezTo>
                  <a:cubicBezTo>
                    <a:pt x="4403" y="1868"/>
                    <a:pt x="4570" y="1868"/>
                    <a:pt x="4737" y="1801"/>
                  </a:cubicBezTo>
                  <a:cubicBezTo>
                    <a:pt x="4904" y="1735"/>
                    <a:pt x="5037" y="1635"/>
                    <a:pt x="5104" y="1501"/>
                  </a:cubicBezTo>
                  <a:cubicBezTo>
                    <a:pt x="5204" y="1368"/>
                    <a:pt x="5237" y="1168"/>
                    <a:pt x="5237" y="967"/>
                  </a:cubicBezTo>
                  <a:cubicBezTo>
                    <a:pt x="5237" y="767"/>
                    <a:pt x="5204" y="534"/>
                    <a:pt x="5104" y="434"/>
                  </a:cubicBezTo>
                  <a:cubicBezTo>
                    <a:pt x="5037" y="300"/>
                    <a:pt x="4904" y="200"/>
                    <a:pt x="4737" y="133"/>
                  </a:cubicBezTo>
                  <a:cubicBezTo>
                    <a:pt x="4603" y="33"/>
                    <a:pt x="4403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4812775" y="1135425"/>
              <a:ext cx="126775" cy="241025"/>
            </a:xfrm>
            <a:custGeom>
              <a:avLst/>
              <a:gdLst/>
              <a:ahLst/>
              <a:cxnLst/>
              <a:rect l="l" t="t" r="r" b="b"/>
              <a:pathLst>
                <a:path w="5071" h="9641" extrusionOk="0">
                  <a:moveTo>
                    <a:pt x="1068" y="0"/>
                  </a:moveTo>
                  <a:cubicBezTo>
                    <a:pt x="834" y="0"/>
                    <a:pt x="634" y="34"/>
                    <a:pt x="501" y="134"/>
                  </a:cubicBezTo>
                  <a:cubicBezTo>
                    <a:pt x="334" y="267"/>
                    <a:pt x="234" y="334"/>
                    <a:pt x="167" y="501"/>
                  </a:cubicBezTo>
                  <a:cubicBezTo>
                    <a:pt x="134" y="634"/>
                    <a:pt x="34" y="801"/>
                    <a:pt x="34" y="1001"/>
                  </a:cubicBezTo>
                  <a:cubicBezTo>
                    <a:pt x="0" y="1235"/>
                    <a:pt x="0" y="1401"/>
                    <a:pt x="0" y="1602"/>
                  </a:cubicBezTo>
                  <a:lnTo>
                    <a:pt x="67" y="1602"/>
                  </a:lnTo>
                  <a:lnTo>
                    <a:pt x="67" y="8640"/>
                  </a:lnTo>
                  <a:cubicBezTo>
                    <a:pt x="67" y="8840"/>
                    <a:pt x="67" y="9074"/>
                    <a:pt x="167" y="9174"/>
                  </a:cubicBezTo>
                  <a:cubicBezTo>
                    <a:pt x="201" y="9307"/>
                    <a:pt x="334" y="9407"/>
                    <a:pt x="467" y="9474"/>
                  </a:cubicBezTo>
                  <a:cubicBezTo>
                    <a:pt x="634" y="9574"/>
                    <a:pt x="734" y="9607"/>
                    <a:pt x="968" y="9607"/>
                  </a:cubicBezTo>
                  <a:cubicBezTo>
                    <a:pt x="1168" y="9641"/>
                    <a:pt x="1368" y="9641"/>
                    <a:pt x="1635" y="9641"/>
                  </a:cubicBezTo>
                  <a:lnTo>
                    <a:pt x="3570" y="9641"/>
                  </a:lnTo>
                  <a:cubicBezTo>
                    <a:pt x="3736" y="9641"/>
                    <a:pt x="3970" y="9607"/>
                    <a:pt x="4137" y="9607"/>
                  </a:cubicBezTo>
                  <a:cubicBezTo>
                    <a:pt x="4337" y="9607"/>
                    <a:pt x="4504" y="9574"/>
                    <a:pt x="4637" y="9474"/>
                  </a:cubicBezTo>
                  <a:cubicBezTo>
                    <a:pt x="4737" y="9440"/>
                    <a:pt x="4871" y="9307"/>
                    <a:pt x="4971" y="9174"/>
                  </a:cubicBezTo>
                  <a:cubicBezTo>
                    <a:pt x="5037" y="9074"/>
                    <a:pt x="5071" y="8907"/>
                    <a:pt x="5071" y="8640"/>
                  </a:cubicBezTo>
                  <a:cubicBezTo>
                    <a:pt x="5071" y="8440"/>
                    <a:pt x="5037" y="8240"/>
                    <a:pt x="4971" y="8106"/>
                  </a:cubicBezTo>
                  <a:cubicBezTo>
                    <a:pt x="4871" y="7973"/>
                    <a:pt x="4737" y="7906"/>
                    <a:pt x="4637" y="7806"/>
                  </a:cubicBezTo>
                  <a:cubicBezTo>
                    <a:pt x="4470" y="7739"/>
                    <a:pt x="4304" y="7673"/>
                    <a:pt x="4137" y="7673"/>
                  </a:cubicBezTo>
                  <a:cubicBezTo>
                    <a:pt x="3970" y="7639"/>
                    <a:pt x="3803" y="7639"/>
                    <a:pt x="3570" y="7639"/>
                  </a:cubicBezTo>
                  <a:lnTo>
                    <a:pt x="2202" y="7639"/>
                  </a:lnTo>
                  <a:lnTo>
                    <a:pt x="2202" y="1602"/>
                  </a:lnTo>
                  <a:cubicBezTo>
                    <a:pt x="2202" y="1401"/>
                    <a:pt x="2169" y="1235"/>
                    <a:pt x="2169" y="1001"/>
                  </a:cubicBezTo>
                  <a:cubicBezTo>
                    <a:pt x="2169" y="834"/>
                    <a:pt x="2135" y="668"/>
                    <a:pt x="2035" y="501"/>
                  </a:cubicBezTo>
                  <a:cubicBezTo>
                    <a:pt x="1969" y="334"/>
                    <a:pt x="1868" y="234"/>
                    <a:pt x="1702" y="134"/>
                  </a:cubicBezTo>
                  <a:cubicBezTo>
                    <a:pt x="1535" y="34"/>
                    <a:pt x="1335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4262375" y="1465650"/>
              <a:ext cx="126800" cy="241050"/>
            </a:xfrm>
            <a:custGeom>
              <a:avLst/>
              <a:gdLst/>
              <a:ahLst/>
              <a:cxnLst/>
              <a:rect l="l" t="t" r="r" b="b"/>
              <a:pathLst>
                <a:path w="5072" h="9642" extrusionOk="0">
                  <a:moveTo>
                    <a:pt x="1068" y="1"/>
                  </a:moveTo>
                  <a:cubicBezTo>
                    <a:pt x="835" y="1"/>
                    <a:pt x="635" y="68"/>
                    <a:pt x="501" y="134"/>
                  </a:cubicBezTo>
                  <a:cubicBezTo>
                    <a:pt x="334" y="268"/>
                    <a:pt x="234" y="334"/>
                    <a:pt x="168" y="501"/>
                  </a:cubicBezTo>
                  <a:cubicBezTo>
                    <a:pt x="134" y="635"/>
                    <a:pt x="34" y="801"/>
                    <a:pt x="34" y="1002"/>
                  </a:cubicBezTo>
                  <a:cubicBezTo>
                    <a:pt x="1" y="1235"/>
                    <a:pt x="1" y="1402"/>
                    <a:pt x="1" y="1602"/>
                  </a:cubicBezTo>
                  <a:lnTo>
                    <a:pt x="67" y="1602"/>
                  </a:lnTo>
                  <a:lnTo>
                    <a:pt x="67" y="8640"/>
                  </a:lnTo>
                  <a:cubicBezTo>
                    <a:pt x="67" y="8874"/>
                    <a:pt x="67" y="9074"/>
                    <a:pt x="168" y="9207"/>
                  </a:cubicBezTo>
                  <a:cubicBezTo>
                    <a:pt x="201" y="9307"/>
                    <a:pt x="334" y="9408"/>
                    <a:pt x="468" y="9474"/>
                  </a:cubicBezTo>
                  <a:cubicBezTo>
                    <a:pt x="635" y="9574"/>
                    <a:pt x="735" y="9608"/>
                    <a:pt x="968" y="9608"/>
                  </a:cubicBezTo>
                  <a:cubicBezTo>
                    <a:pt x="1168" y="9641"/>
                    <a:pt x="1368" y="9641"/>
                    <a:pt x="1635" y="9641"/>
                  </a:cubicBezTo>
                  <a:lnTo>
                    <a:pt x="3570" y="9641"/>
                  </a:lnTo>
                  <a:cubicBezTo>
                    <a:pt x="3737" y="9641"/>
                    <a:pt x="3970" y="9608"/>
                    <a:pt x="4137" y="9608"/>
                  </a:cubicBezTo>
                  <a:cubicBezTo>
                    <a:pt x="4337" y="9608"/>
                    <a:pt x="4504" y="9574"/>
                    <a:pt x="4637" y="9474"/>
                  </a:cubicBezTo>
                  <a:cubicBezTo>
                    <a:pt x="4737" y="9441"/>
                    <a:pt x="4871" y="9307"/>
                    <a:pt x="4971" y="9207"/>
                  </a:cubicBezTo>
                  <a:cubicBezTo>
                    <a:pt x="5038" y="9074"/>
                    <a:pt x="5071" y="8907"/>
                    <a:pt x="5071" y="8640"/>
                  </a:cubicBezTo>
                  <a:cubicBezTo>
                    <a:pt x="5071" y="8440"/>
                    <a:pt x="5038" y="8240"/>
                    <a:pt x="4971" y="8107"/>
                  </a:cubicBezTo>
                  <a:cubicBezTo>
                    <a:pt x="4871" y="7973"/>
                    <a:pt x="4737" y="7906"/>
                    <a:pt x="4637" y="7806"/>
                  </a:cubicBezTo>
                  <a:cubicBezTo>
                    <a:pt x="4471" y="7740"/>
                    <a:pt x="4304" y="7673"/>
                    <a:pt x="4137" y="7673"/>
                  </a:cubicBezTo>
                  <a:cubicBezTo>
                    <a:pt x="3970" y="7640"/>
                    <a:pt x="3803" y="7640"/>
                    <a:pt x="3570" y="7640"/>
                  </a:cubicBezTo>
                  <a:lnTo>
                    <a:pt x="2202" y="7640"/>
                  </a:lnTo>
                  <a:lnTo>
                    <a:pt x="2202" y="1602"/>
                  </a:lnTo>
                  <a:cubicBezTo>
                    <a:pt x="2202" y="1402"/>
                    <a:pt x="2169" y="1235"/>
                    <a:pt x="2169" y="1002"/>
                  </a:cubicBezTo>
                  <a:cubicBezTo>
                    <a:pt x="2169" y="835"/>
                    <a:pt x="2136" y="701"/>
                    <a:pt x="2036" y="501"/>
                  </a:cubicBezTo>
                  <a:cubicBezTo>
                    <a:pt x="1969" y="334"/>
                    <a:pt x="1869" y="234"/>
                    <a:pt x="1702" y="134"/>
                  </a:cubicBezTo>
                  <a:cubicBezTo>
                    <a:pt x="1535" y="68"/>
                    <a:pt x="1335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4428325" y="1465650"/>
              <a:ext cx="55900" cy="242700"/>
            </a:xfrm>
            <a:custGeom>
              <a:avLst/>
              <a:gdLst/>
              <a:ahLst/>
              <a:cxnLst/>
              <a:rect l="l" t="t" r="r" b="b"/>
              <a:pathLst>
                <a:path w="2236" h="9708" extrusionOk="0">
                  <a:moveTo>
                    <a:pt x="1102" y="1"/>
                  </a:moveTo>
                  <a:cubicBezTo>
                    <a:pt x="868" y="1"/>
                    <a:pt x="668" y="68"/>
                    <a:pt x="501" y="134"/>
                  </a:cubicBezTo>
                  <a:cubicBezTo>
                    <a:pt x="368" y="268"/>
                    <a:pt x="234" y="334"/>
                    <a:pt x="168" y="501"/>
                  </a:cubicBezTo>
                  <a:cubicBezTo>
                    <a:pt x="101" y="635"/>
                    <a:pt x="68" y="801"/>
                    <a:pt x="34" y="1002"/>
                  </a:cubicBezTo>
                  <a:cubicBezTo>
                    <a:pt x="1" y="1235"/>
                    <a:pt x="1" y="1402"/>
                    <a:pt x="1" y="1602"/>
                  </a:cubicBezTo>
                  <a:lnTo>
                    <a:pt x="1" y="8107"/>
                  </a:lnTo>
                  <a:cubicBezTo>
                    <a:pt x="1" y="8307"/>
                    <a:pt x="34" y="8474"/>
                    <a:pt x="34" y="8707"/>
                  </a:cubicBezTo>
                  <a:cubicBezTo>
                    <a:pt x="34" y="8840"/>
                    <a:pt x="68" y="9007"/>
                    <a:pt x="168" y="9174"/>
                  </a:cubicBezTo>
                  <a:cubicBezTo>
                    <a:pt x="234" y="9341"/>
                    <a:pt x="334" y="9474"/>
                    <a:pt x="501" y="9574"/>
                  </a:cubicBezTo>
                  <a:cubicBezTo>
                    <a:pt x="668" y="9641"/>
                    <a:pt x="868" y="9708"/>
                    <a:pt x="1102" y="9708"/>
                  </a:cubicBezTo>
                  <a:cubicBezTo>
                    <a:pt x="1368" y="9708"/>
                    <a:pt x="1569" y="9641"/>
                    <a:pt x="1735" y="9574"/>
                  </a:cubicBezTo>
                  <a:cubicBezTo>
                    <a:pt x="1869" y="9441"/>
                    <a:pt x="2002" y="9341"/>
                    <a:pt x="2069" y="9174"/>
                  </a:cubicBezTo>
                  <a:cubicBezTo>
                    <a:pt x="2102" y="9074"/>
                    <a:pt x="2202" y="8907"/>
                    <a:pt x="2202" y="8707"/>
                  </a:cubicBezTo>
                  <a:cubicBezTo>
                    <a:pt x="2236" y="8507"/>
                    <a:pt x="2236" y="8307"/>
                    <a:pt x="2236" y="8107"/>
                  </a:cubicBezTo>
                  <a:lnTo>
                    <a:pt x="2236" y="1602"/>
                  </a:lnTo>
                  <a:cubicBezTo>
                    <a:pt x="2236" y="1402"/>
                    <a:pt x="2202" y="1235"/>
                    <a:pt x="2202" y="1002"/>
                  </a:cubicBezTo>
                  <a:cubicBezTo>
                    <a:pt x="2202" y="835"/>
                    <a:pt x="2169" y="701"/>
                    <a:pt x="2069" y="501"/>
                  </a:cubicBezTo>
                  <a:cubicBezTo>
                    <a:pt x="2002" y="334"/>
                    <a:pt x="1902" y="234"/>
                    <a:pt x="1735" y="134"/>
                  </a:cubicBezTo>
                  <a:cubicBezTo>
                    <a:pt x="1569" y="68"/>
                    <a:pt x="1368" y="1"/>
                    <a:pt x="1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4538400" y="1464825"/>
              <a:ext cx="186825" cy="243525"/>
            </a:xfrm>
            <a:custGeom>
              <a:avLst/>
              <a:gdLst/>
              <a:ahLst/>
              <a:cxnLst/>
              <a:rect l="l" t="t" r="r" b="b"/>
              <a:pathLst>
                <a:path w="7473" h="9741" extrusionOk="0">
                  <a:moveTo>
                    <a:pt x="6472" y="0"/>
                  </a:moveTo>
                  <a:cubicBezTo>
                    <a:pt x="6272" y="0"/>
                    <a:pt x="6105" y="67"/>
                    <a:pt x="5972" y="101"/>
                  </a:cubicBezTo>
                  <a:cubicBezTo>
                    <a:pt x="5838" y="167"/>
                    <a:pt x="5705" y="267"/>
                    <a:pt x="5672" y="334"/>
                  </a:cubicBezTo>
                  <a:cubicBezTo>
                    <a:pt x="5605" y="434"/>
                    <a:pt x="5605" y="568"/>
                    <a:pt x="5538" y="668"/>
                  </a:cubicBezTo>
                  <a:cubicBezTo>
                    <a:pt x="5505" y="801"/>
                    <a:pt x="5505" y="934"/>
                    <a:pt x="5505" y="1101"/>
                  </a:cubicBezTo>
                  <a:lnTo>
                    <a:pt x="5505" y="6839"/>
                  </a:lnTo>
                  <a:lnTo>
                    <a:pt x="5338" y="6839"/>
                  </a:lnTo>
                  <a:lnTo>
                    <a:pt x="3137" y="901"/>
                  </a:lnTo>
                  <a:cubicBezTo>
                    <a:pt x="3036" y="734"/>
                    <a:pt x="2970" y="601"/>
                    <a:pt x="2870" y="467"/>
                  </a:cubicBezTo>
                  <a:cubicBezTo>
                    <a:pt x="2736" y="401"/>
                    <a:pt x="2636" y="267"/>
                    <a:pt x="2503" y="167"/>
                  </a:cubicBezTo>
                  <a:cubicBezTo>
                    <a:pt x="2336" y="101"/>
                    <a:pt x="2169" y="67"/>
                    <a:pt x="1902" y="67"/>
                  </a:cubicBezTo>
                  <a:lnTo>
                    <a:pt x="1002" y="67"/>
                  </a:lnTo>
                  <a:cubicBezTo>
                    <a:pt x="768" y="67"/>
                    <a:pt x="535" y="101"/>
                    <a:pt x="435" y="167"/>
                  </a:cubicBezTo>
                  <a:cubicBezTo>
                    <a:pt x="301" y="301"/>
                    <a:pt x="201" y="401"/>
                    <a:pt x="134" y="568"/>
                  </a:cubicBezTo>
                  <a:cubicBezTo>
                    <a:pt x="34" y="668"/>
                    <a:pt x="1" y="834"/>
                    <a:pt x="1" y="1068"/>
                  </a:cubicBezTo>
                  <a:lnTo>
                    <a:pt x="1" y="1635"/>
                  </a:lnTo>
                  <a:lnTo>
                    <a:pt x="1" y="8640"/>
                  </a:lnTo>
                  <a:cubicBezTo>
                    <a:pt x="1" y="8807"/>
                    <a:pt x="34" y="8940"/>
                    <a:pt x="34" y="9074"/>
                  </a:cubicBezTo>
                  <a:cubicBezTo>
                    <a:pt x="34" y="9174"/>
                    <a:pt x="134" y="9274"/>
                    <a:pt x="168" y="9407"/>
                  </a:cubicBezTo>
                  <a:cubicBezTo>
                    <a:pt x="201" y="9507"/>
                    <a:pt x="335" y="9607"/>
                    <a:pt x="468" y="9641"/>
                  </a:cubicBezTo>
                  <a:cubicBezTo>
                    <a:pt x="635" y="9674"/>
                    <a:pt x="802" y="9741"/>
                    <a:pt x="1035" y="9741"/>
                  </a:cubicBezTo>
                  <a:cubicBezTo>
                    <a:pt x="1269" y="9741"/>
                    <a:pt x="1402" y="9674"/>
                    <a:pt x="1535" y="9641"/>
                  </a:cubicBezTo>
                  <a:cubicBezTo>
                    <a:pt x="1669" y="9574"/>
                    <a:pt x="1802" y="9474"/>
                    <a:pt x="1836" y="9407"/>
                  </a:cubicBezTo>
                  <a:cubicBezTo>
                    <a:pt x="1902" y="9307"/>
                    <a:pt x="1902" y="9174"/>
                    <a:pt x="1969" y="9074"/>
                  </a:cubicBezTo>
                  <a:cubicBezTo>
                    <a:pt x="2002" y="8940"/>
                    <a:pt x="2002" y="8807"/>
                    <a:pt x="2002" y="8640"/>
                  </a:cubicBezTo>
                  <a:lnTo>
                    <a:pt x="2002" y="2903"/>
                  </a:lnTo>
                  <a:lnTo>
                    <a:pt x="2169" y="2903"/>
                  </a:lnTo>
                  <a:lnTo>
                    <a:pt x="4271" y="8540"/>
                  </a:lnTo>
                  <a:cubicBezTo>
                    <a:pt x="4304" y="8640"/>
                    <a:pt x="4337" y="8773"/>
                    <a:pt x="4371" y="8907"/>
                  </a:cubicBezTo>
                  <a:lnTo>
                    <a:pt x="4638" y="9274"/>
                  </a:lnTo>
                  <a:cubicBezTo>
                    <a:pt x="4771" y="9340"/>
                    <a:pt x="4871" y="9474"/>
                    <a:pt x="5005" y="9574"/>
                  </a:cubicBezTo>
                  <a:cubicBezTo>
                    <a:pt x="5138" y="9641"/>
                    <a:pt x="5338" y="9674"/>
                    <a:pt x="5538" y="9674"/>
                  </a:cubicBezTo>
                  <a:lnTo>
                    <a:pt x="6472" y="9674"/>
                  </a:lnTo>
                  <a:cubicBezTo>
                    <a:pt x="6706" y="9674"/>
                    <a:pt x="6939" y="9641"/>
                    <a:pt x="7039" y="9574"/>
                  </a:cubicBezTo>
                  <a:cubicBezTo>
                    <a:pt x="7173" y="9441"/>
                    <a:pt x="7273" y="9340"/>
                    <a:pt x="7340" y="9174"/>
                  </a:cubicBezTo>
                  <a:cubicBezTo>
                    <a:pt x="7440" y="9074"/>
                    <a:pt x="7473" y="8907"/>
                    <a:pt x="7473" y="8673"/>
                  </a:cubicBezTo>
                  <a:lnTo>
                    <a:pt x="7473" y="8106"/>
                  </a:lnTo>
                  <a:lnTo>
                    <a:pt x="7473" y="1101"/>
                  </a:lnTo>
                  <a:cubicBezTo>
                    <a:pt x="7473" y="968"/>
                    <a:pt x="7440" y="801"/>
                    <a:pt x="7440" y="668"/>
                  </a:cubicBezTo>
                  <a:cubicBezTo>
                    <a:pt x="7440" y="568"/>
                    <a:pt x="7340" y="467"/>
                    <a:pt x="7306" y="334"/>
                  </a:cubicBezTo>
                  <a:cubicBezTo>
                    <a:pt x="7273" y="234"/>
                    <a:pt x="7139" y="134"/>
                    <a:pt x="7006" y="101"/>
                  </a:cubicBezTo>
                  <a:cubicBezTo>
                    <a:pt x="6873" y="67"/>
                    <a:pt x="6706" y="0"/>
                    <a:pt x="6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4767750" y="1464825"/>
              <a:ext cx="166800" cy="244375"/>
            </a:xfrm>
            <a:custGeom>
              <a:avLst/>
              <a:gdLst/>
              <a:ahLst/>
              <a:cxnLst/>
              <a:rect l="l" t="t" r="r" b="b"/>
              <a:pathLst>
                <a:path w="6672" h="9775" extrusionOk="0">
                  <a:moveTo>
                    <a:pt x="3202" y="0"/>
                  </a:moveTo>
                  <a:cubicBezTo>
                    <a:pt x="2569" y="34"/>
                    <a:pt x="2035" y="167"/>
                    <a:pt x="1568" y="367"/>
                  </a:cubicBezTo>
                  <a:cubicBezTo>
                    <a:pt x="1368" y="501"/>
                    <a:pt x="1168" y="601"/>
                    <a:pt x="1001" y="768"/>
                  </a:cubicBezTo>
                  <a:cubicBezTo>
                    <a:pt x="834" y="934"/>
                    <a:pt x="667" y="1101"/>
                    <a:pt x="501" y="1301"/>
                  </a:cubicBezTo>
                  <a:cubicBezTo>
                    <a:pt x="334" y="1502"/>
                    <a:pt x="200" y="1768"/>
                    <a:pt x="134" y="2035"/>
                  </a:cubicBezTo>
                  <a:cubicBezTo>
                    <a:pt x="34" y="2335"/>
                    <a:pt x="0" y="2669"/>
                    <a:pt x="0" y="3036"/>
                  </a:cubicBezTo>
                  <a:lnTo>
                    <a:pt x="0" y="6939"/>
                  </a:lnTo>
                  <a:cubicBezTo>
                    <a:pt x="0" y="7406"/>
                    <a:pt x="100" y="7773"/>
                    <a:pt x="200" y="8106"/>
                  </a:cubicBezTo>
                  <a:cubicBezTo>
                    <a:pt x="334" y="8406"/>
                    <a:pt x="501" y="8673"/>
                    <a:pt x="701" y="8907"/>
                  </a:cubicBezTo>
                  <a:cubicBezTo>
                    <a:pt x="934" y="9107"/>
                    <a:pt x="1134" y="9274"/>
                    <a:pt x="1368" y="9374"/>
                  </a:cubicBezTo>
                  <a:cubicBezTo>
                    <a:pt x="1635" y="9474"/>
                    <a:pt x="1835" y="9607"/>
                    <a:pt x="2102" y="9641"/>
                  </a:cubicBezTo>
                  <a:cubicBezTo>
                    <a:pt x="2335" y="9741"/>
                    <a:pt x="2502" y="9774"/>
                    <a:pt x="2702" y="9774"/>
                  </a:cubicBezTo>
                  <a:lnTo>
                    <a:pt x="3136" y="9774"/>
                  </a:lnTo>
                  <a:cubicBezTo>
                    <a:pt x="3636" y="9774"/>
                    <a:pt x="4036" y="9674"/>
                    <a:pt x="4370" y="9474"/>
                  </a:cubicBezTo>
                  <a:cubicBezTo>
                    <a:pt x="4704" y="9274"/>
                    <a:pt x="5004" y="9007"/>
                    <a:pt x="5204" y="8673"/>
                  </a:cubicBezTo>
                  <a:lnTo>
                    <a:pt x="5204" y="9107"/>
                  </a:lnTo>
                  <a:cubicBezTo>
                    <a:pt x="5204" y="9140"/>
                    <a:pt x="5271" y="9240"/>
                    <a:pt x="5271" y="9307"/>
                  </a:cubicBezTo>
                  <a:cubicBezTo>
                    <a:pt x="5271" y="9340"/>
                    <a:pt x="5304" y="9441"/>
                    <a:pt x="5337" y="9507"/>
                  </a:cubicBezTo>
                  <a:cubicBezTo>
                    <a:pt x="5437" y="9574"/>
                    <a:pt x="5504" y="9641"/>
                    <a:pt x="5604" y="9674"/>
                  </a:cubicBezTo>
                  <a:cubicBezTo>
                    <a:pt x="5671" y="9741"/>
                    <a:pt x="5838" y="9774"/>
                    <a:pt x="6004" y="9774"/>
                  </a:cubicBezTo>
                  <a:cubicBezTo>
                    <a:pt x="6171" y="9774"/>
                    <a:pt x="6305" y="9741"/>
                    <a:pt x="6371" y="9674"/>
                  </a:cubicBezTo>
                  <a:cubicBezTo>
                    <a:pt x="6471" y="9641"/>
                    <a:pt x="6538" y="9607"/>
                    <a:pt x="6605" y="9507"/>
                  </a:cubicBezTo>
                  <a:cubicBezTo>
                    <a:pt x="6638" y="9474"/>
                    <a:pt x="6672" y="9374"/>
                    <a:pt x="6672" y="9307"/>
                  </a:cubicBezTo>
                  <a:lnTo>
                    <a:pt x="6672" y="9107"/>
                  </a:lnTo>
                  <a:lnTo>
                    <a:pt x="6638" y="9107"/>
                  </a:lnTo>
                  <a:lnTo>
                    <a:pt x="6638" y="6105"/>
                  </a:lnTo>
                  <a:cubicBezTo>
                    <a:pt x="6638" y="5871"/>
                    <a:pt x="6572" y="5771"/>
                    <a:pt x="6538" y="5638"/>
                  </a:cubicBezTo>
                  <a:cubicBezTo>
                    <a:pt x="6471" y="5504"/>
                    <a:pt x="6405" y="5438"/>
                    <a:pt x="6338" y="5371"/>
                  </a:cubicBezTo>
                  <a:cubicBezTo>
                    <a:pt x="6238" y="5338"/>
                    <a:pt x="6205" y="5304"/>
                    <a:pt x="6138" y="5304"/>
                  </a:cubicBezTo>
                  <a:lnTo>
                    <a:pt x="4170" y="5304"/>
                  </a:lnTo>
                  <a:cubicBezTo>
                    <a:pt x="4036" y="5304"/>
                    <a:pt x="3903" y="5338"/>
                    <a:pt x="3836" y="5371"/>
                  </a:cubicBezTo>
                  <a:cubicBezTo>
                    <a:pt x="3736" y="5438"/>
                    <a:pt x="3669" y="5504"/>
                    <a:pt x="3569" y="5604"/>
                  </a:cubicBezTo>
                  <a:cubicBezTo>
                    <a:pt x="3503" y="5705"/>
                    <a:pt x="3469" y="5838"/>
                    <a:pt x="3469" y="6005"/>
                  </a:cubicBezTo>
                  <a:cubicBezTo>
                    <a:pt x="3469" y="6172"/>
                    <a:pt x="3503" y="6305"/>
                    <a:pt x="3569" y="6372"/>
                  </a:cubicBezTo>
                  <a:cubicBezTo>
                    <a:pt x="3669" y="6472"/>
                    <a:pt x="3736" y="6538"/>
                    <a:pt x="3836" y="6605"/>
                  </a:cubicBezTo>
                  <a:cubicBezTo>
                    <a:pt x="3903" y="6639"/>
                    <a:pt x="4036" y="6672"/>
                    <a:pt x="4170" y="6672"/>
                  </a:cubicBezTo>
                  <a:lnTo>
                    <a:pt x="4837" y="6672"/>
                  </a:lnTo>
                  <a:cubicBezTo>
                    <a:pt x="4737" y="6872"/>
                    <a:pt x="4670" y="7039"/>
                    <a:pt x="4570" y="7206"/>
                  </a:cubicBezTo>
                  <a:cubicBezTo>
                    <a:pt x="4470" y="7372"/>
                    <a:pt x="4370" y="7539"/>
                    <a:pt x="4237" y="7673"/>
                  </a:cubicBezTo>
                  <a:cubicBezTo>
                    <a:pt x="4136" y="7806"/>
                    <a:pt x="4003" y="7939"/>
                    <a:pt x="3836" y="8006"/>
                  </a:cubicBezTo>
                  <a:cubicBezTo>
                    <a:pt x="3669" y="8106"/>
                    <a:pt x="3503" y="8140"/>
                    <a:pt x="3336" y="8140"/>
                  </a:cubicBezTo>
                  <a:cubicBezTo>
                    <a:pt x="3202" y="8140"/>
                    <a:pt x="3036" y="8106"/>
                    <a:pt x="2902" y="8073"/>
                  </a:cubicBezTo>
                  <a:cubicBezTo>
                    <a:pt x="2802" y="8006"/>
                    <a:pt x="2669" y="7939"/>
                    <a:pt x="2569" y="7839"/>
                  </a:cubicBezTo>
                  <a:cubicBezTo>
                    <a:pt x="2502" y="7773"/>
                    <a:pt x="2402" y="7639"/>
                    <a:pt x="2369" y="7506"/>
                  </a:cubicBezTo>
                  <a:cubicBezTo>
                    <a:pt x="2335" y="7372"/>
                    <a:pt x="2302" y="7272"/>
                    <a:pt x="2302" y="7106"/>
                  </a:cubicBezTo>
                  <a:lnTo>
                    <a:pt x="2302" y="2669"/>
                  </a:lnTo>
                  <a:cubicBezTo>
                    <a:pt x="2335" y="2502"/>
                    <a:pt x="2335" y="2335"/>
                    <a:pt x="2402" y="2202"/>
                  </a:cubicBezTo>
                  <a:cubicBezTo>
                    <a:pt x="2469" y="2135"/>
                    <a:pt x="2535" y="2002"/>
                    <a:pt x="2669" y="1935"/>
                  </a:cubicBezTo>
                  <a:cubicBezTo>
                    <a:pt x="2802" y="1835"/>
                    <a:pt x="3002" y="1802"/>
                    <a:pt x="3202" y="1802"/>
                  </a:cubicBezTo>
                  <a:cubicBezTo>
                    <a:pt x="3403" y="1802"/>
                    <a:pt x="3636" y="1835"/>
                    <a:pt x="3736" y="1935"/>
                  </a:cubicBezTo>
                  <a:cubicBezTo>
                    <a:pt x="3903" y="2002"/>
                    <a:pt x="4003" y="2135"/>
                    <a:pt x="4070" y="2269"/>
                  </a:cubicBezTo>
                  <a:cubicBezTo>
                    <a:pt x="4170" y="2369"/>
                    <a:pt x="4203" y="2536"/>
                    <a:pt x="4237" y="2769"/>
                  </a:cubicBezTo>
                  <a:cubicBezTo>
                    <a:pt x="4303" y="2969"/>
                    <a:pt x="4303" y="3169"/>
                    <a:pt x="4303" y="3436"/>
                  </a:cubicBezTo>
                  <a:cubicBezTo>
                    <a:pt x="4303" y="3603"/>
                    <a:pt x="4337" y="3703"/>
                    <a:pt x="4403" y="3803"/>
                  </a:cubicBezTo>
                  <a:cubicBezTo>
                    <a:pt x="4503" y="3870"/>
                    <a:pt x="4637" y="3970"/>
                    <a:pt x="4737" y="4003"/>
                  </a:cubicBezTo>
                  <a:cubicBezTo>
                    <a:pt x="4870" y="4070"/>
                    <a:pt x="5037" y="4103"/>
                    <a:pt x="5171" y="4103"/>
                  </a:cubicBezTo>
                  <a:lnTo>
                    <a:pt x="5537" y="4103"/>
                  </a:lnTo>
                  <a:cubicBezTo>
                    <a:pt x="5804" y="4103"/>
                    <a:pt x="6004" y="4037"/>
                    <a:pt x="6171" y="4003"/>
                  </a:cubicBezTo>
                  <a:cubicBezTo>
                    <a:pt x="6338" y="3970"/>
                    <a:pt x="6405" y="3870"/>
                    <a:pt x="6505" y="3803"/>
                  </a:cubicBezTo>
                  <a:cubicBezTo>
                    <a:pt x="6572" y="3703"/>
                    <a:pt x="6638" y="3603"/>
                    <a:pt x="6638" y="3503"/>
                  </a:cubicBezTo>
                  <a:lnTo>
                    <a:pt x="6638" y="3269"/>
                  </a:lnTo>
                  <a:cubicBezTo>
                    <a:pt x="6638" y="3103"/>
                    <a:pt x="6638" y="2869"/>
                    <a:pt x="6572" y="2669"/>
                  </a:cubicBezTo>
                  <a:cubicBezTo>
                    <a:pt x="6538" y="2436"/>
                    <a:pt x="6505" y="2202"/>
                    <a:pt x="6405" y="1969"/>
                  </a:cubicBezTo>
                  <a:cubicBezTo>
                    <a:pt x="6338" y="1702"/>
                    <a:pt x="6238" y="1502"/>
                    <a:pt x="6071" y="1268"/>
                  </a:cubicBezTo>
                  <a:cubicBezTo>
                    <a:pt x="5904" y="1001"/>
                    <a:pt x="5704" y="801"/>
                    <a:pt x="5471" y="634"/>
                  </a:cubicBezTo>
                  <a:cubicBezTo>
                    <a:pt x="5204" y="434"/>
                    <a:pt x="4904" y="301"/>
                    <a:pt x="4537" y="167"/>
                  </a:cubicBezTo>
                  <a:cubicBezTo>
                    <a:pt x="4170" y="34"/>
                    <a:pt x="3703" y="0"/>
                    <a:pt x="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7200" y="749428"/>
            <a:ext cx="570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CHỦ ĐỀ 1: VẬT LÍ NHIỆT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1912" y="1409851"/>
            <a:ext cx="639840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THANG NHIỆT ĐỘ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59073-6C17-2DC4-6109-748F1B45EF89}"/>
              </a:ext>
            </a:extLst>
          </p:cNvPr>
          <p:cNvGrpSpPr/>
          <p:nvPr/>
        </p:nvGrpSpPr>
        <p:grpSpPr>
          <a:xfrm>
            <a:off x="2114150" y="2245204"/>
            <a:ext cx="2044390" cy="1288746"/>
            <a:chOff x="1954075" y="2245204"/>
            <a:chExt cx="2044390" cy="128874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3E27D5E-61A3-A60F-2969-0C62896022A3}"/>
                </a:ext>
              </a:extLst>
            </p:cNvPr>
            <p:cNvSpPr/>
            <p:nvPr/>
          </p:nvSpPr>
          <p:spPr>
            <a:xfrm>
              <a:off x="1954075" y="2245204"/>
              <a:ext cx="2044390" cy="128874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02DFF0-3E29-1117-00C4-70BA955D3D88}"/>
                </a:ext>
              </a:extLst>
            </p:cNvPr>
            <p:cNvSpPr txBox="1"/>
            <p:nvPr/>
          </p:nvSpPr>
          <p:spPr>
            <a:xfrm>
              <a:off x="2049975" y="2289412"/>
              <a:ext cx="1844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C66CF8-8C1E-4969-890A-C03B51F7727D}"/>
              </a:ext>
            </a:extLst>
          </p:cNvPr>
          <p:cNvGrpSpPr/>
          <p:nvPr/>
        </p:nvGrpSpPr>
        <p:grpSpPr>
          <a:xfrm>
            <a:off x="4877013" y="2245204"/>
            <a:ext cx="2044390" cy="1288746"/>
            <a:chOff x="1954075" y="2245204"/>
            <a:chExt cx="2044390" cy="12887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9DD8964-D577-2763-90F0-9CFA63F1BEEC}"/>
                </a:ext>
              </a:extLst>
            </p:cNvPr>
            <p:cNvSpPr/>
            <p:nvPr/>
          </p:nvSpPr>
          <p:spPr>
            <a:xfrm>
              <a:off x="1954075" y="2245204"/>
              <a:ext cx="2044390" cy="128874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C5DC24-9B9B-C059-E34D-34D0C29788F0}"/>
                </a:ext>
              </a:extLst>
            </p:cNvPr>
            <p:cNvSpPr txBox="1"/>
            <p:nvPr/>
          </p:nvSpPr>
          <p:spPr>
            <a:xfrm>
              <a:off x="2049975" y="2289412"/>
              <a:ext cx="184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Thang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2" name="Picture 2341">
            <a:extLst>
              <a:ext uri="{FF2B5EF4-FFF2-40B4-BE49-F238E27FC236}">
                <a16:creationId xmlns:a16="http://schemas.microsoft.com/office/drawing/2014/main" id="{A73B8F3C-8766-B5A3-9DA6-BA797492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1" y="3617170"/>
            <a:ext cx="2103265" cy="1610980"/>
          </a:xfrm>
          <a:prstGeom prst="rect">
            <a:avLst/>
          </a:prstGeom>
        </p:spPr>
      </p:pic>
      <p:sp>
        <p:nvSpPr>
          <p:cNvPr id="17" name="Google Shape;2273;p51">
            <a:extLst>
              <a:ext uri="{FF2B5EF4-FFF2-40B4-BE49-F238E27FC236}">
                <a16:creationId xmlns:a16="http://schemas.microsoft.com/office/drawing/2014/main" id="{0E8B1E22-CA39-E94D-9932-BA6DED703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280" y="174146"/>
            <a:ext cx="7225439" cy="46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THANG NHIỆT ĐỘ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40" name="Google Shape;2294;p51">
            <a:extLst>
              <a:ext uri="{FF2B5EF4-FFF2-40B4-BE49-F238E27FC236}">
                <a16:creationId xmlns:a16="http://schemas.microsoft.com/office/drawing/2014/main" id="{FD1FAA32-28C0-C470-F800-1DBC7743787F}"/>
              </a:ext>
            </a:extLst>
          </p:cNvPr>
          <p:cNvGrpSpPr/>
          <p:nvPr/>
        </p:nvGrpSpPr>
        <p:grpSpPr>
          <a:xfrm rot="16921700">
            <a:off x="100810" y="28572"/>
            <a:ext cx="457389" cy="511436"/>
            <a:chOff x="3949650" y="1589075"/>
            <a:chExt cx="592950" cy="613175"/>
          </a:xfrm>
        </p:grpSpPr>
        <p:sp>
          <p:nvSpPr>
            <p:cNvPr id="2341" name="Google Shape;2295;p51">
              <a:extLst>
                <a:ext uri="{FF2B5EF4-FFF2-40B4-BE49-F238E27FC236}">
                  <a16:creationId xmlns:a16="http://schemas.microsoft.com/office/drawing/2014/main" id="{0E8999CF-D04F-7816-BB45-475E571ED69C}"/>
                </a:ext>
              </a:extLst>
            </p:cNvPr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296;p51">
              <a:extLst>
                <a:ext uri="{FF2B5EF4-FFF2-40B4-BE49-F238E27FC236}">
                  <a16:creationId xmlns:a16="http://schemas.microsoft.com/office/drawing/2014/main" id="{F1638ADE-16BE-A03E-D956-22C0464BEC22}"/>
                </a:ext>
              </a:extLst>
            </p:cNvPr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297;p51">
              <a:extLst>
                <a:ext uri="{FF2B5EF4-FFF2-40B4-BE49-F238E27FC236}">
                  <a16:creationId xmlns:a16="http://schemas.microsoft.com/office/drawing/2014/main" id="{33562354-A4A0-401F-23FA-AE96463CACFA}"/>
                </a:ext>
              </a:extLst>
            </p:cNvPr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73;p51">
            <a:extLst>
              <a:ext uri="{FF2B5EF4-FFF2-40B4-BE49-F238E27FC236}">
                <a16:creationId xmlns:a16="http://schemas.microsoft.com/office/drawing/2014/main" id="{FFDB22E3-7AA5-E3BA-356C-90255BC5CACD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9C693-1064-D2E5-09DB-88A86BE0859E}"/>
              </a:ext>
            </a:extLst>
          </p:cNvPr>
          <p:cNvSpPr/>
          <p:nvPr/>
        </p:nvSpPr>
        <p:spPr>
          <a:xfrm>
            <a:off x="1234069" y="1271239"/>
            <a:ext cx="6646126" cy="2601022"/>
          </a:xfrm>
          <a:prstGeom prst="rect">
            <a:avLst/>
          </a:prstGeom>
          <a:solidFill>
            <a:srgbClr val="FFE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050" name="Picture 2" descr="Hình ảnh Khám Phá Phân Tích Biểu Tượng Màu Rgb Phê Duyệt Phim Hoạt Hình  Vectơ PNG , Phân Tích, Chấp Thuận, Hoạt Hình PNG và Vector với nền trong  suốt để">
            <a:extLst>
              <a:ext uri="{FF2B5EF4-FFF2-40B4-BE49-F238E27FC236}">
                <a16:creationId xmlns:a16="http://schemas.microsoft.com/office/drawing/2014/main" id="{FC6463B2-692F-531D-6047-98171FC6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297">
            <a:off x="823725" y="1077450"/>
            <a:ext cx="88016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3F634-C645-FD96-78CB-02B3096442A8}"/>
              </a:ext>
            </a:extLst>
          </p:cNvPr>
          <p:cNvSpPr txBox="1"/>
          <p:nvPr/>
        </p:nvSpPr>
        <p:spPr>
          <a:xfrm>
            <a:off x="1665250" y="1271239"/>
            <a:ext cx="6214946" cy="161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u="sng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u="sng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vi-VN" sz="1800" u="sng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(1). Sau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961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2" name="Picture 2341">
            <a:extLst>
              <a:ext uri="{FF2B5EF4-FFF2-40B4-BE49-F238E27FC236}">
                <a16:creationId xmlns:a16="http://schemas.microsoft.com/office/drawing/2014/main" id="{A73B8F3C-8766-B5A3-9DA6-BA797492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1" y="3617170"/>
            <a:ext cx="2103265" cy="1610980"/>
          </a:xfrm>
          <a:prstGeom prst="rect">
            <a:avLst/>
          </a:prstGeom>
        </p:spPr>
      </p:pic>
      <p:sp>
        <p:nvSpPr>
          <p:cNvPr id="17" name="Google Shape;2273;p51">
            <a:extLst>
              <a:ext uri="{FF2B5EF4-FFF2-40B4-BE49-F238E27FC236}">
                <a16:creationId xmlns:a16="http://schemas.microsoft.com/office/drawing/2014/main" id="{0E8B1E22-CA39-E94D-9932-BA6DED703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280" y="174146"/>
            <a:ext cx="7225439" cy="46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THANG NHIỆT ĐỘ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40" name="Google Shape;2294;p51">
            <a:extLst>
              <a:ext uri="{FF2B5EF4-FFF2-40B4-BE49-F238E27FC236}">
                <a16:creationId xmlns:a16="http://schemas.microsoft.com/office/drawing/2014/main" id="{FD1FAA32-28C0-C470-F800-1DBC7743787F}"/>
              </a:ext>
            </a:extLst>
          </p:cNvPr>
          <p:cNvGrpSpPr/>
          <p:nvPr/>
        </p:nvGrpSpPr>
        <p:grpSpPr>
          <a:xfrm rot="16921700">
            <a:off x="100810" y="28572"/>
            <a:ext cx="457389" cy="511436"/>
            <a:chOff x="3949650" y="1589075"/>
            <a:chExt cx="592950" cy="613175"/>
          </a:xfrm>
        </p:grpSpPr>
        <p:sp>
          <p:nvSpPr>
            <p:cNvPr id="2341" name="Google Shape;2295;p51">
              <a:extLst>
                <a:ext uri="{FF2B5EF4-FFF2-40B4-BE49-F238E27FC236}">
                  <a16:creationId xmlns:a16="http://schemas.microsoft.com/office/drawing/2014/main" id="{0E8999CF-D04F-7816-BB45-475E571ED69C}"/>
                </a:ext>
              </a:extLst>
            </p:cNvPr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296;p51">
              <a:extLst>
                <a:ext uri="{FF2B5EF4-FFF2-40B4-BE49-F238E27FC236}">
                  <a16:creationId xmlns:a16="http://schemas.microsoft.com/office/drawing/2014/main" id="{F1638ADE-16BE-A03E-D956-22C0464BEC22}"/>
                </a:ext>
              </a:extLst>
            </p:cNvPr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297;p51">
              <a:extLst>
                <a:ext uri="{FF2B5EF4-FFF2-40B4-BE49-F238E27FC236}">
                  <a16:creationId xmlns:a16="http://schemas.microsoft.com/office/drawing/2014/main" id="{33562354-A4A0-401F-23FA-AE96463CACFA}"/>
                </a:ext>
              </a:extLst>
            </p:cNvPr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73;p51">
            <a:extLst>
              <a:ext uri="{FF2B5EF4-FFF2-40B4-BE49-F238E27FC236}">
                <a16:creationId xmlns:a16="http://schemas.microsoft.com/office/drawing/2014/main" id="{FFDB22E3-7AA5-E3BA-356C-90255BC5CACD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9C693-1064-D2E5-09DB-88A86BE0859E}"/>
              </a:ext>
            </a:extLst>
          </p:cNvPr>
          <p:cNvSpPr/>
          <p:nvPr/>
        </p:nvSpPr>
        <p:spPr>
          <a:xfrm>
            <a:off x="1234069" y="1271239"/>
            <a:ext cx="6646126" cy="2601022"/>
          </a:xfrm>
          <a:prstGeom prst="rect">
            <a:avLst/>
          </a:prstGeom>
          <a:solidFill>
            <a:srgbClr val="FFE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050" name="Picture 2" descr="Hình ảnh Khám Phá Phân Tích Biểu Tượng Màu Rgb Phê Duyệt Phim Hoạt Hình  Vectơ PNG , Phân Tích, Chấp Thuận, Hoạt Hình PNG và Vector với nền trong  suốt để">
            <a:extLst>
              <a:ext uri="{FF2B5EF4-FFF2-40B4-BE49-F238E27FC236}">
                <a16:creationId xmlns:a16="http://schemas.microsoft.com/office/drawing/2014/main" id="{FC6463B2-692F-531D-6047-98171FC6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297">
            <a:off x="823725" y="1077450"/>
            <a:ext cx="88016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3F634-C645-FD96-78CB-02B3096442A8}"/>
              </a:ext>
            </a:extLst>
          </p:cNvPr>
          <p:cNvSpPr txBox="1"/>
          <p:nvPr/>
        </p:nvSpPr>
        <p:spPr>
          <a:xfrm>
            <a:off x="1665250" y="1271239"/>
            <a:ext cx="6214946" cy="261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u="sng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u="sng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vi-VN" sz="1800" u="sng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(1).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(1). Sau 2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800" dirty="0">
              <a:solidFill>
                <a:srgbClr val="00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4093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2" name="Picture 2341">
            <a:extLst>
              <a:ext uri="{FF2B5EF4-FFF2-40B4-BE49-F238E27FC236}">
                <a16:creationId xmlns:a16="http://schemas.microsoft.com/office/drawing/2014/main" id="{A73B8F3C-8766-B5A3-9DA6-BA797492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1" y="3617170"/>
            <a:ext cx="2103265" cy="1610980"/>
          </a:xfrm>
          <a:prstGeom prst="rect">
            <a:avLst/>
          </a:prstGeom>
        </p:spPr>
      </p:pic>
      <p:sp>
        <p:nvSpPr>
          <p:cNvPr id="17" name="Google Shape;2273;p51">
            <a:extLst>
              <a:ext uri="{FF2B5EF4-FFF2-40B4-BE49-F238E27FC236}">
                <a16:creationId xmlns:a16="http://schemas.microsoft.com/office/drawing/2014/main" id="{0E8B1E22-CA39-E94D-9932-BA6DED703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9280" y="174146"/>
            <a:ext cx="7225439" cy="462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THANG NHIỆT ĐỘ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40" name="Google Shape;2294;p51">
            <a:extLst>
              <a:ext uri="{FF2B5EF4-FFF2-40B4-BE49-F238E27FC236}">
                <a16:creationId xmlns:a16="http://schemas.microsoft.com/office/drawing/2014/main" id="{FD1FAA32-28C0-C470-F800-1DBC7743787F}"/>
              </a:ext>
            </a:extLst>
          </p:cNvPr>
          <p:cNvGrpSpPr/>
          <p:nvPr/>
        </p:nvGrpSpPr>
        <p:grpSpPr>
          <a:xfrm rot="16921700">
            <a:off x="100810" y="28572"/>
            <a:ext cx="457389" cy="511436"/>
            <a:chOff x="3949650" y="1589075"/>
            <a:chExt cx="592950" cy="613175"/>
          </a:xfrm>
        </p:grpSpPr>
        <p:sp>
          <p:nvSpPr>
            <p:cNvPr id="2341" name="Google Shape;2295;p51">
              <a:extLst>
                <a:ext uri="{FF2B5EF4-FFF2-40B4-BE49-F238E27FC236}">
                  <a16:creationId xmlns:a16="http://schemas.microsoft.com/office/drawing/2014/main" id="{0E8999CF-D04F-7816-BB45-475E571ED69C}"/>
                </a:ext>
              </a:extLst>
            </p:cNvPr>
            <p:cNvSpPr/>
            <p:nvPr/>
          </p:nvSpPr>
          <p:spPr>
            <a:xfrm>
              <a:off x="3951325" y="1589075"/>
              <a:ext cx="591275" cy="613175"/>
            </a:xfrm>
            <a:custGeom>
              <a:avLst/>
              <a:gdLst/>
              <a:ahLst/>
              <a:cxnLst/>
              <a:rect l="l" t="t" r="r" b="b"/>
              <a:pathLst>
                <a:path w="23651" h="24527" extrusionOk="0">
                  <a:moveTo>
                    <a:pt x="12619" y="1"/>
                  </a:moveTo>
                  <a:cubicBezTo>
                    <a:pt x="12054" y="1"/>
                    <a:pt x="11482" y="45"/>
                    <a:pt x="10908" y="134"/>
                  </a:cubicBezTo>
                  <a:cubicBezTo>
                    <a:pt x="7839" y="634"/>
                    <a:pt x="5104" y="2369"/>
                    <a:pt x="3336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4" y="21683"/>
                    <a:pt x="1201" y="22784"/>
                    <a:pt x="2135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4" y="24485"/>
                  </a:cubicBezTo>
                  <a:cubicBezTo>
                    <a:pt x="9641" y="23985"/>
                    <a:pt x="17146" y="22383"/>
                    <a:pt x="20949" y="17713"/>
                  </a:cubicBezTo>
                  <a:cubicBezTo>
                    <a:pt x="22783" y="15445"/>
                    <a:pt x="23651" y="12543"/>
                    <a:pt x="23317" y="9641"/>
                  </a:cubicBezTo>
                  <a:cubicBezTo>
                    <a:pt x="22984" y="6705"/>
                    <a:pt x="21516" y="4070"/>
                    <a:pt x="19248" y="2302"/>
                  </a:cubicBezTo>
                  <a:cubicBezTo>
                    <a:pt x="17305" y="791"/>
                    <a:pt x="15013" y="1"/>
                    <a:pt x="12619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296;p51">
              <a:extLst>
                <a:ext uri="{FF2B5EF4-FFF2-40B4-BE49-F238E27FC236}">
                  <a16:creationId xmlns:a16="http://schemas.microsoft.com/office/drawing/2014/main" id="{F1638ADE-16BE-A03E-D956-22C0464BEC22}"/>
                </a:ext>
              </a:extLst>
            </p:cNvPr>
            <p:cNvSpPr/>
            <p:nvPr/>
          </p:nvSpPr>
          <p:spPr>
            <a:xfrm>
              <a:off x="3949650" y="1589075"/>
              <a:ext cx="590450" cy="613175"/>
            </a:xfrm>
            <a:custGeom>
              <a:avLst/>
              <a:gdLst/>
              <a:ahLst/>
              <a:cxnLst/>
              <a:rect l="l" t="t" r="r" b="b"/>
              <a:pathLst>
                <a:path w="23618" h="24527" extrusionOk="0">
                  <a:moveTo>
                    <a:pt x="12589" y="1"/>
                  </a:moveTo>
                  <a:cubicBezTo>
                    <a:pt x="12022" y="1"/>
                    <a:pt x="11449" y="45"/>
                    <a:pt x="10875" y="134"/>
                  </a:cubicBezTo>
                  <a:cubicBezTo>
                    <a:pt x="7840" y="634"/>
                    <a:pt x="5071" y="2369"/>
                    <a:pt x="3337" y="4971"/>
                  </a:cubicBezTo>
                  <a:cubicBezTo>
                    <a:pt x="1" y="9941"/>
                    <a:pt x="134" y="16813"/>
                    <a:pt x="501" y="20482"/>
                  </a:cubicBezTo>
                  <a:cubicBezTo>
                    <a:pt x="635" y="21683"/>
                    <a:pt x="1202" y="22784"/>
                    <a:pt x="2102" y="23518"/>
                  </a:cubicBezTo>
                  <a:lnTo>
                    <a:pt x="2169" y="23551"/>
                  </a:lnTo>
                  <a:cubicBezTo>
                    <a:pt x="2973" y="24189"/>
                    <a:pt x="3916" y="24527"/>
                    <a:pt x="4901" y="24527"/>
                  </a:cubicBezTo>
                  <a:cubicBezTo>
                    <a:pt x="5101" y="24527"/>
                    <a:pt x="5302" y="24513"/>
                    <a:pt x="5505" y="24485"/>
                  </a:cubicBezTo>
                  <a:cubicBezTo>
                    <a:pt x="9608" y="23918"/>
                    <a:pt x="17180" y="22350"/>
                    <a:pt x="20916" y="17680"/>
                  </a:cubicBezTo>
                  <a:cubicBezTo>
                    <a:pt x="22784" y="15445"/>
                    <a:pt x="23618" y="12543"/>
                    <a:pt x="23317" y="9641"/>
                  </a:cubicBezTo>
                  <a:cubicBezTo>
                    <a:pt x="22984" y="6705"/>
                    <a:pt x="21516" y="4070"/>
                    <a:pt x="19215" y="2302"/>
                  </a:cubicBezTo>
                  <a:cubicBezTo>
                    <a:pt x="17299" y="791"/>
                    <a:pt x="14991" y="1"/>
                    <a:pt x="12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297;p51">
              <a:extLst>
                <a:ext uri="{FF2B5EF4-FFF2-40B4-BE49-F238E27FC236}">
                  <a16:creationId xmlns:a16="http://schemas.microsoft.com/office/drawing/2014/main" id="{33562354-A4A0-401F-23FA-AE96463CACFA}"/>
                </a:ext>
              </a:extLst>
            </p:cNvPr>
            <p:cNvSpPr/>
            <p:nvPr/>
          </p:nvSpPr>
          <p:spPr>
            <a:xfrm>
              <a:off x="3996350" y="1636475"/>
              <a:ext cx="520400" cy="521250"/>
            </a:xfrm>
            <a:custGeom>
              <a:avLst/>
              <a:gdLst/>
              <a:ahLst/>
              <a:cxnLst/>
              <a:rect l="l" t="t" r="r" b="b"/>
              <a:pathLst>
                <a:path w="20816" h="20850" extrusionOk="0">
                  <a:moveTo>
                    <a:pt x="10744" y="5427"/>
                  </a:moveTo>
                  <a:cubicBezTo>
                    <a:pt x="11503" y="5427"/>
                    <a:pt x="12261" y="5680"/>
                    <a:pt x="12877" y="6210"/>
                  </a:cubicBezTo>
                  <a:cubicBezTo>
                    <a:pt x="14344" y="7411"/>
                    <a:pt x="14611" y="9580"/>
                    <a:pt x="13377" y="11047"/>
                  </a:cubicBezTo>
                  <a:cubicBezTo>
                    <a:pt x="12692" y="11865"/>
                    <a:pt x="11704" y="12292"/>
                    <a:pt x="10703" y="12292"/>
                  </a:cubicBezTo>
                  <a:cubicBezTo>
                    <a:pt x="9948" y="12292"/>
                    <a:pt x="9186" y="12050"/>
                    <a:pt x="8540" y="11548"/>
                  </a:cubicBezTo>
                  <a:cubicBezTo>
                    <a:pt x="7106" y="10313"/>
                    <a:pt x="6839" y="8145"/>
                    <a:pt x="8040" y="6711"/>
                  </a:cubicBezTo>
                  <a:cubicBezTo>
                    <a:pt x="8725" y="5874"/>
                    <a:pt x="9736" y="5427"/>
                    <a:pt x="10744" y="5427"/>
                  </a:cubicBezTo>
                  <a:close/>
                  <a:moveTo>
                    <a:pt x="10668" y="1"/>
                  </a:moveTo>
                  <a:cubicBezTo>
                    <a:pt x="7679" y="1"/>
                    <a:pt x="4722" y="1477"/>
                    <a:pt x="2936" y="4176"/>
                  </a:cubicBezTo>
                  <a:cubicBezTo>
                    <a:pt x="1" y="8579"/>
                    <a:pt x="34" y="14650"/>
                    <a:pt x="434" y="18219"/>
                  </a:cubicBezTo>
                  <a:cubicBezTo>
                    <a:pt x="557" y="19689"/>
                    <a:pt x="1804" y="20849"/>
                    <a:pt x="3272" y="20849"/>
                  </a:cubicBezTo>
                  <a:cubicBezTo>
                    <a:pt x="3403" y="20849"/>
                    <a:pt x="3536" y="20840"/>
                    <a:pt x="3670" y="20821"/>
                  </a:cubicBezTo>
                  <a:cubicBezTo>
                    <a:pt x="7506" y="20321"/>
                    <a:pt x="14311" y="18920"/>
                    <a:pt x="17647" y="14817"/>
                  </a:cubicBezTo>
                  <a:cubicBezTo>
                    <a:pt x="20816" y="10814"/>
                    <a:pt x="20182" y="5010"/>
                    <a:pt x="16179" y="1907"/>
                  </a:cubicBezTo>
                  <a:cubicBezTo>
                    <a:pt x="14532" y="614"/>
                    <a:pt x="12594" y="1"/>
                    <a:pt x="10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73;p51">
            <a:extLst>
              <a:ext uri="{FF2B5EF4-FFF2-40B4-BE49-F238E27FC236}">
                <a16:creationId xmlns:a16="http://schemas.microsoft.com/office/drawing/2014/main" id="{FFDB22E3-7AA5-E3BA-356C-90255BC5CACD}"/>
              </a:ext>
            </a:extLst>
          </p:cNvPr>
          <p:cNvSpPr txBox="1">
            <a:spLocks/>
          </p:cNvSpPr>
          <p:nvPr/>
        </p:nvSpPr>
        <p:spPr>
          <a:xfrm>
            <a:off x="959280" y="588490"/>
            <a:ext cx="7225439" cy="46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 b="0" i="0" u="none" strike="noStrike" cap="none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85BC94-E064-5B2D-437C-29572A918C42}"/>
              </a:ext>
            </a:extLst>
          </p:cNvPr>
          <p:cNvSpPr/>
          <p:nvPr/>
        </p:nvSpPr>
        <p:spPr>
          <a:xfrm>
            <a:off x="1538867" y="1233139"/>
            <a:ext cx="2386361" cy="24309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  <a:p>
            <a:pPr algn="ctr"/>
            <a:r>
              <a:rPr lang="pt-BR" sz="24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 cứu sách giáo khoa để tìm hiểu về sự truyền năng lượng nhiệt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2148CC-FA79-EB65-EC12-C197C92AAF7B}"/>
              </a:ext>
            </a:extLst>
          </p:cNvPr>
          <p:cNvSpPr/>
          <p:nvPr/>
        </p:nvSpPr>
        <p:spPr>
          <a:xfrm>
            <a:off x="5311696" y="1233139"/>
            <a:ext cx="2386361" cy="24309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  <a:p>
            <a:pPr algn="ctr"/>
            <a:r>
              <a:rPr lang="pt-BR" sz="24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 hành thí nghiệm để tìm hiểu về sự truyền năng lượng nhiệt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385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ravel Influencer Portfolio by Slidesgo">
  <a:themeElements>
    <a:clrScheme name="Simple Light">
      <a:dk1>
        <a:srgbClr val="293B56"/>
      </a:dk1>
      <a:lt1>
        <a:srgbClr val="F0E7D2"/>
      </a:lt1>
      <a:dk2>
        <a:srgbClr val="FAF6EE"/>
      </a:dk2>
      <a:lt2>
        <a:srgbClr val="FFC35C"/>
      </a:lt2>
      <a:accent1>
        <a:srgbClr val="E7B9B5"/>
      </a:accent1>
      <a:accent2>
        <a:srgbClr val="AE8480"/>
      </a:accent2>
      <a:accent3>
        <a:srgbClr val="BD6459"/>
      </a:accent3>
      <a:accent4>
        <a:srgbClr val="90D3D0"/>
      </a:accent4>
      <a:accent5>
        <a:srgbClr val="6A90AB"/>
      </a:accent5>
      <a:accent6>
        <a:srgbClr val="5D3552"/>
      </a:accent6>
      <a:hlink>
        <a:srgbClr val="293B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1466</Words>
  <Application>Microsoft Office PowerPoint</Application>
  <PresentationFormat>On-screen Show (16:9)</PresentationFormat>
  <Paragraphs>158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Quicksand Medium</vt:lpstr>
      <vt:lpstr>Times New Roman</vt:lpstr>
      <vt:lpstr>Arial</vt:lpstr>
      <vt:lpstr>Concert One</vt:lpstr>
      <vt:lpstr>Quicksand</vt:lpstr>
      <vt:lpstr>Cormorant</vt:lpstr>
      <vt:lpstr>Travel Influencer Portfolio by Slidesgo</vt:lpstr>
      <vt:lpstr>CHÀO MỪNG QUÝ THẦY CÔ ĐẾN DỰ GIỜ LỚP 12A7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THANG NHIỆT ĐỘ</vt:lpstr>
      <vt:lpstr>Bài 1. THANG NHIỆT ĐỘ</vt:lpstr>
      <vt:lpstr>Bài 1. THANG NHIỆT ĐỘ</vt:lpstr>
      <vt:lpstr>Bài 1. THANG NHIỆT ĐỘ</vt:lpstr>
      <vt:lpstr>THẢO LUẬN NHÓM</vt:lpstr>
      <vt:lpstr>PowerPoint Presentation</vt:lpstr>
      <vt:lpstr>PowerPoint Presentation</vt:lpstr>
      <vt:lpstr>PowerPoint Presentation</vt:lpstr>
      <vt:lpstr>Bài 1. THANG NHIỆT ĐỘ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LỚP 10A4</dc:title>
  <dc:creator>tailieugiaovien.edu.vn</dc:creator>
  <cp:lastModifiedBy>ANH TUYET</cp:lastModifiedBy>
  <cp:revision>12</cp:revision>
  <dcterms:modified xsi:type="dcterms:W3CDTF">2024-10-04T23:52:47Z</dcterms:modified>
</cp:coreProperties>
</file>