
<file path=[Content_Types].xml><?xml version="1.0" encoding="utf-8"?>
<Types xmlns="http://schemas.openxmlformats.org/package/2006/content-types">
  <Default Extension="png" ContentType="image/png"/>
  <Default Extension="jfif" ContentType="image/j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7" r:id="rId2"/>
    <p:sldId id="259" r:id="rId3"/>
    <p:sldId id="261" r:id="rId4"/>
    <p:sldId id="6099" r:id="rId5"/>
    <p:sldId id="6105" r:id="rId6"/>
    <p:sldId id="6101" r:id="rId7"/>
    <p:sldId id="321" r:id="rId8"/>
    <p:sldId id="6068" r:id="rId9"/>
    <p:sldId id="6069" r:id="rId10"/>
    <p:sldId id="6063" r:id="rId11"/>
    <p:sldId id="6064" r:id="rId12"/>
    <p:sldId id="6104" r:id="rId13"/>
    <p:sldId id="6065" r:id="rId14"/>
    <p:sldId id="262" r:id="rId15"/>
    <p:sldId id="263" r:id="rId16"/>
    <p:sldId id="322" r:id="rId17"/>
    <p:sldId id="6038" r:id="rId18"/>
    <p:sldId id="323" r:id="rId19"/>
    <p:sldId id="324" r:id="rId20"/>
    <p:sldId id="282" r:id="rId21"/>
    <p:sldId id="283" r:id="rId22"/>
    <p:sldId id="265" r:id="rId23"/>
    <p:sldId id="267" r:id="rId24"/>
    <p:sldId id="268" r:id="rId25"/>
    <p:sldId id="326" r:id="rId26"/>
    <p:sldId id="273" r:id="rId27"/>
    <p:sldId id="327" r:id="rId28"/>
    <p:sldId id="308" r:id="rId29"/>
    <p:sldId id="310" r:id="rId30"/>
    <p:sldId id="311" r:id="rId31"/>
    <p:sldId id="313" r:id="rId32"/>
    <p:sldId id="314" r:id="rId33"/>
    <p:sldId id="315" r:id="rId34"/>
    <p:sldId id="316" r:id="rId35"/>
    <p:sldId id="317" r:id="rId36"/>
    <p:sldId id="318" r:id="rId37"/>
    <p:sldId id="329" r:id="rId38"/>
    <p:sldId id="330" r:id="rId39"/>
    <p:sldId id="331" r:id="rId40"/>
  </p:sldIdLst>
  <p:sldSz cx="12709525" cy="7192963"/>
  <p:notesSz cx="6858000" cy="9144000"/>
  <p:defaultTextStyle>
    <a:defPPr>
      <a:defRPr lang="en-US"/>
    </a:defPPr>
    <a:lvl1pPr marL="0" algn="l" defTabSz="1137239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68620" algn="l" defTabSz="1137239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137239" algn="l" defTabSz="1137239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705859" algn="l" defTabSz="1137239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274479" algn="l" defTabSz="1137239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843098" algn="l" defTabSz="1137239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411718" algn="l" defTabSz="1137239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980337" algn="l" defTabSz="1137239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548957" algn="l" defTabSz="1137239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6">
          <p15:clr>
            <a:srgbClr val="A4A3A4"/>
          </p15:clr>
        </p15:guide>
        <p15:guide id="2" pos="4003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h Hà" initials="A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326" y="82"/>
      </p:cViewPr>
      <p:guideLst>
        <p:guide orient="horz" pos="2266"/>
        <p:guide pos="40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ASUS\Desktop\day%20hoc%20tr&#234;n%20truy&#7873;n%20h&#236;nh\B&#224;i%209.%20Nh&#7853;t%20B&#7843;n\B&#224;i%209%20-%20ti&#7871;t%202\s&#7889;%20li&#7879;u%20nh&#7853;t%20b&#7843;n%20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C:\Users\ASUS\Desktop\day%20hoc%20tr&#234;n%20truy&#7873;n%20h&#236;nh\B&#224;i%209.%20Nh&#7853;t%20B&#7843;n\B&#224;i%209%20-%20ti&#7871;t%202\s&#7889;%20li&#7879;u%20nh&#7853;t%20b&#7843;n%20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SUS\Desktop\day%20hoc%20tr&#234;n%20truy&#7873;n%20h&#236;nh\B&#224;i%209.%20Nh&#7853;t%20B&#7843;n\B&#224;i%209%20-%20ti&#7871;t%202\s&#7889;%20li&#7879;u%20nh&#7853;t%20b&#7843;n%20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SUS\Desktop\day%20hoc%20tr&#234;n%20truy&#7873;n%20h&#236;nh\B&#224;i%209.%20Nh&#7853;t%20B&#7843;n\B&#224;i%209%20-%20ti&#7871;t%202\s&#7889;%20li&#7879;u%20nh&#7853;t%20b&#7843;n%2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5626890118878329E-2"/>
          <c:y val="0.25918329909227272"/>
          <c:w val="0.6137575622910586"/>
          <c:h val="0.64298411287634705"/>
        </c:manualLayout>
      </c:layout>
      <c:pieChart>
        <c:varyColors val="1"/>
        <c:ser>
          <c:idx val="0"/>
          <c:order val="0"/>
          <c:spPr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0" h="25400"/>
            </a:sp3d>
          </c:spPr>
          <c:dPt>
            <c:idx val="0"/>
            <c:bubble3D val="0"/>
            <c:spPr>
              <a:solidFill>
                <a:srgbClr val="6D2100">
                  <a:lumMod val="60000"/>
                  <a:lumOff val="40000"/>
                </a:srgb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1-7CE4-49BC-9E72-65BED1BDBFDF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0" h="25400"/>
              </a:sp3d>
            </c:spPr>
            <c:extLst>
              <c:ext xmlns:c16="http://schemas.microsoft.com/office/drawing/2014/chart" uri="{C3380CC4-5D6E-409C-BE32-E72D297353CC}">
                <c16:uniqueId val="{00000003-7CE4-49BC-9E72-65BED1BDBFD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0" h="25400"/>
              </a:sp3d>
            </c:spPr>
            <c:extLst>
              <c:ext xmlns:c16="http://schemas.microsoft.com/office/drawing/2014/chart" uri="{C3380CC4-5D6E-409C-BE32-E72D297353CC}">
                <c16:uniqueId val="{00000005-7CE4-49BC-9E72-65BED1BDBFDF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#9Slide03 Roboto Condensed" panose="02000000000000000000" pitchFamily="2" charset="0"/>
                      <a:ea typeface="#9Slide03 Roboto Condensed" panose="02000000000000000000" pitchFamily="2" charset="0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CE4-49BC-9E72-65BED1BDBFDF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#9Slide03 Roboto Condensed" panose="02000000000000000000" pitchFamily="2" charset="0"/>
                      <a:ea typeface="#9Slide03 Roboto Condensed" panose="02000000000000000000" pitchFamily="2" charset="0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CE4-49BC-9E72-65BED1BDBFDF}"/>
                </c:ext>
              </c:extLst>
            </c:dLbl>
            <c:dLbl>
              <c:idx val="2"/>
              <c:layout>
                <c:manualLayout>
                  <c:x val="1.4182852143482064E-2"/>
                  <c:y val="-1.97521143190434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#9Slide03 Roboto Condensed" panose="02000000000000000000" pitchFamily="2" charset="0"/>
                      <a:ea typeface="#9Slide03 Roboto Condensed" panose="02000000000000000000" pitchFamily="2" charset="0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CE4-49BC-9E72-65BED1BDBF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#9Slide03 Roboto Condensed" panose="02000000000000000000" pitchFamily="2" charset="0"/>
                    <a:ea typeface="#9Slide03 Roboto Condensed" panose="02000000000000000000" pitchFamily="2" charset="0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Sheet1!$A$3:$A$5</c:f>
              <c:strCache>
                <c:ptCount val="3"/>
                <c:pt idx="0">
                  <c:v>Công nghiệp </c:v>
                </c:pt>
                <c:pt idx="1">
                  <c:v>Dịch vụ </c:v>
                </c:pt>
                <c:pt idx="2">
                  <c:v>Nông nghiệp </c:v>
                </c:pt>
              </c:strCache>
            </c:strRef>
          </c:cat>
          <c:val>
            <c:numRef>
              <c:f>Sheet1!$B$3:$B$5</c:f>
              <c:numCache>
                <c:formatCode>General</c:formatCode>
                <c:ptCount val="3"/>
                <c:pt idx="0">
                  <c:v>30.1</c:v>
                </c:pt>
                <c:pt idx="1">
                  <c:v>68.7</c:v>
                </c:pt>
                <c:pt idx="2">
                  <c:v>1.1000000000000001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CE4-49BC-9E72-65BED1BDBFDF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394261261419295"/>
          <c:y val="0.2907265046431155"/>
          <c:w val="0.48208532385290526"/>
          <c:h val="0.73460620777585561"/>
        </c:manualLayout>
      </c:layout>
      <c:pieChart>
        <c:varyColors val="1"/>
        <c:ser>
          <c:idx val="0"/>
          <c:order val="0"/>
          <c:dPt>
            <c:idx val="0"/>
            <c:bubble3D val="0"/>
            <c:explosion val="1"/>
            <c:spPr>
              <a:solidFill>
                <a:srgbClr val="FF5F13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1-08C6-4859-B5A8-A39DD12F377F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3-08C6-4859-B5A8-A39DD12F377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5-08C6-4859-B5A8-A39DD12F377F}"/>
              </c:ext>
            </c:extLst>
          </c:dPt>
          <c:dLbls>
            <c:dLbl>
              <c:idx val="0"/>
              <c:layout>
                <c:manualLayout>
                  <c:x val="-0.12142805881434138"/>
                  <c:y val="0.1121550773185784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#9Slide03 Roboto Condensed" panose="02000000000000000000" pitchFamily="2" charset="0"/>
                      <a:ea typeface="#9Slide03 Roboto Condensed" panose="02000000000000000000" pitchFamily="2" charset="0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8C6-4859-B5A8-A39DD12F377F}"/>
                </c:ext>
              </c:extLst>
            </c:dLbl>
            <c:dLbl>
              <c:idx val="1"/>
              <c:layout>
                <c:manualLayout>
                  <c:x val="0.15330549298784998"/>
                  <c:y val="-0.1973680097066477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#9Slide03 Roboto Condensed" panose="02000000000000000000" pitchFamily="2" charset="0"/>
                      <a:ea typeface="#9Slide03 Roboto Condensed" panose="02000000000000000000" pitchFamily="2" charset="0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8C6-4859-B5A8-A39DD12F377F}"/>
                </c:ext>
              </c:extLst>
            </c:dLbl>
            <c:dLbl>
              <c:idx val="2"/>
              <c:layout>
                <c:manualLayout>
                  <c:x val="2.1767265857515129E-2"/>
                  <c:y val="-1.870335940548473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#9Slide03 Roboto Condensed" panose="02000000000000000000" pitchFamily="2" charset="0"/>
                      <a:ea typeface="#9Slide03 Roboto Condensed" panose="02000000000000000000" pitchFamily="2" charset="0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8C6-4859-B5A8-A39DD12F37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#9Slide03 Roboto Condensed" panose="02000000000000000000" pitchFamily="2" charset="0"/>
                    <a:ea typeface="#9Slide03 Roboto Condensed" panose="02000000000000000000" pitchFamily="2" charset="0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Sheet1!$D$9:$D$11</c:f>
              <c:strCache>
                <c:ptCount val="3"/>
                <c:pt idx="0">
                  <c:v>Công nghiệp </c:v>
                </c:pt>
                <c:pt idx="1">
                  <c:v>Dịch vụ </c:v>
                </c:pt>
                <c:pt idx="2">
                  <c:v>Nông nghiệp </c:v>
                </c:pt>
              </c:strCache>
            </c:strRef>
          </c:cat>
          <c:val>
            <c:numRef>
              <c:f>Sheet1!$E$9:$E$11</c:f>
              <c:numCache>
                <c:formatCode>General</c:formatCode>
                <c:ptCount val="3"/>
                <c:pt idx="0">
                  <c:v>25</c:v>
                </c:pt>
                <c:pt idx="1">
                  <c:v>72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8C6-4859-B5A8-A39DD12F377F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9248567846302567"/>
          <c:y val="0.39683110619642281"/>
          <c:w val="0.30546244738919542"/>
          <c:h val="0.540343515109291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>
          <a:latin typeface="+mn-lt"/>
        </a:defRPr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r>
              <a:rPr lang="en-US" sz="1800" b="1" dirty="0">
                <a:latin typeface="+mj-lt"/>
                <a:cs typeface="Times New Roman" panose="02020603050405020304" pitchFamily="18" charset="0"/>
              </a:rPr>
              <a:t>C</a:t>
            </a:r>
            <a:r>
              <a:rPr lang="vi-VN" sz="1800" b="1" dirty="0">
                <a:latin typeface="+mj-lt"/>
                <a:cs typeface="Times New Roman" panose="02020603050405020304" pitchFamily="18" charset="0"/>
              </a:rPr>
              <a:t>ơ cấu GDP</a:t>
            </a:r>
            <a:r>
              <a:rPr lang="en-US" sz="1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+mj-lt"/>
                <a:cs typeface="Times New Roman" panose="02020603050405020304" pitchFamily="18" charset="0"/>
              </a:rPr>
              <a:t>theo</a:t>
            </a:r>
            <a:r>
              <a:rPr lang="en-US" sz="1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+mj-lt"/>
                <a:cs typeface="Times New Roman" panose="02020603050405020304" pitchFamily="18" charset="0"/>
              </a:rPr>
              <a:t>ngành</a:t>
            </a:r>
            <a:r>
              <a:rPr lang="en-US" sz="1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+mj-lt"/>
                <a:cs typeface="Times New Roman" panose="02020603050405020304" pitchFamily="18" charset="0"/>
              </a:rPr>
              <a:t>kinh</a:t>
            </a:r>
            <a:r>
              <a:rPr lang="en-US" sz="1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+mj-lt"/>
                <a:cs typeface="Times New Roman" panose="02020603050405020304" pitchFamily="18" charset="0"/>
              </a:rPr>
              <a:t>tế</a:t>
            </a:r>
            <a:r>
              <a:rPr lang="en-US" sz="1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1800" b="1" dirty="0">
                <a:latin typeface="+mj-lt"/>
                <a:cs typeface="Times New Roman" panose="02020603050405020304" pitchFamily="18" charset="0"/>
              </a:rPr>
              <a:t>của Nhật</a:t>
            </a:r>
            <a:r>
              <a:rPr lang="en-US" sz="1800" b="1" dirty="0">
                <a:latin typeface="+mj-lt"/>
                <a:cs typeface="Times New Roman" panose="02020603050405020304" pitchFamily="18" charset="0"/>
              </a:rPr>
              <a:t> B</a:t>
            </a:r>
            <a:r>
              <a:rPr lang="vi-VN" sz="1800" b="1" dirty="0">
                <a:latin typeface="+mj-lt"/>
                <a:cs typeface="Times New Roman" panose="02020603050405020304" pitchFamily="18" charset="0"/>
              </a:rPr>
              <a:t>ản</a:t>
            </a:r>
            <a:r>
              <a:rPr lang="en-US" sz="18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latin typeface="+mj-lt"/>
                <a:cs typeface="Times New Roman" panose="02020603050405020304" pitchFamily="18" charset="0"/>
              </a:rPr>
              <a:t>năm</a:t>
            </a:r>
            <a:r>
              <a:rPr lang="en-US" sz="1800" b="1" dirty="0">
                <a:latin typeface="+mj-lt"/>
                <a:cs typeface="Times New Roman" panose="02020603050405020304" pitchFamily="18" charset="0"/>
              </a:rPr>
              <a:t> 2017.</a:t>
            </a:r>
            <a:r>
              <a:rPr lang="vi-VN" sz="1800" b="1" dirty="0">
                <a:latin typeface="+mj-lt"/>
                <a:cs typeface="Times New Roman" panose="02020603050405020304" pitchFamily="18" charset="0"/>
              </a:rPr>
              <a:t> </a:t>
            </a:r>
            <a:endParaRPr lang="en-US" sz="1800" b="1" dirty="0">
              <a:latin typeface="+mj-lt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3353145490959972"/>
          <c:y val="1.9615405217205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5.5626890118878329E-2"/>
          <c:y val="0.25918329909227272"/>
          <c:w val="0.6137575622910586"/>
          <c:h val="0.6429841128763470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EE2F-4626-B829-5A08649DC871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EE2F-4626-B829-5A08649DC871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EE2F-4626-B829-5A08649DC871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EE2F-4626-B829-5A08649DC871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EE2F-4626-B829-5A08649DC871}"/>
                </c:ext>
              </c:extLst>
            </c:dLbl>
            <c:dLbl>
              <c:idx val="2"/>
              <c:layout>
                <c:manualLayout>
                  <c:x val="1.4182852143482064E-2"/>
                  <c:y val="-1.97521143190434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E2F-4626-B829-5A08649DC8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Sheet1!$A$3:$A$5</c:f>
              <c:strCache>
                <c:ptCount val="3"/>
                <c:pt idx="0">
                  <c:v>Công nghiệp </c:v>
                </c:pt>
                <c:pt idx="1">
                  <c:v>Dịch vụ </c:v>
                </c:pt>
                <c:pt idx="2">
                  <c:v>Nông nghiệp </c:v>
                </c:pt>
              </c:strCache>
            </c:strRef>
          </c:cat>
          <c:val>
            <c:numRef>
              <c:f>Sheet1!$B$3:$B$5</c:f>
              <c:numCache>
                <c:formatCode>General</c:formatCode>
                <c:ptCount val="3"/>
                <c:pt idx="0">
                  <c:v>30.1</c:v>
                </c:pt>
                <c:pt idx="1">
                  <c:v>68.7</c:v>
                </c:pt>
                <c:pt idx="2">
                  <c:v>1.1000000000000001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E2F-4626-B829-5A08649DC871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1800" dirty="0">
                <a:latin typeface="Arial" panose="020B0604020202020204" pitchFamily="34" charset="0"/>
                <a:cs typeface="Arial" panose="020B0604020202020204" pitchFamily="34" charset="0"/>
              </a:rPr>
              <a:t>ơ cấu lao động theo ngành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vi-VN" sz="1800" dirty="0">
                <a:latin typeface="Arial" panose="020B0604020202020204" pitchFamily="34" charset="0"/>
                <a:cs typeface="Arial" panose="020B0604020202020204" pitchFamily="34" charset="0"/>
              </a:rPr>
              <a:t> của Nhật Bản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c:rich>
      </c:tx>
      <c:layout>
        <c:manualLayout>
          <c:xMode val="edge"/>
          <c:yMode val="edge"/>
          <c:x val="0.1939511822391834"/>
          <c:y val="4.521540241710851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2394261261419295"/>
          <c:y val="0.30031580922908252"/>
          <c:w val="0.50085000485475828"/>
          <c:h val="0.64075572783968393"/>
        </c:manualLayout>
      </c:layout>
      <c:pieChart>
        <c:varyColors val="1"/>
        <c:ser>
          <c:idx val="0"/>
          <c:order val="0"/>
          <c:dPt>
            <c:idx val="0"/>
            <c:bubble3D val="0"/>
            <c:explosion val="1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84D4-46AA-970F-180E9C89DF0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84D4-46AA-970F-180E9C89DF0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84D4-46AA-970F-180E9C89DF02}"/>
              </c:ext>
            </c:extLst>
          </c:dPt>
          <c:dLbls>
            <c:dLbl>
              <c:idx val="0"/>
              <c:layout>
                <c:manualLayout>
                  <c:x val="-0.12142805881434138"/>
                  <c:y val="0.1121550773185784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4D4-46AA-970F-180E9C89DF02}"/>
                </c:ext>
              </c:extLst>
            </c:dLbl>
            <c:dLbl>
              <c:idx val="1"/>
              <c:layout>
                <c:manualLayout>
                  <c:x val="0.15330549298784998"/>
                  <c:y val="-0.1973680097066477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4D4-46AA-970F-180E9C89DF02}"/>
                </c:ext>
              </c:extLst>
            </c:dLbl>
            <c:dLbl>
              <c:idx val="2"/>
              <c:layout>
                <c:manualLayout>
                  <c:x val="2.8549989235101169E-2"/>
                  <c:y val="7.73220889585586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4D4-46AA-970F-180E9C89DF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Sheet1!$D$9:$D$11</c:f>
              <c:strCache>
                <c:ptCount val="3"/>
                <c:pt idx="0">
                  <c:v>Công nghiệp </c:v>
                </c:pt>
                <c:pt idx="1">
                  <c:v>Dịch vụ </c:v>
                </c:pt>
                <c:pt idx="2">
                  <c:v>Nông nghiệp </c:v>
                </c:pt>
              </c:strCache>
            </c:strRef>
          </c:cat>
          <c:val>
            <c:numRef>
              <c:f>Sheet1!$E$9:$E$11</c:f>
              <c:numCache>
                <c:formatCode>General</c:formatCode>
                <c:ptCount val="3"/>
                <c:pt idx="0">
                  <c:v>25</c:v>
                </c:pt>
                <c:pt idx="1">
                  <c:v>72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4D4-46AA-970F-180E9C89DF02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4496362296818166"/>
          <c:y val="0.21642686017805279"/>
          <c:w val="0.34299183978453318"/>
          <c:h val="0.540343515109291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>
          <a:latin typeface="+mn-lt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5AB3A0-30FF-493D-8482-FAB8A797D213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0050" y="685800"/>
            <a:ext cx="60579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CB70DB-4DDC-48CB-847E-3D3EC163C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214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3723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568620" algn="l" defTabSz="113723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1137239" algn="l" defTabSz="113723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705859" algn="l" defTabSz="113723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2274479" algn="l" defTabSz="113723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843098" algn="l" defTabSz="113723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11718" algn="l" defTabSz="113723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980337" algn="l" defTabSz="113723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48957" algn="l" defTabSz="113723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0050" y="685800"/>
            <a:ext cx="6057900" cy="3429000"/>
          </a:xfrm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0E986D4-9F10-4363-99E5-B4E12B447A54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https://congnghe.tuoitre.vn/cham-chan-trong-5g-nhat-don-dau-phat-trien-6g-20201211161344919.htm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46B426-5D51-480A-809F-2AE9262AD8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4927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https://congnghe.tuoitre.vn/cham-chan-trong-5g-nhat-don-dau-phat-trien-6g-20201211161344919.htm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46B426-5D51-480A-809F-2AE9262AD8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8987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0050" y="685800"/>
            <a:ext cx="6057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44054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0050" y="685800"/>
            <a:ext cx="6057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46913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46B426-5D51-480A-809F-2AE9262AD8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7248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</a:t>
            </a:r>
            <a:r>
              <a:rPr lang="en-US" baseline="0"/>
              <a:t> Từ thập niên 50, 60 của thế kì 20, Nhật Bản đã trở thành cường quốc công nghiệp thế giới. Giá trị sản lượng CN cao thứ 2 thế giới (sau Hoa Kì).</a:t>
            </a:r>
            <a:endParaRPr lang="en-US"/>
          </a:p>
          <a:p>
            <a:r>
              <a:rPr lang="en-US"/>
              <a:t>Về </a:t>
            </a:r>
            <a:r>
              <a:rPr lang="en-US" dirty="0"/>
              <a:t>c</a:t>
            </a:r>
            <a:r>
              <a:rPr lang="vi-VN" dirty="0"/>
              <a:t>ơ</a:t>
            </a:r>
            <a:r>
              <a:rPr lang="en-US" dirty="0"/>
              <a:t> </a:t>
            </a:r>
            <a:r>
              <a:rPr lang="en-US" dirty="0" err="1"/>
              <a:t>cấu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nghiệp</a:t>
            </a:r>
            <a:r>
              <a:rPr lang="en-US" dirty="0"/>
              <a:t> 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? . 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/>
              <a:t>ta 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/>
              <a:t>9.4  Một</a:t>
            </a:r>
            <a:r>
              <a:rPr lang="en-US" baseline="0"/>
              <a:t> số ngành công nghiệp chiếm tỉ trọng lớn trong cơ cấu CN Nhật Bản, </a:t>
            </a:r>
            <a:r>
              <a:rPr lang="en-US"/>
              <a:t>ta </a:t>
            </a:r>
            <a:r>
              <a:rPr lang="en-US" dirty="0" err="1"/>
              <a:t>thấy</a:t>
            </a:r>
            <a:r>
              <a:rPr lang="en-US" dirty="0"/>
              <a:t> c</a:t>
            </a:r>
            <a:r>
              <a:rPr lang="vi-VN"/>
              <a:t>ơ</a:t>
            </a:r>
            <a:r>
              <a:rPr lang="en-US"/>
              <a:t> </a:t>
            </a:r>
          </a:p>
          <a:p>
            <a:r>
              <a:rPr lang="en-US"/>
              <a:t>cấu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nghiệp</a:t>
            </a:r>
            <a:r>
              <a:rPr lang="en-US" dirty="0"/>
              <a:t> NB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</a:t>
            </a:r>
            <a:r>
              <a:rPr lang="en-US" dirty="0" err="1"/>
              <a:t>dạng</a:t>
            </a:r>
            <a:r>
              <a:rPr lang="en-US" dirty="0"/>
              <a:t>,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ngành</a:t>
            </a:r>
            <a:r>
              <a:rPr lang="en-US" dirty="0"/>
              <a:t> </a:t>
            </a:r>
            <a:r>
              <a:rPr lang="en-US" dirty="0" err="1"/>
              <a:t>truyền</a:t>
            </a:r>
            <a:r>
              <a:rPr lang="en-US" dirty="0"/>
              <a:t> </a:t>
            </a:r>
            <a:r>
              <a:rPr lang="en-US" err="1"/>
              <a:t>thống</a:t>
            </a:r>
            <a:r>
              <a:rPr lang="en-US"/>
              <a:t> CN </a:t>
            </a:r>
            <a:r>
              <a:rPr lang="en-US" dirty="0" err="1"/>
              <a:t>dệt</a:t>
            </a:r>
            <a:r>
              <a:rPr lang="en-US"/>
              <a:t>, CN xây </a:t>
            </a:r>
            <a:r>
              <a:rPr lang="en-US" err="1"/>
              <a:t>dựng</a:t>
            </a:r>
            <a:r>
              <a:rPr lang="en-US"/>
              <a:t> đến</a:t>
            </a:r>
            <a:r>
              <a:rPr lang="en-US" baseline="0"/>
              <a:t> các </a:t>
            </a:r>
            <a:r>
              <a:rPr lang="en-US"/>
              <a:t>ngành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nghiệp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err="1"/>
              <a:t>nh</a:t>
            </a:r>
            <a:r>
              <a:rPr lang="vi-VN"/>
              <a:t>ư</a:t>
            </a:r>
            <a:r>
              <a:rPr lang="en-US"/>
              <a:t> (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err="1"/>
              <a:t>điện</a:t>
            </a:r>
            <a:r>
              <a:rPr lang="en-US"/>
              <a:t> tử</a:t>
            </a:r>
            <a:r>
              <a:rPr lang="en-US" baseline="0"/>
              <a:t> - tin học)</a:t>
            </a:r>
            <a:r>
              <a:rPr lang="en-US"/>
              <a:t>,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ngành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sản xuất máy công nghiệp và thiết bị điện tử, người 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y, tàu biển, thép, ôtô, vô tuyến truyền hình, máy ảnh, sản phẩm tơ tằm và tơ sợi tổng hợp, giấy in báo…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042B24-5628-4EE2-A5C0-B4E095A4480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1810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Tàu</a:t>
            </a:r>
            <a:r>
              <a:rPr lang="en-US" baseline="0"/>
              <a:t> biển chiếm khoảng 41% sản lượng xuất khẩu của thế giới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042B24-5628-4EE2-A5C0-B4E095A44801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97587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042B24-5628-4EE2-A5C0-B4E095A44801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85427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0050" y="685800"/>
            <a:ext cx="6057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09035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0050" y="685800"/>
            <a:ext cx="6057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dung,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gồm</a:t>
            </a:r>
            <a:r>
              <a:rPr lang="en-US" dirty="0"/>
              <a:t> 2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I…..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42B24-5628-4EE2-A5C0-B4E095A44801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11690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0050" y="685800"/>
            <a:ext cx="6057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0050" y="685800"/>
            <a:ext cx="6057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342900" latinLnBrk="0">
              <a:buClr>
                <a:srgbClr val="00B050"/>
              </a:buClr>
            </a:pP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1.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Hôn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su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Kinh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tế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phát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triển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nhất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với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nhiều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ngành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công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nghiệp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truyền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thống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và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hiện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đại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.</a:t>
            </a:r>
          </a:p>
          <a:p>
            <a:pPr defTabSz="342900" latinLnBrk="0">
              <a:buClr>
                <a:srgbClr val="00B050"/>
              </a:buClr>
            </a:pP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=&gt;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Vị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trí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địa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lí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diện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tích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lớn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nhất,dân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số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đông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, lao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động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có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trình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độ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.</a:t>
            </a:r>
          </a:p>
          <a:p>
            <a:r>
              <a:rPr lang="en-US" altLang="zh-CN" dirty="0"/>
              <a:t>2.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Xi-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triển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nghiệp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khai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đồng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nghiệp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5BBEB-748B-4913-8706-F34C18573C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4089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989BC4-D0D2-4266-8A4F-A5BDF301BD51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Nh</a:t>
            </a:r>
            <a:r>
              <a:rPr lang="vi-VN" dirty="0"/>
              <a:t>ư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 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,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ý </a:t>
            </a:r>
            <a:r>
              <a:rPr lang="en-US" dirty="0" err="1"/>
              <a:t>nh</a:t>
            </a:r>
            <a:r>
              <a:rPr lang="vi-VN" dirty="0"/>
              <a:t>ư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: </a:t>
            </a:r>
          </a:p>
        </p:txBody>
      </p:sp>
    </p:spTree>
    <p:extLst>
      <p:ext uri="{BB962C8B-B14F-4D97-AF65-F5344CB8AC3E}">
        <p14:creationId xmlns:p14="http://schemas.microsoft.com/office/powerpoint/2010/main" val="16073383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0050" y="685800"/>
            <a:ext cx="6057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2644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499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0050" y="685800"/>
            <a:ext cx="6057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712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Chún</a:t>
            </a:r>
            <a:r>
              <a:rPr lang="en-US" baseline="0" dirty="0" err="1"/>
              <a:t>g</a:t>
            </a:r>
            <a:r>
              <a:rPr lang="en-US" baseline="0" dirty="0"/>
              <a:t> ta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ngày</a:t>
            </a:r>
            <a:r>
              <a:rPr lang="en-US" baseline="0" dirty="0"/>
              <a:t> </a:t>
            </a:r>
            <a:r>
              <a:rPr lang="en-US" baseline="0" dirty="0" err="1"/>
              <a:t>hôn</a:t>
            </a:r>
            <a:r>
              <a:rPr lang="en-US" baseline="0" dirty="0"/>
              <a:t> nay :” CÁC NGÀNH KINH TẾ</a:t>
            </a:r>
            <a:r>
              <a:rPr lang="en-US" baseline="0"/>
              <a:t>”,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Các em sẽ lần lượt tìm hiểu 3 </a:t>
            </a:r>
            <a:r>
              <a:rPr lang="en-US" baseline="0" dirty="0" err="1"/>
              <a:t>ngành</a:t>
            </a:r>
            <a:r>
              <a:rPr lang="en-US" baseline="0" dirty="0"/>
              <a:t> </a:t>
            </a:r>
            <a:r>
              <a:rPr lang="en-US" baseline="0" dirty="0" err="1"/>
              <a:t>kinh</a:t>
            </a:r>
            <a:r>
              <a:rPr lang="en-US" baseline="0" dirty="0"/>
              <a:t> </a:t>
            </a:r>
            <a:r>
              <a:rPr lang="en-US" baseline="0" err="1"/>
              <a:t>tế</a:t>
            </a:r>
            <a:r>
              <a:rPr lang="en-US" baseline="0"/>
              <a:t> công </a:t>
            </a:r>
            <a:r>
              <a:rPr lang="en-US" baseline="0" dirty="0" err="1"/>
              <a:t>nghiệp</a:t>
            </a:r>
            <a:r>
              <a:rPr lang="en-US" baseline="0"/>
              <a:t>, dịch </a:t>
            </a:r>
            <a:r>
              <a:rPr lang="en-US" baseline="0" dirty="0" err="1"/>
              <a:t>vụ</a:t>
            </a:r>
            <a:r>
              <a:rPr lang="en-US" baseline="0"/>
              <a:t>, và nông nghiệp của Nhật Bản.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</a:t>
            </a:r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ư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ớc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phần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nghiệp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. 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042B24-5628-4EE2-A5C0-B4E095A44801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9721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6" name="Google Shape;3486;ga7ec2e3007_1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0050" y="685800"/>
            <a:ext cx="6057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7" name="Google Shape;3487;ga7ec2e3007_1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46B426-5D51-480A-809F-2AE9262AD8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391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https://thegioisaovn.vn/nong-nghiep-nhat-ban-phat-trien-the-nao.html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46B426-5D51-480A-809F-2AE9262AD8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419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3215" y="2234481"/>
            <a:ext cx="10803096" cy="1541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6429" y="4076012"/>
            <a:ext cx="8896668" cy="183820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6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37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05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74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43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11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80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48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4118-0A9A-4722-876B-49330840FB8C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CDD64-68F5-4FBD-912C-56BF41191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611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4118-0A9A-4722-876B-49330840FB8C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CDD64-68F5-4FBD-912C-56BF41191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2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808820" y="301373"/>
            <a:ext cx="3973932" cy="643703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2606" y="301373"/>
            <a:ext cx="11714388" cy="643703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4118-0A9A-4722-876B-49330840FB8C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CDD64-68F5-4FBD-912C-56BF41191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49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wn">
  <p:cSld name="Blank Dawn">
    <p:bg>
      <p:bgPr>
        <a:gradFill>
          <a:gsLst>
            <a:gs pos="0">
              <a:srgbClr val="6699FF"/>
            </a:gs>
            <a:gs pos="68800">
              <a:srgbClr val="FFCCCC"/>
            </a:gs>
            <a:gs pos="100000">
              <a:srgbClr val="FFFFCC"/>
            </a:gs>
          </a:gsLst>
          <a:lin ang="5400700" scaled="0"/>
        </a:gra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3"/>
          <p:cNvSpPr/>
          <p:nvPr/>
        </p:nvSpPr>
        <p:spPr>
          <a:xfrm>
            <a:off x="739584" y="616963"/>
            <a:ext cx="2018189" cy="800921"/>
          </a:xfrm>
          <a:custGeom>
            <a:avLst/>
            <a:gdLst/>
            <a:ahLst/>
            <a:cxnLst/>
            <a:rect l="l" t="t" r="r" b="b"/>
            <a:pathLst>
              <a:path w="56035" h="22102" extrusionOk="0">
                <a:moveTo>
                  <a:pt x="25897" y="0"/>
                </a:moveTo>
                <a:lnTo>
                  <a:pt x="24502" y="56"/>
                </a:lnTo>
                <a:lnTo>
                  <a:pt x="23162" y="224"/>
                </a:lnTo>
                <a:lnTo>
                  <a:pt x="21879" y="503"/>
                </a:lnTo>
                <a:lnTo>
                  <a:pt x="20595" y="893"/>
                </a:lnTo>
                <a:lnTo>
                  <a:pt x="19367" y="1396"/>
                </a:lnTo>
                <a:lnTo>
                  <a:pt x="18195" y="1954"/>
                </a:lnTo>
                <a:lnTo>
                  <a:pt x="17135" y="2679"/>
                </a:lnTo>
                <a:lnTo>
                  <a:pt x="16074" y="3405"/>
                </a:lnTo>
                <a:lnTo>
                  <a:pt x="15070" y="4242"/>
                </a:lnTo>
                <a:lnTo>
                  <a:pt x="14177" y="5191"/>
                </a:lnTo>
                <a:lnTo>
                  <a:pt x="13340" y="6140"/>
                </a:lnTo>
                <a:lnTo>
                  <a:pt x="12614" y="7200"/>
                </a:lnTo>
                <a:lnTo>
                  <a:pt x="11944" y="8316"/>
                </a:lnTo>
                <a:lnTo>
                  <a:pt x="11386" y="9488"/>
                </a:lnTo>
                <a:lnTo>
                  <a:pt x="10884" y="10716"/>
                </a:lnTo>
                <a:lnTo>
                  <a:pt x="10493" y="12000"/>
                </a:lnTo>
                <a:lnTo>
                  <a:pt x="9935" y="11832"/>
                </a:lnTo>
                <a:lnTo>
                  <a:pt x="9321" y="11721"/>
                </a:lnTo>
                <a:lnTo>
                  <a:pt x="8707" y="11609"/>
                </a:lnTo>
                <a:lnTo>
                  <a:pt x="8038" y="11609"/>
                </a:lnTo>
                <a:lnTo>
                  <a:pt x="7200" y="11665"/>
                </a:lnTo>
                <a:lnTo>
                  <a:pt x="6419" y="11776"/>
                </a:lnTo>
                <a:lnTo>
                  <a:pt x="5638" y="11944"/>
                </a:lnTo>
                <a:lnTo>
                  <a:pt x="4912" y="12223"/>
                </a:lnTo>
                <a:lnTo>
                  <a:pt x="4187" y="12558"/>
                </a:lnTo>
                <a:lnTo>
                  <a:pt x="3517" y="13004"/>
                </a:lnTo>
                <a:lnTo>
                  <a:pt x="2903" y="13451"/>
                </a:lnTo>
                <a:lnTo>
                  <a:pt x="2345" y="13953"/>
                </a:lnTo>
                <a:lnTo>
                  <a:pt x="1843" y="14511"/>
                </a:lnTo>
                <a:lnTo>
                  <a:pt x="1396" y="15125"/>
                </a:lnTo>
                <a:lnTo>
                  <a:pt x="950" y="15795"/>
                </a:lnTo>
                <a:lnTo>
                  <a:pt x="615" y="16520"/>
                </a:lnTo>
                <a:lnTo>
                  <a:pt x="336" y="17246"/>
                </a:lnTo>
                <a:lnTo>
                  <a:pt x="168" y="18027"/>
                </a:lnTo>
                <a:lnTo>
                  <a:pt x="57" y="18809"/>
                </a:lnTo>
                <a:lnTo>
                  <a:pt x="1" y="19646"/>
                </a:lnTo>
                <a:lnTo>
                  <a:pt x="1" y="20260"/>
                </a:lnTo>
                <a:lnTo>
                  <a:pt x="112" y="20929"/>
                </a:lnTo>
                <a:lnTo>
                  <a:pt x="224" y="21487"/>
                </a:lnTo>
                <a:lnTo>
                  <a:pt x="391" y="22101"/>
                </a:lnTo>
                <a:lnTo>
                  <a:pt x="56035" y="22101"/>
                </a:lnTo>
                <a:lnTo>
                  <a:pt x="56035" y="21878"/>
                </a:lnTo>
                <a:lnTo>
                  <a:pt x="56035" y="21432"/>
                </a:lnTo>
                <a:lnTo>
                  <a:pt x="55923" y="21041"/>
                </a:lnTo>
                <a:lnTo>
                  <a:pt x="55867" y="20594"/>
                </a:lnTo>
                <a:lnTo>
                  <a:pt x="55700" y="20204"/>
                </a:lnTo>
                <a:lnTo>
                  <a:pt x="55532" y="19869"/>
                </a:lnTo>
                <a:lnTo>
                  <a:pt x="55309" y="19534"/>
                </a:lnTo>
                <a:lnTo>
                  <a:pt x="55086" y="19199"/>
                </a:lnTo>
                <a:lnTo>
                  <a:pt x="54807" y="18864"/>
                </a:lnTo>
                <a:lnTo>
                  <a:pt x="54472" y="18585"/>
                </a:lnTo>
                <a:lnTo>
                  <a:pt x="54137" y="18362"/>
                </a:lnTo>
                <a:lnTo>
                  <a:pt x="53802" y="18139"/>
                </a:lnTo>
                <a:lnTo>
                  <a:pt x="53467" y="17971"/>
                </a:lnTo>
                <a:lnTo>
                  <a:pt x="53077" y="17804"/>
                </a:lnTo>
                <a:lnTo>
                  <a:pt x="52630" y="17748"/>
                </a:lnTo>
                <a:lnTo>
                  <a:pt x="52239" y="17636"/>
                </a:lnTo>
                <a:lnTo>
                  <a:pt x="51793" y="17636"/>
                </a:lnTo>
                <a:lnTo>
                  <a:pt x="51123" y="17692"/>
                </a:lnTo>
                <a:lnTo>
                  <a:pt x="50509" y="17804"/>
                </a:lnTo>
                <a:lnTo>
                  <a:pt x="49951" y="18027"/>
                </a:lnTo>
                <a:lnTo>
                  <a:pt x="49449" y="18362"/>
                </a:lnTo>
                <a:lnTo>
                  <a:pt x="49170" y="17804"/>
                </a:lnTo>
                <a:lnTo>
                  <a:pt x="48835" y="17302"/>
                </a:lnTo>
                <a:lnTo>
                  <a:pt x="48500" y="16799"/>
                </a:lnTo>
                <a:lnTo>
                  <a:pt x="48110" y="16353"/>
                </a:lnTo>
                <a:lnTo>
                  <a:pt x="47719" y="15906"/>
                </a:lnTo>
                <a:lnTo>
                  <a:pt x="47272" y="15516"/>
                </a:lnTo>
                <a:lnTo>
                  <a:pt x="46826" y="15125"/>
                </a:lnTo>
                <a:lnTo>
                  <a:pt x="46324" y="14790"/>
                </a:lnTo>
                <a:lnTo>
                  <a:pt x="45821" y="14455"/>
                </a:lnTo>
                <a:lnTo>
                  <a:pt x="45263" y="14176"/>
                </a:lnTo>
                <a:lnTo>
                  <a:pt x="44705" y="13953"/>
                </a:lnTo>
                <a:lnTo>
                  <a:pt x="44091" y="13786"/>
                </a:lnTo>
                <a:lnTo>
                  <a:pt x="43533" y="13618"/>
                </a:lnTo>
                <a:lnTo>
                  <a:pt x="42919" y="13507"/>
                </a:lnTo>
                <a:lnTo>
                  <a:pt x="42249" y="13395"/>
                </a:lnTo>
                <a:lnTo>
                  <a:pt x="41580" y="13395"/>
                </a:lnTo>
                <a:lnTo>
                  <a:pt x="41301" y="12000"/>
                </a:lnTo>
                <a:lnTo>
                  <a:pt x="40854" y="10660"/>
                </a:lnTo>
                <a:lnTo>
                  <a:pt x="40352" y="9321"/>
                </a:lnTo>
                <a:lnTo>
                  <a:pt x="39738" y="8093"/>
                </a:lnTo>
                <a:lnTo>
                  <a:pt x="39012" y="6921"/>
                </a:lnTo>
                <a:lnTo>
                  <a:pt x="38175" y="5805"/>
                </a:lnTo>
                <a:lnTo>
                  <a:pt x="37282" y="4800"/>
                </a:lnTo>
                <a:lnTo>
                  <a:pt x="36278" y="3851"/>
                </a:lnTo>
                <a:lnTo>
                  <a:pt x="35161" y="3014"/>
                </a:lnTo>
                <a:lnTo>
                  <a:pt x="34045" y="2233"/>
                </a:lnTo>
                <a:lnTo>
                  <a:pt x="32817" y="1563"/>
                </a:lnTo>
                <a:lnTo>
                  <a:pt x="31534" y="1005"/>
                </a:lnTo>
                <a:lnTo>
                  <a:pt x="30194" y="614"/>
                </a:lnTo>
                <a:lnTo>
                  <a:pt x="28799" y="279"/>
                </a:lnTo>
                <a:lnTo>
                  <a:pt x="27348" y="56"/>
                </a:lnTo>
                <a:lnTo>
                  <a:pt x="26622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52549"/>
                  <a:alpha val="52690"/>
                </a:srgbClr>
              </a:gs>
              <a:gs pos="100000">
                <a:srgbClr val="FFFFFF">
                  <a:alpha val="74901"/>
                  <a:alpha val="5269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218" name="Google Shape;218;p13"/>
          <p:cNvSpPr/>
          <p:nvPr/>
        </p:nvSpPr>
        <p:spPr>
          <a:xfrm flipH="1">
            <a:off x="11413593" y="1236586"/>
            <a:ext cx="1401846" cy="550424"/>
          </a:xfrm>
          <a:custGeom>
            <a:avLst/>
            <a:gdLst/>
            <a:ahLst/>
            <a:cxnLst/>
            <a:rect l="l" t="t" r="r" b="b"/>
            <a:pathLst>
              <a:path w="32036" h="12503" extrusionOk="0">
                <a:moveTo>
                  <a:pt x="16297" y="1"/>
                </a:moveTo>
                <a:lnTo>
                  <a:pt x="15460" y="56"/>
                </a:lnTo>
                <a:lnTo>
                  <a:pt x="14679" y="168"/>
                </a:lnTo>
                <a:lnTo>
                  <a:pt x="13897" y="336"/>
                </a:lnTo>
                <a:lnTo>
                  <a:pt x="13172" y="615"/>
                </a:lnTo>
                <a:lnTo>
                  <a:pt x="12446" y="894"/>
                </a:lnTo>
                <a:lnTo>
                  <a:pt x="11777" y="1284"/>
                </a:lnTo>
                <a:lnTo>
                  <a:pt x="11163" y="1731"/>
                </a:lnTo>
                <a:lnTo>
                  <a:pt x="10549" y="2233"/>
                </a:lnTo>
                <a:lnTo>
                  <a:pt x="9991" y="2735"/>
                </a:lnTo>
                <a:lnTo>
                  <a:pt x="9488" y="3349"/>
                </a:lnTo>
                <a:lnTo>
                  <a:pt x="9042" y="3963"/>
                </a:lnTo>
                <a:lnTo>
                  <a:pt x="8651" y="4633"/>
                </a:lnTo>
                <a:lnTo>
                  <a:pt x="8372" y="5358"/>
                </a:lnTo>
                <a:lnTo>
                  <a:pt x="8093" y="6084"/>
                </a:lnTo>
                <a:lnTo>
                  <a:pt x="7870" y="6865"/>
                </a:lnTo>
                <a:lnTo>
                  <a:pt x="7758" y="7647"/>
                </a:lnTo>
                <a:lnTo>
                  <a:pt x="7144" y="7368"/>
                </a:lnTo>
                <a:lnTo>
                  <a:pt x="6530" y="7089"/>
                </a:lnTo>
                <a:lnTo>
                  <a:pt x="5861" y="6977"/>
                </a:lnTo>
                <a:lnTo>
                  <a:pt x="5135" y="6921"/>
                </a:lnTo>
                <a:lnTo>
                  <a:pt x="4577" y="6921"/>
                </a:lnTo>
                <a:lnTo>
                  <a:pt x="4075" y="7033"/>
                </a:lnTo>
                <a:lnTo>
                  <a:pt x="3572" y="7144"/>
                </a:lnTo>
                <a:lnTo>
                  <a:pt x="3126" y="7312"/>
                </a:lnTo>
                <a:lnTo>
                  <a:pt x="2679" y="7535"/>
                </a:lnTo>
                <a:lnTo>
                  <a:pt x="2233" y="7814"/>
                </a:lnTo>
                <a:lnTo>
                  <a:pt x="1842" y="8093"/>
                </a:lnTo>
                <a:lnTo>
                  <a:pt x="1507" y="8428"/>
                </a:lnTo>
                <a:lnTo>
                  <a:pt x="1173" y="8763"/>
                </a:lnTo>
                <a:lnTo>
                  <a:pt x="894" y="9154"/>
                </a:lnTo>
                <a:lnTo>
                  <a:pt x="615" y="9600"/>
                </a:lnTo>
                <a:lnTo>
                  <a:pt x="391" y="10047"/>
                </a:lnTo>
                <a:lnTo>
                  <a:pt x="224" y="10493"/>
                </a:lnTo>
                <a:lnTo>
                  <a:pt x="112" y="10995"/>
                </a:lnTo>
                <a:lnTo>
                  <a:pt x="1" y="11498"/>
                </a:lnTo>
                <a:lnTo>
                  <a:pt x="1" y="12056"/>
                </a:lnTo>
                <a:lnTo>
                  <a:pt x="1" y="12502"/>
                </a:lnTo>
                <a:lnTo>
                  <a:pt x="31868" y="12502"/>
                </a:lnTo>
                <a:lnTo>
                  <a:pt x="32036" y="11832"/>
                </a:lnTo>
                <a:lnTo>
                  <a:pt x="32036" y="11107"/>
                </a:lnTo>
                <a:lnTo>
                  <a:pt x="32036" y="10493"/>
                </a:lnTo>
                <a:lnTo>
                  <a:pt x="31924" y="9879"/>
                </a:lnTo>
                <a:lnTo>
                  <a:pt x="31757" y="9321"/>
                </a:lnTo>
                <a:lnTo>
                  <a:pt x="31589" y="8763"/>
                </a:lnTo>
                <a:lnTo>
                  <a:pt x="31310" y="8205"/>
                </a:lnTo>
                <a:lnTo>
                  <a:pt x="31031" y="7702"/>
                </a:lnTo>
                <a:lnTo>
                  <a:pt x="30696" y="7256"/>
                </a:lnTo>
                <a:lnTo>
                  <a:pt x="30306" y="6810"/>
                </a:lnTo>
                <a:lnTo>
                  <a:pt x="29859" y="6419"/>
                </a:lnTo>
                <a:lnTo>
                  <a:pt x="29357" y="6084"/>
                </a:lnTo>
                <a:lnTo>
                  <a:pt x="28910" y="5805"/>
                </a:lnTo>
                <a:lnTo>
                  <a:pt x="28352" y="5526"/>
                </a:lnTo>
                <a:lnTo>
                  <a:pt x="27794" y="5303"/>
                </a:lnTo>
                <a:lnTo>
                  <a:pt x="27236" y="5191"/>
                </a:lnTo>
                <a:lnTo>
                  <a:pt x="26622" y="5079"/>
                </a:lnTo>
                <a:lnTo>
                  <a:pt x="25562" y="5079"/>
                </a:lnTo>
                <a:lnTo>
                  <a:pt x="25115" y="5135"/>
                </a:lnTo>
                <a:lnTo>
                  <a:pt x="24222" y="5303"/>
                </a:lnTo>
                <a:lnTo>
                  <a:pt x="23943" y="4745"/>
                </a:lnTo>
                <a:lnTo>
                  <a:pt x="23664" y="4186"/>
                </a:lnTo>
                <a:lnTo>
                  <a:pt x="23329" y="3684"/>
                </a:lnTo>
                <a:lnTo>
                  <a:pt x="22939" y="3182"/>
                </a:lnTo>
                <a:lnTo>
                  <a:pt x="22548" y="2680"/>
                </a:lnTo>
                <a:lnTo>
                  <a:pt x="22102" y="2289"/>
                </a:lnTo>
                <a:lnTo>
                  <a:pt x="21599" y="1842"/>
                </a:lnTo>
                <a:lnTo>
                  <a:pt x="21097" y="1508"/>
                </a:lnTo>
                <a:lnTo>
                  <a:pt x="20595" y="1173"/>
                </a:lnTo>
                <a:lnTo>
                  <a:pt x="20037" y="838"/>
                </a:lnTo>
                <a:lnTo>
                  <a:pt x="19478" y="615"/>
                </a:lnTo>
                <a:lnTo>
                  <a:pt x="18865" y="391"/>
                </a:lnTo>
                <a:lnTo>
                  <a:pt x="18251" y="224"/>
                </a:lnTo>
                <a:lnTo>
                  <a:pt x="17637" y="112"/>
                </a:lnTo>
                <a:lnTo>
                  <a:pt x="16967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52549"/>
                  <a:alpha val="52690"/>
                </a:srgbClr>
              </a:gs>
              <a:gs pos="100000">
                <a:srgbClr val="FFFFFF">
                  <a:alpha val="74901"/>
                  <a:alpha val="5269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219" name="Google Shape;219;p13"/>
          <p:cNvSpPr/>
          <p:nvPr/>
        </p:nvSpPr>
        <p:spPr>
          <a:xfrm>
            <a:off x="10093536" y="510402"/>
            <a:ext cx="2354465" cy="849096"/>
          </a:xfrm>
          <a:custGeom>
            <a:avLst/>
            <a:gdLst/>
            <a:ahLst/>
            <a:cxnLst/>
            <a:rect l="l" t="t" r="r" b="b"/>
            <a:pathLst>
              <a:path w="74117" h="26566" extrusionOk="0">
                <a:moveTo>
                  <a:pt x="43979" y="0"/>
                </a:moveTo>
                <a:lnTo>
                  <a:pt x="42472" y="56"/>
                </a:lnTo>
                <a:lnTo>
                  <a:pt x="41021" y="279"/>
                </a:lnTo>
                <a:lnTo>
                  <a:pt x="39570" y="558"/>
                </a:lnTo>
                <a:lnTo>
                  <a:pt x="38175" y="1005"/>
                </a:lnTo>
                <a:lnTo>
                  <a:pt x="36835" y="1507"/>
                </a:lnTo>
                <a:lnTo>
                  <a:pt x="35551" y="2177"/>
                </a:lnTo>
                <a:lnTo>
                  <a:pt x="34324" y="2902"/>
                </a:lnTo>
                <a:lnTo>
                  <a:pt x="33207" y="3739"/>
                </a:lnTo>
                <a:lnTo>
                  <a:pt x="32147" y="4632"/>
                </a:lnTo>
                <a:lnTo>
                  <a:pt x="31142" y="5637"/>
                </a:lnTo>
                <a:lnTo>
                  <a:pt x="30194" y="6753"/>
                </a:lnTo>
                <a:lnTo>
                  <a:pt x="29412" y="7869"/>
                </a:lnTo>
                <a:lnTo>
                  <a:pt x="28687" y="9097"/>
                </a:lnTo>
                <a:lnTo>
                  <a:pt x="28017" y="10381"/>
                </a:lnTo>
                <a:lnTo>
                  <a:pt x="27515" y="11720"/>
                </a:lnTo>
                <a:lnTo>
                  <a:pt x="27124" y="13115"/>
                </a:lnTo>
                <a:lnTo>
                  <a:pt x="26287" y="12557"/>
                </a:lnTo>
                <a:lnTo>
                  <a:pt x="25450" y="11999"/>
                </a:lnTo>
                <a:lnTo>
                  <a:pt x="24557" y="11553"/>
                </a:lnTo>
                <a:lnTo>
                  <a:pt x="23608" y="11218"/>
                </a:lnTo>
                <a:lnTo>
                  <a:pt x="22659" y="10883"/>
                </a:lnTo>
                <a:lnTo>
                  <a:pt x="21655" y="10660"/>
                </a:lnTo>
                <a:lnTo>
                  <a:pt x="20594" y="10548"/>
                </a:lnTo>
                <a:lnTo>
                  <a:pt x="19534" y="10492"/>
                </a:lnTo>
                <a:lnTo>
                  <a:pt x="18418" y="10548"/>
                </a:lnTo>
                <a:lnTo>
                  <a:pt x="17301" y="10716"/>
                </a:lnTo>
                <a:lnTo>
                  <a:pt x="16241" y="10939"/>
                </a:lnTo>
                <a:lnTo>
                  <a:pt x="15236" y="11274"/>
                </a:lnTo>
                <a:lnTo>
                  <a:pt x="14232" y="11720"/>
                </a:lnTo>
                <a:lnTo>
                  <a:pt x="13339" y="12222"/>
                </a:lnTo>
                <a:lnTo>
                  <a:pt x="12446" y="12781"/>
                </a:lnTo>
                <a:lnTo>
                  <a:pt x="11609" y="13450"/>
                </a:lnTo>
                <a:lnTo>
                  <a:pt x="10827" y="14176"/>
                </a:lnTo>
                <a:lnTo>
                  <a:pt x="10158" y="14957"/>
                </a:lnTo>
                <a:lnTo>
                  <a:pt x="9488" y="15794"/>
                </a:lnTo>
                <a:lnTo>
                  <a:pt x="8930" y="16687"/>
                </a:lnTo>
                <a:lnTo>
                  <a:pt x="8428" y="17636"/>
                </a:lnTo>
                <a:lnTo>
                  <a:pt x="8037" y="18641"/>
                </a:lnTo>
                <a:lnTo>
                  <a:pt x="7758" y="19645"/>
                </a:lnTo>
                <a:lnTo>
                  <a:pt x="7535" y="20706"/>
                </a:lnTo>
                <a:lnTo>
                  <a:pt x="6809" y="20594"/>
                </a:lnTo>
                <a:lnTo>
                  <a:pt x="6028" y="20538"/>
                </a:lnTo>
                <a:lnTo>
                  <a:pt x="5414" y="20594"/>
                </a:lnTo>
                <a:lnTo>
                  <a:pt x="4800" y="20650"/>
                </a:lnTo>
                <a:lnTo>
                  <a:pt x="4242" y="20817"/>
                </a:lnTo>
                <a:lnTo>
                  <a:pt x="3684" y="20985"/>
                </a:lnTo>
                <a:lnTo>
                  <a:pt x="3181" y="21264"/>
                </a:lnTo>
                <a:lnTo>
                  <a:pt x="2679" y="21543"/>
                </a:lnTo>
                <a:lnTo>
                  <a:pt x="2177" y="21933"/>
                </a:lnTo>
                <a:lnTo>
                  <a:pt x="1786" y="22324"/>
                </a:lnTo>
                <a:lnTo>
                  <a:pt x="1395" y="22715"/>
                </a:lnTo>
                <a:lnTo>
                  <a:pt x="1005" y="23217"/>
                </a:lnTo>
                <a:lnTo>
                  <a:pt x="726" y="23719"/>
                </a:lnTo>
                <a:lnTo>
                  <a:pt x="447" y="24222"/>
                </a:lnTo>
                <a:lnTo>
                  <a:pt x="279" y="24780"/>
                </a:lnTo>
                <a:lnTo>
                  <a:pt x="112" y="25338"/>
                </a:lnTo>
                <a:lnTo>
                  <a:pt x="56" y="25952"/>
                </a:lnTo>
                <a:lnTo>
                  <a:pt x="0" y="26566"/>
                </a:lnTo>
                <a:lnTo>
                  <a:pt x="73782" y="26566"/>
                </a:lnTo>
                <a:lnTo>
                  <a:pt x="73949" y="25896"/>
                </a:lnTo>
                <a:lnTo>
                  <a:pt x="74005" y="25226"/>
                </a:lnTo>
                <a:lnTo>
                  <a:pt x="74117" y="24557"/>
                </a:lnTo>
                <a:lnTo>
                  <a:pt x="74117" y="23887"/>
                </a:lnTo>
                <a:lnTo>
                  <a:pt x="74061" y="22771"/>
                </a:lnTo>
                <a:lnTo>
                  <a:pt x="73893" y="21654"/>
                </a:lnTo>
                <a:lnTo>
                  <a:pt x="73614" y="20650"/>
                </a:lnTo>
                <a:lnTo>
                  <a:pt x="73279" y="19645"/>
                </a:lnTo>
                <a:lnTo>
                  <a:pt x="72777" y="18696"/>
                </a:lnTo>
                <a:lnTo>
                  <a:pt x="72275" y="17748"/>
                </a:lnTo>
                <a:lnTo>
                  <a:pt x="71605" y="16911"/>
                </a:lnTo>
                <a:lnTo>
                  <a:pt x="70935" y="16129"/>
                </a:lnTo>
                <a:lnTo>
                  <a:pt x="70154" y="15459"/>
                </a:lnTo>
                <a:lnTo>
                  <a:pt x="69317" y="14790"/>
                </a:lnTo>
                <a:lnTo>
                  <a:pt x="68368" y="14287"/>
                </a:lnTo>
                <a:lnTo>
                  <a:pt x="67419" y="13785"/>
                </a:lnTo>
                <a:lnTo>
                  <a:pt x="66415" y="13450"/>
                </a:lnTo>
                <a:lnTo>
                  <a:pt x="65410" y="13171"/>
                </a:lnTo>
                <a:lnTo>
                  <a:pt x="64294" y="13004"/>
                </a:lnTo>
                <a:lnTo>
                  <a:pt x="63178" y="12948"/>
                </a:lnTo>
                <a:lnTo>
                  <a:pt x="62006" y="13004"/>
                </a:lnTo>
                <a:lnTo>
                  <a:pt x="60889" y="13171"/>
                </a:lnTo>
                <a:lnTo>
                  <a:pt x="60443" y="11776"/>
                </a:lnTo>
                <a:lnTo>
                  <a:pt x="59941" y="10437"/>
                </a:lnTo>
                <a:lnTo>
                  <a:pt x="59327" y="9153"/>
                </a:lnTo>
                <a:lnTo>
                  <a:pt x="58601" y="7925"/>
                </a:lnTo>
                <a:lnTo>
                  <a:pt x="57764" y="6753"/>
                </a:lnTo>
                <a:lnTo>
                  <a:pt x="56871" y="5693"/>
                </a:lnTo>
                <a:lnTo>
                  <a:pt x="55866" y="4688"/>
                </a:lnTo>
                <a:lnTo>
                  <a:pt x="54806" y="3739"/>
                </a:lnTo>
                <a:lnTo>
                  <a:pt x="53634" y="2902"/>
                </a:lnTo>
                <a:lnTo>
                  <a:pt x="52406" y="2177"/>
                </a:lnTo>
                <a:lnTo>
                  <a:pt x="51123" y="1507"/>
                </a:lnTo>
                <a:lnTo>
                  <a:pt x="49783" y="1005"/>
                </a:lnTo>
                <a:lnTo>
                  <a:pt x="48388" y="558"/>
                </a:lnTo>
                <a:lnTo>
                  <a:pt x="46993" y="279"/>
                </a:lnTo>
                <a:lnTo>
                  <a:pt x="45486" y="56"/>
                </a:lnTo>
                <a:lnTo>
                  <a:pt x="43979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52549"/>
                  <a:alpha val="52690"/>
                </a:srgbClr>
              </a:gs>
              <a:gs pos="100000">
                <a:srgbClr val="FFFFFF">
                  <a:alpha val="74901"/>
                  <a:alpha val="5269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220" name="Google Shape;220;p13"/>
          <p:cNvSpPr/>
          <p:nvPr/>
        </p:nvSpPr>
        <p:spPr>
          <a:xfrm>
            <a:off x="-107963" y="288049"/>
            <a:ext cx="1116090" cy="438172"/>
          </a:xfrm>
          <a:custGeom>
            <a:avLst/>
            <a:gdLst/>
            <a:ahLst/>
            <a:cxnLst/>
            <a:rect l="l" t="t" r="r" b="b"/>
            <a:pathLst>
              <a:path w="32036" h="12503" extrusionOk="0">
                <a:moveTo>
                  <a:pt x="16297" y="1"/>
                </a:moveTo>
                <a:lnTo>
                  <a:pt x="15460" y="56"/>
                </a:lnTo>
                <a:lnTo>
                  <a:pt x="14679" y="168"/>
                </a:lnTo>
                <a:lnTo>
                  <a:pt x="13897" y="336"/>
                </a:lnTo>
                <a:lnTo>
                  <a:pt x="13172" y="615"/>
                </a:lnTo>
                <a:lnTo>
                  <a:pt x="12446" y="894"/>
                </a:lnTo>
                <a:lnTo>
                  <a:pt x="11777" y="1284"/>
                </a:lnTo>
                <a:lnTo>
                  <a:pt x="11163" y="1731"/>
                </a:lnTo>
                <a:lnTo>
                  <a:pt x="10549" y="2233"/>
                </a:lnTo>
                <a:lnTo>
                  <a:pt x="9991" y="2735"/>
                </a:lnTo>
                <a:lnTo>
                  <a:pt x="9488" y="3349"/>
                </a:lnTo>
                <a:lnTo>
                  <a:pt x="9042" y="3963"/>
                </a:lnTo>
                <a:lnTo>
                  <a:pt x="8651" y="4633"/>
                </a:lnTo>
                <a:lnTo>
                  <a:pt x="8372" y="5358"/>
                </a:lnTo>
                <a:lnTo>
                  <a:pt x="8093" y="6084"/>
                </a:lnTo>
                <a:lnTo>
                  <a:pt x="7870" y="6865"/>
                </a:lnTo>
                <a:lnTo>
                  <a:pt x="7758" y="7647"/>
                </a:lnTo>
                <a:lnTo>
                  <a:pt x="7144" y="7368"/>
                </a:lnTo>
                <a:lnTo>
                  <a:pt x="6530" y="7089"/>
                </a:lnTo>
                <a:lnTo>
                  <a:pt x="5861" y="6977"/>
                </a:lnTo>
                <a:lnTo>
                  <a:pt x="5135" y="6921"/>
                </a:lnTo>
                <a:lnTo>
                  <a:pt x="4577" y="6921"/>
                </a:lnTo>
                <a:lnTo>
                  <a:pt x="4075" y="7033"/>
                </a:lnTo>
                <a:lnTo>
                  <a:pt x="3572" y="7144"/>
                </a:lnTo>
                <a:lnTo>
                  <a:pt x="3126" y="7312"/>
                </a:lnTo>
                <a:lnTo>
                  <a:pt x="2679" y="7535"/>
                </a:lnTo>
                <a:lnTo>
                  <a:pt x="2233" y="7814"/>
                </a:lnTo>
                <a:lnTo>
                  <a:pt x="1842" y="8093"/>
                </a:lnTo>
                <a:lnTo>
                  <a:pt x="1507" y="8428"/>
                </a:lnTo>
                <a:lnTo>
                  <a:pt x="1173" y="8763"/>
                </a:lnTo>
                <a:lnTo>
                  <a:pt x="894" y="9154"/>
                </a:lnTo>
                <a:lnTo>
                  <a:pt x="615" y="9600"/>
                </a:lnTo>
                <a:lnTo>
                  <a:pt x="391" y="10047"/>
                </a:lnTo>
                <a:lnTo>
                  <a:pt x="224" y="10493"/>
                </a:lnTo>
                <a:lnTo>
                  <a:pt x="112" y="10995"/>
                </a:lnTo>
                <a:lnTo>
                  <a:pt x="1" y="11498"/>
                </a:lnTo>
                <a:lnTo>
                  <a:pt x="1" y="12056"/>
                </a:lnTo>
                <a:lnTo>
                  <a:pt x="1" y="12502"/>
                </a:lnTo>
                <a:lnTo>
                  <a:pt x="31868" y="12502"/>
                </a:lnTo>
                <a:lnTo>
                  <a:pt x="32036" y="11832"/>
                </a:lnTo>
                <a:lnTo>
                  <a:pt x="32036" y="11107"/>
                </a:lnTo>
                <a:lnTo>
                  <a:pt x="32036" y="10493"/>
                </a:lnTo>
                <a:lnTo>
                  <a:pt x="31924" y="9879"/>
                </a:lnTo>
                <a:lnTo>
                  <a:pt x="31757" y="9321"/>
                </a:lnTo>
                <a:lnTo>
                  <a:pt x="31589" y="8763"/>
                </a:lnTo>
                <a:lnTo>
                  <a:pt x="31310" y="8205"/>
                </a:lnTo>
                <a:lnTo>
                  <a:pt x="31031" y="7702"/>
                </a:lnTo>
                <a:lnTo>
                  <a:pt x="30696" y="7256"/>
                </a:lnTo>
                <a:lnTo>
                  <a:pt x="30306" y="6810"/>
                </a:lnTo>
                <a:lnTo>
                  <a:pt x="29859" y="6419"/>
                </a:lnTo>
                <a:lnTo>
                  <a:pt x="29357" y="6084"/>
                </a:lnTo>
                <a:lnTo>
                  <a:pt x="28910" y="5805"/>
                </a:lnTo>
                <a:lnTo>
                  <a:pt x="28352" y="5526"/>
                </a:lnTo>
                <a:lnTo>
                  <a:pt x="27794" y="5303"/>
                </a:lnTo>
                <a:lnTo>
                  <a:pt x="27236" y="5191"/>
                </a:lnTo>
                <a:lnTo>
                  <a:pt x="26622" y="5079"/>
                </a:lnTo>
                <a:lnTo>
                  <a:pt x="25562" y="5079"/>
                </a:lnTo>
                <a:lnTo>
                  <a:pt x="25115" y="5135"/>
                </a:lnTo>
                <a:lnTo>
                  <a:pt x="24222" y="5303"/>
                </a:lnTo>
                <a:lnTo>
                  <a:pt x="23943" y="4745"/>
                </a:lnTo>
                <a:lnTo>
                  <a:pt x="23664" y="4186"/>
                </a:lnTo>
                <a:lnTo>
                  <a:pt x="23329" y="3684"/>
                </a:lnTo>
                <a:lnTo>
                  <a:pt x="22939" y="3182"/>
                </a:lnTo>
                <a:lnTo>
                  <a:pt x="22548" y="2680"/>
                </a:lnTo>
                <a:lnTo>
                  <a:pt x="22102" y="2289"/>
                </a:lnTo>
                <a:lnTo>
                  <a:pt x="21599" y="1842"/>
                </a:lnTo>
                <a:lnTo>
                  <a:pt x="21097" y="1508"/>
                </a:lnTo>
                <a:lnTo>
                  <a:pt x="20595" y="1173"/>
                </a:lnTo>
                <a:lnTo>
                  <a:pt x="20037" y="838"/>
                </a:lnTo>
                <a:lnTo>
                  <a:pt x="19478" y="615"/>
                </a:lnTo>
                <a:lnTo>
                  <a:pt x="18865" y="391"/>
                </a:lnTo>
                <a:lnTo>
                  <a:pt x="18251" y="224"/>
                </a:lnTo>
                <a:lnTo>
                  <a:pt x="17637" y="112"/>
                </a:lnTo>
                <a:lnTo>
                  <a:pt x="16967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52549"/>
                  <a:alpha val="52690"/>
                </a:srgbClr>
              </a:gs>
              <a:gs pos="100000">
                <a:srgbClr val="FFFFFF">
                  <a:alpha val="74901"/>
                  <a:alpha val="5269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221" name="Google Shape;221;p13"/>
          <p:cNvSpPr/>
          <p:nvPr/>
        </p:nvSpPr>
        <p:spPr>
          <a:xfrm>
            <a:off x="0" y="5529071"/>
            <a:ext cx="12709525" cy="1648389"/>
          </a:xfrm>
          <a:custGeom>
            <a:avLst/>
            <a:gdLst/>
            <a:ahLst/>
            <a:cxnLst/>
            <a:rect l="l" t="t" r="r" b="b"/>
            <a:pathLst>
              <a:path w="285750" h="36835" extrusionOk="0">
                <a:moveTo>
                  <a:pt x="280169" y="0"/>
                </a:moveTo>
                <a:lnTo>
                  <a:pt x="272802" y="4465"/>
                </a:lnTo>
                <a:lnTo>
                  <a:pt x="272802" y="23441"/>
                </a:lnTo>
                <a:lnTo>
                  <a:pt x="264988" y="23441"/>
                </a:lnTo>
                <a:lnTo>
                  <a:pt x="264988" y="12948"/>
                </a:lnTo>
                <a:lnTo>
                  <a:pt x="260524" y="12948"/>
                </a:lnTo>
                <a:lnTo>
                  <a:pt x="260524" y="6028"/>
                </a:lnTo>
                <a:lnTo>
                  <a:pt x="253157" y="6028"/>
                </a:lnTo>
                <a:lnTo>
                  <a:pt x="253157" y="19869"/>
                </a:lnTo>
                <a:lnTo>
                  <a:pt x="232395" y="15404"/>
                </a:lnTo>
                <a:lnTo>
                  <a:pt x="232395" y="7144"/>
                </a:lnTo>
                <a:lnTo>
                  <a:pt x="225698" y="7144"/>
                </a:lnTo>
                <a:lnTo>
                  <a:pt x="225698" y="19422"/>
                </a:lnTo>
                <a:lnTo>
                  <a:pt x="216098" y="19422"/>
                </a:lnTo>
                <a:lnTo>
                  <a:pt x="216098" y="9153"/>
                </a:lnTo>
                <a:lnTo>
                  <a:pt x="214313" y="9153"/>
                </a:lnTo>
                <a:lnTo>
                  <a:pt x="214313" y="8483"/>
                </a:lnTo>
                <a:lnTo>
                  <a:pt x="210071" y="8483"/>
                </a:lnTo>
                <a:lnTo>
                  <a:pt x="210071" y="9153"/>
                </a:lnTo>
                <a:lnTo>
                  <a:pt x="208731" y="9153"/>
                </a:lnTo>
                <a:lnTo>
                  <a:pt x="208731" y="18083"/>
                </a:lnTo>
                <a:lnTo>
                  <a:pt x="200695" y="18083"/>
                </a:lnTo>
                <a:lnTo>
                  <a:pt x="200695" y="6028"/>
                </a:lnTo>
                <a:lnTo>
                  <a:pt x="198462" y="6028"/>
                </a:lnTo>
                <a:lnTo>
                  <a:pt x="198351" y="5693"/>
                </a:lnTo>
                <a:lnTo>
                  <a:pt x="198239" y="5414"/>
                </a:lnTo>
                <a:lnTo>
                  <a:pt x="198072" y="5135"/>
                </a:lnTo>
                <a:lnTo>
                  <a:pt x="197848" y="4911"/>
                </a:lnTo>
                <a:lnTo>
                  <a:pt x="197625" y="4744"/>
                </a:lnTo>
                <a:lnTo>
                  <a:pt x="197346" y="4577"/>
                </a:lnTo>
                <a:lnTo>
                  <a:pt x="197011" y="4521"/>
                </a:lnTo>
                <a:lnTo>
                  <a:pt x="196676" y="4465"/>
                </a:lnTo>
                <a:lnTo>
                  <a:pt x="196342" y="4521"/>
                </a:lnTo>
                <a:lnTo>
                  <a:pt x="196007" y="4577"/>
                </a:lnTo>
                <a:lnTo>
                  <a:pt x="195728" y="4744"/>
                </a:lnTo>
                <a:lnTo>
                  <a:pt x="195504" y="4911"/>
                </a:lnTo>
                <a:lnTo>
                  <a:pt x="195281" y="5135"/>
                </a:lnTo>
                <a:lnTo>
                  <a:pt x="195114" y="5414"/>
                </a:lnTo>
                <a:lnTo>
                  <a:pt x="195002" y="5693"/>
                </a:lnTo>
                <a:lnTo>
                  <a:pt x="194890" y="6028"/>
                </a:lnTo>
                <a:lnTo>
                  <a:pt x="192881" y="6028"/>
                </a:lnTo>
                <a:lnTo>
                  <a:pt x="192881" y="14734"/>
                </a:lnTo>
                <a:lnTo>
                  <a:pt x="182166" y="14734"/>
                </a:lnTo>
                <a:lnTo>
                  <a:pt x="182166" y="19869"/>
                </a:lnTo>
                <a:lnTo>
                  <a:pt x="172789" y="19869"/>
                </a:lnTo>
                <a:lnTo>
                  <a:pt x="172789" y="14734"/>
                </a:lnTo>
                <a:lnTo>
                  <a:pt x="167432" y="12502"/>
                </a:lnTo>
                <a:lnTo>
                  <a:pt x="167432" y="16967"/>
                </a:lnTo>
                <a:lnTo>
                  <a:pt x="160511" y="16967"/>
                </a:lnTo>
                <a:lnTo>
                  <a:pt x="160511" y="8037"/>
                </a:lnTo>
                <a:lnTo>
                  <a:pt x="154260" y="8037"/>
                </a:lnTo>
                <a:lnTo>
                  <a:pt x="154260" y="6697"/>
                </a:lnTo>
                <a:lnTo>
                  <a:pt x="152251" y="6697"/>
                </a:lnTo>
                <a:lnTo>
                  <a:pt x="152251" y="8037"/>
                </a:lnTo>
                <a:lnTo>
                  <a:pt x="150912" y="8037"/>
                </a:lnTo>
                <a:lnTo>
                  <a:pt x="150912" y="21655"/>
                </a:lnTo>
                <a:lnTo>
                  <a:pt x="138410" y="21655"/>
                </a:lnTo>
                <a:lnTo>
                  <a:pt x="138410" y="8037"/>
                </a:lnTo>
                <a:lnTo>
                  <a:pt x="130597" y="8037"/>
                </a:lnTo>
                <a:lnTo>
                  <a:pt x="130597" y="18976"/>
                </a:lnTo>
                <a:lnTo>
                  <a:pt x="127695" y="18976"/>
                </a:lnTo>
                <a:lnTo>
                  <a:pt x="127695" y="11162"/>
                </a:lnTo>
                <a:lnTo>
                  <a:pt x="121890" y="11162"/>
                </a:lnTo>
                <a:lnTo>
                  <a:pt x="121890" y="18976"/>
                </a:lnTo>
                <a:lnTo>
                  <a:pt x="120774" y="18976"/>
                </a:lnTo>
                <a:lnTo>
                  <a:pt x="120774" y="20538"/>
                </a:lnTo>
                <a:lnTo>
                  <a:pt x="109165" y="20538"/>
                </a:lnTo>
                <a:lnTo>
                  <a:pt x="109165" y="12948"/>
                </a:lnTo>
                <a:lnTo>
                  <a:pt x="99343" y="12948"/>
                </a:lnTo>
                <a:lnTo>
                  <a:pt x="99343" y="11162"/>
                </a:lnTo>
                <a:lnTo>
                  <a:pt x="93762" y="11162"/>
                </a:lnTo>
                <a:lnTo>
                  <a:pt x="93762" y="22994"/>
                </a:lnTo>
                <a:lnTo>
                  <a:pt x="86841" y="22994"/>
                </a:lnTo>
                <a:lnTo>
                  <a:pt x="86841" y="14734"/>
                </a:lnTo>
                <a:lnTo>
                  <a:pt x="84386" y="14734"/>
                </a:lnTo>
                <a:lnTo>
                  <a:pt x="84386" y="12948"/>
                </a:lnTo>
                <a:lnTo>
                  <a:pt x="80144" y="12948"/>
                </a:lnTo>
                <a:lnTo>
                  <a:pt x="80144" y="14734"/>
                </a:lnTo>
                <a:lnTo>
                  <a:pt x="77465" y="14734"/>
                </a:lnTo>
                <a:lnTo>
                  <a:pt x="77465" y="21655"/>
                </a:lnTo>
                <a:lnTo>
                  <a:pt x="56927" y="21655"/>
                </a:lnTo>
                <a:lnTo>
                  <a:pt x="56927" y="16297"/>
                </a:lnTo>
                <a:lnTo>
                  <a:pt x="51346" y="16297"/>
                </a:lnTo>
                <a:lnTo>
                  <a:pt x="51346" y="8037"/>
                </a:lnTo>
                <a:lnTo>
                  <a:pt x="45318" y="10269"/>
                </a:lnTo>
                <a:lnTo>
                  <a:pt x="45318" y="27682"/>
                </a:lnTo>
                <a:lnTo>
                  <a:pt x="33710" y="27682"/>
                </a:lnTo>
                <a:lnTo>
                  <a:pt x="33710" y="11162"/>
                </a:lnTo>
                <a:lnTo>
                  <a:pt x="25673" y="11162"/>
                </a:lnTo>
                <a:lnTo>
                  <a:pt x="25673" y="21878"/>
                </a:lnTo>
                <a:lnTo>
                  <a:pt x="8037" y="21878"/>
                </a:lnTo>
                <a:lnTo>
                  <a:pt x="8037" y="16967"/>
                </a:lnTo>
                <a:lnTo>
                  <a:pt x="0" y="16967"/>
                </a:lnTo>
                <a:lnTo>
                  <a:pt x="0" y="36835"/>
                </a:lnTo>
                <a:lnTo>
                  <a:pt x="285750" y="36835"/>
                </a:lnTo>
                <a:lnTo>
                  <a:pt x="285750" y="16743"/>
                </a:lnTo>
                <a:lnTo>
                  <a:pt x="280169" y="16743"/>
                </a:lnTo>
                <a:lnTo>
                  <a:pt x="280169" y="0"/>
                </a:lnTo>
                <a:close/>
              </a:path>
            </a:pathLst>
          </a:custGeom>
          <a:solidFill>
            <a:srgbClr val="DDA2EC">
              <a:alpha val="29620"/>
            </a:srgbClr>
          </a:soli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222" name="Google Shape;222;p13"/>
          <p:cNvSpPr/>
          <p:nvPr/>
        </p:nvSpPr>
        <p:spPr>
          <a:xfrm>
            <a:off x="49637" y="5628955"/>
            <a:ext cx="12610251" cy="1548506"/>
          </a:xfrm>
          <a:custGeom>
            <a:avLst/>
            <a:gdLst/>
            <a:ahLst/>
            <a:cxnLst/>
            <a:rect l="l" t="t" r="r" b="b"/>
            <a:pathLst>
              <a:path w="283518" h="34603" extrusionOk="0">
                <a:moveTo>
                  <a:pt x="110059" y="1"/>
                </a:moveTo>
                <a:lnTo>
                  <a:pt x="110059" y="2010"/>
                </a:lnTo>
                <a:lnTo>
                  <a:pt x="108273" y="2010"/>
                </a:lnTo>
                <a:lnTo>
                  <a:pt x="108273" y="5135"/>
                </a:lnTo>
                <a:lnTo>
                  <a:pt x="105817" y="5135"/>
                </a:lnTo>
                <a:lnTo>
                  <a:pt x="105817" y="29245"/>
                </a:lnTo>
                <a:lnTo>
                  <a:pt x="100236" y="29245"/>
                </a:lnTo>
                <a:lnTo>
                  <a:pt x="100236" y="16297"/>
                </a:lnTo>
                <a:lnTo>
                  <a:pt x="90413" y="16297"/>
                </a:lnTo>
                <a:lnTo>
                  <a:pt x="90413" y="26622"/>
                </a:lnTo>
                <a:lnTo>
                  <a:pt x="83046" y="29859"/>
                </a:lnTo>
                <a:lnTo>
                  <a:pt x="83046" y="22771"/>
                </a:lnTo>
                <a:lnTo>
                  <a:pt x="80144" y="22771"/>
                </a:lnTo>
                <a:lnTo>
                  <a:pt x="80144" y="29245"/>
                </a:lnTo>
                <a:lnTo>
                  <a:pt x="73224" y="29245"/>
                </a:lnTo>
                <a:lnTo>
                  <a:pt x="73224" y="24557"/>
                </a:lnTo>
                <a:lnTo>
                  <a:pt x="69429" y="24557"/>
                </a:lnTo>
                <a:lnTo>
                  <a:pt x="69429" y="11386"/>
                </a:lnTo>
                <a:lnTo>
                  <a:pt x="59159" y="13228"/>
                </a:lnTo>
                <a:lnTo>
                  <a:pt x="59159" y="24557"/>
                </a:lnTo>
                <a:lnTo>
                  <a:pt x="53355" y="24557"/>
                </a:lnTo>
                <a:lnTo>
                  <a:pt x="53355" y="29245"/>
                </a:lnTo>
                <a:lnTo>
                  <a:pt x="45765" y="29245"/>
                </a:lnTo>
                <a:lnTo>
                  <a:pt x="45765" y="13842"/>
                </a:lnTo>
                <a:lnTo>
                  <a:pt x="41747" y="13842"/>
                </a:lnTo>
                <a:lnTo>
                  <a:pt x="41747" y="5135"/>
                </a:lnTo>
                <a:lnTo>
                  <a:pt x="28352" y="5135"/>
                </a:lnTo>
                <a:lnTo>
                  <a:pt x="28352" y="25450"/>
                </a:lnTo>
                <a:lnTo>
                  <a:pt x="20762" y="25450"/>
                </a:lnTo>
                <a:lnTo>
                  <a:pt x="20762" y="16297"/>
                </a:lnTo>
                <a:lnTo>
                  <a:pt x="19311" y="16297"/>
                </a:lnTo>
                <a:lnTo>
                  <a:pt x="19143" y="15348"/>
                </a:lnTo>
                <a:lnTo>
                  <a:pt x="19032" y="14902"/>
                </a:lnTo>
                <a:lnTo>
                  <a:pt x="18864" y="14511"/>
                </a:lnTo>
                <a:lnTo>
                  <a:pt x="18585" y="14121"/>
                </a:lnTo>
                <a:lnTo>
                  <a:pt x="18306" y="13786"/>
                </a:lnTo>
                <a:lnTo>
                  <a:pt x="17915" y="13507"/>
                </a:lnTo>
                <a:lnTo>
                  <a:pt x="17525" y="13339"/>
                </a:lnTo>
                <a:lnTo>
                  <a:pt x="17078" y="13228"/>
                </a:lnTo>
                <a:lnTo>
                  <a:pt x="16632" y="13172"/>
                </a:lnTo>
                <a:lnTo>
                  <a:pt x="16185" y="13228"/>
                </a:lnTo>
                <a:lnTo>
                  <a:pt x="15739" y="13339"/>
                </a:lnTo>
                <a:lnTo>
                  <a:pt x="15348" y="13507"/>
                </a:lnTo>
                <a:lnTo>
                  <a:pt x="14957" y="13786"/>
                </a:lnTo>
                <a:lnTo>
                  <a:pt x="14678" y="14121"/>
                </a:lnTo>
                <a:lnTo>
                  <a:pt x="14399" y="14511"/>
                </a:lnTo>
                <a:lnTo>
                  <a:pt x="14232" y="14902"/>
                </a:lnTo>
                <a:lnTo>
                  <a:pt x="14120" y="15348"/>
                </a:lnTo>
                <a:lnTo>
                  <a:pt x="13953" y="16297"/>
                </a:lnTo>
                <a:lnTo>
                  <a:pt x="12502" y="16297"/>
                </a:lnTo>
                <a:lnTo>
                  <a:pt x="12502" y="21153"/>
                </a:lnTo>
                <a:lnTo>
                  <a:pt x="4242" y="23385"/>
                </a:lnTo>
                <a:lnTo>
                  <a:pt x="4242" y="29245"/>
                </a:lnTo>
                <a:lnTo>
                  <a:pt x="0" y="29245"/>
                </a:lnTo>
                <a:lnTo>
                  <a:pt x="0" y="34603"/>
                </a:lnTo>
                <a:lnTo>
                  <a:pt x="283518" y="34603"/>
                </a:lnTo>
                <a:lnTo>
                  <a:pt x="283518" y="25450"/>
                </a:lnTo>
                <a:lnTo>
                  <a:pt x="275258" y="25450"/>
                </a:lnTo>
                <a:lnTo>
                  <a:pt x="275258" y="11163"/>
                </a:lnTo>
                <a:lnTo>
                  <a:pt x="268114" y="11163"/>
                </a:lnTo>
                <a:lnTo>
                  <a:pt x="268114" y="19423"/>
                </a:lnTo>
                <a:lnTo>
                  <a:pt x="255389" y="19423"/>
                </a:lnTo>
                <a:lnTo>
                  <a:pt x="255389" y="29245"/>
                </a:lnTo>
                <a:lnTo>
                  <a:pt x="247576" y="29245"/>
                </a:lnTo>
                <a:lnTo>
                  <a:pt x="247576" y="5135"/>
                </a:lnTo>
                <a:lnTo>
                  <a:pt x="244450" y="5135"/>
                </a:lnTo>
                <a:lnTo>
                  <a:pt x="244450" y="4075"/>
                </a:lnTo>
                <a:lnTo>
                  <a:pt x="244339" y="3405"/>
                </a:lnTo>
                <a:lnTo>
                  <a:pt x="244171" y="2791"/>
                </a:lnTo>
                <a:lnTo>
                  <a:pt x="243892" y="2289"/>
                </a:lnTo>
                <a:lnTo>
                  <a:pt x="243502" y="1787"/>
                </a:lnTo>
                <a:lnTo>
                  <a:pt x="242999" y="1452"/>
                </a:lnTo>
                <a:lnTo>
                  <a:pt x="242441" y="1117"/>
                </a:lnTo>
                <a:lnTo>
                  <a:pt x="241883" y="949"/>
                </a:lnTo>
                <a:lnTo>
                  <a:pt x="241213" y="894"/>
                </a:lnTo>
                <a:lnTo>
                  <a:pt x="240544" y="949"/>
                </a:lnTo>
                <a:lnTo>
                  <a:pt x="239986" y="1117"/>
                </a:lnTo>
                <a:lnTo>
                  <a:pt x="239427" y="1452"/>
                </a:lnTo>
                <a:lnTo>
                  <a:pt x="238925" y="1787"/>
                </a:lnTo>
                <a:lnTo>
                  <a:pt x="238534" y="2289"/>
                </a:lnTo>
                <a:lnTo>
                  <a:pt x="238255" y="2791"/>
                </a:lnTo>
                <a:lnTo>
                  <a:pt x="238088" y="3405"/>
                </a:lnTo>
                <a:lnTo>
                  <a:pt x="237976" y="4075"/>
                </a:lnTo>
                <a:lnTo>
                  <a:pt x="237976" y="5135"/>
                </a:lnTo>
                <a:lnTo>
                  <a:pt x="235074" y="5135"/>
                </a:lnTo>
                <a:lnTo>
                  <a:pt x="235074" y="21878"/>
                </a:lnTo>
                <a:lnTo>
                  <a:pt x="226368" y="30864"/>
                </a:lnTo>
                <a:lnTo>
                  <a:pt x="226368" y="894"/>
                </a:lnTo>
                <a:lnTo>
                  <a:pt x="221010" y="5637"/>
                </a:lnTo>
                <a:lnTo>
                  <a:pt x="221010" y="21432"/>
                </a:lnTo>
                <a:lnTo>
                  <a:pt x="216322" y="21432"/>
                </a:lnTo>
                <a:lnTo>
                  <a:pt x="216322" y="13842"/>
                </a:lnTo>
                <a:lnTo>
                  <a:pt x="204490" y="13842"/>
                </a:lnTo>
                <a:lnTo>
                  <a:pt x="204490" y="29245"/>
                </a:lnTo>
                <a:lnTo>
                  <a:pt x="195114" y="29245"/>
                </a:lnTo>
                <a:lnTo>
                  <a:pt x="195114" y="11163"/>
                </a:lnTo>
                <a:lnTo>
                  <a:pt x="185961" y="11163"/>
                </a:lnTo>
                <a:lnTo>
                  <a:pt x="185961" y="29245"/>
                </a:lnTo>
                <a:lnTo>
                  <a:pt x="177255" y="29245"/>
                </a:lnTo>
                <a:lnTo>
                  <a:pt x="177255" y="16297"/>
                </a:lnTo>
                <a:lnTo>
                  <a:pt x="174799" y="16297"/>
                </a:lnTo>
                <a:lnTo>
                  <a:pt x="174799" y="29692"/>
                </a:lnTo>
                <a:lnTo>
                  <a:pt x="166316" y="26678"/>
                </a:lnTo>
                <a:lnTo>
                  <a:pt x="166316" y="19423"/>
                </a:lnTo>
                <a:lnTo>
                  <a:pt x="163190" y="19423"/>
                </a:lnTo>
                <a:lnTo>
                  <a:pt x="163190" y="11832"/>
                </a:lnTo>
                <a:lnTo>
                  <a:pt x="155600" y="11832"/>
                </a:lnTo>
                <a:lnTo>
                  <a:pt x="155600" y="19423"/>
                </a:lnTo>
                <a:lnTo>
                  <a:pt x="144884" y="19423"/>
                </a:lnTo>
                <a:lnTo>
                  <a:pt x="144884" y="15293"/>
                </a:lnTo>
                <a:lnTo>
                  <a:pt x="134615" y="11609"/>
                </a:lnTo>
                <a:lnTo>
                  <a:pt x="134615" y="23664"/>
                </a:lnTo>
                <a:lnTo>
                  <a:pt x="123900" y="23664"/>
                </a:lnTo>
                <a:lnTo>
                  <a:pt x="123900" y="13842"/>
                </a:lnTo>
                <a:lnTo>
                  <a:pt x="117426" y="13842"/>
                </a:lnTo>
                <a:lnTo>
                  <a:pt x="117426" y="5135"/>
                </a:lnTo>
                <a:lnTo>
                  <a:pt x="114523" y="5135"/>
                </a:lnTo>
                <a:lnTo>
                  <a:pt x="114523" y="2010"/>
                </a:lnTo>
                <a:lnTo>
                  <a:pt x="112738" y="2010"/>
                </a:lnTo>
                <a:lnTo>
                  <a:pt x="112738" y="1"/>
                </a:lnTo>
                <a:close/>
              </a:path>
            </a:pathLst>
          </a:custGeom>
          <a:solidFill>
            <a:srgbClr val="9FC5E8"/>
          </a:soli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223" name="Google Shape;223;p13"/>
          <p:cNvSpPr/>
          <p:nvPr/>
        </p:nvSpPr>
        <p:spPr>
          <a:xfrm>
            <a:off x="0" y="5434662"/>
            <a:ext cx="12709525" cy="1758297"/>
          </a:xfrm>
          <a:custGeom>
            <a:avLst/>
            <a:gdLst/>
            <a:ahLst/>
            <a:cxnLst/>
            <a:rect l="l" t="t" r="r" b="b"/>
            <a:pathLst>
              <a:path w="285750" h="39291" extrusionOk="0">
                <a:moveTo>
                  <a:pt x="241381" y="11832"/>
                </a:moveTo>
                <a:lnTo>
                  <a:pt x="241381" y="15348"/>
                </a:lnTo>
                <a:lnTo>
                  <a:pt x="239762" y="15348"/>
                </a:lnTo>
                <a:lnTo>
                  <a:pt x="239762" y="11832"/>
                </a:lnTo>
                <a:close/>
                <a:moveTo>
                  <a:pt x="244450" y="11832"/>
                </a:moveTo>
                <a:lnTo>
                  <a:pt x="244450" y="15348"/>
                </a:lnTo>
                <a:lnTo>
                  <a:pt x="242832" y="15348"/>
                </a:lnTo>
                <a:lnTo>
                  <a:pt x="242832" y="11832"/>
                </a:lnTo>
                <a:close/>
                <a:moveTo>
                  <a:pt x="226591" y="8484"/>
                </a:moveTo>
                <a:lnTo>
                  <a:pt x="226591" y="17190"/>
                </a:lnTo>
                <a:lnTo>
                  <a:pt x="225698" y="17190"/>
                </a:lnTo>
                <a:lnTo>
                  <a:pt x="225698" y="9600"/>
                </a:lnTo>
                <a:lnTo>
                  <a:pt x="226591" y="8484"/>
                </a:lnTo>
                <a:close/>
                <a:moveTo>
                  <a:pt x="241381" y="17134"/>
                </a:moveTo>
                <a:lnTo>
                  <a:pt x="241381" y="20650"/>
                </a:lnTo>
                <a:lnTo>
                  <a:pt x="239762" y="20650"/>
                </a:lnTo>
                <a:lnTo>
                  <a:pt x="239762" y="17134"/>
                </a:lnTo>
                <a:close/>
                <a:moveTo>
                  <a:pt x="244450" y="17134"/>
                </a:moveTo>
                <a:lnTo>
                  <a:pt x="244450" y="20650"/>
                </a:lnTo>
                <a:lnTo>
                  <a:pt x="242832" y="20650"/>
                </a:lnTo>
                <a:lnTo>
                  <a:pt x="242832" y="17134"/>
                </a:lnTo>
                <a:close/>
                <a:moveTo>
                  <a:pt x="194221" y="17860"/>
                </a:moveTo>
                <a:lnTo>
                  <a:pt x="194221" y="21320"/>
                </a:lnTo>
                <a:lnTo>
                  <a:pt x="192212" y="21320"/>
                </a:lnTo>
                <a:lnTo>
                  <a:pt x="192212" y="17860"/>
                </a:lnTo>
                <a:close/>
                <a:moveTo>
                  <a:pt x="216098" y="20762"/>
                </a:moveTo>
                <a:lnTo>
                  <a:pt x="216098" y="21822"/>
                </a:lnTo>
                <a:lnTo>
                  <a:pt x="207169" y="21822"/>
                </a:lnTo>
                <a:lnTo>
                  <a:pt x="207169" y="20762"/>
                </a:lnTo>
                <a:close/>
                <a:moveTo>
                  <a:pt x="64517" y="19869"/>
                </a:moveTo>
                <a:lnTo>
                  <a:pt x="64517" y="21878"/>
                </a:lnTo>
                <a:lnTo>
                  <a:pt x="62508" y="21878"/>
                </a:lnTo>
                <a:lnTo>
                  <a:pt x="62508" y="19869"/>
                </a:lnTo>
                <a:close/>
                <a:moveTo>
                  <a:pt x="68312" y="19869"/>
                </a:moveTo>
                <a:lnTo>
                  <a:pt x="68312" y="21878"/>
                </a:lnTo>
                <a:lnTo>
                  <a:pt x="66303" y="21878"/>
                </a:lnTo>
                <a:lnTo>
                  <a:pt x="66303" y="19869"/>
                </a:lnTo>
                <a:close/>
                <a:moveTo>
                  <a:pt x="45318" y="21208"/>
                </a:moveTo>
                <a:lnTo>
                  <a:pt x="45318" y="22213"/>
                </a:lnTo>
                <a:lnTo>
                  <a:pt x="40853" y="22213"/>
                </a:lnTo>
                <a:lnTo>
                  <a:pt x="40853" y="21208"/>
                </a:lnTo>
                <a:close/>
                <a:moveTo>
                  <a:pt x="138522" y="19423"/>
                </a:moveTo>
                <a:lnTo>
                  <a:pt x="138857" y="19478"/>
                </a:lnTo>
                <a:lnTo>
                  <a:pt x="139192" y="19534"/>
                </a:lnTo>
                <a:lnTo>
                  <a:pt x="139471" y="19702"/>
                </a:lnTo>
                <a:lnTo>
                  <a:pt x="139694" y="19925"/>
                </a:lnTo>
                <a:lnTo>
                  <a:pt x="139917" y="20148"/>
                </a:lnTo>
                <a:lnTo>
                  <a:pt x="140084" y="20427"/>
                </a:lnTo>
                <a:lnTo>
                  <a:pt x="140140" y="20762"/>
                </a:lnTo>
                <a:lnTo>
                  <a:pt x="140196" y="21097"/>
                </a:lnTo>
                <a:lnTo>
                  <a:pt x="140140" y="21432"/>
                </a:lnTo>
                <a:lnTo>
                  <a:pt x="140084" y="21767"/>
                </a:lnTo>
                <a:lnTo>
                  <a:pt x="139917" y="22046"/>
                </a:lnTo>
                <a:lnTo>
                  <a:pt x="139694" y="22269"/>
                </a:lnTo>
                <a:lnTo>
                  <a:pt x="139471" y="22492"/>
                </a:lnTo>
                <a:lnTo>
                  <a:pt x="139192" y="22660"/>
                </a:lnTo>
                <a:lnTo>
                  <a:pt x="138857" y="22715"/>
                </a:lnTo>
                <a:lnTo>
                  <a:pt x="138522" y="22771"/>
                </a:lnTo>
                <a:lnTo>
                  <a:pt x="138187" y="22715"/>
                </a:lnTo>
                <a:lnTo>
                  <a:pt x="137852" y="22660"/>
                </a:lnTo>
                <a:lnTo>
                  <a:pt x="137573" y="22492"/>
                </a:lnTo>
                <a:lnTo>
                  <a:pt x="137350" y="22269"/>
                </a:lnTo>
                <a:lnTo>
                  <a:pt x="137127" y="22046"/>
                </a:lnTo>
                <a:lnTo>
                  <a:pt x="136959" y="21767"/>
                </a:lnTo>
                <a:lnTo>
                  <a:pt x="136903" y="21432"/>
                </a:lnTo>
                <a:lnTo>
                  <a:pt x="136847" y="21097"/>
                </a:lnTo>
                <a:lnTo>
                  <a:pt x="136903" y="20762"/>
                </a:lnTo>
                <a:lnTo>
                  <a:pt x="136959" y="20427"/>
                </a:lnTo>
                <a:lnTo>
                  <a:pt x="137127" y="20148"/>
                </a:lnTo>
                <a:lnTo>
                  <a:pt x="137350" y="19925"/>
                </a:lnTo>
                <a:lnTo>
                  <a:pt x="137573" y="19702"/>
                </a:lnTo>
                <a:lnTo>
                  <a:pt x="137852" y="19534"/>
                </a:lnTo>
                <a:lnTo>
                  <a:pt x="138187" y="19478"/>
                </a:lnTo>
                <a:lnTo>
                  <a:pt x="138522" y="19423"/>
                </a:lnTo>
                <a:close/>
                <a:moveTo>
                  <a:pt x="64517" y="22883"/>
                </a:moveTo>
                <a:lnTo>
                  <a:pt x="64517" y="24892"/>
                </a:lnTo>
                <a:lnTo>
                  <a:pt x="62508" y="24892"/>
                </a:lnTo>
                <a:lnTo>
                  <a:pt x="62508" y="22883"/>
                </a:lnTo>
                <a:close/>
                <a:moveTo>
                  <a:pt x="68312" y="22883"/>
                </a:moveTo>
                <a:lnTo>
                  <a:pt x="68312" y="24892"/>
                </a:lnTo>
                <a:lnTo>
                  <a:pt x="66303" y="24892"/>
                </a:lnTo>
                <a:lnTo>
                  <a:pt x="66303" y="22883"/>
                </a:lnTo>
                <a:close/>
                <a:moveTo>
                  <a:pt x="216098" y="24334"/>
                </a:moveTo>
                <a:lnTo>
                  <a:pt x="216098" y="25450"/>
                </a:lnTo>
                <a:lnTo>
                  <a:pt x="207169" y="25450"/>
                </a:lnTo>
                <a:lnTo>
                  <a:pt x="207169" y="24334"/>
                </a:lnTo>
                <a:close/>
                <a:moveTo>
                  <a:pt x="45318" y="24501"/>
                </a:moveTo>
                <a:lnTo>
                  <a:pt x="45318" y="25506"/>
                </a:lnTo>
                <a:lnTo>
                  <a:pt x="40853" y="25506"/>
                </a:lnTo>
                <a:lnTo>
                  <a:pt x="40853" y="24501"/>
                </a:lnTo>
                <a:close/>
                <a:moveTo>
                  <a:pt x="241381" y="22380"/>
                </a:moveTo>
                <a:lnTo>
                  <a:pt x="241381" y="25897"/>
                </a:lnTo>
                <a:lnTo>
                  <a:pt x="239762" y="25897"/>
                </a:lnTo>
                <a:lnTo>
                  <a:pt x="239762" y="22380"/>
                </a:lnTo>
                <a:close/>
                <a:moveTo>
                  <a:pt x="244450" y="22380"/>
                </a:moveTo>
                <a:lnTo>
                  <a:pt x="244450" y="25897"/>
                </a:lnTo>
                <a:lnTo>
                  <a:pt x="242832" y="25897"/>
                </a:lnTo>
                <a:lnTo>
                  <a:pt x="242832" y="22380"/>
                </a:lnTo>
                <a:close/>
                <a:moveTo>
                  <a:pt x="194221" y="23106"/>
                </a:moveTo>
                <a:lnTo>
                  <a:pt x="194221" y="26566"/>
                </a:lnTo>
                <a:lnTo>
                  <a:pt x="192212" y="26566"/>
                </a:lnTo>
                <a:lnTo>
                  <a:pt x="192212" y="23106"/>
                </a:lnTo>
                <a:close/>
                <a:moveTo>
                  <a:pt x="64517" y="25897"/>
                </a:moveTo>
                <a:lnTo>
                  <a:pt x="64517" y="27906"/>
                </a:lnTo>
                <a:lnTo>
                  <a:pt x="62508" y="27906"/>
                </a:lnTo>
                <a:lnTo>
                  <a:pt x="62508" y="25897"/>
                </a:lnTo>
                <a:close/>
                <a:moveTo>
                  <a:pt x="68312" y="25897"/>
                </a:moveTo>
                <a:lnTo>
                  <a:pt x="68312" y="27906"/>
                </a:lnTo>
                <a:lnTo>
                  <a:pt x="66303" y="27906"/>
                </a:lnTo>
                <a:lnTo>
                  <a:pt x="66303" y="25897"/>
                </a:lnTo>
                <a:close/>
                <a:moveTo>
                  <a:pt x="45318" y="27850"/>
                </a:moveTo>
                <a:lnTo>
                  <a:pt x="45318" y="28854"/>
                </a:lnTo>
                <a:lnTo>
                  <a:pt x="40853" y="28854"/>
                </a:lnTo>
                <a:lnTo>
                  <a:pt x="40853" y="27850"/>
                </a:lnTo>
                <a:close/>
                <a:moveTo>
                  <a:pt x="216098" y="27906"/>
                </a:moveTo>
                <a:lnTo>
                  <a:pt x="216098" y="29022"/>
                </a:lnTo>
                <a:lnTo>
                  <a:pt x="207169" y="29022"/>
                </a:lnTo>
                <a:lnTo>
                  <a:pt x="207169" y="27906"/>
                </a:lnTo>
                <a:close/>
                <a:moveTo>
                  <a:pt x="82767" y="28352"/>
                </a:moveTo>
                <a:lnTo>
                  <a:pt x="82934" y="28408"/>
                </a:lnTo>
                <a:lnTo>
                  <a:pt x="83214" y="28631"/>
                </a:lnTo>
                <a:lnTo>
                  <a:pt x="83437" y="28910"/>
                </a:lnTo>
                <a:lnTo>
                  <a:pt x="83493" y="29078"/>
                </a:lnTo>
                <a:lnTo>
                  <a:pt x="83493" y="29245"/>
                </a:lnTo>
                <a:lnTo>
                  <a:pt x="83493" y="29413"/>
                </a:lnTo>
                <a:lnTo>
                  <a:pt x="83437" y="29580"/>
                </a:lnTo>
                <a:lnTo>
                  <a:pt x="83214" y="29859"/>
                </a:lnTo>
                <a:lnTo>
                  <a:pt x="82934" y="30082"/>
                </a:lnTo>
                <a:lnTo>
                  <a:pt x="82767" y="30138"/>
                </a:lnTo>
                <a:lnTo>
                  <a:pt x="82432" y="30138"/>
                </a:lnTo>
                <a:lnTo>
                  <a:pt x="82265" y="30082"/>
                </a:lnTo>
                <a:lnTo>
                  <a:pt x="81986" y="29859"/>
                </a:lnTo>
                <a:lnTo>
                  <a:pt x="81762" y="29580"/>
                </a:lnTo>
                <a:lnTo>
                  <a:pt x="81707" y="29413"/>
                </a:lnTo>
                <a:lnTo>
                  <a:pt x="81707" y="29245"/>
                </a:lnTo>
                <a:lnTo>
                  <a:pt x="81707" y="29078"/>
                </a:lnTo>
                <a:lnTo>
                  <a:pt x="81762" y="28910"/>
                </a:lnTo>
                <a:lnTo>
                  <a:pt x="81986" y="28631"/>
                </a:lnTo>
                <a:lnTo>
                  <a:pt x="82265" y="28408"/>
                </a:lnTo>
                <a:lnTo>
                  <a:pt x="82432" y="28352"/>
                </a:lnTo>
                <a:close/>
                <a:moveTo>
                  <a:pt x="45318" y="31143"/>
                </a:moveTo>
                <a:lnTo>
                  <a:pt x="45318" y="32147"/>
                </a:lnTo>
                <a:lnTo>
                  <a:pt x="40853" y="32147"/>
                </a:lnTo>
                <a:lnTo>
                  <a:pt x="40853" y="31143"/>
                </a:lnTo>
                <a:close/>
                <a:moveTo>
                  <a:pt x="8037" y="28352"/>
                </a:moveTo>
                <a:lnTo>
                  <a:pt x="8037" y="32594"/>
                </a:lnTo>
                <a:lnTo>
                  <a:pt x="6028" y="32594"/>
                </a:lnTo>
                <a:lnTo>
                  <a:pt x="6028" y="28352"/>
                </a:lnTo>
                <a:close/>
                <a:moveTo>
                  <a:pt x="216098" y="31533"/>
                </a:moveTo>
                <a:lnTo>
                  <a:pt x="216098" y="32594"/>
                </a:lnTo>
                <a:lnTo>
                  <a:pt x="207169" y="32594"/>
                </a:lnTo>
                <a:lnTo>
                  <a:pt x="207169" y="31533"/>
                </a:lnTo>
                <a:close/>
                <a:moveTo>
                  <a:pt x="82767" y="31924"/>
                </a:moveTo>
                <a:lnTo>
                  <a:pt x="82934" y="31980"/>
                </a:lnTo>
                <a:lnTo>
                  <a:pt x="83214" y="32203"/>
                </a:lnTo>
                <a:lnTo>
                  <a:pt x="83437" y="32482"/>
                </a:lnTo>
                <a:lnTo>
                  <a:pt x="83493" y="32650"/>
                </a:lnTo>
                <a:lnTo>
                  <a:pt x="83493" y="32817"/>
                </a:lnTo>
                <a:lnTo>
                  <a:pt x="83493" y="32984"/>
                </a:lnTo>
                <a:lnTo>
                  <a:pt x="83437" y="33152"/>
                </a:lnTo>
                <a:lnTo>
                  <a:pt x="83214" y="33431"/>
                </a:lnTo>
                <a:lnTo>
                  <a:pt x="82934" y="33654"/>
                </a:lnTo>
                <a:lnTo>
                  <a:pt x="82767" y="33710"/>
                </a:lnTo>
                <a:lnTo>
                  <a:pt x="82432" y="33710"/>
                </a:lnTo>
                <a:lnTo>
                  <a:pt x="82265" y="33654"/>
                </a:lnTo>
                <a:lnTo>
                  <a:pt x="81986" y="33431"/>
                </a:lnTo>
                <a:lnTo>
                  <a:pt x="81762" y="33152"/>
                </a:lnTo>
                <a:lnTo>
                  <a:pt x="81707" y="32984"/>
                </a:lnTo>
                <a:lnTo>
                  <a:pt x="81707" y="32817"/>
                </a:lnTo>
                <a:lnTo>
                  <a:pt x="81707" y="32650"/>
                </a:lnTo>
                <a:lnTo>
                  <a:pt x="81762" y="32482"/>
                </a:lnTo>
                <a:lnTo>
                  <a:pt x="81986" y="32203"/>
                </a:lnTo>
                <a:lnTo>
                  <a:pt x="82265" y="31980"/>
                </a:lnTo>
                <a:lnTo>
                  <a:pt x="82432" y="31924"/>
                </a:lnTo>
                <a:close/>
                <a:moveTo>
                  <a:pt x="109835" y="11609"/>
                </a:moveTo>
                <a:lnTo>
                  <a:pt x="109835" y="34603"/>
                </a:lnTo>
                <a:lnTo>
                  <a:pt x="109165" y="34603"/>
                </a:lnTo>
                <a:lnTo>
                  <a:pt x="109165" y="11609"/>
                </a:lnTo>
                <a:close/>
                <a:moveTo>
                  <a:pt x="112068" y="11609"/>
                </a:moveTo>
                <a:lnTo>
                  <a:pt x="112068" y="34603"/>
                </a:lnTo>
                <a:lnTo>
                  <a:pt x="111398" y="34603"/>
                </a:lnTo>
                <a:lnTo>
                  <a:pt x="111398" y="11609"/>
                </a:lnTo>
                <a:close/>
                <a:moveTo>
                  <a:pt x="114300" y="11609"/>
                </a:moveTo>
                <a:lnTo>
                  <a:pt x="114300" y="34603"/>
                </a:lnTo>
                <a:lnTo>
                  <a:pt x="113630" y="34603"/>
                </a:lnTo>
                <a:lnTo>
                  <a:pt x="113630" y="11609"/>
                </a:lnTo>
                <a:close/>
                <a:moveTo>
                  <a:pt x="116532" y="11609"/>
                </a:moveTo>
                <a:lnTo>
                  <a:pt x="116532" y="34603"/>
                </a:lnTo>
                <a:lnTo>
                  <a:pt x="115863" y="34603"/>
                </a:lnTo>
                <a:lnTo>
                  <a:pt x="115863" y="11609"/>
                </a:lnTo>
                <a:close/>
                <a:moveTo>
                  <a:pt x="45318" y="34491"/>
                </a:moveTo>
                <a:lnTo>
                  <a:pt x="45318" y="35496"/>
                </a:lnTo>
                <a:lnTo>
                  <a:pt x="40853" y="35496"/>
                </a:lnTo>
                <a:lnTo>
                  <a:pt x="40853" y="34491"/>
                </a:lnTo>
                <a:close/>
                <a:moveTo>
                  <a:pt x="112291" y="1"/>
                </a:moveTo>
                <a:lnTo>
                  <a:pt x="112291" y="3572"/>
                </a:lnTo>
                <a:lnTo>
                  <a:pt x="110058" y="3572"/>
                </a:lnTo>
                <a:lnTo>
                  <a:pt x="110058" y="5582"/>
                </a:lnTo>
                <a:lnTo>
                  <a:pt x="108272" y="5582"/>
                </a:lnTo>
                <a:lnTo>
                  <a:pt x="108272" y="8707"/>
                </a:lnTo>
                <a:lnTo>
                  <a:pt x="105817" y="8707"/>
                </a:lnTo>
                <a:lnTo>
                  <a:pt x="105817" y="32817"/>
                </a:lnTo>
                <a:lnTo>
                  <a:pt x="102468" y="32817"/>
                </a:lnTo>
                <a:lnTo>
                  <a:pt x="102468" y="19869"/>
                </a:lnTo>
                <a:lnTo>
                  <a:pt x="90413" y="19869"/>
                </a:lnTo>
                <a:lnTo>
                  <a:pt x="90413" y="30585"/>
                </a:lnTo>
                <a:lnTo>
                  <a:pt x="85279" y="32817"/>
                </a:lnTo>
                <a:lnTo>
                  <a:pt x="85279" y="26343"/>
                </a:lnTo>
                <a:lnTo>
                  <a:pt x="80144" y="26343"/>
                </a:lnTo>
                <a:lnTo>
                  <a:pt x="80144" y="32817"/>
                </a:lnTo>
                <a:lnTo>
                  <a:pt x="75456" y="32817"/>
                </a:lnTo>
                <a:lnTo>
                  <a:pt x="75456" y="28129"/>
                </a:lnTo>
                <a:lnTo>
                  <a:pt x="71661" y="28129"/>
                </a:lnTo>
                <a:lnTo>
                  <a:pt x="71661" y="14734"/>
                </a:lnTo>
                <a:lnTo>
                  <a:pt x="59159" y="16967"/>
                </a:lnTo>
                <a:lnTo>
                  <a:pt x="59159" y="28129"/>
                </a:lnTo>
                <a:lnTo>
                  <a:pt x="53355" y="28129"/>
                </a:lnTo>
                <a:lnTo>
                  <a:pt x="53355" y="32817"/>
                </a:lnTo>
                <a:lnTo>
                  <a:pt x="47997" y="32817"/>
                </a:lnTo>
                <a:lnTo>
                  <a:pt x="47997" y="17413"/>
                </a:lnTo>
                <a:lnTo>
                  <a:pt x="43979" y="17413"/>
                </a:lnTo>
                <a:lnTo>
                  <a:pt x="43979" y="8707"/>
                </a:lnTo>
                <a:lnTo>
                  <a:pt x="34603" y="8707"/>
                </a:lnTo>
                <a:lnTo>
                  <a:pt x="34603" y="5582"/>
                </a:lnTo>
                <a:lnTo>
                  <a:pt x="30584" y="5582"/>
                </a:lnTo>
                <a:lnTo>
                  <a:pt x="30584" y="8707"/>
                </a:lnTo>
                <a:lnTo>
                  <a:pt x="28352" y="8707"/>
                </a:lnTo>
                <a:lnTo>
                  <a:pt x="28352" y="29022"/>
                </a:lnTo>
                <a:lnTo>
                  <a:pt x="22994" y="29022"/>
                </a:lnTo>
                <a:lnTo>
                  <a:pt x="22994" y="19869"/>
                </a:lnTo>
                <a:lnTo>
                  <a:pt x="21375" y="19869"/>
                </a:lnTo>
                <a:lnTo>
                  <a:pt x="21208" y="19199"/>
                </a:lnTo>
                <a:lnTo>
                  <a:pt x="20985" y="18641"/>
                </a:lnTo>
                <a:lnTo>
                  <a:pt x="20594" y="18083"/>
                </a:lnTo>
                <a:lnTo>
                  <a:pt x="20148" y="17637"/>
                </a:lnTo>
                <a:lnTo>
                  <a:pt x="19645" y="17246"/>
                </a:lnTo>
                <a:lnTo>
                  <a:pt x="19031" y="16967"/>
                </a:lnTo>
                <a:lnTo>
                  <a:pt x="18417" y="16799"/>
                </a:lnTo>
                <a:lnTo>
                  <a:pt x="17748" y="16744"/>
                </a:lnTo>
                <a:lnTo>
                  <a:pt x="17078" y="16799"/>
                </a:lnTo>
                <a:lnTo>
                  <a:pt x="16464" y="16967"/>
                </a:lnTo>
                <a:lnTo>
                  <a:pt x="15850" y="17246"/>
                </a:lnTo>
                <a:lnTo>
                  <a:pt x="15348" y="17637"/>
                </a:lnTo>
                <a:lnTo>
                  <a:pt x="14901" y="18083"/>
                </a:lnTo>
                <a:lnTo>
                  <a:pt x="14511" y="18641"/>
                </a:lnTo>
                <a:lnTo>
                  <a:pt x="14288" y="19199"/>
                </a:lnTo>
                <a:lnTo>
                  <a:pt x="14120" y="19869"/>
                </a:lnTo>
                <a:lnTo>
                  <a:pt x="12502" y="19869"/>
                </a:lnTo>
                <a:lnTo>
                  <a:pt x="12502" y="25004"/>
                </a:lnTo>
                <a:lnTo>
                  <a:pt x="4242" y="27236"/>
                </a:lnTo>
                <a:lnTo>
                  <a:pt x="4242" y="32817"/>
                </a:lnTo>
                <a:lnTo>
                  <a:pt x="0" y="32817"/>
                </a:lnTo>
                <a:lnTo>
                  <a:pt x="0" y="39291"/>
                </a:lnTo>
                <a:lnTo>
                  <a:pt x="285750" y="39291"/>
                </a:lnTo>
                <a:lnTo>
                  <a:pt x="285750" y="29022"/>
                </a:lnTo>
                <a:lnTo>
                  <a:pt x="277490" y="29022"/>
                </a:lnTo>
                <a:lnTo>
                  <a:pt x="277490" y="14734"/>
                </a:lnTo>
                <a:lnTo>
                  <a:pt x="268114" y="14734"/>
                </a:lnTo>
                <a:lnTo>
                  <a:pt x="268114" y="22994"/>
                </a:lnTo>
                <a:lnTo>
                  <a:pt x="259407" y="22994"/>
                </a:lnTo>
                <a:lnTo>
                  <a:pt x="259407" y="19869"/>
                </a:lnTo>
                <a:lnTo>
                  <a:pt x="258514" y="19869"/>
                </a:lnTo>
                <a:lnTo>
                  <a:pt x="258514" y="16744"/>
                </a:lnTo>
                <a:lnTo>
                  <a:pt x="257845" y="16744"/>
                </a:lnTo>
                <a:lnTo>
                  <a:pt x="257845" y="19869"/>
                </a:lnTo>
                <a:lnTo>
                  <a:pt x="257175" y="19869"/>
                </a:lnTo>
                <a:lnTo>
                  <a:pt x="257175" y="22994"/>
                </a:lnTo>
                <a:lnTo>
                  <a:pt x="255389" y="22994"/>
                </a:lnTo>
                <a:lnTo>
                  <a:pt x="255389" y="32817"/>
                </a:lnTo>
                <a:lnTo>
                  <a:pt x="249808" y="32817"/>
                </a:lnTo>
                <a:lnTo>
                  <a:pt x="249808" y="8707"/>
                </a:lnTo>
                <a:lnTo>
                  <a:pt x="246683" y="8707"/>
                </a:lnTo>
                <a:lnTo>
                  <a:pt x="246627" y="8260"/>
                </a:lnTo>
                <a:lnTo>
                  <a:pt x="246571" y="7870"/>
                </a:lnTo>
                <a:lnTo>
                  <a:pt x="246459" y="7423"/>
                </a:lnTo>
                <a:lnTo>
                  <a:pt x="246292" y="7033"/>
                </a:lnTo>
                <a:lnTo>
                  <a:pt x="246125" y="6698"/>
                </a:lnTo>
                <a:lnTo>
                  <a:pt x="245901" y="6307"/>
                </a:lnTo>
                <a:lnTo>
                  <a:pt x="245622" y="6028"/>
                </a:lnTo>
                <a:lnTo>
                  <a:pt x="245343" y="5693"/>
                </a:lnTo>
                <a:lnTo>
                  <a:pt x="245064" y="5414"/>
                </a:lnTo>
                <a:lnTo>
                  <a:pt x="244729" y="5191"/>
                </a:lnTo>
                <a:lnTo>
                  <a:pt x="244394" y="4968"/>
                </a:lnTo>
                <a:lnTo>
                  <a:pt x="244004" y="4800"/>
                </a:lnTo>
                <a:lnTo>
                  <a:pt x="243613" y="4633"/>
                </a:lnTo>
                <a:lnTo>
                  <a:pt x="243167" y="4577"/>
                </a:lnTo>
                <a:lnTo>
                  <a:pt x="242776" y="4465"/>
                </a:lnTo>
                <a:lnTo>
                  <a:pt x="241883" y="4465"/>
                </a:lnTo>
                <a:lnTo>
                  <a:pt x="241492" y="4577"/>
                </a:lnTo>
                <a:lnTo>
                  <a:pt x="241046" y="4633"/>
                </a:lnTo>
                <a:lnTo>
                  <a:pt x="240655" y="4800"/>
                </a:lnTo>
                <a:lnTo>
                  <a:pt x="240264" y="4968"/>
                </a:lnTo>
                <a:lnTo>
                  <a:pt x="239930" y="5191"/>
                </a:lnTo>
                <a:lnTo>
                  <a:pt x="239595" y="5414"/>
                </a:lnTo>
                <a:lnTo>
                  <a:pt x="239316" y="5693"/>
                </a:lnTo>
                <a:lnTo>
                  <a:pt x="239037" y="6028"/>
                </a:lnTo>
                <a:lnTo>
                  <a:pt x="238758" y="6307"/>
                </a:lnTo>
                <a:lnTo>
                  <a:pt x="238534" y="6698"/>
                </a:lnTo>
                <a:lnTo>
                  <a:pt x="238367" y="7033"/>
                </a:lnTo>
                <a:lnTo>
                  <a:pt x="238199" y="7423"/>
                </a:lnTo>
                <a:lnTo>
                  <a:pt x="238088" y="7870"/>
                </a:lnTo>
                <a:lnTo>
                  <a:pt x="238032" y="8260"/>
                </a:lnTo>
                <a:lnTo>
                  <a:pt x="237976" y="8707"/>
                </a:lnTo>
                <a:lnTo>
                  <a:pt x="235074" y="8707"/>
                </a:lnTo>
                <a:lnTo>
                  <a:pt x="235074" y="26120"/>
                </a:lnTo>
                <a:lnTo>
                  <a:pt x="228600" y="32817"/>
                </a:lnTo>
                <a:lnTo>
                  <a:pt x="228600" y="3126"/>
                </a:lnTo>
                <a:lnTo>
                  <a:pt x="221010" y="9823"/>
                </a:lnTo>
                <a:lnTo>
                  <a:pt x="221010" y="25004"/>
                </a:lnTo>
                <a:lnTo>
                  <a:pt x="218554" y="25004"/>
                </a:lnTo>
                <a:lnTo>
                  <a:pt x="218554" y="17413"/>
                </a:lnTo>
                <a:lnTo>
                  <a:pt x="204490" y="17413"/>
                </a:lnTo>
                <a:lnTo>
                  <a:pt x="204490" y="32817"/>
                </a:lnTo>
                <a:lnTo>
                  <a:pt x="197346" y="32817"/>
                </a:lnTo>
                <a:lnTo>
                  <a:pt x="197346" y="14734"/>
                </a:lnTo>
                <a:lnTo>
                  <a:pt x="195114" y="14734"/>
                </a:lnTo>
                <a:lnTo>
                  <a:pt x="195114" y="12279"/>
                </a:lnTo>
                <a:lnTo>
                  <a:pt x="191542" y="12279"/>
                </a:lnTo>
                <a:lnTo>
                  <a:pt x="191542" y="14734"/>
                </a:lnTo>
                <a:lnTo>
                  <a:pt x="185961" y="14734"/>
                </a:lnTo>
                <a:lnTo>
                  <a:pt x="185961" y="32817"/>
                </a:lnTo>
                <a:lnTo>
                  <a:pt x="179487" y="32817"/>
                </a:lnTo>
                <a:lnTo>
                  <a:pt x="179487" y="19869"/>
                </a:lnTo>
                <a:lnTo>
                  <a:pt x="177478" y="19869"/>
                </a:lnTo>
                <a:lnTo>
                  <a:pt x="177478" y="16744"/>
                </a:lnTo>
                <a:lnTo>
                  <a:pt x="176808" y="16744"/>
                </a:lnTo>
                <a:lnTo>
                  <a:pt x="176808" y="19869"/>
                </a:lnTo>
                <a:lnTo>
                  <a:pt x="174799" y="19869"/>
                </a:lnTo>
                <a:lnTo>
                  <a:pt x="174799" y="32817"/>
                </a:lnTo>
                <a:lnTo>
                  <a:pt x="168548" y="30585"/>
                </a:lnTo>
                <a:lnTo>
                  <a:pt x="168548" y="22994"/>
                </a:lnTo>
                <a:lnTo>
                  <a:pt x="165422" y="22994"/>
                </a:lnTo>
                <a:lnTo>
                  <a:pt x="165422" y="15404"/>
                </a:lnTo>
                <a:lnTo>
                  <a:pt x="155600" y="15404"/>
                </a:lnTo>
                <a:lnTo>
                  <a:pt x="155600" y="22994"/>
                </a:lnTo>
                <a:lnTo>
                  <a:pt x="147117" y="22994"/>
                </a:lnTo>
                <a:lnTo>
                  <a:pt x="147117" y="19199"/>
                </a:lnTo>
                <a:lnTo>
                  <a:pt x="134615" y="14734"/>
                </a:lnTo>
                <a:lnTo>
                  <a:pt x="134615" y="27236"/>
                </a:lnTo>
                <a:lnTo>
                  <a:pt x="126132" y="27236"/>
                </a:lnTo>
                <a:lnTo>
                  <a:pt x="126132" y="17413"/>
                </a:lnTo>
                <a:lnTo>
                  <a:pt x="119658" y="17413"/>
                </a:lnTo>
                <a:lnTo>
                  <a:pt x="119658" y="8707"/>
                </a:lnTo>
                <a:lnTo>
                  <a:pt x="116756" y="8707"/>
                </a:lnTo>
                <a:lnTo>
                  <a:pt x="116756" y="5582"/>
                </a:lnTo>
                <a:lnTo>
                  <a:pt x="114970" y="5582"/>
                </a:lnTo>
                <a:lnTo>
                  <a:pt x="114970" y="3572"/>
                </a:lnTo>
                <a:lnTo>
                  <a:pt x="112961" y="3572"/>
                </a:lnTo>
                <a:lnTo>
                  <a:pt x="112961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40000">
                <a:srgbClr val="FFFFFF"/>
              </a:gs>
              <a:gs pos="100000">
                <a:srgbClr val="FFF2CC"/>
              </a:gs>
            </a:gsLst>
            <a:lin ang="5400700" scaled="0"/>
          </a:gra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224" name="Google Shape;224;p13"/>
          <p:cNvSpPr txBox="1">
            <a:spLocks noGrp="1"/>
          </p:cNvSpPr>
          <p:nvPr>
            <p:ph type="sldNum" idx="12"/>
          </p:nvPr>
        </p:nvSpPr>
        <p:spPr>
          <a:xfrm>
            <a:off x="11870421" y="1"/>
            <a:ext cx="762655" cy="550433"/>
          </a:xfrm>
          <a:prstGeom prst="rect">
            <a:avLst/>
          </a:prstGeom>
          <a:noFill/>
        </p:spPr>
        <p:txBody>
          <a:bodyPr spcFirstLastPara="1" wrap="square" lIns="95512" tIns="95512" rIns="95512" bIns="95512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31668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wn - No city">
  <p:cSld name="Blank Dawn - No city">
    <p:bg>
      <p:bgPr>
        <a:gradFill>
          <a:gsLst>
            <a:gs pos="0">
              <a:srgbClr val="6699FF"/>
            </a:gs>
            <a:gs pos="68800">
              <a:srgbClr val="FFCCCC"/>
            </a:gs>
            <a:gs pos="100000">
              <a:srgbClr val="FFFFCC"/>
            </a:gs>
          </a:gsLst>
          <a:lin ang="5400700" scaled="0"/>
        </a:gra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7"/>
          <p:cNvSpPr/>
          <p:nvPr/>
        </p:nvSpPr>
        <p:spPr>
          <a:xfrm>
            <a:off x="739584" y="616963"/>
            <a:ext cx="2018189" cy="800921"/>
          </a:xfrm>
          <a:custGeom>
            <a:avLst/>
            <a:gdLst/>
            <a:ahLst/>
            <a:cxnLst/>
            <a:rect l="l" t="t" r="r" b="b"/>
            <a:pathLst>
              <a:path w="56035" h="22102" extrusionOk="0">
                <a:moveTo>
                  <a:pt x="25897" y="0"/>
                </a:moveTo>
                <a:lnTo>
                  <a:pt x="24502" y="56"/>
                </a:lnTo>
                <a:lnTo>
                  <a:pt x="23162" y="224"/>
                </a:lnTo>
                <a:lnTo>
                  <a:pt x="21879" y="503"/>
                </a:lnTo>
                <a:lnTo>
                  <a:pt x="20595" y="893"/>
                </a:lnTo>
                <a:lnTo>
                  <a:pt x="19367" y="1396"/>
                </a:lnTo>
                <a:lnTo>
                  <a:pt x="18195" y="1954"/>
                </a:lnTo>
                <a:lnTo>
                  <a:pt x="17135" y="2679"/>
                </a:lnTo>
                <a:lnTo>
                  <a:pt x="16074" y="3405"/>
                </a:lnTo>
                <a:lnTo>
                  <a:pt x="15070" y="4242"/>
                </a:lnTo>
                <a:lnTo>
                  <a:pt x="14177" y="5191"/>
                </a:lnTo>
                <a:lnTo>
                  <a:pt x="13340" y="6140"/>
                </a:lnTo>
                <a:lnTo>
                  <a:pt x="12614" y="7200"/>
                </a:lnTo>
                <a:lnTo>
                  <a:pt x="11944" y="8316"/>
                </a:lnTo>
                <a:lnTo>
                  <a:pt x="11386" y="9488"/>
                </a:lnTo>
                <a:lnTo>
                  <a:pt x="10884" y="10716"/>
                </a:lnTo>
                <a:lnTo>
                  <a:pt x="10493" y="12000"/>
                </a:lnTo>
                <a:lnTo>
                  <a:pt x="9935" y="11832"/>
                </a:lnTo>
                <a:lnTo>
                  <a:pt x="9321" y="11721"/>
                </a:lnTo>
                <a:lnTo>
                  <a:pt x="8707" y="11609"/>
                </a:lnTo>
                <a:lnTo>
                  <a:pt x="8038" y="11609"/>
                </a:lnTo>
                <a:lnTo>
                  <a:pt x="7200" y="11665"/>
                </a:lnTo>
                <a:lnTo>
                  <a:pt x="6419" y="11776"/>
                </a:lnTo>
                <a:lnTo>
                  <a:pt x="5638" y="11944"/>
                </a:lnTo>
                <a:lnTo>
                  <a:pt x="4912" y="12223"/>
                </a:lnTo>
                <a:lnTo>
                  <a:pt x="4187" y="12558"/>
                </a:lnTo>
                <a:lnTo>
                  <a:pt x="3517" y="13004"/>
                </a:lnTo>
                <a:lnTo>
                  <a:pt x="2903" y="13451"/>
                </a:lnTo>
                <a:lnTo>
                  <a:pt x="2345" y="13953"/>
                </a:lnTo>
                <a:lnTo>
                  <a:pt x="1843" y="14511"/>
                </a:lnTo>
                <a:lnTo>
                  <a:pt x="1396" y="15125"/>
                </a:lnTo>
                <a:lnTo>
                  <a:pt x="950" y="15795"/>
                </a:lnTo>
                <a:lnTo>
                  <a:pt x="615" y="16520"/>
                </a:lnTo>
                <a:lnTo>
                  <a:pt x="336" y="17246"/>
                </a:lnTo>
                <a:lnTo>
                  <a:pt x="168" y="18027"/>
                </a:lnTo>
                <a:lnTo>
                  <a:pt x="57" y="18809"/>
                </a:lnTo>
                <a:lnTo>
                  <a:pt x="1" y="19646"/>
                </a:lnTo>
                <a:lnTo>
                  <a:pt x="1" y="20260"/>
                </a:lnTo>
                <a:lnTo>
                  <a:pt x="112" y="20929"/>
                </a:lnTo>
                <a:lnTo>
                  <a:pt x="224" y="21487"/>
                </a:lnTo>
                <a:lnTo>
                  <a:pt x="391" y="22101"/>
                </a:lnTo>
                <a:lnTo>
                  <a:pt x="56035" y="22101"/>
                </a:lnTo>
                <a:lnTo>
                  <a:pt x="56035" y="21878"/>
                </a:lnTo>
                <a:lnTo>
                  <a:pt x="56035" y="21432"/>
                </a:lnTo>
                <a:lnTo>
                  <a:pt x="55923" y="21041"/>
                </a:lnTo>
                <a:lnTo>
                  <a:pt x="55867" y="20594"/>
                </a:lnTo>
                <a:lnTo>
                  <a:pt x="55700" y="20204"/>
                </a:lnTo>
                <a:lnTo>
                  <a:pt x="55532" y="19869"/>
                </a:lnTo>
                <a:lnTo>
                  <a:pt x="55309" y="19534"/>
                </a:lnTo>
                <a:lnTo>
                  <a:pt x="55086" y="19199"/>
                </a:lnTo>
                <a:lnTo>
                  <a:pt x="54807" y="18864"/>
                </a:lnTo>
                <a:lnTo>
                  <a:pt x="54472" y="18585"/>
                </a:lnTo>
                <a:lnTo>
                  <a:pt x="54137" y="18362"/>
                </a:lnTo>
                <a:lnTo>
                  <a:pt x="53802" y="18139"/>
                </a:lnTo>
                <a:lnTo>
                  <a:pt x="53467" y="17971"/>
                </a:lnTo>
                <a:lnTo>
                  <a:pt x="53077" y="17804"/>
                </a:lnTo>
                <a:lnTo>
                  <a:pt x="52630" y="17748"/>
                </a:lnTo>
                <a:lnTo>
                  <a:pt x="52239" y="17636"/>
                </a:lnTo>
                <a:lnTo>
                  <a:pt x="51793" y="17636"/>
                </a:lnTo>
                <a:lnTo>
                  <a:pt x="51123" y="17692"/>
                </a:lnTo>
                <a:lnTo>
                  <a:pt x="50509" y="17804"/>
                </a:lnTo>
                <a:lnTo>
                  <a:pt x="49951" y="18027"/>
                </a:lnTo>
                <a:lnTo>
                  <a:pt x="49449" y="18362"/>
                </a:lnTo>
                <a:lnTo>
                  <a:pt x="49170" y="17804"/>
                </a:lnTo>
                <a:lnTo>
                  <a:pt x="48835" y="17302"/>
                </a:lnTo>
                <a:lnTo>
                  <a:pt x="48500" y="16799"/>
                </a:lnTo>
                <a:lnTo>
                  <a:pt x="48110" y="16353"/>
                </a:lnTo>
                <a:lnTo>
                  <a:pt x="47719" y="15906"/>
                </a:lnTo>
                <a:lnTo>
                  <a:pt x="47272" y="15516"/>
                </a:lnTo>
                <a:lnTo>
                  <a:pt x="46826" y="15125"/>
                </a:lnTo>
                <a:lnTo>
                  <a:pt x="46324" y="14790"/>
                </a:lnTo>
                <a:lnTo>
                  <a:pt x="45821" y="14455"/>
                </a:lnTo>
                <a:lnTo>
                  <a:pt x="45263" y="14176"/>
                </a:lnTo>
                <a:lnTo>
                  <a:pt x="44705" y="13953"/>
                </a:lnTo>
                <a:lnTo>
                  <a:pt x="44091" y="13786"/>
                </a:lnTo>
                <a:lnTo>
                  <a:pt x="43533" y="13618"/>
                </a:lnTo>
                <a:lnTo>
                  <a:pt x="42919" y="13507"/>
                </a:lnTo>
                <a:lnTo>
                  <a:pt x="42249" y="13395"/>
                </a:lnTo>
                <a:lnTo>
                  <a:pt x="41580" y="13395"/>
                </a:lnTo>
                <a:lnTo>
                  <a:pt x="41301" y="12000"/>
                </a:lnTo>
                <a:lnTo>
                  <a:pt x="40854" y="10660"/>
                </a:lnTo>
                <a:lnTo>
                  <a:pt x="40352" y="9321"/>
                </a:lnTo>
                <a:lnTo>
                  <a:pt x="39738" y="8093"/>
                </a:lnTo>
                <a:lnTo>
                  <a:pt x="39012" y="6921"/>
                </a:lnTo>
                <a:lnTo>
                  <a:pt x="38175" y="5805"/>
                </a:lnTo>
                <a:lnTo>
                  <a:pt x="37282" y="4800"/>
                </a:lnTo>
                <a:lnTo>
                  <a:pt x="36278" y="3851"/>
                </a:lnTo>
                <a:lnTo>
                  <a:pt x="35161" y="3014"/>
                </a:lnTo>
                <a:lnTo>
                  <a:pt x="34045" y="2233"/>
                </a:lnTo>
                <a:lnTo>
                  <a:pt x="32817" y="1563"/>
                </a:lnTo>
                <a:lnTo>
                  <a:pt x="31534" y="1005"/>
                </a:lnTo>
                <a:lnTo>
                  <a:pt x="30194" y="614"/>
                </a:lnTo>
                <a:lnTo>
                  <a:pt x="28799" y="279"/>
                </a:lnTo>
                <a:lnTo>
                  <a:pt x="27348" y="56"/>
                </a:lnTo>
                <a:lnTo>
                  <a:pt x="26622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52549"/>
                  <a:alpha val="52690"/>
                </a:srgbClr>
              </a:gs>
              <a:gs pos="100000">
                <a:srgbClr val="FFFFFF">
                  <a:alpha val="74901"/>
                  <a:alpha val="5269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288" name="Google Shape;288;p17"/>
          <p:cNvSpPr/>
          <p:nvPr/>
        </p:nvSpPr>
        <p:spPr>
          <a:xfrm flipH="1">
            <a:off x="11413593" y="1236586"/>
            <a:ext cx="1401846" cy="550424"/>
          </a:xfrm>
          <a:custGeom>
            <a:avLst/>
            <a:gdLst/>
            <a:ahLst/>
            <a:cxnLst/>
            <a:rect l="l" t="t" r="r" b="b"/>
            <a:pathLst>
              <a:path w="32036" h="12503" extrusionOk="0">
                <a:moveTo>
                  <a:pt x="16297" y="1"/>
                </a:moveTo>
                <a:lnTo>
                  <a:pt x="15460" y="56"/>
                </a:lnTo>
                <a:lnTo>
                  <a:pt x="14679" y="168"/>
                </a:lnTo>
                <a:lnTo>
                  <a:pt x="13897" y="336"/>
                </a:lnTo>
                <a:lnTo>
                  <a:pt x="13172" y="615"/>
                </a:lnTo>
                <a:lnTo>
                  <a:pt x="12446" y="894"/>
                </a:lnTo>
                <a:lnTo>
                  <a:pt x="11777" y="1284"/>
                </a:lnTo>
                <a:lnTo>
                  <a:pt x="11163" y="1731"/>
                </a:lnTo>
                <a:lnTo>
                  <a:pt x="10549" y="2233"/>
                </a:lnTo>
                <a:lnTo>
                  <a:pt x="9991" y="2735"/>
                </a:lnTo>
                <a:lnTo>
                  <a:pt x="9488" y="3349"/>
                </a:lnTo>
                <a:lnTo>
                  <a:pt x="9042" y="3963"/>
                </a:lnTo>
                <a:lnTo>
                  <a:pt x="8651" y="4633"/>
                </a:lnTo>
                <a:lnTo>
                  <a:pt x="8372" y="5358"/>
                </a:lnTo>
                <a:lnTo>
                  <a:pt x="8093" y="6084"/>
                </a:lnTo>
                <a:lnTo>
                  <a:pt x="7870" y="6865"/>
                </a:lnTo>
                <a:lnTo>
                  <a:pt x="7758" y="7647"/>
                </a:lnTo>
                <a:lnTo>
                  <a:pt x="7144" y="7368"/>
                </a:lnTo>
                <a:lnTo>
                  <a:pt x="6530" y="7089"/>
                </a:lnTo>
                <a:lnTo>
                  <a:pt x="5861" y="6977"/>
                </a:lnTo>
                <a:lnTo>
                  <a:pt x="5135" y="6921"/>
                </a:lnTo>
                <a:lnTo>
                  <a:pt x="4577" y="6921"/>
                </a:lnTo>
                <a:lnTo>
                  <a:pt x="4075" y="7033"/>
                </a:lnTo>
                <a:lnTo>
                  <a:pt x="3572" y="7144"/>
                </a:lnTo>
                <a:lnTo>
                  <a:pt x="3126" y="7312"/>
                </a:lnTo>
                <a:lnTo>
                  <a:pt x="2679" y="7535"/>
                </a:lnTo>
                <a:lnTo>
                  <a:pt x="2233" y="7814"/>
                </a:lnTo>
                <a:lnTo>
                  <a:pt x="1842" y="8093"/>
                </a:lnTo>
                <a:lnTo>
                  <a:pt x="1507" y="8428"/>
                </a:lnTo>
                <a:lnTo>
                  <a:pt x="1173" y="8763"/>
                </a:lnTo>
                <a:lnTo>
                  <a:pt x="894" y="9154"/>
                </a:lnTo>
                <a:lnTo>
                  <a:pt x="615" y="9600"/>
                </a:lnTo>
                <a:lnTo>
                  <a:pt x="391" y="10047"/>
                </a:lnTo>
                <a:lnTo>
                  <a:pt x="224" y="10493"/>
                </a:lnTo>
                <a:lnTo>
                  <a:pt x="112" y="10995"/>
                </a:lnTo>
                <a:lnTo>
                  <a:pt x="1" y="11498"/>
                </a:lnTo>
                <a:lnTo>
                  <a:pt x="1" y="12056"/>
                </a:lnTo>
                <a:lnTo>
                  <a:pt x="1" y="12502"/>
                </a:lnTo>
                <a:lnTo>
                  <a:pt x="31868" y="12502"/>
                </a:lnTo>
                <a:lnTo>
                  <a:pt x="32036" y="11832"/>
                </a:lnTo>
                <a:lnTo>
                  <a:pt x="32036" y="11107"/>
                </a:lnTo>
                <a:lnTo>
                  <a:pt x="32036" y="10493"/>
                </a:lnTo>
                <a:lnTo>
                  <a:pt x="31924" y="9879"/>
                </a:lnTo>
                <a:lnTo>
                  <a:pt x="31757" y="9321"/>
                </a:lnTo>
                <a:lnTo>
                  <a:pt x="31589" y="8763"/>
                </a:lnTo>
                <a:lnTo>
                  <a:pt x="31310" y="8205"/>
                </a:lnTo>
                <a:lnTo>
                  <a:pt x="31031" y="7702"/>
                </a:lnTo>
                <a:lnTo>
                  <a:pt x="30696" y="7256"/>
                </a:lnTo>
                <a:lnTo>
                  <a:pt x="30306" y="6810"/>
                </a:lnTo>
                <a:lnTo>
                  <a:pt x="29859" y="6419"/>
                </a:lnTo>
                <a:lnTo>
                  <a:pt x="29357" y="6084"/>
                </a:lnTo>
                <a:lnTo>
                  <a:pt x="28910" y="5805"/>
                </a:lnTo>
                <a:lnTo>
                  <a:pt x="28352" y="5526"/>
                </a:lnTo>
                <a:lnTo>
                  <a:pt x="27794" y="5303"/>
                </a:lnTo>
                <a:lnTo>
                  <a:pt x="27236" y="5191"/>
                </a:lnTo>
                <a:lnTo>
                  <a:pt x="26622" y="5079"/>
                </a:lnTo>
                <a:lnTo>
                  <a:pt x="25562" y="5079"/>
                </a:lnTo>
                <a:lnTo>
                  <a:pt x="25115" y="5135"/>
                </a:lnTo>
                <a:lnTo>
                  <a:pt x="24222" y="5303"/>
                </a:lnTo>
                <a:lnTo>
                  <a:pt x="23943" y="4745"/>
                </a:lnTo>
                <a:lnTo>
                  <a:pt x="23664" y="4186"/>
                </a:lnTo>
                <a:lnTo>
                  <a:pt x="23329" y="3684"/>
                </a:lnTo>
                <a:lnTo>
                  <a:pt x="22939" y="3182"/>
                </a:lnTo>
                <a:lnTo>
                  <a:pt x="22548" y="2680"/>
                </a:lnTo>
                <a:lnTo>
                  <a:pt x="22102" y="2289"/>
                </a:lnTo>
                <a:lnTo>
                  <a:pt x="21599" y="1842"/>
                </a:lnTo>
                <a:lnTo>
                  <a:pt x="21097" y="1508"/>
                </a:lnTo>
                <a:lnTo>
                  <a:pt x="20595" y="1173"/>
                </a:lnTo>
                <a:lnTo>
                  <a:pt x="20037" y="838"/>
                </a:lnTo>
                <a:lnTo>
                  <a:pt x="19478" y="615"/>
                </a:lnTo>
                <a:lnTo>
                  <a:pt x="18865" y="391"/>
                </a:lnTo>
                <a:lnTo>
                  <a:pt x="18251" y="224"/>
                </a:lnTo>
                <a:lnTo>
                  <a:pt x="17637" y="112"/>
                </a:lnTo>
                <a:lnTo>
                  <a:pt x="16967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52549"/>
                  <a:alpha val="52690"/>
                </a:srgbClr>
              </a:gs>
              <a:gs pos="100000">
                <a:srgbClr val="FFFFFF">
                  <a:alpha val="74901"/>
                  <a:alpha val="5269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289" name="Google Shape;289;p17"/>
          <p:cNvSpPr/>
          <p:nvPr/>
        </p:nvSpPr>
        <p:spPr>
          <a:xfrm>
            <a:off x="10093536" y="510402"/>
            <a:ext cx="2354465" cy="849096"/>
          </a:xfrm>
          <a:custGeom>
            <a:avLst/>
            <a:gdLst/>
            <a:ahLst/>
            <a:cxnLst/>
            <a:rect l="l" t="t" r="r" b="b"/>
            <a:pathLst>
              <a:path w="74117" h="26566" extrusionOk="0">
                <a:moveTo>
                  <a:pt x="43979" y="0"/>
                </a:moveTo>
                <a:lnTo>
                  <a:pt x="42472" y="56"/>
                </a:lnTo>
                <a:lnTo>
                  <a:pt x="41021" y="279"/>
                </a:lnTo>
                <a:lnTo>
                  <a:pt x="39570" y="558"/>
                </a:lnTo>
                <a:lnTo>
                  <a:pt x="38175" y="1005"/>
                </a:lnTo>
                <a:lnTo>
                  <a:pt x="36835" y="1507"/>
                </a:lnTo>
                <a:lnTo>
                  <a:pt x="35551" y="2177"/>
                </a:lnTo>
                <a:lnTo>
                  <a:pt x="34324" y="2902"/>
                </a:lnTo>
                <a:lnTo>
                  <a:pt x="33207" y="3739"/>
                </a:lnTo>
                <a:lnTo>
                  <a:pt x="32147" y="4632"/>
                </a:lnTo>
                <a:lnTo>
                  <a:pt x="31142" y="5637"/>
                </a:lnTo>
                <a:lnTo>
                  <a:pt x="30194" y="6753"/>
                </a:lnTo>
                <a:lnTo>
                  <a:pt x="29412" y="7869"/>
                </a:lnTo>
                <a:lnTo>
                  <a:pt x="28687" y="9097"/>
                </a:lnTo>
                <a:lnTo>
                  <a:pt x="28017" y="10381"/>
                </a:lnTo>
                <a:lnTo>
                  <a:pt x="27515" y="11720"/>
                </a:lnTo>
                <a:lnTo>
                  <a:pt x="27124" y="13115"/>
                </a:lnTo>
                <a:lnTo>
                  <a:pt x="26287" y="12557"/>
                </a:lnTo>
                <a:lnTo>
                  <a:pt x="25450" y="11999"/>
                </a:lnTo>
                <a:lnTo>
                  <a:pt x="24557" y="11553"/>
                </a:lnTo>
                <a:lnTo>
                  <a:pt x="23608" y="11218"/>
                </a:lnTo>
                <a:lnTo>
                  <a:pt x="22659" y="10883"/>
                </a:lnTo>
                <a:lnTo>
                  <a:pt x="21655" y="10660"/>
                </a:lnTo>
                <a:lnTo>
                  <a:pt x="20594" y="10548"/>
                </a:lnTo>
                <a:lnTo>
                  <a:pt x="19534" y="10492"/>
                </a:lnTo>
                <a:lnTo>
                  <a:pt x="18418" y="10548"/>
                </a:lnTo>
                <a:lnTo>
                  <a:pt x="17301" y="10716"/>
                </a:lnTo>
                <a:lnTo>
                  <a:pt x="16241" y="10939"/>
                </a:lnTo>
                <a:lnTo>
                  <a:pt x="15236" y="11274"/>
                </a:lnTo>
                <a:lnTo>
                  <a:pt x="14232" y="11720"/>
                </a:lnTo>
                <a:lnTo>
                  <a:pt x="13339" y="12222"/>
                </a:lnTo>
                <a:lnTo>
                  <a:pt x="12446" y="12781"/>
                </a:lnTo>
                <a:lnTo>
                  <a:pt x="11609" y="13450"/>
                </a:lnTo>
                <a:lnTo>
                  <a:pt x="10827" y="14176"/>
                </a:lnTo>
                <a:lnTo>
                  <a:pt x="10158" y="14957"/>
                </a:lnTo>
                <a:lnTo>
                  <a:pt x="9488" y="15794"/>
                </a:lnTo>
                <a:lnTo>
                  <a:pt x="8930" y="16687"/>
                </a:lnTo>
                <a:lnTo>
                  <a:pt x="8428" y="17636"/>
                </a:lnTo>
                <a:lnTo>
                  <a:pt x="8037" y="18641"/>
                </a:lnTo>
                <a:lnTo>
                  <a:pt x="7758" y="19645"/>
                </a:lnTo>
                <a:lnTo>
                  <a:pt x="7535" y="20706"/>
                </a:lnTo>
                <a:lnTo>
                  <a:pt x="6809" y="20594"/>
                </a:lnTo>
                <a:lnTo>
                  <a:pt x="6028" y="20538"/>
                </a:lnTo>
                <a:lnTo>
                  <a:pt x="5414" y="20594"/>
                </a:lnTo>
                <a:lnTo>
                  <a:pt x="4800" y="20650"/>
                </a:lnTo>
                <a:lnTo>
                  <a:pt x="4242" y="20817"/>
                </a:lnTo>
                <a:lnTo>
                  <a:pt x="3684" y="20985"/>
                </a:lnTo>
                <a:lnTo>
                  <a:pt x="3181" y="21264"/>
                </a:lnTo>
                <a:lnTo>
                  <a:pt x="2679" y="21543"/>
                </a:lnTo>
                <a:lnTo>
                  <a:pt x="2177" y="21933"/>
                </a:lnTo>
                <a:lnTo>
                  <a:pt x="1786" y="22324"/>
                </a:lnTo>
                <a:lnTo>
                  <a:pt x="1395" y="22715"/>
                </a:lnTo>
                <a:lnTo>
                  <a:pt x="1005" y="23217"/>
                </a:lnTo>
                <a:lnTo>
                  <a:pt x="726" y="23719"/>
                </a:lnTo>
                <a:lnTo>
                  <a:pt x="447" y="24222"/>
                </a:lnTo>
                <a:lnTo>
                  <a:pt x="279" y="24780"/>
                </a:lnTo>
                <a:lnTo>
                  <a:pt x="112" y="25338"/>
                </a:lnTo>
                <a:lnTo>
                  <a:pt x="56" y="25952"/>
                </a:lnTo>
                <a:lnTo>
                  <a:pt x="0" y="26566"/>
                </a:lnTo>
                <a:lnTo>
                  <a:pt x="73782" y="26566"/>
                </a:lnTo>
                <a:lnTo>
                  <a:pt x="73949" y="25896"/>
                </a:lnTo>
                <a:lnTo>
                  <a:pt x="74005" y="25226"/>
                </a:lnTo>
                <a:lnTo>
                  <a:pt x="74117" y="24557"/>
                </a:lnTo>
                <a:lnTo>
                  <a:pt x="74117" y="23887"/>
                </a:lnTo>
                <a:lnTo>
                  <a:pt x="74061" y="22771"/>
                </a:lnTo>
                <a:lnTo>
                  <a:pt x="73893" y="21654"/>
                </a:lnTo>
                <a:lnTo>
                  <a:pt x="73614" y="20650"/>
                </a:lnTo>
                <a:lnTo>
                  <a:pt x="73279" y="19645"/>
                </a:lnTo>
                <a:lnTo>
                  <a:pt x="72777" y="18696"/>
                </a:lnTo>
                <a:lnTo>
                  <a:pt x="72275" y="17748"/>
                </a:lnTo>
                <a:lnTo>
                  <a:pt x="71605" y="16911"/>
                </a:lnTo>
                <a:lnTo>
                  <a:pt x="70935" y="16129"/>
                </a:lnTo>
                <a:lnTo>
                  <a:pt x="70154" y="15459"/>
                </a:lnTo>
                <a:lnTo>
                  <a:pt x="69317" y="14790"/>
                </a:lnTo>
                <a:lnTo>
                  <a:pt x="68368" y="14287"/>
                </a:lnTo>
                <a:lnTo>
                  <a:pt x="67419" y="13785"/>
                </a:lnTo>
                <a:lnTo>
                  <a:pt x="66415" y="13450"/>
                </a:lnTo>
                <a:lnTo>
                  <a:pt x="65410" y="13171"/>
                </a:lnTo>
                <a:lnTo>
                  <a:pt x="64294" y="13004"/>
                </a:lnTo>
                <a:lnTo>
                  <a:pt x="63178" y="12948"/>
                </a:lnTo>
                <a:lnTo>
                  <a:pt x="62006" y="13004"/>
                </a:lnTo>
                <a:lnTo>
                  <a:pt x="60889" y="13171"/>
                </a:lnTo>
                <a:lnTo>
                  <a:pt x="60443" y="11776"/>
                </a:lnTo>
                <a:lnTo>
                  <a:pt x="59941" y="10437"/>
                </a:lnTo>
                <a:lnTo>
                  <a:pt x="59327" y="9153"/>
                </a:lnTo>
                <a:lnTo>
                  <a:pt x="58601" y="7925"/>
                </a:lnTo>
                <a:lnTo>
                  <a:pt x="57764" y="6753"/>
                </a:lnTo>
                <a:lnTo>
                  <a:pt x="56871" y="5693"/>
                </a:lnTo>
                <a:lnTo>
                  <a:pt x="55866" y="4688"/>
                </a:lnTo>
                <a:lnTo>
                  <a:pt x="54806" y="3739"/>
                </a:lnTo>
                <a:lnTo>
                  <a:pt x="53634" y="2902"/>
                </a:lnTo>
                <a:lnTo>
                  <a:pt x="52406" y="2177"/>
                </a:lnTo>
                <a:lnTo>
                  <a:pt x="51123" y="1507"/>
                </a:lnTo>
                <a:lnTo>
                  <a:pt x="49783" y="1005"/>
                </a:lnTo>
                <a:lnTo>
                  <a:pt x="48388" y="558"/>
                </a:lnTo>
                <a:lnTo>
                  <a:pt x="46993" y="279"/>
                </a:lnTo>
                <a:lnTo>
                  <a:pt x="45486" y="56"/>
                </a:lnTo>
                <a:lnTo>
                  <a:pt x="43979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52549"/>
                  <a:alpha val="52690"/>
                </a:srgbClr>
              </a:gs>
              <a:gs pos="100000">
                <a:srgbClr val="FFFFFF">
                  <a:alpha val="74901"/>
                  <a:alpha val="5269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290" name="Google Shape;290;p17"/>
          <p:cNvSpPr/>
          <p:nvPr/>
        </p:nvSpPr>
        <p:spPr>
          <a:xfrm>
            <a:off x="-107963" y="288049"/>
            <a:ext cx="1116090" cy="438172"/>
          </a:xfrm>
          <a:custGeom>
            <a:avLst/>
            <a:gdLst/>
            <a:ahLst/>
            <a:cxnLst/>
            <a:rect l="l" t="t" r="r" b="b"/>
            <a:pathLst>
              <a:path w="32036" h="12503" extrusionOk="0">
                <a:moveTo>
                  <a:pt x="16297" y="1"/>
                </a:moveTo>
                <a:lnTo>
                  <a:pt x="15460" y="56"/>
                </a:lnTo>
                <a:lnTo>
                  <a:pt x="14679" y="168"/>
                </a:lnTo>
                <a:lnTo>
                  <a:pt x="13897" y="336"/>
                </a:lnTo>
                <a:lnTo>
                  <a:pt x="13172" y="615"/>
                </a:lnTo>
                <a:lnTo>
                  <a:pt x="12446" y="894"/>
                </a:lnTo>
                <a:lnTo>
                  <a:pt x="11777" y="1284"/>
                </a:lnTo>
                <a:lnTo>
                  <a:pt x="11163" y="1731"/>
                </a:lnTo>
                <a:lnTo>
                  <a:pt x="10549" y="2233"/>
                </a:lnTo>
                <a:lnTo>
                  <a:pt x="9991" y="2735"/>
                </a:lnTo>
                <a:lnTo>
                  <a:pt x="9488" y="3349"/>
                </a:lnTo>
                <a:lnTo>
                  <a:pt x="9042" y="3963"/>
                </a:lnTo>
                <a:lnTo>
                  <a:pt x="8651" y="4633"/>
                </a:lnTo>
                <a:lnTo>
                  <a:pt x="8372" y="5358"/>
                </a:lnTo>
                <a:lnTo>
                  <a:pt x="8093" y="6084"/>
                </a:lnTo>
                <a:lnTo>
                  <a:pt x="7870" y="6865"/>
                </a:lnTo>
                <a:lnTo>
                  <a:pt x="7758" y="7647"/>
                </a:lnTo>
                <a:lnTo>
                  <a:pt x="7144" y="7368"/>
                </a:lnTo>
                <a:lnTo>
                  <a:pt x="6530" y="7089"/>
                </a:lnTo>
                <a:lnTo>
                  <a:pt x="5861" y="6977"/>
                </a:lnTo>
                <a:lnTo>
                  <a:pt x="5135" y="6921"/>
                </a:lnTo>
                <a:lnTo>
                  <a:pt x="4577" y="6921"/>
                </a:lnTo>
                <a:lnTo>
                  <a:pt x="4075" y="7033"/>
                </a:lnTo>
                <a:lnTo>
                  <a:pt x="3572" y="7144"/>
                </a:lnTo>
                <a:lnTo>
                  <a:pt x="3126" y="7312"/>
                </a:lnTo>
                <a:lnTo>
                  <a:pt x="2679" y="7535"/>
                </a:lnTo>
                <a:lnTo>
                  <a:pt x="2233" y="7814"/>
                </a:lnTo>
                <a:lnTo>
                  <a:pt x="1842" y="8093"/>
                </a:lnTo>
                <a:lnTo>
                  <a:pt x="1507" y="8428"/>
                </a:lnTo>
                <a:lnTo>
                  <a:pt x="1173" y="8763"/>
                </a:lnTo>
                <a:lnTo>
                  <a:pt x="894" y="9154"/>
                </a:lnTo>
                <a:lnTo>
                  <a:pt x="615" y="9600"/>
                </a:lnTo>
                <a:lnTo>
                  <a:pt x="391" y="10047"/>
                </a:lnTo>
                <a:lnTo>
                  <a:pt x="224" y="10493"/>
                </a:lnTo>
                <a:lnTo>
                  <a:pt x="112" y="10995"/>
                </a:lnTo>
                <a:lnTo>
                  <a:pt x="1" y="11498"/>
                </a:lnTo>
                <a:lnTo>
                  <a:pt x="1" y="12056"/>
                </a:lnTo>
                <a:lnTo>
                  <a:pt x="1" y="12502"/>
                </a:lnTo>
                <a:lnTo>
                  <a:pt x="31868" y="12502"/>
                </a:lnTo>
                <a:lnTo>
                  <a:pt x="32036" y="11832"/>
                </a:lnTo>
                <a:lnTo>
                  <a:pt x="32036" y="11107"/>
                </a:lnTo>
                <a:lnTo>
                  <a:pt x="32036" y="10493"/>
                </a:lnTo>
                <a:lnTo>
                  <a:pt x="31924" y="9879"/>
                </a:lnTo>
                <a:lnTo>
                  <a:pt x="31757" y="9321"/>
                </a:lnTo>
                <a:lnTo>
                  <a:pt x="31589" y="8763"/>
                </a:lnTo>
                <a:lnTo>
                  <a:pt x="31310" y="8205"/>
                </a:lnTo>
                <a:lnTo>
                  <a:pt x="31031" y="7702"/>
                </a:lnTo>
                <a:lnTo>
                  <a:pt x="30696" y="7256"/>
                </a:lnTo>
                <a:lnTo>
                  <a:pt x="30306" y="6810"/>
                </a:lnTo>
                <a:lnTo>
                  <a:pt x="29859" y="6419"/>
                </a:lnTo>
                <a:lnTo>
                  <a:pt x="29357" y="6084"/>
                </a:lnTo>
                <a:lnTo>
                  <a:pt x="28910" y="5805"/>
                </a:lnTo>
                <a:lnTo>
                  <a:pt x="28352" y="5526"/>
                </a:lnTo>
                <a:lnTo>
                  <a:pt x="27794" y="5303"/>
                </a:lnTo>
                <a:lnTo>
                  <a:pt x="27236" y="5191"/>
                </a:lnTo>
                <a:lnTo>
                  <a:pt x="26622" y="5079"/>
                </a:lnTo>
                <a:lnTo>
                  <a:pt x="25562" y="5079"/>
                </a:lnTo>
                <a:lnTo>
                  <a:pt x="25115" y="5135"/>
                </a:lnTo>
                <a:lnTo>
                  <a:pt x="24222" y="5303"/>
                </a:lnTo>
                <a:lnTo>
                  <a:pt x="23943" y="4745"/>
                </a:lnTo>
                <a:lnTo>
                  <a:pt x="23664" y="4186"/>
                </a:lnTo>
                <a:lnTo>
                  <a:pt x="23329" y="3684"/>
                </a:lnTo>
                <a:lnTo>
                  <a:pt x="22939" y="3182"/>
                </a:lnTo>
                <a:lnTo>
                  <a:pt x="22548" y="2680"/>
                </a:lnTo>
                <a:lnTo>
                  <a:pt x="22102" y="2289"/>
                </a:lnTo>
                <a:lnTo>
                  <a:pt x="21599" y="1842"/>
                </a:lnTo>
                <a:lnTo>
                  <a:pt x="21097" y="1508"/>
                </a:lnTo>
                <a:lnTo>
                  <a:pt x="20595" y="1173"/>
                </a:lnTo>
                <a:lnTo>
                  <a:pt x="20037" y="838"/>
                </a:lnTo>
                <a:lnTo>
                  <a:pt x="19478" y="615"/>
                </a:lnTo>
                <a:lnTo>
                  <a:pt x="18865" y="391"/>
                </a:lnTo>
                <a:lnTo>
                  <a:pt x="18251" y="224"/>
                </a:lnTo>
                <a:lnTo>
                  <a:pt x="17637" y="112"/>
                </a:lnTo>
                <a:lnTo>
                  <a:pt x="16967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52549"/>
                  <a:alpha val="52690"/>
                </a:srgbClr>
              </a:gs>
              <a:gs pos="100000">
                <a:srgbClr val="FFFFFF">
                  <a:alpha val="74901"/>
                  <a:alpha val="5269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291" name="Google Shape;291;p17"/>
          <p:cNvSpPr txBox="1">
            <a:spLocks noGrp="1"/>
          </p:cNvSpPr>
          <p:nvPr>
            <p:ph type="sldNum" idx="12"/>
          </p:nvPr>
        </p:nvSpPr>
        <p:spPr>
          <a:xfrm>
            <a:off x="11870421" y="1"/>
            <a:ext cx="762655" cy="550433"/>
          </a:xfrm>
          <a:prstGeom prst="rect">
            <a:avLst/>
          </a:prstGeom>
          <a:noFill/>
        </p:spPr>
        <p:txBody>
          <a:bodyPr spcFirstLastPara="1" wrap="square" lIns="95512" tIns="95512" rIns="95512" bIns="95512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369103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6"/>
          <p:cNvSpPr/>
          <p:nvPr/>
        </p:nvSpPr>
        <p:spPr>
          <a:xfrm>
            <a:off x="739584" y="616963"/>
            <a:ext cx="2018189" cy="800921"/>
          </a:xfrm>
          <a:custGeom>
            <a:avLst/>
            <a:gdLst/>
            <a:ahLst/>
            <a:cxnLst/>
            <a:rect l="l" t="t" r="r" b="b"/>
            <a:pathLst>
              <a:path w="56035" h="22102" extrusionOk="0">
                <a:moveTo>
                  <a:pt x="25897" y="0"/>
                </a:moveTo>
                <a:lnTo>
                  <a:pt x="24502" y="56"/>
                </a:lnTo>
                <a:lnTo>
                  <a:pt x="23162" y="224"/>
                </a:lnTo>
                <a:lnTo>
                  <a:pt x="21879" y="503"/>
                </a:lnTo>
                <a:lnTo>
                  <a:pt x="20595" y="893"/>
                </a:lnTo>
                <a:lnTo>
                  <a:pt x="19367" y="1396"/>
                </a:lnTo>
                <a:lnTo>
                  <a:pt x="18195" y="1954"/>
                </a:lnTo>
                <a:lnTo>
                  <a:pt x="17135" y="2679"/>
                </a:lnTo>
                <a:lnTo>
                  <a:pt x="16074" y="3405"/>
                </a:lnTo>
                <a:lnTo>
                  <a:pt x="15070" y="4242"/>
                </a:lnTo>
                <a:lnTo>
                  <a:pt x="14177" y="5191"/>
                </a:lnTo>
                <a:lnTo>
                  <a:pt x="13340" y="6140"/>
                </a:lnTo>
                <a:lnTo>
                  <a:pt x="12614" y="7200"/>
                </a:lnTo>
                <a:lnTo>
                  <a:pt x="11944" y="8316"/>
                </a:lnTo>
                <a:lnTo>
                  <a:pt x="11386" y="9488"/>
                </a:lnTo>
                <a:lnTo>
                  <a:pt x="10884" y="10716"/>
                </a:lnTo>
                <a:lnTo>
                  <a:pt x="10493" y="12000"/>
                </a:lnTo>
                <a:lnTo>
                  <a:pt x="9935" y="11832"/>
                </a:lnTo>
                <a:lnTo>
                  <a:pt x="9321" y="11721"/>
                </a:lnTo>
                <a:lnTo>
                  <a:pt x="8707" y="11609"/>
                </a:lnTo>
                <a:lnTo>
                  <a:pt x="8038" y="11609"/>
                </a:lnTo>
                <a:lnTo>
                  <a:pt x="7200" y="11665"/>
                </a:lnTo>
                <a:lnTo>
                  <a:pt x="6419" y="11776"/>
                </a:lnTo>
                <a:lnTo>
                  <a:pt x="5638" y="11944"/>
                </a:lnTo>
                <a:lnTo>
                  <a:pt x="4912" y="12223"/>
                </a:lnTo>
                <a:lnTo>
                  <a:pt x="4187" y="12558"/>
                </a:lnTo>
                <a:lnTo>
                  <a:pt x="3517" y="13004"/>
                </a:lnTo>
                <a:lnTo>
                  <a:pt x="2903" y="13451"/>
                </a:lnTo>
                <a:lnTo>
                  <a:pt x="2345" y="13953"/>
                </a:lnTo>
                <a:lnTo>
                  <a:pt x="1843" y="14511"/>
                </a:lnTo>
                <a:lnTo>
                  <a:pt x="1396" y="15125"/>
                </a:lnTo>
                <a:lnTo>
                  <a:pt x="950" y="15795"/>
                </a:lnTo>
                <a:lnTo>
                  <a:pt x="615" y="16520"/>
                </a:lnTo>
                <a:lnTo>
                  <a:pt x="336" y="17246"/>
                </a:lnTo>
                <a:lnTo>
                  <a:pt x="168" y="18027"/>
                </a:lnTo>
                <a:lnTo>
                  <a:pt x="57" y="18809"/>
                </a:lnTo>
                <a:lnTo>
                  <a:pt x="1" y="19646"/>
                </a:lnTo>
                <a:lnTo>
                  <a:pt x="1" y="20260"/>
                </a:lnTo>
                <a:lnTo>
                  <a:pt x="112" y="20929"/>
                </a:lnTo>
                <a:lnTo>
                  <a:pt x="224" y="21487"/>
                </a:lnTo>
                <a:lnTo>
                  <a:pt x="391" y="22101"/>
                </a:lnTo>
                <a:lnTo>
                  <a:pt x="56035" y="22101"/>
                </a:lnTo>
                <a:lnTo>
                  <a:pt x="56035" y="21878"/>
                </a:lnTo>
                <a:lnTo>
                  <a:pt x="56035" y="21432"/>
                </a:lnTo>
                <a:lnTo>
                  <a:pt x="55923" y="21041"/>
                </a:lnTo>
                <a:lnTo>
                  <a:pt x="55867" y="20594"/>
                </a:lnTo>
                <a:lnTo>
                  <a:pt x="55700" y="20204"/>
                </a:lnTo>
                <a:lnTo>
                  <a:pt x="55532" y="19869"/>
                </a:lnTo>
                <a:lnTo>
                  <a:pt x="55309" y="19534"/>
                </a:lnTo>
                <a:lnTo>
                  <a:pt x="55086" y="19199"/>
                </a:lnTo>
                <a:lnTo>
                  <a:pt x="54807" y="18864"/>
                </a:lnTo>
                <a:lnTo>
                  <a:pt x="54472" y="18585"/>
                </a:lnTo>
                <a:lnTo>
                  <a:pt x="54137" y="18362"/>
                </a:lnTo>
                <a:lnTo>
                  <a:pt x="53802" y="18139"/>
                </a:lnTo>
                <a:lnTo>
                  <a:pt x="53467" y="17971"/>
                </a:lnTo>
                <a:lnTo>
                  <a:pt x="53077" y="17804"/>
                </a:lnTo>
                <a:lnTo>
                  <a:pt x="52630" y="17748"/>
                </a:lnTo>
                <a:lnTo>
                  <a:pt x="52239" y="17636"/>
                </a:lnTo>
                <a:lnTo>
                  <a:pt x="51793" y="17636"/>
                </a:lnTo>
                <a:lnTo>
                  <a:pt x="51123" y="17692"/>
                </a:lnTo>
                <a:lnTo>
                  <a:pt x="50509" y="17804"/>
                </a:lnTo>
                <a:lnTo>
                  <a:pt x="49951" y="18027"/>
                </a:lnTo>
                <a:lnTo>
                  <a:pt x="49449" y="18362"/>
                </a:lnTo>
                <a:lnTo>
                  <a:pt x="49170" y="17804"/>
                </a:lnTo>
                <a:lnTo>
                  <a:pt x="48835" y="17302"/>
                </a:lnTo>
                <a:lnTo>
                  <a:pt x="48500" y="16799"/>
                </a:lnTo>
                <a:lnTo>
                  <a:pt x="48110" y="16353"/>
                </a:lnTo>
                <a:lnTo>
                  <a:pt x="47719" y="15906"/>
                </a:lnTo>
                <a:lnTo>
                  <a:pt x="47272" y="15516"/>
                </a:lnTo>
                <a:lnTo>
                  <a:pt x="46826" y="15125"/>
                </a:lnTo>
                <a:lnTo>
                  <a:pt x="46324" y="14790"/>
                </a:lnTo>
                <a:lnTo>
                  <a:pt x="45821" y="14455"/>
                </a:lnTo>
                <a:lnTo>
                  <a:pt x="45263" y="14176"/>
                </a:lnTo>
                <a:lnTo>
                  <a:pt x="44705" y="13953"/>
                </a:lnTo>
                <a:lnTo>
                  <a:pt x="44091" y="13786"/>
                </a:lnTo>
                <a:lnTo>
                  <a:pt x="43533" y="13618"/>
                </a:lnTo>
                <a:lnTo>
                  <a:pt x="42919" y="13507"/>
                </a:lnTo>
                <a:lnTo>
                  <a:pt x="42249" y="13395"/>
                </a:lnTo>
                <a:lnTo>
                  <a:pt x="41580" y="13395"/>
                </a:lnTo>
                <a:lnTo>
                  <a:pt x="41301" y="12000"/>
                </a:lnTo>
                <a:lnTo>
                  <a:pt x="40854" y="10660"/>
                </a:lnTo>
                <a:lnTo>
                  <a:pt x="40352" y="9321"/>
                </a:lnTo>
                <a:lnTo>
                  <a:pt x="39738" y="8093"/>
                </a:lnTo>
                <a:lnTo>
                  <a:pt x="39012" y="6921"/>
                </a:lnTo>
                <a:lnTo>
                  <a:pt x="38175" y="5805"/>
                </a:lnTo>
                <a:lnTo>
                  <a:pt x="37282" y="4800"/>
                </a:lnTo>
                <a:lnTo>
                  <a:pt x="36278" y="3851"/>
                </a:lnTo>
                <a:lnTo>
                  <a:pt x="35161" y="3014"/>
                </a:lnTo>
                <a:lnTo>
                  <a:pt x="34045" y="2233"/>
                </a:lnTo>
                <a:lnTo>
                  <a:pt x="32817" y="1563"/>
                </a:lnTo>
                <a:lnTo>
                  <a:pt x="31534" y="1005"/>
                </a:lnTo>
                <a:lnTo>
                  <a:pt x="30194" y="614"/>
                </a:lnTo>
                <a:lnTo>
                  <a:pt x="28799" y="279"/>
                </a:lnTo>
                <a:lnTo>
                  <a:pt x="27348" y="56"/>
                </a:lnTo>
                <a:lnTo>
                  <a:pt x="26622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52549"/>
                  <a:alpha val="52690"/>
                </a:srgbClr>
              </a:gs>
              <a:gs pos="100000">
                <a:srgbClr val="FFFFFF">
                  <a:alpha val="74901"/>
                  <a:alpha val="5269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03" name="Google Shape;103;p6"/>
          <p:cNvSpPr/>
          <p:nvPr/>
        </p:nvSpPr>
        <p:spPr>
          <a:xfrm flipH="1">
            <a:off x="11413593" y="1236586"/>
            <a:ext cx="1401846" cy="550424"/>
          </a:xfrm>
          <a:custGeom>
            <a:avLst/>
            <a:gdLst/>
            <a:ahLst/>
            <a:cxnLst/>
            <a:rect l="l" t="t" r="r" b="b"/>
            <a:pathLst>
              <a:path w="32036" h="12503" extrusionOk="0">
                <a:moveTo>
                  <a:pt x="16297" y="1"/>
                </a:moveTo>
                <a:lnTo>
                  <a:pt x="15460" y="56"/>
                </a:lnTo>
                <a:lnTo>
                  <a:pt x="14679" y="168"/>
                </a:lnTo>
                <a:lnTo>
                  <a:pt x="13897" y="336"/>
                </a:lnTo>
                <a:lnTo>
                  <a:pt x="13172" y="615"/>
                </a:lnTo>
                <a:lnTo>
                  <a:pt x="12446" y="894"/>
                </a:lnTo>
                <a:lnTo>
                  <a:pt x="11777" y="1284"/>
                </a:lnTo>
                <a:lnTo>
                  <a:pt x="11163" y="1731"/>
                </a:lnTo>
                <a:lnTo>
                  <a:pt x="10549" y="2233"/>
                </a:lnTo>
                <a:lnTo>
                  <a:pt x="9991" y="2735"/>
                </a:lnTo>
                <a:lnTo>
                  <a:pt x="9488" y="3349"/>
                </a:lnTo>
                <a:lnTo>
                  <a:pt x="9042" y="3963"/>
                </a:lnTo>
                <a:lnTo>
                  <a:pt x="8651" y="4633"/>
                </a:lnTo>
                <a:lnTo>
                  <a:pt x="8372" y="5358"/>
                </a:lnTo>
                <a:lnTo>
                  <a:pt x="8093" y="6084"/>
                </a:lnTo>
                <a:lnTo>
                  <a:pt x="7870" y="6865"/>
                </a:lnTo>
                <a:lnTo>
                  <a:pt x="7758" y="7647"/>
                </a:lnTo>
                <a:lnTo>
                  <a:pt x="7144" y="7368"/>
                </a:lnTo>
                <a:lnTo>
                  <a:pt x="6530" y="7089"/>
                </a:lnTo>
                <a:lnTo>
                  <a:pt x="5861" y="6977"/>
                </a:lnTo>
                <a:lnTo>
                  <a:pt x="5135" y="6921"/>
                </a:lnTo>
                <a:lnTo>
                  <a:pt x="4577" y="6921"/>
                </a:lnTo>
                <a:lnTo>
                  <a:pt x="4075" y="7033"/>
                </a:lnTo>
                <a:lnTo>
                  <a:pt x="3572" y="7144"/>
                </a:lnTo>
                <a:lnTo>
                  <a:pt x="3126" y="7312"/>
                </a:lnTo>
                <a:lnTo>
                  <a:pt x="2679" y="7535"/>
                </a:lnTo>
                <a:lnTo>
                  <a:pt x="2233" y="7814"/>
                </a:lnTo>
                <a:lnTo>
                  <a:pt x="1842" y="8093"/>
                </a:lnTo>
                <a:lnTo>
                  <a:pt x="1507" y="8428"/>
                </a:lnTo>
                <a:lnTo>
                  <a:pt x="1173" y="8763"/>
                </a:lnTo>
                <a:lnTo>
                  <a:pt x="894" y="9154"/>
                </a:lnTo>
                <a:lnTo>
                  <a:pt x="615" y="9600"/>
                </a:lnTo>
                <a:lnTo>
                  <a:pt x="391" y="10047"/>
                </a:lnTo>
                <a:lnTo>
                  <a:pt x="224" y="10493"/>
                </a:lnTo>
                <a:lnTo>
                  <a:pt x="112" y="10995"/>
                </a:lnTo>
                <a:lnTo>
                  <a:pt x="1" y="11498"/>
                </a:lnTo>
                <a:lnTo>
                  <a:pt x="1" y="12056"/>
                </a:lnTo>
                <a:lnTo>
                  <a:pt x="1" y="12502"/>
                </a:lnTo>
                <a:lnTo>
                  <a:pt x="31868" y="12502"/>
                </a:lnTo>
                <a:lnTo>
                  <a:pt x="32036" y="11832"/>
                </a:lnTo>
                <a:lnTo>
                  <a:pt x="32036" y="11107"/>
                </a:lnTo>
                <a:lnTo>
                  <a:pt x="32036" y="10493"/>
                </a:lnTo>
                <a:lnTo>
                  <a:pt x="31924" y="9879"/>
                </a:lnTo>
                <a:lnTo>
                  <a:pt x="31757" y="9321"/>
                </a:lnTo>
                <a:lnTo>
                  <a:pt x="31589" y="8763"/>
                </a:lnTo>
                <a:lnTo>
                  <a:pt x="31310" y="8205"/>
                </a:lnTo>
                <a:lnTo>
                  <a:pt x="31031" y="7702"/>
                </a:lnTo>
                <a:lnTo>
                  <a:pt x="30696" y="7256"/>
                </a:lnTo>
                <a:lnTo>
                  <a:pt x="30306" y="6810"/>
                </a:lnTo>
                <a:lnTo>
                  <a:pt x="29859" y="6419"/>
                </a:lnTo>
                <a:lnTo>
                  <a:pt x="29357" y="6084"/>
                </a:lnTo>
                <a:lnTo>
                  <a:pt x="28910" y="5805"/>
                </a:lnTo>
                <a:lnTo>
                  <a:pt x="28352" y="5526"/>
                </a:lnTo>
                <a:lnTo>
                  <a:pt x="27794" y="5303"/>
                </a:lnTo>
                <a:lnTo>
                  <a:pt x="27236" y="5191"/>
                </a:lnTo>
                <a:lnTo>
                  <a:pt x="26622" y="5079"/>
                </a:lnTo>
                <a:lnTo>
                  <a:pt x="25562" y="5079"/>
                </a:lnTo>
                <a:lnTo>
                  <a:pt x="25115" y="5135"/>
                </a:lnTo>
                <a:lnTo>
                  <a:pt x="24222" y="5303"/>
                </a:lnTo>
                <a:lnTo>
                  <a:pt x="23943" y="4745"/>
                </a:lnTo>
                <a:lnTo>
                  <a:pt x="23664" y="4186"/>
                </a:lnTo>
                <a:lnTo>
                  <a:pt x="23329" y="3684"/>
                </a:lnTo>
                <a:lnTo>
                  <a:pt x="22939" y="3182"/>
                </a:lnTo>
                <a:lnTo>
                  <a:pt x="22548" y="2680"/>
                </a:lnTo>
                <a:lnTo>
                  <a:pt x="22102" y="2289"/>
                </a:lnTo>
                <a:lnTo>
                  <a:pt x="21599" y="1842"/>
                </a:lnTo>
                <a:lnTo>
                  <a:pt x="21097" y="1508"/>
                </a:lnTo>
                <a:lnTo>
                  <a:pt x="20595" y="1173"/>
                </a:lnTo>
                <a:lnTo>
                  <a:pt x="20037" y="838"/>
                </a:lnTo>
                <a:lnTo>
                  <a:pt x="19478" y="615"/>
                </a:lnTo>
                <a:lnTo>
                  <a:pt x="18865" y="391"/>
                </a:lnTo>
                <a:lnTo>
                  <a:pt x="18251" y="224"/>
                </a:lnTo>
                <a:lnTo>
                  <a:pt x="17637" y="112"/>
                </a:lnTo>
                <a:lnTo>
                  <a:pt x="16967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52549"/>
                  <a:alpha val="52690"/>
                </a:srgbClr>
              </a:gs>
              <a:gs pos="100000">
                <a:srgbClr val="FFFFFF">
                  <a:alpha val="74901"/>
                  <a:alpha val="5269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04" name="Google Shape;104;p6"/>
          <p:cNvSpPr/>
          <p:nvPr/>
        </p:nvSpPr>
        <p:spPr>
          <a:xfrm>
            <a:off x="10093536" y="510402"/>
            <a:ext cx="2354465" cy="849096"/>
          </a:xfrm>
          <a:custGeom>
            <a:avLst/>
            <a:gdLst/>
            <a:ahLst/>
            <a:cxnLst/>
            <a:rect l="l" t="t" r="r" b="b"/>
            <a:pathLst>
              <a:path w="74117" h="26566" extrusionOk="0">
                <a:moveTo>
                  <a:pt x="43979" y="0"/>
                </a:moveTo>
                <a:lnTo>
                  <a:pt x="42472" y="56"/>
                </a:lnTo>
                <a:lnTo>
                  <a:pt x="41021" y="279"/>
                </a:lnTo>
                <a:lnTo>
                  <a:pt x="39570" y="558"/>
                </a:lnTo>
                <a:lnTo>
                  <a:pt x="38175" y="1005"/>
                </a:lnTo>
                <a:lnTo>
                  <a:pt x="36835" y="1507"/>
                </a:lnTo>
                <a:lnTo>
                  <a:pt x="35551" y="2177"/>
                </a:lnTo>
                <a:lnTo>
                  <a:pt x="34324" y="2902"/>
                </a:lnTo>
                <a:lnTo>
                  <a:pt x="33207" y="3739"/>
                </a:lnTo>
                <a:lnTo>
                  <a:pt x="32147" y="4632"/>
                </a:lnTo>
                <a:lnTo>
                  <a:pt x="31142" y="5637"/>
                </a:lnTo>
                <a:lnTo>
                  <a:pt x="30194" y="6753"/>
                </a:lnTo>
                <a:lnTo>
                  <a:pt x="29412" y="7869"/>
                </a:lnTo>
                <a:lnTo>
                  <a:pt x="28687" y="9097"/>
                </a:lnTo>
                <a:lnTo>
                  <a:pt x="28017" y="10381"/>
                </a:lnTo>
                <a:lnTo>
                  <a:pt x="27515" y="11720"/>
                </a:lnTo>
                <a:lnTo>
                  <a:pt x="27124" y="13115"/>
                </a:lnTo>
                <a:lnTo>
                  <a:pt x="26287" y="12557"/>
                </a:lnTo>
                <a:lnTo>
                  <a:pt x="25450" y="11999"/>
                </a:lnTo>
                <a:lnTo>
                  <a:pt x="24557" y="11553"/>
                </a:lnTo>
                <a:lnTo>
                  <a:pt x="23608" y="11218"/>
                </a:lnTo>
                <a:lnTo>
                  <a:pt x="22659" y="10883"/>
                </a:lnTo>
                <a:lnTo>
                  <a:pt x="21655" y="10660"/>
                </a:lnTo>
                <a:lnTo>
                  <a:pt x="20594" y="10548"/>
                </a:lnTo>
                <a:lnTo>
                  <a:pt x="19534" y="10492"/>
                </a:lnTo>
                <a:lnTo>
                  <a:pt x="18418" y="10548"/>
                </a:lnTo>
                <a:lnTo>
                  <a:pt x="17301" y="10716"/>
                </a:lnTo>
                <a:lnTo>
                  <a:pt x="16241" y="10939"/>
                </a:lnTo>
                <a:lnTo>
                  <a:pt x="15236" y="11274"/>
                </a:lnTo>
                <a:lnTo>
                  <a:pt x="14232" y="11720"/>
                </a:lnTo>
                <a:lnTo>
                  <a:pt x="13339" y="12222"/>
                </a:lnTo>
                <a:lnTo>
                  <a:pt x="12446" y="12781"/>
                </a:lnTo>
                <a:lnTo>
                  <a:pt x="11609" y="13450"/>
                </a:lnTo>
                <a:lnTo>
                  <a:pt x="10827" y="14176"/>
                </a:lnTo>
                <a:lnTo>
                  <a:pt x="10158" y="14957"/>
                </a:lnTo>
                <a:lnTo>
                  <a:pt x="9488" y="15794"/>
                </a:lnTo>
                <a:lnTo>
                  <a:pt x="8930" y="16687"/>
                </a:lnTo>
                <a:lnTo>
                  <a:pt x="8428" y="17636"/>
                </a:lnTo>
                <a:lnTo>
                  <a:pt x="8037" y="18641"/>
                </a:lnTo>
                <a:lnTo>
                  <a:pt x="7758" y="19645"/>
                </a:lnTo>
                <a:lnTo>
                  <a:pt x="7535" y="20706"/>
                </a:lnTo>
                <a:lnTo>
                  <a:pt x="6809" y="20594"/>
                </a:lnTo>
                <a:lnTo>
                  <a:pt x="6028" y="20538"/>
                </a:lnTo>
                <a:lnTo>
                  <a:pt x="5414" y="20594"/>
                </a:lnTo>
                <a:lnTo>
                  <a:pt x="4800" y="20650"/>
                </a:lnTo>
                <a:lnTo>
                  <a:pt x="4242" y="20817"/>
                </a:lnTo>
                <a:lnTo>
                  <a:pt x="3684" y="20985"/>
                </a:lnTo>
                <a:lnTo>
                  <a:pt x="3181" y="21264"/>
                </a:lnTo>
                <a:lnTo>
                  <a:pt x="2679" y="21543"/>
                </a:lnTo>
                <a:lnTo>
                  <a:pt x="2177" y="21933"/>
                </a:lnTo>
                <a:lnTo>
                  <a:pt x="1786" y="22324"/>
                </a:lnTo>
                <a:lnTo>
                  <a:pt x="1395" y="22715"/>
                </a:lnTo>
                <a:lnTo>
                  <a:pt x="1005" y="23217"/>
                </a:lnTo>
                <a:lnTo>
                  <a:pt x="726" y="23719"/>
                </a:lnTo>
                <a:lnTo>
                  <a:pt x="447" y="24222"/>
                </a:lnTo>
                <a:lnTo>
                  <a:pt x="279" y="24780"/>
                </a:lnTo>
                <a:lnTo>
                  <a:pt x="112" y="25338"/>
                </a:lnTo>
                <a:lnTo>
                  <a:pt x="56" y="25952"/>
                </a:lnTo>
                <a:lnTo>
                  <a:pt x="0" y="26566"/>
                </a:lnTo>
                <a:lnTo>
                  <a:pt x="73782" y="26566"/>
                </a:lnTo>
                <a:lnTo>
                  <a:pt x="73949" y="25896"/>
                </a:lnTo>
                <a:lnTo>
                  <a:pt x="74005" y="25226"/>
                </a:lnTo>
                <a:lnTo>
                  <a:pt x="74117" y="24557"/>
                </a:lnTo>
                <a:lnTo>
                  <a:pt x="74117" y="23887"/>
                </a:lnTo>
                <a:lnTo>
                  <a:pt x="74061" y="22771"/>
                </a:lnTo>
                <a:lnTo>
                  <a:pt x="73893" y="21654"/>
                </a:lnTo>
                <a:lnTo>
                  <a:pt x="73614" y="20650"/>
                </a:lnTo>
                <a:lnTo>
                  <a:pt x="73279" y="19645"/>
                </a:lnTo>
                <a:lnTo>
                  <a:pt x="72777" y="18696"/>
                </a:lnTo>
                <a:lnTo>
                  <a:pt x="72275" y="17748"/>
                </a:lnTo>
                <a:lnTo>
                  <a:pt x="71605" y="16911"/>
                </a:lnTo>
                <a:lnTo>
                  <a:pt x="70935" y="16129"/>
                </a:lnTo>
                <a:lnTo>
                  <a:pt x="70154" y="15459"/>
                </a:lnTo>
                <a:lnTo>
                  <a:pt x="69317" y="14790"/>
                </a:lnTo>
                <a:lnTo>
                  <a:pt x="68368" y="14287"/>
                </a:lnTo>
                <a:lnTo>
                  <a:pt x="67419" y="13785"/>
                </a:lnTo>
                <a:lnTo>
                  <a:pt x="66415" y="13450"/>
                </a:lnTo>
                <a:lnTo>
                  <a:pt x="65410" y="13171"/>
                </a:lnTo>
                <a:lnTo>
                  <a:pt x="64294" y="13004"/>
                </a:lnTo>
                <a:lnTo>
                  <a:pt x="63178" y="12948"/>
                </a:lnTo>
                <a:lnTo>
                  <a:pt x="62006" y="13004"/>
                </a:lnTo>
                <a:lnTo>
                  <a:pt x="60889" y="13171"/>
                </a:lnTo>
                <a:lnTo>
                  <a:pt x="60443" y="11776"/>
                </a:lnTo>
                <a:lnTo>
                  <a:pt x="59941" y="10437"/>
                </a:lnTo>
                <a:lnTo>
                  <a:pt x="59327" y="9153"/>
                </a:lnTo>
                <a:lnTo>
                  <a:pt x="58601" y="7925"/>
                </a:lnTo>
                <a:lnTo>
                  <a:pt x="57764" y="6753"/>
                </a:lnTo>
                <a:lnTo>
                  <a:pt x="56871" y="5693"/>
                </a:lnTo>
                <a:lnTo>
                  <a:pt x="55866" y="4688"/>
                </a:lnTo>
                <a:lnTo>
                  <a:pt x="54806" y="3739"/>
                </a:lnTo>
                <a:lnTo>
                  <a:pt x="53634" y="2902"/>
                </a:lnTo>
                <a:lnTo>
                  <a:pt x="52406" y="2177"/>
                </a:lnTo>
                <a:lnTo>
                  <a:pt x="51123" y="1507"/>
                </a:lnTo>
                <a:lnTo>
                  <a:pt x="49783" y="1005"/>
                </a:lnTo>
                <a:lnTo>
                  <a:pt x="48388" y="558"/>
                </a:lnTo>
                <a:lnTo>
                  <a:pt x="46993" y="279"/>
                </a:lnTo>
                <a:lnTo>
                  <a:pt x="45486" y="56"/>
                </a:lnTo>
                <a:lnTo>
                  <a:pt x="43979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52549"/>
                  <a:alpha val="52690"/>
                </a:srgbClr>
              </a:gs>
              <a:gs pos="100000">
                <a:srgbClr val="FFFFFF">
                  <a:alpha val="74901"/>
                  <a:alpha val="5269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05" name="Google Shape;105;p6"/>
          <p:cNvSpPr/>
          <p:nvPr/>
        </p:nvSpPr>
        <p:spPr>
          <a:xfrm>
            <a:off x="-107963" y="288049"/>
            <a:ext cx="1116090" cy="438172"/>
          </a:xfrm>
          <a:custGeom>
            <a:avLst/>
            <a:gdLst/>
            <a:ahLst/>
            <a:cxnLst/>
            <a:rect l="l" t="t" r="r" b="b"/>
            <a:pathLst>
              <a:path w="32036" h="12503" extrusionOk="0">
                <a:moveTo>
                  <a:pt x="16297" y="1"/>
                </a:moveTo>
                <a:lnTo>
                  <a:pt x="15460" y="56"/>
                </a:lnTo>
                <a:lnTo>
                  <a:pt x="14679" y="168"/>
                </a:lnTo>
                <a:lnTo>
                  <a:pt x="13897" y="336"/>
                </a:lnTo>
                <a:lnTo>
                  <a:pt x="13172" y="615"/>
                </a:lnTo>
                <a:lnTo>
                  <a:pt x="12446" y="894"/>
                </a:lnTo>
                <a:lnTo>
                  <a:pt x="11777" y="1284"/>
                </a:lnTo>
                <a:lnTo>
                  <a:pt x="11163" y="1731"/>
                </a:lnTo>
                <a:lnTo>
                  <a:pt x="10549" y="2233"/>
                </a:lnTo>
                <a:lnTo>
                  <a:pt x="9991" y="2735"/>
                </a:lnTo>
                <a:lnTo>
                  <a:pt x="9488" y="3349"/>
                </a:lnTo>
                <a:lnTo>
                  <a:pt x="9042" y="3963"/>
                </a:lnTo>
                <a:lnTo>
                  <a:pt x="8651" y="4633"/>
                </a:lnTo>
                <a:lnTo>
                  <a:pt x="8372" y="5358"/>
                </a:lnTo>
                <a:lnTo>
                  <a:pt x="8093" y="6084"/>
                </a:lnTo>
                <a:lnTo>
                  <a:pt x="7870" y="6865"/>
                </a:lnTo>
                <a:lnTo>
                  <a:pt x="7758" y="7647"/>
                </a:lnTo>
                <a:lnTo>
                  <a:pt x="7144" y="7368"/>
                </a:lnTo>
                <a:lnTo>
                  <a:pt x="6530" y="7089"/>
                </a:lnTo>
                <a:lnTo>
                  <a:pt x="5861" y="6977"/>
                </a:lnTo>
                <a:lnTo>
                  <a:pt x="5135" y="6921"/>
                </a:lnTo>
                <a:lnTo>
                  <a:pt x="4577" y="6921"/>
                </a:lnTo>
                <a:lnTo>
                  <a:pt x="4075" y="7033"/>
                </a:lnTo>
                <a:lnTo>
                  <a:pt x="3572" y="7144"/>
                </a:lnTo>
                <a:lnTo>
                  <a:pt x="3126" y="7312"/>
                </a:lnTo>
                <a:lnTo>
                  <a:pt x="2679" y="7535"/>
                </a:lnTo>
                <a:lnTo>
                  <a:pt x="2233" y="7814"/>
                </a:lnTo>
                <a:lnTo>
                  <a:pt x="1842" y="8093"/>
                </a:lnTo>
                <a:lnTo>
                  <a:pt x="1507" y="8428"/>
                </a:lnTo>
                <a:lnTo>
                  <a:pt x="1173" y="8763"/>
                </a:lnTo>
                <a:lnTo>
                  <a:pt x="894" y="9154"/>
                </a:lnTo>
                <a:lnTo>
                  <a:pt x="615" y="9600"/>
                </a:lnTo>
                <a:lnTo>
                  <a:pt x="391" y="10047"/>
                </a:lnTo>
                <a:lnTo>
                  <a:pt x="224" y="10493"/>
                </a:lnTo>
                <a:lnTo>
                  <a:pt x="112" y="10995"/>
                </a:lnTo>
                <a:lnTo>
                  <a:pt x="1" y="11498"/>
                </a:lnTo>
                <a:lnTo>
                  <a:pt x="1" y="12056"/>
                </a:lnTo>
                <a:lnTo>
                  <a:pt x="1" y="12502"/>
                </a:lnTo>
                <a:lnTo>
                  <a:pt x="31868" y="12502"/>
                </a:lnTo>
                <a:lnTo>
                  <a:pt x="32036" y="11832"/>
                </a:lnTo>
                <a:lnTo>
                  <a:pt x="32036" y="11107"/>
                </a:lnTo>
                <a:lnTo>
                  <a:pt x="32036" y="10493"/>
                </a:lnTo>
                <a:lnTo>
                  <a:pt x="31924" y="9879"/>
                </a:lnTo>
                <a:lnTo>
                  <a:pt x="31757" y="9321"/>
                </a:lnTo>
                <a:lnTo>
                  <a:pt x="31589" y="8763"/>
                </a:lnTo>
                <a:lnTo>
                  <a:pt x="31310" y="8205"/>
                </a:lnTo>
                <a:lnTo>
                  <a:pt x="31031" y="7702"/>
                </a:lnTo>
                <a:lnTo>
                  <a:pt x="30696" y="7256"/>
                </a:lnTo>
                <a:lnTo>
                  <a:pt x="30306" y="6810"/>
                </a:lnTo>
                <a:lnTo>
                  <a:pt x="29859" y="6419"/>
                </a:lnTo>
                <a:lnTo>
                  <a:pt x="29357" y="6084"/>
                </a:lnTo>
                <a:lnTo>
                  <a:pt x="28910" y="5805"/>
                </a:lnTo>
                <a:lnTo>
                  <a:pt x="28352" y="5526"/>
                </a:lnTo>
                <a:lnTo>
                  <a:pt x="27794" y="5303"/>
                </a:lnTo>
                <a:lnTo>
                  <a:pt x="27236" y="5191"/>
                </a:lnTo>
                <a:lnTo>
                  <a:pt x="26622" y="5079"/>
                </a:lnTo>
                <a:lnTo>
                  <a:pt x="25562" y="5079"/>
                </a:lnTo>
                <a:lnTo>
                  <a:pt x="25115" y="5135"/>
                </a:lnTo>
                <a:lnTo>
                  <a:pt x="24222" y="5303"/>
                </a:lnTo>
                <a:lnTo>
                  <a:pt x="23943" y="4745"/>
                </a:lnTo>
                <a:lnTo>
                  <a:pt x="23664" y="4186"/>
                </a:lnTo>
                <a:lnTo>
                  <a:pt x="23329" y="3684"/>
                </a:lnTo>
                <a:lnTo>
                  <a:pt x="22939" y="3182"/>
                </a:lnTo>
                <a:lnTo>
                  <a:pt x="22548" y="2680"/>
                </a:lnTo>
                <a:lnTo>
                  <a:pt x="22102" y="2289"/>
                </a:lnTo>
                <a:lnTo>
                  <a:pt x="21599" y="1842"/>
                </a:lnTo>
                <a:lnTo>
                  <a:pt x="21097" y="1508"/>
                </a:lnTo>
                <a:lnTo>
                  <a:pt x="20595" y="1173"/>
                </a:lnTo>
                <a:lnTo>
                  <a:pt x="20037" y="838"/>
                </a:lnTo>
                <a:lnTo>
                  <a:pt x="19478" y="615"/>
                </a:lnTo>
                <a:lnTo>
                  <a:pt x="18865" y="391"/>
                </a:lnTo>
                <a:lnTo>
                  <a:pt x="18251" y="224"/>
                </a:lnTo>
                <a:lnTo>
                  <a:pt x="17637" y="112"/>
                </a:lnTo>
                <a:lnTo>
                  <a:pt x="16967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52549"/>
                  <a:alpha val="52690"/>
                </a:srgbClr>
              </a:gs>
              <a:gs pos="100000">
                <a:srgbClr val="FFFFFF">
                  <a:alpha val="74901"/>
                  <a:alpha val="5269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06" name="Google Shape;106;p6"/>
          <p:cNvSpPr/>
          <p:nvPr/>
        </p:nvSpPr>
        <p:spPr>
          <a:xfrm>
            <a:off x="0" y="5529071"/>
            <a:ext cx="12709525" cy="1648389"/>
          </a:xfrm>
          <a:custGeom>
            <a:avLst/>
            <a:gdLst/>
            <a:ahLst/>
            <a:cxnLst/>
            <a:rect l="l" t="t" r="r" b="b"/>
            <a:pathLst>
              <a:path w="285750" h="36835" extrusionOk="0">
                <a:moveTo>
                  <a:pt x="280169" y="0"/>
                </a:moveTo>
                <a:lnTo>
                  <a:pt x="272802" y="4465"/>
                </a:lnTo>
                <a:lnTo>
                  <a:pt x="272802" y="23441"/>
                </a:lnTo>
                <a:lnTo>
                  <a:pt x="264988" y="23441"/>
                </a:lnTo>
                <a:lnTo>
                  <a:pt x="264988" y="12948"/>
                </a:lnTo>
                <a:lnTo>
                  <a:pt x="260524" y="12948"/>
                </a:lnTo>
                <a:lnTo>
                  <a:pt x="260524" y="6028"/>
                </a:lnTo>
                <a:lnTo>
                  <a:pt x="253157" y="6028"/>
                </a:lnTo>
                <a:lnTo>
                  <a:pt x="253157" y="19869"/>
                </a:lnTo>
                <a:lnTo>
                  <a:pt x="232395" y="15404"/>
                </a:lnTo>
                <a:lnTo>
                  <a:pt x="232395" y="7144"/>
                </a:lnTo>
                <a:lnTo>
                  <a:pt x="225698" y="7144"/>
                </a:lnTo>
                <a:lnTo>
                  <a:pt x="225698" y="19422"/>
                </a:lnTo>
                <a:lnTo>
                  <a:pt x="216098" y="19422"/>
                </a:lnTo>
                <a:lnTo>
                  <a:pt x="216098" y="9153"/>
                </a:lnTo>
                <a:lnTo>
                  <a:pt x="214313" y="9153"/>
                </a:lnTo>
                <a:lnTo>
                  <a:pt x="214313" y="8483"/>
                </a:lnTo>
                <a:lnTo>
                  <a:pt x="210071" y="8483"/>
                </a:lnTo>
                <a:lnTo>
                  <a:pt x="210071" y="9153"/>
                </a:lnTo>
                <a:lnTo>
                  <a:pt x="208731" y="9153"/>
                </a:lnTo>
                <a:lnTo>
                  <a:pt x="208731" y="18083"/>
                </a:lnTo>
                <a:lnTo>
                  <a:pt x="200695" y="18083"/>
                </a:lnTo>
                <a:lnTo>
                  <a:pt x="200695" y="6028"/>
                </a:lnTo>
                <a:lnTo>
                  <a:pt x="198462" y="6028"/>
                </a:lnTo>
                <a:lnTo>
                  <a:pt x="198351" y="5693"/>
                </a:lnTo>
                <a:lnTo>
                  <a:pt x="198239" y="5414"/>
                </a:lnTo>
                <a:lnTo>
                  <a:pt x="198072" y="5135"/>
                </a:lnTo>
                <a:lnTo>
                  <a:pt x="197848" y="4911"/>
                </a:lnTo>
                <a:lnTo>
                  <a:pt x="197625" y="4744"/>
                </a:lnTo>
                <a:lnTo>
                  <a:pt x="197346" y="4577"/>
                </a:lnTo>
                <a:lnTo>
                  <a:pt x="197011" y="4521"/>
                </a:lnTo>
                <a:lnTo>
                  <a:pt x="196676" y="4465"/>
                </a:lnTo>
                <a:lnTo>
                  <a:pt x="196342" y="4521"/>
                </a:lnTo>
                <a:lnTo>
                  <a:pt x="196007" y="4577"/>
                </a:lnTo>
                <a:lnTo>
                  <a:pt x="195728" y="4744"/>
                </a:lnTo>
                <a:lnTo>
                  <a:pt x="195504" y="4911"/>
                </a:lnTo>
                <a:lnTo>
                  <a:pt x="195281" y="5135"/>
                </a:lnTo>
                <a:lnTo>
                  <a:pt x="195114" y="5414"/>
                </a:lnTo>
                <a:lnTo>
                  <a:pt x="195002" y="5693"/>
                </a:lnTo>
                <a:lnTo>
                  <a:pt x="194890" y="6028"/>
                </a:lnTo>
                <a:lnTo>
                  <a:pt x="192881" y="6028"/>
                </a:lnTo>
                <a:lnTo>
                  <a:pt x="192881" y="14734"/>
                </a:lnTo>
                <a:lnTo>
                  <a:pt x="182166" y="14734"/>
                </a:lnTo>
                <a:lnTo>
                  <a:pt x="182166" y="19869"/>
                </a:lnTo>
                <a:lnTo>
                  <a:pt x="172789" y="19869"/>
                </a:lnTo>
                <a:lnTo>
                  <a:pt x="172789" y="14734"/>
                </a:lnTo>
                <a:lnTo>
                  <a:pt x="167432" y="12502"/>
                </a:lnTo>
                <a:lnTo>
                  <a:pt x="167432" y="16967"/>
                </a:lnTo>
                <a:lnTo>
                  <a:pt x="160511" y="16967"/>
                </a:lnTo>
                <a:lnTo>
                  <a:pt x="160511" y="8037"/>
                </a:lnTo>
                <a:lnTo>
                  <a:pt x="154260" y="8037"/>
                </a:lnTo>
                <a:lnTo>
                  <a:pt x="154260" y="6697"/>
                </a:lnTo>
                <a:lnTo>
                  <a:pt x="152251" y="6697"/>
                </a:lnTo>
                <a:lnTo>
                  <a:pt x="152251" y="8037"/>
                </a:lnTo>
                <a:lnTo>
                  <a:pt x="150912" y="8037"/>
                </a:lnTo>
                <a:lnTo>
                  <a:pt x="150912" y="21655"/>
                </a:lnTo>
                <a:lnTo>
                  <a:pt x="138410" y="21655"/>
                </a:lnTo>
                <a:lnTo>
                  <a:pt x="138410" y="8037"/>
                </a:lnTo>
                <a:lnTo>
                  <a:pt x="130597" y="8037"/>
                </a:lnTo>
                <a:lnTo>
                  <a:pt x="130597" y="18976"/>
                </a:lnTo>
                <a:lnTo>
                  <a:pt x="127695" y="18976"/>
                </a:lnTo>
                <a:lnTo>
                  <a:pt x="127695" y="11162"/>
                </a:lnTo>
                <a:lnTo>
                  <a:pt x="121890" y="11162"/>
                </a:lnTo>
                <a:lnTo>
                  <a:pt x="121890" y="18976"/>
                </a:lnTo>
                <a:lnTo>
                  <a:pt x="120774" y="18976"/>
                </a:lnTo>
                <a:lnTo>
                  <a:pt x="120774" y="20538"/>
                </a:lnTo>
                <a:lnTo>
                  <a:pt x="109165" y="20538"/>
                </a:lnTo>
                <a:lnTo>
                  <a:pt x="109165" y="12948"/>
                </a:lnTo>
                <a:lnTo>
                  <a:pt x="99343" y="12948"/>
                </a:lnTo>
                <a:lnTo>
                  <a:pt x="99343" y="11162"/>
                </a:lnTo>
                <a:lnTo>
                  <a:pt x="93762" y="11162"/>
                </a:lnTo>
                <a:lnTo>
                  <a:pt x="93762" y="22994"/>
                </a:lnTo>
                <a:lnTo>
                  <a:pt x="86841" y="22994"/>
                </a:lnTo>
                <a:lnTo>
                  <a:pt x="86841" y="14734"/>
                </a:lnTo>
                <a:lnTo>
                  <a:pt x="84386" y="14734"/>
                </a:lnTo>
                <a:lnTo>
                  <a:pt x="84386" y="12948"/>
                </a:lnTo>
                <a:lnTo>
                  <a:pt x="80144" y="12948"/>
                </a:lnTo>
                <a:lnTo>
                  <a:pt x="80144" y="14734"/>
                </a:lnTo>
                <a:lnTo>
                  <a:pt x="77465" y="14734"/>
                </a:lnTo>
                <a:lnTo>
                  <a:pt x="77465" y="21655"/>
                </a:lnTo>
                <a:lnTo>
                  <a:pt x="56927" y="21655"/>
                </a:lnTo>
                <a:lnTo>
                  <a:pt x="56927" y="16297"/>
                </a:lnTo>
                <a:lnTo>
                  <a:pt x="51346" y="16297"/>
                </a:lnTo>
                <a:lnTo>
                  <a:pt x="51346" y="8037"/>
                </a:lnTo>
                <a:lnTo>
                  <a:pt x="45318" y="10269"/>
                </a:lnTo>
                <a:lnTo>
                  <a:pt x="45318" y="27682"/>
                </a:lnTo>
                <a:lnTo>
                  <a:pt x="33710" y="27682"/>
                </a:lnTo>
                <a:lnTo>
                  <a:pt x="33710" y="11162"/>
                </a:lnTo>
                <a:lnTo>
                  <a:pt x="25673" y="11162"/>
                </a:lnTo>
                <a:lnTo>
                  <a:pt x="25673" y="21878"/>
                </a:lnTo>
                <a:lnTo>
                  <a:pt x="8037" y="21878"/>
                </a:lnTo>
                <a:lnTo>
                  <a:pt x="8037" y="16967"/>
                </a:lnTo>
                <a:lnTo>
                  <a:pt x="0" y="16967"/>
                </a:lnTo>
                <a:lnTo>
                  <a:pt x="0" y="36835"/>
                </a:lnTo>
                <a:lnTo>
                  <a:pt x="285750" y="36835"/>
                </a:lnTo>
                <a:lnTo>
                  <a:pt x="285750" y="16743"/>
                </a:lnTo>
                <a:lnTo>
                  <a:pt x="280169" y="16743"/>
                </a:lnTo>
                <a:lnTo>
                  <a:pt x="280169" y="0"/>
                </a:lnTo>
                <a:close/>
              </a:path>
            </a:pathLst>
          </a:custGeom>
          <a:solidFill>
            <a:srgbClr val="1C4587">
              <a:alpha val="23460"/>
            </a:srgbClr>
          </a:soli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07" name="Google Shape;107;p6"/>
          <p:cNvSpPr/>
          <p:nvPr/>
        </p:nvSpPr>
        <p:spPr>
          <a:xfrm>
            <a:off x="49637" y="5628955"/>
            <a:ext cx="12610251" cy="1548506"/>
          </a:xfrm>
          <a:custGeom>
            <a:avLst/>
            <a:gdLst/>
            <a:ahLst/>
            <a:cxnLst/>
            <a:rect l="l" t="t" r="r" b="b"/>
            <a:pathLst>
              <a:path w="283518" h="34603" extrusionOk="0">
                <a:moveTo>
                  <a:pt x="110059" y="1"/>
                </a:moveTo>
                <a:lnTo>
                  <a:pt x="110059" y="2010"/>
                </a:lnTo>
                <a:lnTo>
                  <a:pt x="108273" y="2010"/>
                </a:lnTo>
                <a:lnTo>
                  <a:pt x="108273" y="5135"/>
                </a:lnTo>
                <a:lnTo>
                  <a:pt x="105817" y="5135"/>
                </a:lnTo>
                <a:lnTo>
                  <a:pt x="105817" y="29245"/>
                </a:lnTo>
                <a:lnTo>
                  <a:pt x="100236" y="29245"/>
                </a:lnTo>
                <a:lnTo>
                  <a:pt x="100236" y="16297"/>
                </a:lnTo>
                <a:lnTo>
                  <a:pt x="90413" y="16297"/>
                </a:lnTo>
                <a:lnTo>
                  <a:pt x="90413" y="26622"/>
                </a:lnTo>
                <a:lnTo>
                  <a:pt x="83046" y="29859"/>
                </a:lnTo>
                <a:lnTo>
                  <a:pt x="83046" y="22771"/>
                </a:lnTo>
                <a:lnTo>
                  <a:pt x="80144" y="22771"/>
                </a:lnTo>
                <a:lnTo>
                  <a:pt x="80144" y="29245"/>
                </a:lnTo>
                <a:lnTo>
                  <a:pt x="73224" y="29245"/>
                </a:lnTo>
                <a:lnTo>
                  <a:pt x="73224" y="24557"/>
                </a:lnTo>
                <a:lnTo>
                  <a:pt x="69429" y="24557"/>
                </a:lnTo>
                <a:lnTo>
                  <a:pt x="69429" y="11386"/>
                </a:lnTo>
                <a:lnTo>
                  <a:pt x="59159" y="13228"/>
                </a:lnTo>
                <a:lnTo>
                  <a:pt x="59159" y="24557"/>
                </a:lnTo>
                <a:lnTo>
                  <a:pt x="53355" y="24557"/>
                </a:lnTo>
                <a:lnTo>
                  <a:pt x="53355" y="29245"/>
                </a:lnTo>
                <a:lnTo>
                  <a:pt x="45765" y="29245"/>
                </a:lnTo>
                <a:lnTo>
                  <a:pt x="45765" y="13842"/>
                </a:lnTo>
                <a:lnTo>
                  <a:pt x="41747" y="13842"/>
                </a:lnTo>
                <a:lnTo>
                  <a:pt x="41747" y="5135"/>
                </a:lnTo>
                <a:lnTo>
                  <a:pt x="28352" y="5135"/>
                </a:lnTo>
                <a:lnTo>
                  <a:pt x="28352" y="25450"/>
                </a:lnTo>
                <a:lnTo>
                  <a:pt x="20762" y="25450"/>
                </a:lnTo>
                <a:lnTo>
                  <a:pt x="20762" y="16297"/>
                </a:lnTo>
                <a:lnTo>
                  <a:pt x="19311" y="16297"/>
                </a:lnTo>
                <a:lnTo>
                  <a:pt x="19143" y="15348"/>
                </a:lnTo>
                <a:lnTo>
                  <a:pt x="19032" y="14902"/>
                </a:lnTo>
                <a:lnTo>
                  <a:pt x="18864" y="14511"/>
                </a:lnTo>
                <a:lnTo>
                  <a:pt x="18585" y="14121"/>
                </a:lnTo>
                <a:lnTo>
                  <a:pt x="18306" y="13786"/>
                </a:lnTo>
                <a:lnTo>
                  <a:pt x="17915" y="13507"/>
                </a:lnTo>
                <a:lnTo>
                  <a:pt x="17525" y="13339"/>
                </a:lnTo>
                <a:lnTo>
                  <a:pt x="17078" y="13228"/>
                </a:lnTo>
                <a:lnTo>
                  <a:pt x="16632" y="13172"/>
                </a:lnTo>
                <a:lnTo>
                  <a:pt x="16185" y="13228"/>
                </a:lnTo>
                <a:lnTo>
                  <a:pt x="15739" y="13339"/>
                </a:lnTo>
                <a:lnTo>
                  <a:pt x="15348" y="13507"/>
                </a:lnTo>
                <a:lnTo>
                  <a:pt x="14957" y="13786"/>
                </a:lnTo>
                <a:lnTo>
                  <a:pt x="14678" y="14121"/>
                </a:lnTo>
                <a:lnTo>
                  <a:pt x="14399" y="14511"/>
                </a:lnTo>
                <a:lnTo>
                  <a:pt x="14232" y="14902"/>
                </a:lnTo>
                <a:lnTo>
                  <a:pt x="14120" y="15348"/>
                </a:lnTo>
                <a:lnTo>
                  <a:pt x="13953" y="16297"/>
                </a:lnTo>
                <a:lnTo>
                  <a:pt x="12502" y="16297"/>
                </a:lnTo>
                <a:lnTo>
                  <a:pt x="12502" y="21153"/>
                </a:lnTo>
                <a:lnTo>
                  <a:pt x="4242" y="23385"/>
                </a:lnTo>
                <a:lnTo>
                  <a:pt x="4242" y="29245"/>
                </a:lnTo>
                <a:lnTo>
                  <a:pt x="0" y="29245"/>
                </a:lnTo>
                <a:lnTo>
                  <a:pt x="0" y="34603"/>
                </a:lnTo>
                <a:lnTo>
                  <a:pt x="283518" y="34603"/>
                </a:lnTo>
                <a:lnTo>
                  <a:pt x="283518" y="25450"/>
                </a:lnTo>
                <a:lnTo>
                  <a:pt x="275258" y="25450"/>
                </a:lnTo>
                <a:lnTo>
                  <a:pt x="275258" y="11163"/>
                </a:lnTo>
                <a:lnTo>
                  <a:pt x="268114" y="11163"/>
                </a:lnTo>
                <a:lnTo>
                  <a:pt x="268114" y="19423"/>
                </a:lnTo>
                <a:lnTo>
                  <a:pt x="255389" y="19423"/>
                </a:lnTo>
                <a:lnTo>
                  <a:pt x="255389" y="29245"/>
                </a:lnTo>
                <a:lnTo>
                  <a:pt x="247576" y="29245"/>
                </a:lnTo>
                <a:lnTo>
                  <a:pt x="247576" y="5135"/>
                </a:lnTo>
                <a:lnTo>
                  <a:pt x="244450" y="5135"/>
                </a:lnTo>
                <a:lnTo>
                  <a:pt x="244450" y="4075"/>
                </a:lnTo>
                <a:lnTo>
                  <a:pt x="244339" y="3405"/>
                </a:lnTo>
                <a:lnTo>
                  <a:pt x="244171" y="2791"/>
                </a:lnTo>
                <a:lnTo>
                  <a:pt x="243892" y="2289"/>
                </a:lnTo>
                <a:lnTo>
                  <a:pt x="243502" y="1787"/>
                </a:lnTo>
                <a:lnTo>
                  <a:pt x="242999" y="1452"/>
                </a:lnTo>
                <a:lnTo>
                  <a:pt x="242441" y="1117"/>
                </a:lnTo>
                <a:lnTo>
                  <a:pt x="241883" y="949"/>
                </a:lnTo>
                <a:lnTo>
                  <a:pt x="241213" y="894"/>
                </a:lnTo>
                <a:lnTo>
                  <a:pt x="240544" y="949"/>
                </a:lnTo>
                <a:lnTo>
                  <a:pt x="239986" y="1117"/>
                </a:lnTo>
                <a:lnTo>
                  <a:pt x="239427" y="1452"/>
                </a:lnTo>
                <a:lnTo>
                  <a:pt x="238925" y="1787"/>
                </a:lnTo>
                <a:lnTo>
                  <a:pt x="238534" y="2289"/>
                </a:lnTo>
                <a:lnTo>
                  <a:pt x="238255" y="2791"/>
                </a:lnTo>
                <a:lnTo>
                  <a:pt x="238088" y="3405"/>
                </a:lnTo>
                <a:lnTo>
                  <a:pt x="237976" y="4075"/>
                </a:lnTo>
                <a:lnTo>
                  <a:pt x="237976" y="5135"/>
                </a:lnTo>
                <a:lnTo>
                  <a:pt x="235074" y="5135"/>
                </a:lnTo>
                <a:lnTo>
                  <a:pt x="235074" y="21878"/>
                </a:lnTo>
                <a:lnTo>
                  <a:pt x="226368" y="30864"/>
                </a:lnTo>
                <a:lnTo>
                  <a:pt x="226368" y="894"/>
                </a:lnTo>
                <a:lnTo>
                  <a:pt x="221010" y="5637"/>
                </a:lnTo>
                <a:lnTo>
                  <a:pt x="221010" y="21432"/>
                </a:lnTo>
                <a:lnTo>
                  <a:pt x="216322" y="21432"/>
                </a:lnTo>
                <a:lnTo>
                  <a:pt x="216322" y="13842"/>
                </a:lnTo>
                <a:lnTo>
                  <a:pt x="204490" y="13842"/>
                </a:lnTo>
                <a:lnTo>
                  <a:pt x="204490" y="29245"/>
                </a:lnTo>
                <a:lnTo>
                  <a:pt x="195114" y="29245"/>
                </a:lnTo>
                <a:lnTo>
                  <a:pt x="195114" y="11163"/>
                </a:lnTo>
                <a:lnTo>
                  <a:pt x="185961" y="11163"/>
                </a:lnTo>
                <a:lnTo>
                  <a:pt x="185961" y="29245"/>
                </a:lnTo>
                <a:lnTo>
                  <a:pt x="177255" y="29245"/>
                </a:lnTo>
                <a:lnTo>
                  <a:pt x="177255" y="16297"/>
                </a:lnTo>
                <a:lnTo>
                  <a:pt x="174799" y="16297"/>
                </a:lnTo>
                <a:lnTo>
                  <a:pt x="174799" y="29692"/>
                </a:lnTo>
                <a:lnTo>
                  <a:pt x="166316" y="26678"/>
                </a:lnTo>
                <a:lnTo>
                  <a:pt x="166316" y="19423"/>
                </a:lnTo>
                <a:lnTo>
                  <a:pt x="163190" y="19423"/>
                </a:lnTo>
                <a:lnTo>
                  <a:pt x="163190" y="11832"/>
                </a:lnTo>
                <a:lnTo>
                  <a:pt x="155600" y="11832"/>
                </a:lnTo>
                <a:lnTo>
                  <a:pt x="155600" y="19423"/>
                </a:lnTo>
                <a:lnTo>
                  <a:pt x="144884" y="19423"/>
                </a:lnTo>
                <a:lnTo>
                  <a:pt x="144884" y="15293"/>
                </a:lnTo>
                <a:lnTo>
                  <a:pt x="134615" y="11609"/>
                </a:lnTo>
                <a:lnTo>
                  <a:pt x="134615" y="23664"/>
                </a:lnTo>
                <a:lnTo>
                  <a:pt x="123900" y="23664"/>
                </a:lnTo>
                <a:lnTo>
                  <a:pt x="123900" y="13842"/>
                </a:lnTo>
                <a:lnTo>
                  <a:pt x="117426" y="13842"/>
                </a:lnTo>
                <a:lnTo>
                  <a:pt x="117426" y="5135"/>
                </a:lnTo>
                <a:lnTo>
                  <a:pt x="114523" y="5135"/>
                </a:lnTo>
                <a:lnTo>
                  <a:pt x="114523" y="2010"/>
                </a:lnTo>
                <a:lnTo>
                  <a:pt x="112738" y="2010"/>
                </a:lnTo>
                <a:lnTo>
                  <a:pt x="112738" y="1"/>
                </a:lnTo>
                <a:close/>
              </a:path>
            </a:pathLst>
          </a:custGeom>
          <a:solidFill>
            <a:srgbClr val="3D85C6"/>
          </a:soli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08" name="Google Shape;108;p6"/>
          <p:cNvSpPr/>
          <p:nvPr/>
        </p:nvSpPr>
        <p:spPr>
          <a:xfrm>
            <a:off x="0" y="5434662"/>
            <a:ext cx="12709525" cy="1758297"/>
          </a:xfrm>
          <a:custGeom>
            <a:avLst/>
            <a:gdLst/>
            <a:ahLst/>
            <a:cxnLst/>
            <a:rect l="l" t="t" r="r" b="b"/>
            <a:pathLst>
              <a:path w="285750" h="39291" extrusionOk="0">
                <a:moveTo>
                  <a:pt x="241381" y="11832"/>
                </a:moveTo>
                <a:lnTo>
                  <a:pt x="241381" y="15348"/>
                </a:lnTo>
                <a:lnTo>
                  <a:pt x="239762" y="15348"/>
                </a:lnTo>
                <a:lnTo>
                  <a:pt x="239762" y="11832"/>
                </a:lnTo>
                <a:close/>
                <a:moveTo>
                  <a:pt x="244450" y="11832"/>
                </a:moveTo>
                <a:lnTo>
                  <a:pt x="244450" y="15348"/>
                </a:lnTo>
                <a:lnTo>
                  <a:pt x="242832" y="15348"/>
                </a:lnTo>
                <a:lnTo>
                  <a:pt x="242832" y="11832"/>
                </a:lnTo>
                <a:close/>
                <a:moveTo>
                  <a:pt x="226591" y="8484"/>
                </a:moveTo>
                <a:lnTo>
                  <a:pt x="226591" y="17190"/>
                </a:lnTo>
                <a:lnTo>
                  <a:pt x="225698" y="17190"/>
                </a:lnTo>
                <a:lnTo>
                  <a:pt x="225698" y="9600"/>
                </a:lnTo>
                <a:lnTo>
                  <a:pt x="226591" y="8484"/>
                </a:lnTo>
                <a:close/>
                <a:moveTo>
                  <a:pt x="241381" y="17134"/>
                </a:moveTo>
                <a:lnTo>
                  <a:pt x="241381" y="20650"/>
                </a:lnTo>
                <a:lnTo>
                  <a:pt x="239762" y="20650"/>
                </a:lnTo>
                <a:lnTo>
                  <a:pt x="239762" y="17134"/>
                </a:lnTo>
                <a:close/>
                <a:moveTo>
                  <a:pt x="244450" y="17134"/>
                </a:moveTo>
                <a:lnTo>
                  <a:pt x="244450" y="20650"/>
                </a:lnTo>
                <a:lnTo>
                  <a:pt x="242832" y="20650"/>
                </a:lnTo>
                <a:lnTo>
                  <a:pt x="242832" y="17134"/>
                </a:lnTo>
                <a:close/>
                <a:moveTo>
                  <a:pt x="194221" y="17860"/>
                </a:moveTo>
                <a:lnTo>
                  <a:pt x="194221" y="21320"/>
                </a:lnTo>
                <a:lnTo>
                  <a:pt x="192212" y="21320"/>
                </a:lnTo>
                <a:lnTo>
                  <a:pt x="192212" y="17860"/>
                </a:lnTo>
                <a:close/>
                <a:moveTo>
                  <a:pt x="216098" y="20762"/>
                </a:moveTo>
                <a:lnTo>
                  <a:pt x="216098" y="21822"/>
                </a:lnTo>
                <a:lnTo>
                  <a:pt x="207169" y="21822"/>
                </a:lnTo>
                <a:lnTo>
                  <a:pt x="207169" y="20762"/>
                </a:lnTo>
                <a:close/>
                <a:moveTo>
                  <a:pt x="64517" y="19869"/>
                </a:moveTo>
                <a:lnTo>
                  <a:pt x="64517" y="21878"/>
                </a:lnTo>
                <a:lnTo>
                  <a:pt x="62508" y="21878"/>
                </a:lnTo>
                <a:lnTo>
                  <a:pt x="62508" y="19869"/>
                </a:lnTo>
                <a:close/>
                <a:moveTo>
                  <a:pt x="68312" y="19869"/>
                </a:moveTo>
                <a:lnTo>
                  <a:pt x="68312" y="21878"/>
                </a:lnTo>
                <a:lnTo>
                  <a:pt x="66303" y="21878"/>
                </a:lnTo>
                <a:lnTo>
                  <a:pt x="66303" y="19869"/>
                </a:lnTo>
                <a:close/>
                <a:moveTo>
                  <a:pt x="45318" y="21208"/>
                </a:moveTo>
                <a:lnTo>
                  <a:pt x="45318" y="22213"/>
                </a:lnTo>
                <a:lnTo>
                  <a:pt x="40853" y="22213"/>
                </a:lnTo>
                <a:lnTo>
                  <a:pt x="40853" y="21208"/>
                </a:lnTo>
                <a:close/>
                <a:moveTo>
                  <a:pt x="138522" y="19423"/>
                </a:moveTo>
                <a:lnTo>
                  <a:pt x="138857" y="19478"/>
                </a:lnTo>
                <a:lnTo>
                  <a:pt x="139192" y="19534"/>
                </a:lnTo>
                <a:lnTo>
                  <a:pt x="139471" y="19702"/>
                </a:lnTo>
                <a:lnTo>
                  <a:pt x="139694" y="19925"/>
                </a:lnTo>
                <a:lnTo>
                  <a:pt x="139917" y="20148"/>
                </a:lnTo>
                <a:lnTo>
                  <a:pt x="140084" y="20427"/>
                </a:lnTo>
                <a:lnTo>
                  <a:pt x="140140" y="20762"/>
                </a:lnTo>
                <a:lnTo>
                  <a:pt x="140196" y="21097"/>
                </a:lnTo>
                <a:lnTo>
                  <a:pt x="140140" y="21432"/>
                </a:lnTo>
                <a:lnTo>
                  <a:pt x="140084" y="21767"/>
                </a:lnTo>
                <a:lnTo>
                  <a:pt x="139917" y="22046"/>
                </a:lnTo>
                <a:lnTo>
                  <a:pt x="139694" y="22269"/>
                </a:lnTo>
                <a:lnTo>
                  <a:pt x="139471" y="22492"/>
                </a:lnTo>
                <a:lnTo>
                  <a:pt x="139192" y="22660"/>
                </a:lnTo>
                <a:lnTo>
                  <a:pt x="138857" y="22715"/>
                </a:lnTo>
                <a:lnTo>
                  <a:pt x="138522" y="22771"/>
                </a:lnTo>
                <a:lnTo>
                  <a:pt x="138187" y="22715"/>
                </a:lnTo>
                <a:lnTo>
                  <a:pt x="137852" y="22660"/>
                </a:lnTo>
                <a:lnTo>
                  <a:pt x="137573" y="22492"/>
                </a:lnTo>
                <a:lnTo>
                  <a:pt x="137350" y="22269"/>
                </a:lnTo>
                <a:lnTo>
                  <a:pt x="137127" y="22046"/>
                </a:lnTo>
                <a:lnTo>
                  <a:pt x="136959" y="21767"/>
                </a:lnTo>
                <a:lnTo>
                  <a:pt x="136903" y="21432"/>
                </a:lnTo>
                <a:lnTo>
                  <a:pt x="136847" y="21097"/>
                </a:lnTo>
                <a:lnTo>
                  <a:pt x="136903" y="20762"/>
                </a:lnTo>
                <a:lnTo>
                  <a:pt x="136959" y="20427"/>
                </a:lnTo>
                <a:lnTo>
                  <a:pt x="137127" y="20148"/>
                </a:lnTo>
                <a:lnTo>
                  <a:pt x="137350" y="19925"/>
                </a:lnTo>
                <a:lnTo>
                  <a:pt x="137573" y="19702"/>
                </a:lnTo>
                <a:lnTo>
                  <a:pt x="137852" y="19534"/>
                </a:lnTo>
                <a:lnTo>
                  <a:pt x="138187" y="19478"/>
                </a:lnTo>
                <a:lnTo>
                  <a:pt x="138522" y="19423"/>
                </a:lnTo>
                <a:close/>
                <a:moveTo>
                  <a:pt x="64517" y="22883"/>
                </a:moveTo>
                <a:lnTo>
                  <a:pt x="64517" y="24892"/>
                </a:lnTo>
                <a:lnTo>
                  <a:pt x="62508" y="24892"/>
                </a:lnTo>
                <a:lnTo>
                  <a:pt x="62508" y="22883"/>
                </a:lnTo>
                <a:close/>
                <a:moveTo>
                  <a:pt x="68312" y="22883"/>
                </a:moveTo>
                <a:lnTo>
                  <a:pt x="68312" y="24892"/>
                </a:lnTo>
                <a:lnTo>
                  <a:pt x="66303" y="24892"/>
                </a:lnTo>
                <a:lnTo>
                  <a:pt x="66303" y="22883"/>
                </a:lnTo>
                <a:close/>
                <a:moveTo>
                  <a:pt x="216098" y="24334"/>
                </a:moveTo>
                <a:lnTo>
                  <a:pt x="216098" y="25450"/>
                </a:lnTo>
                <a:lnTo>
                  <a:pt x="207169" y="25450"/>
                </a:lnTo>
                <a:lnTo>
                  <a:pt x="207169" y="24334"/>
                </a:lnTo>
                <a:close/>
                <a:moveTo>
                  <a:pt x="45318" y="24501"/>
                </a:moveTo>
                <a:lnTo>
                  <a:pt x="45318" y="25506"/>
                </a:lnTo>
                <a:lnTo>
                  <a:pt x="40853" y="25506"/>
                </a:lnTo>
                <a:lnTo>
                  <a:pt x="40853" y="24501"/>
                </a:lnTo>
                <a:close/>
                <a:moveTo>
                  <a:pt x="241381" y="22380"/>
                </a:moveTo>
                <a:lnTo>
                  <a:pt x="241381" y="25897"/>
                </a:lnTo>
                <a:lnTo>
                  <a:pt x="239762" y="25897"/>
                </a:lnTo>
                <a:lnTo>
                  <a:pt x="239762" y="22380"/>
                </a:lnTo>
                <a:close/>
                <a:moveTo>
                  <a:pt x="244450" y="22380"/>
                </a:moveTo>
                <a:lnTo>
                  <a:pt x="244450" y="25897"/>
                </a:lnTo>
                <a:lnTo>
                  <a:pt x="242832" y="25897"/>
                </a:lnTo>
                <a:lnTo>
                  <a:pt x="242832" y="22380"/>
                </a:lnTo>
                <a:close/>
                <a:moveTo>
                  <a:pt x="194221" y="23106"/>
                </a:moveTo>
                <a:lnTo>
                  <a:pt x="194221" y="26566"/>
                </a:lnTo>
                <a:lnTo>
                  <a:pt x="192212" y="26566"/>
                </a:lnTo>
                <a:lnTo>
                  <a:pt x="192212" y="23106"/>
                </a:lnTo>
                <a:close/>
                <a:moveTo>
                  <a:pt x="64517" y="25897"/>
                </a:moveTo>
                <a:lnTo>
                  <a:pt x="64517" y="27906"/>
                </a:lnTo>
                <a:lnTo>
                  <a:pt x="62508" y="27906"/>
                </a:lnTo>
                <a:lnTo>
                  <a:pt x="62508" y="25897"/>
                </a:lnTo>
                <a:close/>
                <a:moveTo>
                  <a:pt x="68312" y="25897"/>
                </a:moveTo>
                <a:lnTo>
                  <a:pt x="68312" y="27906"/>
                </a:lnTo>
                <a:lnTo>
                  <a:pt x="66303" y="27906"/>
                </a:lnTo>
                <a:lnTo>
                  <a:pt x="66303" y="25897"/>
                </a:lnTo>
                <a:close/>
                <a:moveTo>
                  <a:pt x="45318" y="27850"/>
                </a:moveTo>
                <a:lnTo>
                  <a:pt x="45318" y="28854"/>
                </a:lnTo>
                <a:lnTo>
                  <a:pt x="40853" y="28854"/>
                </a:lnTo>
                <a:lnTo>
                  <a:pt x="40853" y="27850"/>
                </a:lnTo>
                <a:close/>
                <a:moveTo>
                  <a:pt x="216098" y="27906"/>
                </a:moveTo>
                <a:lnTo>
                  <a:pt x="216098" y="29022"/>
                </a:lnTo>
                <a:lnTo>
                  <a:pt x="207169" y="29022"/>
                </a:lnTo>
                <a:lnTo>
                  <a:pt x="207169" y="27906"/>
                </a:lnTo>
                <a:close/>
                <a:moveTo>
                  <a:pt x="82767" y="28352"/>
                </a:moveTo>
                <a:lnTo>
                  <a:pt x="82934" y="28408"/>
                </a:lnTo>
                <a:lnTo>
                  <a:pt x="83214" y="28631"/>
                </a:lnTo>
                <a:lnTo>
                  <a:pt x="83437" y="28910"/>
                </a:lnTo>
                <a:lnTo>
                  <a:pt x="83493" y="29078"/>
                </a:lnTo>
                <a:lnTo>
                  <a:pt x="83493" y="29245"/>
                </a:lnTo>
                <a:lnTo>
                  <a:pt x="83493" y="29413"/>
                </a:lnTo>
                <a:lnTo>
                  <a:pt x="83437" y="29580"/>
                </a:lnTo>
                <a:lnTo>
                  <a:pt x="83214" y="29859"/>
                </a:lnTo>
                <a:lnTo>
                  <a:pt x="82934" y="30082"/>
                </a:lnTo>
                <a:lnTo>
                  <a:pt x="82767" y="30138"/>
                </a:lnTo>
                <a:lnTo>
                  <a:pt x="82432" y="30138"/>
                </a:lnTo>
                <a:lnTo>
                  <a:pt x="82265" y="30082"/>
                </a:lnTo>
                <a:lnTo>
                  <a:pt x="81986" y="29859"/>
                </a:lnTo>
                <a:lnTo>
                  <a:pt x="81762" y="29580"/>
                </a:lnTo>
                <a:lnTo>
                  <a:pt x="81707" y="29413"/>
                </a:lnTo>
                <a:lnTo>
                  <a:pt x="81707" y="29245"/>
                </a:lnTo>
                <a:lnTo>
                  <a:pt x="81707" y="29078"/>
                </a:lnTo>
                <a:lnTo>
                  <a:pt x="81762" y="28910"/>
                </a:lnTo>
                <a:lnTo>
                  <a:pt x="81986" y="28631"/>
                </a:lnTo>
                <a:lnTo>
                  <a:pt x="82265" y="28408"/>
                </a:lnTo>
                <a:lnTo>
                  <a:pt x="82432" y="28352"/>
                </a:lnTo>
                <a:close/>
                <a:moveTo>
                  <a:pt x="45318" y="31143"/>
                </a:moveTo>
                <a:lnTo>
                  <a:pt x="45318" y="32147"/>
                </a:lnTo>
                <a:lnTo>
                  <a:pt x="40853" y="32147"/>
                </a:lnTo>
                <a:lnTo>
                  <a:pt x="40853" y="31143"/>
                </a:lnTo>
                <a:close/>
                <a:moveTo>
                  <a:pt x="8037" y="28352"/>
                </a:moveTo>
                <a:lnTo>
                  <a:pt x="8037" y="32594"/>
                </a:lnTo>
                <a:lnTo>
                  <a:pt x="6028" y="32594"/>
                </a:lnTo>
                <a:lnTo>
                  <a:pt x="6028" y="28352"/>
                </a:lnTo>
                <a:close/>
                <a:moveTo>
                  <a:pt x="216098" y="31533"/>
                </a:moveTo>
                <a:lnTo>
                  <a:pt x="216098" y="32594"/>
                </a:lnTo>
                <a:lnTo>
                  <a:pt x="207169" y="32594"/>
                </a:lnTo>
                <a:lnTo>
                  <a:pt x="207169" y="31533"/>
                </a:lnTo>
                <a:close/>
                <a:moveTo>
                  <a:pt x="82767" y="31924"/>
                </a:moveTo>
                <a:lnTo>
                  <a:pt x="82934" y="31980"/>
                </a:lnTo>
                <a:lnTo>
                  <a:pt x="83214" y="32203"/>
                </a:lnTo>
                <a:lnTo>
                  <a:pt x="83437" y="32482"/>
                </a:lnTo>
                <a:lnTo>
                  <a:pt x="83493" y="32650"/>
                </a:lnTo>
                <a:lnTo>
                  <a:pt x="83493" y="32817"/>
                </a:lnTo>
                <a:lnTo>
                  <a:pt x="83493" y="32984"/>
                </a:lnTo>
                <a:lnTo>
                  <a:pt x="83437" y="33152"/>
                </a:lnTo>
                <a:lnTo>
                  <a:pt x="83214" y="33431"/>
                </a:lnTo>
                <a:lnTo>
                  <a:pt x="82934" y="33654"/>
                </a:lnTo>
                <a:lnTo>
                  <a:pt x="82767" y="33710"/>
                </a:lnTo>
                <a:lnTo>
                  <a:pt x="82432" y="33710"/>
                </a:lnTo>
                <a:lnTo>
                  <a:pt x="82265" y="33654"/>
                </a:lnTo>
                <a:lnTo>
                  <a:pt x="81986" y="33431"/>
                </a:lnTo>
                <a:lnTo>
                  <a:pt x="81762" y="33152"/>
                </a:lnTo>
                <a:lnTo>
                  <a:pt x="81707" y="32984"/>
                </a:lnTo>
                <a:lnTo>
                  <a:pt x="81707" y="32817"/>
                </a:lnTo>
                <a:lnTo>
                  <a:pt x="81707" y="32650"/>
                </a:lnTo>
                <a:lnTo>
                  <a:pt x="81762" y="32482"/>
                </a:lnTo>
                <a:lnTo>
                  <a:pt x="81986" y="32203"/>
                </a:lnTo>
                <a:lnTo>
                  <a:pt x="82265" y="31980"/>
                </a:lnTo>
                <a:lnTo>
                  <a:pt x="82432" y="31924"/>
                </a:lnTo>
                <a:close/>
                <a:moveTo>
                  <a:pt x="109835" y="11609"/>
                </a:moveTo>
                <a:lnTo>
                  <a:pt x="109835" y="34603"/>
                </a:lnTo>
                <a:lnTo>
                  <a:pt x="109165" y="34603"/>
                </a:lnTo>
                <a:lnTo>
                  <a:pt x="109165" y="11609"/>
                </a:lnTo>
                <a:close/>
                <a:moveTo>
                  <a:pt x="112068" y="11609"/>
                </a:moveTo>
                <a:lnTo>
                  <a:pt x="112068" y="34603"/>
                </a:lnTo>
                <a:lnTo>
                  <a:pt x="111398" y="34603"/>
                </a:lnTo>
                <a:lnTo>
                  <a:pt x="111398" y="11609"/>
                </a:lnTo>
                <a:close/>
                <a:moveTo>
                  <a:pt x="114300" y="11609"/>
                </a:moveTo>
                <a:lnTo>
                  <a:pt x="114300" y="34603"/>
                </a:lnTo>
                <a:lnTo>
                  <a:pt x="113630" y="34603"/>
                </a:lnTo>
                <a:lnTo>
                  <a:pt x="113630" y="11609"/>
                </a:lnTo>
                <a:close/>
                <a:moveTo>
                  <a:pt x="116532" y="11609"/>
                </a:moveTo>
                <a:lnTo>
                  <a:pt x="116532" y="34603"/>
                </a:lnTo>
                <a:lnTo>
                  <a:pt x="115863" y="34603"/>
                </a:lnTo>
                <a:lnTo>
                  <a:pt x="115863" y="11609"/>
                </a:lnTo>
                <a:close/>
                <a:moveTo>
                  <a:pt x="45318" y="34491"/>
                </a:moveTo>
                <a:lnTo>
                  <a:pt x="45318" y="35496"/>
                </a:lnTo>
                <a:lnTo>
                  <a:pt x="40853" y="35496"/>
                </a:lnTo>
                <a:lnTo>
                  <a:pt x="40853" y="34491"/>
                </a:lnTo>
                <a:close/>
                <a:moveTo>
                  <a:pt x="112291" y="1"/>
                </a:moveTo>
                <a:lnTo>
                  <a:pt x="112291" y="3572"/>
                </a:lnTo>
                <a:lnTo>
                  <a:pt x="110058" y="3572"/>
                </a:lnTo>
                <a:lnTo>
                  <a:pt x="110058" y="5582"/>
                </a:lnTo>
                <a:lnTo>
                  <a:pt x="108272" y="5582"/>
                </a:lnTo>
                <a:lnTo>
                  <a:pt x="108272" y="8707"/>
                </a:lnTo>
                <a:lnTo>
                  <a:pt x="105817" y="8707"/>
                </a:lnTo>
                <a:lnTo>
                  <a:pt x="105817" y="32817"/>
                </a:lnTo>
                <a:lnTo>
                  <a:pt x="102468" y="32817"/>
                </a:lnTo>
                <a:lnTo>
                  <a:pt x="102468" y="19869"/>
                </a:lnTo>
                <a:lnTo>
                  <a:pt x="90413" y="19869"/>
                </a:lnTo>
                <a:lnTo>
                  <a:pt x="90413" y="30585"/>
                </a:lnTo>
                <a:lnTo>
                  <a:pt x="85279" y="32817"/>
                </a:lnTo>
                <a:lnTo>
                  <a:pt x="85279" y="26343"/>
                </a:lnTo>
                <a:lnTo>
                  <a:pt x="80144" y="26343"/>
                </a:lnTo>
                <a:lnTo>
                  <a:pt x="80144" y="32817"/>
                </a:lnTo>
                <a:lnTo>
                  <a:pt x="75456" y="32817"/>
                </a:lnTo>
                <a:lnTo>
                  <a:pt x="75456" y="28129"/>
                </a:lnTo>
                <a:lnTo>
                  <a:pt x="71661" y="28129"/>
                </a:lnTo>
                <a:lnTo>
                  <a:pt x="71661" y="14734"/>
                </a:lnTo>
                <a:lnTo>
                  <a:pt x="59159" y="16967"/>
                </a:lnTo>
                <a:lnTo>
                  <a:pt x="59159" y="28129"/>
                </a:lnTo>
                <a:lnTo>
                  <a:pt x="53355" y="28129"/>
                </a:lnTo>
                <a:lnTo>
                  <a:pt x="53355" y="32817"/>
                </a:lnTo>
                <a:lnTo>
                  <a:pt x="47997" y="32817"/>
                </a:lnTo>
                <a:lnTo>
                  <a:pt x="47997" y="17413"/>
                </a:lnTo>
                <a:lnTo>
                  <a:pt x="43979" y="17413"/>
                </a:lnTo>
                <a:lnTo>
                  <a:pt x="43979" y="8707"/>
                </a:lnTo>
                <a:lnTo>
                  <a:pt x="34603" y="8707"/>
                </a:lnTo>
                <a:lnTo>
                  <a:pt x="34603" y="5582"/>
                </a:lnTo>
                <a:lnTo>
                  <a:pt x="30584" y="5582"/>
                </a:lnTo>
                <a:lnTo>
                  <a:pt x="30584" y="8707"/>
                </a:lnTo>
                <a:lnTo>
                  <a:pt x="28352" y="8707"/>
                </a:lnTo>
                <a:lnTo>
                  <a:pt x="28352" y="29022"/>
                </a:lnTo>
                <a:lnTo>
                  <a:pt x="22994" y="29022"/>
                </a:lnTo>
                <a:lnTo>
                  <a:pt x="22994" y="19869"/>
                </a:lnTo>
                <a:lnTo>
                  <a:pt x="21375" y="19869"/>
                </a:lnTo>
                <a:lnTo>
                  <a:pt x="21208" y="19199"/>
                </a:lnTo>
                <a:lnTo>
                  <a:pt x="20985" y="18641"/>
                </a:lnTo>
                <a:lnTo>
                  <a:pt x="20594" y="18083"/>
                </a:lnTo>
                <a:lnTo>
                  <a:pt x="20148" y="17637"/>
                </a:lnTo>
                <a:lnTo>
                  <a:pt x="19645" y="17246"/>
                </a:lnTo>
                <a:lnTo>
                  <a:pt x="19031" y="16967"/>
                </a:lnTo>
                <a:lnTo>
                  <a:pt x="18417" y="16799"/>
                </a:lnTo>
                <a:lnTo>
                  <a:pt x="17748" y="16744"/>
                </a:lnTo>
                <a:lnTo>
                  <a:pt x="17078" y="16799"/>
                </a:lnTo>
                <a:lnTo>
                  <a:pt x="16464" y="16967"/>
                </a:lnTo>
                <a:lnTo>
                  <a:pt x="15850" y="17246"/>
                </a:lnTo>
                <a:lnTo>
                  <a:pt x="15348" y="17637"/>
                </a:lnTo>
                <a:lnTo>
                  <a:pt x="14901" y="18083"/>
                </a:lnTo>
                <a:lnTo>
                  <a:pt x="14511" y="18641"/>
                </a:lnTo>
                <a:lnTo>
                  <a:pt x="14288" y="19199"/>
                </a:lnTo>
                <a:lnTo>
                  <a:pt x="14120" y="19869"/>
                </a:lnTo>
                <a:lnTo>
                  <a:pt x="12502" y="19869"/>
                </a:lnTo>
                <a:lnTo>
                  <a:pt x="12502" y="25004"/>
                </a:lnTo>
                <a:lnTo>
                  <a:pt x="4242" y="27236"/>
                </a:lnTo>
                <a:lnTo>
                  <a:pt x="4242" y="32817"/>
                </a:lnTo>
                <a:lnTo>
                  <a:pt x="0" y="32817"/>
                </a:lnTo>
                <a:lnTo>
                  <a:pt x="0" y="39291"/>
                </a:lnTo>
                <a:lnTo>
                  <a:pt x="285750" y="39291"/>
                </a:lnTo>
                <a:lnTo>
                  <a:pt x="285750" y="29022"/>
                </a:lnTo>
                <a:lnTo>
                  <a:pt x="277490" y="29022"/>
                </a:lnTo>
                <a:lnTo>
                  <a:pt x="277490" y="14734"/>
                </a:lnTo>
                <a:lnTo>
                  <a:pt x="268114" y="14734"/>
                </a:lnTo>
                <a:lnTo>
                  <a:pt x="268114" y="22994"/>
                </a:lnTo>
                <a:lnTo>
                  <a:pt x="259407" y="22994"/>
                </a:lnTo>
                <a:lnTo>
                  <a:pt x="259407" y="19869"/>
                </a:lnTo>
                <a:lnTo>
                  <a:pt x="258514" y="19869"/>
                </a:lnTo>
                <a:lnTo>
                  <a:pt x="258514" y="16744"/>
                </a:lnTo>
                <a:lnTo>
                  <a:pt x="257845" y="16744"/>
                </a:lnTo>
                <a:lnTo>
                  <a:pt x="257845" y="19869"/>
                </a:lnTo>
                <a:lnTo>
                  <a:pt x="257175" y="19869"/>
                </a:lnTo>
                <a:lnTo>
                  <a:pt x="257175" y="22994"/>
                </a:lnTo>
                <a:lnTo>
                  <a:pt x="255389" y="22994"/>
                </a:lnTo>
                <a:lnTo>
                  <a:pt x="255389" y="32817"/>
                </a:lnTo>
                <a:lnTo>
                  <a:pt x="249808" y="32817"/>
                </a:lnTo>
                <a:lnTo>
                  <a:pt x="249808" y="8707"/>
                </a:lnTo>
                <a:lnTo>
                  <a:pt x="246683" y="8707"/>
                </a:lnTo>
                <a:lnTo>
                  <a:pt x="246627" y="8260"/>
                </a:lnTo>
                <a:lnTo>
                  <a:pt x="246571" y="7870"/>
                </a:lnTo>
                <a:lnTo>
                  <a:pt x="246459" y="7423"/>
                </a:lnTo>
                <a:lnTo>
                  <a:pt x="246292" y="7033"/>
                </a:lnTo>
                <a:lnTo>
                  <a:pt x="246125" y="6698"/>
                </a:lnTo>
                <a:lnTo>
                  <a:pt x="245901" y="6307"/>
                </a:lnTo>
                <a:lnTo>
                  <a:pt x="245622" y="6028"/>
                </a:lnTo>
                <a:lnTo>
                  <a:pt x="245343" y="5693"/>
                </a:lnTo>
                <a:lnTo>
                  <a:pt x="245064" y="5414"/>
                </a:lnTo>
                <a:lnTo>
                  <a:pt x="244729" y="5191"/>
                </a:lnTo>
                <a:lnTo>
                  <a:pt x="244394" y="4968"/>
                </a:lnTo>
                <a:lnTo>
                  <a:pt x="244004" y="4800"/>
                </a:lnTo>
                <a:lnTo>
                  <a:pt x="243613" y="4633"/>
                </a:lnTo>
                <a:lnTo>
                  <a:pt x="243167" y="4577"/>
                </a:lnTo>
                <a:lnTo>
                  <a:pt x="242776" y="4465"/>
                </a:lnTo>
                <a:lnTo>
                  <a:pt x="241883" y="4465"/>
                </a:lnTo>
                <a:lnTo>
                  <a:pt x="241492" y="4577"/>
                </a:lnTo>
                <a:lnTo>
                  <a:pt x="241046" y="4633"/>
                </a:lnTo>
                <a:lnTo>
                  <a:pt x="240655" y="4800"/>
                </a:lnTo>
                <a:lnTo>
                  <a:pt x="240264" y="4968"/>
                </a:lnTo>
                <a:lnTo>
                  <a:pt x="239930" y="5191"/>
                </a:lnTo>
                <a:lnTo>
                  <a:pt x="239595" y="5414"/>
                </a:lnTo>
                <a:lnTo>
                  <a:pt x="239316" y="5693"/>
                </a:lnTo>
                <a:lnTo>
                  <a:pt x="239037" y="6028"/>
                </a:lnTo>
                <a:lnTo>
                  <a:pt x="238758" y="6307"/>
                </a:lnTo>
                <a:lnTo>
                  <a:pt x="238534" y="6698"/>
                </a:lnTo>
                <a:lnTo>
                  <a:pt x="238367" y="7033"/>
                </a:lnTo>
                <a:lnTo>
                  <a:pt x="238199" y="7423"/>
                </a:lnTo>
                <a:lnTo>
                  <a:pt x="238088" y="7870"/>
                </a:lnTo>
                <a:lnTo>
                  <a:pt x="238032" y="8260"/>
                </a:lnTo>
                <a:lnTo>
                  <a:pt x="237976" y="8707"/>
                </a:lnTo>
                <a:lnTo>
                  <a:pt x="235074" y="8707"/>
                </a:lnTo>
                <a:lnTo>
                  <a:pt x="235074" y="26120"/>
                </a:lnTo>
                <a:lnTo>
                  <a:pt x="228600" y="32817"/>
                </a:lnTo>
                <a:lnTo>
                  <a:pt x="228600" y="3126"/>
                </a:lnTo>
                <a:lnTo>
                  <a:pt x="221010" y="9823"/>
                </a:lnTo>
                <a:lnTo>
                  <a:pt x="221010" y="25004"/>
                </a:lnTo>
                <a:lnTo>
                  <a:pt x="218554" y="25004"/>
                </a:lnTo>
                <a:lnTo>
                  <a:pt x="218554" y="17413"/>
                </a:lnTo>
                <a:lnTo>
                  <a:pt x="204490" y="17413"/>
                </a:lnTo>
                <a:lnTo>
                  <a:pt x="204490" y="32817"/>
                </a:lnTo>
                <a:lnTo>
                  <a:pt x="197346" y="32817"/>
                </a:lnTo>
                <a:lnTo>
                  <a:pt x="197346" y="14734"/>
                </a:lnTo>
                <a:lnTo>
                  <a:pt x="195114" y="14734"/>
                </a:lnTo>
                <a:lnTo>
                  <a:pt x="195114" y="12279"/>
                </a:lnTo>
                <a:lnTo>
                  <a:pt x="191542" y="12279"/>
                </a:lnTo>
                <a:lnTo>
                  <a:pt x="191542" y="14734"/>
                </a:lnTo>
                <a:lnTo>
                  <a:pt x="185961" y="14734"/>
                </a:lnTo>
                <a:lnTo>
                  <a:pt x="185961" y="32817"/>
                </a:lnTo>
                <a:lnTo>
                  <a:pt x="179487" y="32817"/>
                </a:lnTo>
                <a:lnTo>
                  <a:pt x="179487" y="19869"/>
                </a:lnTo>
                <a:lnTo>
                  <a:pt x="177478" y="19869"/>
                </a:lnTo>
                <a:lnTo>
                  <a:pt x="177478" y="16744"/>
                </a:lnTo>
                <a:lnTo>
                  <a:pt x="176808" y="16744"/>
                </a:lnTo>
                <a:lnTo>
                  <a:pt x="176808" y="19869"/>
                </a:lnTo>
                <a:lnTo>
                  <a:pt x="174799" y="19869"/>
                </a:lnTo>
                <a:lnTo>
                  <a:pt x="174799" y="32817"/>
                </a:lnTo>
                <a:lnTo>
                  <a:pt x="168548" y="30585"/>
                </a:lnTo>
                <a:lnTo>
                  <a:pt x="168548" y="22994"/>
                </a:lnTo>
                <a:lnTo>
                  <a:pt x="165422" y="22994"/>
                </a:lnTo>
                <a:lnTo>
                  <a:pt x="165422" y="15404"/>
                </a:lnTo>
                <a:lnTo>
                  <a:pt x="155600" y="15404"/>
                </a:lnTo>
                <a:lnTo>
                  <a:pt x="155600" y="22994"/>
                </a:lnTo>
                <a:lnTo>
                  <a:pt x="147117" y="22994"/>
                </a:lnTo>
                <a:lnTo>
                  <a:pt x="147117" y="19199"/>
                </a:lnTo>
                <a:lnTo>
                  <a:pt x="134615" y="14734"/>
                </a:lnTo>
                <a:lnTo>
                  <a:pt x="134615" y="27236"/>
                </a:lnTo>
                <a:lnTo>
                  <a:pt x="126132" y="27236"/>
                </a:lnTo>
                <a:lnTo>
                  <a:pt x="126132" y="17413"/>
                </a:lnTo>
                <a:lnTo>
                  <a:pt x="119658" y="17413"/>
                </a:lnTo>
                <a:lnTo>
                  <a:pt x="119658" y="8707"/>
                </a:lnTo>
                <a:lnTo>
                  <a:pt x="116756" y="8707"/>
                </a:lnTo>
                <a:lnTo>
                  <a:pt x="116756" y="5582"/>
                </a:lnTo>
                <a:lnTo>
                  <a:pt x="114970" y="5582"/>
                </a:lnTo>
                <a:lnTo>
                  <a:pt x="114970" y="3572"/>
                </a:lnTo>
                <a:lnTo>
                  <a:pt x="112961" y="3572"/>
                </a:lnTo>
                <a:lnTo>
                  <a:pt x="112961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31000">
                <a:srgbClr val="FFFFFF"/>
              </a:gs>
              <a:gs pos="100000">
                <a:srgbClr val="9FF6FF"/>
              </a:gs>
            </a:gsLst>
            <a:lin ang="5400700" scaled="0"/>
          </a:gra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09" name="Google Shape;109;p6"/>
          <p:cNvSpPr txBox="1">
            <a:spLocks noGrp="1"/>
          </p:cNvSpPr>
          <p:nvPr>
            <p:ph type="title"/>
          </p:nvPr>
        </p:nvSpPr>
        <p:spPr>
          <a:xfrm>
            <a:off x="1180051" y="550433"/>
            <a:ext cx="10349423" cy="931372"/>
          </a:xfrm>
          <a:prstGeom prst="rect">
            <a:avLst/>
          </a:prstGeom>
        </p:spPr>
        <p:txBody>
          <a:bodyPr spcFirstLastPara="1" wrap="square" lIns="95512" tIns="95512" rIns="95512" bIns="95512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6"/>
          <p:cNvSpPr txBox="1">
            <a:spLocks noGrp="1"/>
          </p:cNvSpPr>
          <p:nvPr>
            <p:ph type="body" idx="1"/>
          </p:nvPr>
        </p:nvSpPr>
        <p:spPr>
          <a:xfrm>
            <a:off x="1180121" y="1784921"/>
            <a:ext cx="5023348" cy="4504569"/>
          </a:xfrm>
          <a:prstGeom prst="rect">
            <a:avLst/>
          </a:prstGeom>
        </p:spPr>
        <p:txBody>
          <a:bodyPr spcFirstLastPara="1" wrap="square" lIns="95512" tIns="95512" rIns="95512" bIns="95512" anchor="t" anchorCtr="0">
            <a:noAutofit/>
          </a:bodyPr>
          <a:lstStyle>
            <a:lvl1pPr marL="636833" lvl="0" indent="-477625">
              <a:spcBef>
                <a:spcPts val="836"/>
              </a:spcBef>
              <a:spcAft>
                <a:spcPts val="0"/>
              </a:spcAft>
              <a:buSzPts val="1800"/>
              <a:buChar char="▫"/>
              <a:defRPr sz="2500"/>
            </a:lvl1pPr>
            <a:lvl2pPr marL="1273667" lvl="1" indent="-477625">
              <a:spcBef>
                <a:spcPts val="0"/>
              </a:spcBef>
              <a:spcAft>
                <a:spcPts val="0"/>
              </a:spcAft>
              <a:buSzPts val="1800"/>
              <a:buChar char="▪"/>
              <a:defRPr sz="2500"/>
            </a:lvl2pPr>
            <a:lvl3pPr marL="1910499" lvl="2" indent="-477625">
              <a:spcBef>
                <a:spcPts val="0"/>
              </a:spcBef>
              <a:spcAft>
                <a:spcPts val="0"/>
              </a:spcAft>
              <a:buSzPts val="1800"/>
              <a:buChar char="▪"/>
              <a:defRPr sz="2500"/>
            </a:lvl3pPr>
            <a:lvl4pPr marL="2547333" lvl="3" indent="-477625">
              <a:spcBef>
                <a:spcPts val="0"/>
              </a:spcBef>
              <a:spcAft>
                <a:spcPts val="0"/>
              </a:spcAft>
              <a:buSzPts val="1800"/>
              <a:buChar char="▪"/>
              <a:defRPr sz="2500"/>
            </a:lvl4pPr>
            <a:lvl5pPr marL="3184166" lvl="4" indent="-477625">
              <a:spcBef>
                <a:spcPts val="0"/>
              </a:spcBef>
              <a:spcAft>
                <a:spcPts val="0"/>
              </a:spcAft>
              <a:buSzPts val="1800"/>
              <a:buChar char="▪"/>
              <a:defRPr sz="2500"/>
            </a:lvl5pPr>
            <a:lvl6pPr marL="3821000" lvl="5" indent="-477625">
              <a:spcBef>
                <a:spcPts val="0"/>
              </a:spcBef>
              <a:spcAft>
                <a:spcPts val="0"/>
              </a:spcAft>
              <a:buSzPts val="1800"/>
              <a:buChar char="▪"/>
              <a:defRPr sz="2500"/>
            </a:lvl6pPr>
            <a:lvl7pPr marL="4457832" lvl="6" indent="-477625">
              <a:spcBef>
                <a:spcPts val="0"/>
              </a:spcBef>
              <a:spcAft>
                <a:spcPts val="0"/>
              </a:spcAft>
              <a:buSzPts val="1800"/>
              <a:buChar char="▪"/>
              <a:defRPr sz="2500"/>
            </a:lvl7pPr>
            <a:lvl8pPr marL="5094666" lvl="7" indent="-477625">
              <a:spcBef>
                <a:spcPts val="0"/>
              </a:spcBef>
              <a:spcAft>
                <a:spcPts val="0"/>
              </a:spcAft>
              <a:buSzPts val="1800"/>
              <a:buChar char="▪"/>
              <a:defRPr sz="2500"/>
            </a:lvl8pPr>
            <a:lvl9pPr marL="5731499" lvl="8" indent="-477625">
              <a:spcBef>
                <a:spcPts val="0"/>
              </a:spcBef>
              <a:spcAft>
                <a:spcPts val="0"/>
              </a:spcAft>
              <a:buSzPts val="1800"/>
              <a:buChar char="▪"/>
              <a:defRPr sz="2500"/>
            </a:lvl9pPr>
          </a:lstStyle>
          <a:p>
            <a:endParaRPr/>
          </a:p>
        </p:txBody>
      </p:sp>
      <p:sp>
        <p:nvSpPr>
          <p:cNvPr id="111" name="Google Shape;111;p6"/>
          <p:cNvSpPr txBox="1">
            <a:spLocks noGrp="1"/>
          </p:cNvSpPr>
          <p:nvPr>
            <p:ph type="body" idx="2"/>
          </p:nvPr>
        </p:nvSpPr>
        <p:spPr>
          <a:xfrm>
            <a:off x="6506026" y="1784921"/>
            <a:ext cx="5023348" cy="4504569"/>
          </a:xfrm>
          <a:prstGeom prst="rect">
            <a:avLst/>
          </a:prstGeom>
        </p:spPr>
        <p:txBody>
          <a:bodyPr spcFirstLastPara="1" wrap="square" lIns="95512" tIns="95512" rIns="95512" bIns="95512" anchor="t" anchorCtr="0">
            <a:noAutofit/>
          </a:bodyPr>
          <a:lstStyle>
            <a:lvl1pPr marL="636833" lvl="0" indent="-477625">
              <a:spcBef>
                <a:spcPts val="836"/>
              </a:spcBef>
              <a:spcAft>
                <a:spcPts val="0"/>
              </a:spcAft>
              <a:buSzPts val="1800"/>
              <a:buChar char="▫"/>
              <a:defRPr sz="2500"/>
            </a:lvl1pPr>
            <a:lvl2pPr marL="1273667" lvl="1" indent="-477625">
              <a:spcBef>
                <a:spcPts val="0"/>
              </a:spcBef>
              <a:spcAft>
                <a:spcPts val="0"/>
              </a:spcAft>
              <a:buSzPts val="1800"/>
              <a:buChar char="▪"/>
              <a:defRPr sz="2500"/>
            </a:lvl2pPr>
            <a:lvl3pPr marL="1910499" lvl="2" indent="-477625">
              <a:spcBef>
                <a:spcPts val="0"/>
              </a:spcBef>
              <a:spcAft>
                <a:spcPts val="0"/>
              </a:spcAft>
              <a:buSzPts val="1800"/>
              <a:buChar char="▪"/>
              <a:defRPr sz="2500"/>
            </a:lvl3pPr>
            <a:lvl4pPr marL="2547333" lvl="3" indent="-477625">
              <a:spcBef>
                <a:spcPts val="0"/>
              </a:spcBef>
              <a:spcAft>
                <a:spcPts val="0"/>
              </a:spcAft>
              <a:buSzPts val="1800"/>
              <a:buChar char="▪"/>
              <a:defRPr sz="2500"/>
            </a:lvl4pPr>
            <a:lvl5pPr marL="3184166" lvl="4" indent="-477625">
              <a:spcBef>
                <a:spcPts val="0"/>
              </a:spcBef>
              <a:spcAft>
                <a:spcPts val="0"/>
              </a:spcAft>
              <a:buSzPts val="1800"/>
              <a:buChar char="▪"/>
              <a:defRPr sz="2500"/>
            </a:lvl5pPr>
            <a:lvl6pPr marL="3821000" lvl="5" indent="-477625">
              <a:spcBef>
                <a:spcPts val="0"/>
              </a:spcBef>
              <a:spcAft>
                <a:spcPts val="0"/>
              </a:spcAft>
              <a:buSzPts val="1800"/>
              <a:buChar char="▪"/>
              <a:defRPr sz="2500"/>
            </a:lvl6pPr>
            <a:lvl7pPr marL="4457832" lvl="6" indent="-477625">
              <a:spcBef>
                <a:spcPts val="0"/>
              </a:spcBef>
              <a:spcAft>
                <a:spcPts val="0"/>
              </a:spcAft>
              <a:buSzPts val="1800"/>
              <a:buChar char="▪"/>
              <a:defRPr sz="2500"/>
            </a:lvl7pPr>
            <a:lvl8pPr marL="5094666" lvl="7" indent="-477625">
              <a:spcBef>
                <a:spcPts val="0"/>
              </a:spcBef>
              <a:spcAft>
                <a:spcPts val="0"/>
              </a:spcAft>
              <a:buSzPts val="1800"/>
              <a:buChar char="▪"/>
              <a:defRPr sz="2500"/>
            </a:lvl8pPr>
            <a:lvl9pPr marL="5731499" lvl="8" indent="-477625">
              <a:spcBef>
                <a:spcPts val="0"/>
              </a:spcBef>
              <a:spcAft>
                <a:spcPts val="0"/>
              </a:spcAft>
              <a:buSzPts val="1800"/>
              <a:buChar char="▪"/>
              <a:defRPr sz="2500"/>
            </a:lvl9pPr>
          </a:lstStyle>
          <a:p>
            <a:endParaRPr/>
          </a:p>
        </p:txBody>
      </p:sp>
      <p:sp>
        <p:nvSpPr>
          <p:cNvPr id="112" name="Google Shape;112;p6"/>
          <p:cNvSpPr txBox="1">
            <a:spLocks noGrp="1"/>
          </p:cNvSpPr>
          <p:nvPr>
            <p:ph type="sldNum" idx="12"/>
          </p:nvPr>
        </p:nvSpPr>
        <p:spPr>
          <a:xfrm>
            <a:off x="11870421" y="1"/>
            <a:ext cx="762655" cy="550433"/>
          </a:xfrm>
          <a:prstGeom prst="rect">
            <a:avLst/>
          </a:prstGeom>
        </p:spPr>
        <p:txBody>
          <a:bodyPr spcFirstLastPara="1" wrap="square" lIns="95512" tIns="95512" rIns="95512" bIns="95512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653991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"/>
          <p:cNvSpPr/>
          <p:nvPr/>
        </p:nvSpPr>
        <p:spPr>
          <a:xfrm>
            <a:off x="739584" y="616963"/>
            <a:ext cx="2018189" cy="800921"/>
          </a:xfrm>
          <a:custGeom>
            <a:avLst/>
            <a:gdLst/>
            <a:ahLst/>
            <a:cxnLst/>
            <a:rect l="l" t="t" r="r" b="b"/>
            <a:pathLst>
              <a:path w="56035" h="22102" extrusionOk="0">
                <a:moveTo>
                  <a:pt x="25897" y="0"/>
                </a:moveTo>
                <a:lnTo>
                  <a:pt x="24502" y="56"/>
                </a:lnTo>
                <a:lnTo>
                  <a:pt x="23162" y="224"/>
                </a:lnTo>
                <a:lnTo>
                  <a:pt x="21879" y="503"/>
                </a:lnTo>
                <a:lnTo>
                  <a:pt x="20595" y="893"/>
                </a:lnTo>
                <a:lnTo>
                  <a:pt x="19367" y="1396"/>
                </a:lnTo>
                <a:lnTo>
                  <a:pt x="18195" y="1954"/>
                </a:lnTo>
                <a:lnTo>
                  <a:pt x="17135" y="2679"/>
                </a:lnTo>
                <a:lnTo>
                  <a:pt x="16074" y="3405"/>
                </a:lnTo>
                <a:lnTo>
                  <a:pt x="15070" y="4242"/>
                </a:lnTo>
                <a:lnTo>
                  <a:pt x="14177" y="5191"/>
                </a:lnTo>
                <a:lnTo>
                  <a:pt x="13340" y="6140"/>
                </a:lnTo>
                <a:lnTo>
                  <a:pt x="12614" y="7200"/>
                </a:lnTo>
                <a:lnTo>
                  <a:pt x="11944" y="8316"/>
                </a:lnTo>
                <a:lnTo>
                  <a:pt x="11386" y="9488"/>
                </a:lnTo>
                <a:lnTo>
                  <a:pt x="10884" y="10716"/>
                </a:lnTo>
                <a:lnTo>
                  <a:pt x="10493" y="12000"/>
                </a:lnTo>
                <a:lnTo>
                  <a:pt x="9935" y="11832"/>
                </a:lnTo>
                <a:lnTo>
                  <a:pt x="9321" y="11721"/>
                </a:lnTo>
                <a:lnTo>
                  <a:pt x="8707" y="11609"/>
                </a:lnTo>
                <a:lnTo>
                  <a:pt x="8038" y="11609"/>
                </a:lnTo>
                <a:lnTo>
                  <a:pt x="7200" y="11665"/>
                </a:lnTo>
                <a:lnTo>
                  <a:pt x="6419" y="11776"/>
                </a:lnTo>
                <a:lnTo>
                  <a:pt x="5638" y="11944"/>
                </a:lnTo>
                <a:lnTo>
                  <a:pt x="4912" y="12223"/>
                </a:lnTo>
                <a:lnTo>
                  <a:pt x="4187" y="12558"/>
                </a:lnTo>
                <a:lnTo>
                  <a:pt x="3517" y="13004"/>
                </a:lnTo>
                <a:lnTo>
                  <a:pt x="2903" y="13451"/>
                </a:lnTo>
                <a:lnTo>
                  <a:pt x="2345" y="13953"/>
                </a:lnTo>
                <a:lnTo>
                  <a:pt x="1843" y="14511"/>
                </a:lnTo>
                <a:lnTo>
                  <a:pt x="1396" y="15125"/>
                </a:lnTo>
                <a:lnTo>
                  <a:pt x="950" y="15795"/>
                </a:lnTo>
                <a:lnTo>
                  <a:pt x="615" y="16520"/>
                </a:lnTo>
                <a:lnTo>
                  <a:pt x="336" y="17246"/>
                </a:lnTo>
                <a:lnTo>
                  <a:pt x="168" y="18027"/>
                </a:lnTo>
                <a:lnTo>
                  <a:pt x="57" y="18809"/>
                </a:lnTo>
                <a:lnTo>
                  <a:pt x="1" y="19646"/>
                </a:lnTo>
                <a:lnTo>
                  <a:pt x="1" y="20260"/>
                </a:lnTo>
                <a:lnTo>
                  <a:pt x="112" y="20929"/>
                </a:lnTo>
                <a:lnTo>
                  <a:pt x="224" y="21487"/>
                </a:lnTo>
                <a:lnTo>
                  <a:pt x="391" y="22101"/>
                </a:lnTo>
                <a:lnTo>
                  <a:pt x="56035" y="22101"/>
                </a:lnTo>
                <a:lnTo>
                  <a:pt x="56035" y="21878"/>
                </a:lnTo>
                <a:lnTo>
                  <a:pt x="56035" y="21432"/>
                </a:lnTo>
                <a:lnTo>
                  <a:pt x="55923" y="21041"/>
                </a:lnTo>
                <a:lnTo>
                  <a:pt x="55867" y="20594"/>
                </a:lnTo>
                <a:lnTo>
                  <a:pt x="55700" y="20204"/>
                </a:lnTo>
                <a:lnTo>
                  <a:pt x="55532" y="19869"/>
                </a:lnTo>
                <a:lnTo>
                  <a:pt x="55309" y="19534"/>
                </a:lnTo>
                <a:lnTo>
                  <a:pt x="55086" y="19199"/>
                </a:lnTo>
                <a:lnTo>
                  <a:pt x="54807" y="18864"/>
                </a:lnTo>
                <a:lnTo>
                  <a:pt x="54472" y="18585"/>
                </a:lnTo>
                <a:lnTo>
                  <a:pt x="54137" y="18362"/>
                </a:lnTo>
                <a:lnTo>
                  <a:pt x="53802" y="18139"/>
                </a:lnTo>
                <a:lnTo>
                  <a:pt x="53467" y="17971"/>
                </a:lnTo>
                <a:lnTo>
                  <a:pt x="53077" y="17804"/>
                </a:lnTo>
                <a:lnTo>
                  <a:pt x="52630" y="17748"/>
                </a:lnTo>
                <a:lnTo>
                  <a:pt x="52239" y="17636"/>
                </a:lnTo>
                <a:lnTo>
                  <a:pt x="51793" y="17636"/>
                </a:lnTo>
                <a:lnTo>
                  <a:pt x="51123" y="17692"/>
                </a:lnTo>
                <a:lnTo>
                  <a:pt x="50509" y="17804"/>
                </a:lnTo>
                <a:lnTo>
                  <a:pt x="49951" y="18027"/>
                </a:lnTo>
                <a:lnTo>
                  <a:pt x="49449" y="18362"/>
                </a:lnTo>
                <a:lnTo>
                  <a:pt x="49170" y="17804"/>
                </a:lnTo>
                <a:lnTo>
                  <a:pt x="48835" y="17302"/>
                </a:lnTo>
                <a:lnTo>
                  <a:pt x="48500" y="16799"/>
                </a:lnTo>
                <a:lnTo>
                  <a:pt x="48110" y="16353"/>
                </a:lnTo>
                <a:lnTo>
                  <a:pt x="47719" y="15906"/>
                </a:lnTo>
                <a:lnTo>
                  <a:pt x="47272" y="15516"/>
                </a:lnTo>
                <a:lnTo>
                  <a:pt x="46826" y="15125"/>
                </a:lnTo>
                <a:lnTo>
                  <a:pt x="46324" y="14790"/>
                </a:lnTo>
                <a:lnTo>
                  <a:pt x="45821" y="14455"/>
                </a:lnTo>
                <a:lnTo>
                  <a:pt x="45263" y="14176"/>
                </a:lnTo>
                <a:lnTo>
                  <a:pt x="44705" y="13953"/>
                </a:lnTo>
                <a:lnTo>
                  <a:pt x="44091" y="13786"/>
                </a:lnTo>
                <a:lnTo>
                  <a:pt x="43533" y="13618"/>
                </a:lnTo>
                <a:lnTo>
                  <a:pt x="42919" y="13507"/>
                </a:lnTo>
                <a:lnTo>
                  <a:pt x="42249" y="13395"/>
                </a:lnTo>
                <a:lnTo>
                  <a:pt x="41580" y="13395"/>
                </a:lnTo>
                <a:lnTo>
                  <a:pt x="41301" y="12000"/>
                </a:lnTo>
                <a:lnTo>
                  <a:pt x="40854" y="10660"/>
                </a:lnTo>
                <a:lnTo>
                  <a:pt x="40352" y="9321"/>
                </a:lnTo>
                <a:lnTo>
                  <a:pt x="39738" y="8093"/>
                </a:lnTo>
                <a:lnTo>
                  <a:pt x="39012" y="6921"/>
                </a:lnTo>
                <a:lnTo>
                  <a:pt x="38175" y="5805"/>
                </a:lnTo>
                <a:lnTo>
                  <a:pt x="37282" y="4800"/>
                </a:lnTo>
                <a:lnTo>
                  <a:pt x="36278" y="3851"/>
                </a:lnTo>
                <a:lnTo>
                  <a:pt x="35161" y="3014"/>
                </a:lnTo>
                <a:lnTo>
                  <a:pt x="34045" y="2233"/>
                </a:lnTo>
                <a:lnTo>
                  <a:pt x="32817" y="1563"/>
                </a:lnTo>
                <a:lnTo>
                  <a:pt x="31534" y="1005"/>
                </a:lnTo>
                <a:lnTo>
                  <a:pt x="30194" y="614"/>
                </a:lnTo>
                <a:lnTo>
                  <a:pt x="28799" y="279"/>
                </a:lnTo>
                <a:lnTo>
                  <a:pt x="27348" y="56"/>
                </a:lnTo>
                <a:lnTo>
                  <a:pt x="26622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52549"/>
                  <a:alpha val="52690"/>
                </a:srgbClr>
              </a:gs>
              <a:gs pos="100000">
                <a:srgbClr val="FFFFFF">
                  <a:alpha val="74901"/>
                  <a:alpha val="5269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15" name="Google Shape;115;p7"/>
          <p:cNvSpPr/>
          <p:nvPr/>
        </p:nvSpPr>
        <p:spPr>
          <a:xfrm flipH="1">
            <a:off x="11413593" y="1236586"/>
            <a:ext cx="1401846" cy="550424"/>
          </a:xfrm>
          <a:custGeom>
            <a:avLst/>
            <a:gdLst/>
            <a:ahLst/>
            <a:cxnLst/>
            <a:rect l="l" t="t" r="r" b="b"/>
            <a:pathLst>
              <a:path w="32036" h="12503" extrusionOk="0">
                <a:moveTo>
                  <a:pt x="16297" y="1"/>
                </a:moveTo>
                <a:lnTo>
                  <a:pt x="15460" y="56"/>
                </a:lnTo>
                <a:lnTo>
                  <a:pt x="14679" y="168"/>
                </a:lnTo>
                <a:lnTo>
                  <a:pt x="13897" y="336"/>
                </a:lnTo>
                <a:lnTo>
                  <a:pt x="13172" y="615"/>
                </a:lnTo>
                <a:lnTo>
                  <a:pt x="12446" y="894"/>
                </a:lnTo>
                <a:lnTo>
                  <a:pt x="11777" y="1284"/>
                </a:lnTo>
                <a:lnTo>
                  <a:pt x="11163" y="1731"/>
                </a:lnTo>
                <a:lnTo>
                  <a:pt x="10549" y="2233"/>
                </a:lnTo>
                <a:lnTo>
                  <a:pt x="9991" y="2735"/>
                </a:lnTo>
                <a:lnTo>
                  <a:pt x="9488" y="3349"/>
                </a:lnTo>
                <a:lnTo>
                  <a:pt x="9042" y="3963"/>
                </a:lnTo>
                <a:lnTo>
                  <a:pt x="8651" y="4633"/>
                </a:lnTo>
                <a:lnTo>
                  <a:pt x="8372" y="5358"/>
                </a:lnTo>
                <a:lnTo>
                  <a:pt x="8093" y="6084"/>
                </a:lnTo>
                <a:lnTo>
                  <a:pt x="7870" y="6865"/>
                </a:lnTo>
                <a:lnTo>
                  <a:pt x="7758" y="7647"/>
                </a:lnTo>
                <a:lnTo>
                  <a:pt x="7144" y="7368"/>
                </a:lnTo>
                <a:lnTo>
                  <a:pt x="6530" y="7089"/>
                </a:lnTo>
                <a:lnTo>
                  <a:pt x="5861" y="6977"/>
                </a:lnTo>
                <a:lnTo>
                  <a:pt x="5135" y="6921"/>
                </a:lnTo>
                <a:lnTo>
                  <a:pt x="4577" y="6921"/>
                </a:lnTo>
                <a:lnTo>
                  <a:pt x="4075" y="7033"/>
                </a:lnTo>
                <a:lnTo>
                  <a:pt x="3572" y="7144"/>
                </a:lnTo>
                <a:lnTo>
                  <a:pt x="3126" y="7312"/>
                </a:lnTo>
                <a:lnTo>
                  <a:pt x="2679" y="7535"/>
                </a:lnTo>
                <a:lnTo>
                  <a:pt x="2233" y="7814"/>
                </a:lnTo>
                <a:lnTo>
                  <a:pt x="1842" y="8093"/>
                </a:lnTo>
                <a:lnTo>
                  <a:pt x="1507" y="8428"/>
                </a:lnTo>
                <a:lnTo>
                  <a:pt x="1173" y="8763"/>
                </a:lnTo>
                <a:lnTo>
                  <a:pt x="894" y="9154"/>
                </a:lnTo>
                <a:lnTo>
                  <a:pt x="615" y="9600"/>
                </a:lnTo>
                <a:lnTo>
                  <a:pt x="391" y="10047"/>
                </a:lnTo>
                <a:lnTo>
                  <a:pt x="224" y="10493"/>
                </a:lnTo>
                <a:lnTo>
                  <a:pt x="112" y="10995"/>
                </a:lnTo>
                <a:lnTo>
                  <a:pt x="1" y="11498"/>
                </a:lnTo>
                <a:lnTo>
                  <a:pt x="1" y="12056"/>
                </a:lnTo>
                <a:lnTo>
                  <a:pt x="1" y="12502"/>
                </a:lnTo>
                <a:lnTo>
                  <a:pt x="31868" y="12502"/>
                </a:lnTo>
                <a:lnTo>
                  <a:pt x="32036" y="11832"/>
                </a:lnTo>
                <a:lnTo>
                  <a:pt x="32036" y="11107"/>
                </a:lnTo>
                <a:lnTo>
                  <a:pt x="32036" y="10493"/>
                </a:lnTo>
                <a:lnTo>
                  <a:pt x="31924" y="9879"/>
                </a:lnTo>
                <a:lnTo>
                  <a:pt x="31757" y="9321"/>
                </a:lnTo>
                <a:lnTo>
                  <a:pt x="31589" y="8763"/>
                </a:lnTo>
                <a:lnTo>
                  <a:pt x="31310" y="8205"/>
                </a:lnTo>
                <a:lnTo>
                  <a:pt x="31031" y="7702"/>
                </a:lnTo>
                <a:lnTo>
                  <a:pt x="30696" y="7256"/>
                </a:lnTo>
                <a:lnTo>
                  <a:pt x="30306" y="6810"/>
                </a:lnTo>
                <a:lnTo>
                  <a:pt x="29859" y="6419"/>
                </a:lnTo>
                <a:lnTo>
                  <a:pt x="29357" y="6084"/>
                </a:lnTo>
                <a:lnTo>
                  <a:pt x="28910" y="5805"/>
                </a:lnTo>
                <a:lnTo>
                  <a:pt x="28352" y="5526"/>
                </a:lnTo>
                <a:lnTo>
                  <a:pt x="27794" y="5303"/>
                </a:lnTo>
                <a:lnTo>
                  <a:pt x="27236" y="5191"/>
                </a:lnTo>
                <a:lnTo>
                  <a:pt x="26622" y="5079"/>
                </a:lnTo>
                <a:lnTo>
                  <a:pt x="25562" y="5079"/>
                </a:lnTo>
                <a:lnTo>
                  <a:pt x="25115" y="5135"/>
                </a:lnTo>
                <a:lnTo>
                  <a:pt x="24222" y="5303"/>
                </a:lnTo>
                <a:lnTo>
                  <a:pt x="23943" y="4745"/>
                </a:lnTo>
                <a:lnTo>
                  <a:pt x="23664" y="4186"/>
                </a:lnTo>
                <a:lnTo>
                  <a:pt x="23329" y="3684"/>
                </a:lnTo>
                <a:lnTo>
                  <a:pt x="22939" y="3182"/>
                </a:lnTo>
                <a:lnTo>
                  <a:pt x="22548" y="2680"/>
                </a:lnTo>
                <a:lnTo>
                  <a:pt x="22102" y="2289"/>
                </a:lnTo>
                <a:lnTo>
                  <a:pt x="21599" y="1842"/>
                </a:lnTo>
                <a:lnTo>
                  <a:pt x="21097" y="1508"/>
                </a:lnTo>
                <a:lnTo>
                  <a:pt x="20595" y="1173"/>
                </a:lnTo>
                <a:lnTo>
                  <a:pt x="20037" y="838"/>
                </a:lnTo>
                <a:lnTo>
                  <a:pt x="19478" y="615"/>
                </a:lnTo>
                <a:lnTo>
                  <a:pt x="18865" y="391"/>
                </a:lnTo>
                <a:lnTo>
                  <a:pt x="18251" y="224"/>
                </a:lnTo>
                <a:lnTo>
                  <a:pt x="17637" y="112"/>
                </a:lnTo>
                <a:lnTo>
                  <a:pt x="16967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52549"/>
                  <a:alpha val="52690"/>
                </a:srgbClr>
              </a:gs>
              <a:gs pos="100000">
                <a:srgbClr val="FFFFFF">
                  <a:alpha val="74901"/>
                  <a:alpha val="5269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16" name="Google Shape;116;p7"/>
          <p:cNvSpPr/>
          <p:nvPr/>
        </p:nvSpPr>
        <p:spPr>
          <a:xfrm>
            <a:off x="10093536" y="510402"/>
            <a:ext cx="2354465" cy="849096"/>
          </a:xfrm>
          <a:custGeom>
            <a:avLst/>
            <a:gdLst/>
            <a:ahLst/>
            <a:cxnLst/>
            <a:rect l="l" t="t" r="r" b="b"/>
            <a:pathLst>
              <a:path w="74117" h="26566" extrusionOk="0">
                <a:moveTo>
                  <a:pt x="43979" y="0"/>
                </a:moveTo>
                <a:lnTo>
                  <a:pt x="42472" y="56"/>
                </a:lnTo>
                <a:lnTo>
                  <a:pt x="41021" y="279"/>
                </a:lnTo>
                <a:lnTo>
                  <a:pt x="39570" y="558"/>
                </a:lnTo>
                <a:lnTo>
                  <a:pt x="38175" y="1005"/>
                </a:lnTo>
                <a:lnTo>
                  <a:pt x="36835" y="1507"/>
                </a:lnTo>
                <a:lnTo>
                  <a:pt x="35551" y="2177"/>
                </a:lnTo>
                <a:lnTo>
                  <a:pt x="34324" y="2902"/>
                </a:lnTo>
                <a:lnTo>
                  <a:pt x="33207" y="3739"/>
                </a:lnTo>
                <a:lnTo>
                  <a:pt x="32147" y="4632"/>
                </a:lnTo>
                <a:lnTo>
                  <a:pt x="31142" y="5637"/>
                </a:lnTo>
                <a:lnTo>
                  <a:pt x="30194" y="6753"/>
                </a:lnTo>
                <a:lnTo>
                  <a:pt x="29412" y="7869"/>
                </a:lnTo>
                <a:lnTo>
                  <a:pt x="28687" y="9097"/>
                </a:lnTo>
                <a:lnTo>
                  <a:pt x="28017" y="10381"/>
                </a:lnTo>
                <a:lnTo>
                  <a:pt x="27515" y="11720"/>
                </a:lnTo>
                <a:lnTo>
                  <a:pt x="27124" y="13115"/>
                </a:lnTo>
                <a:lnTo>
                  <a:pt x="26287" y="12557"/>
                </a:lnTo>
                <a:lnTo>
                  <a:pt x="25450" y="11999"/>
                </a:lnTo>
                <a:lnTo>
                  <a:pt x="24557" y="11553"/>
                </a:lnTo>
                <a:lnTo>
                  <a:pt x="23608" y="11218"/>
                </a:lnTo>
                <a:lnTo>
                  <a:pt x="22659" y="10883"/>
                </a:lnTo>
                <a:lnTo>
                  <a:pt x="21655" y="10660"/>
                </a:lnTo>
                <a:lnTo>
                  <a:pt x="20594" y="10548"/>
                </a:lnTo>
                <a:lnTo>
                  <a:pt x="19534" y="10492"/>
                </a:lnTo>
                <a:lnTo>
                  <a:pt x="18418" y="10548"/>
                </a:lnTo>
                <a:lnTo>
                  <a:pt x="17301" y="10716"/>
                </a:lnTo>
                <a:lnTo>
                  <a:pt x="16241" y="10939"/>
                </a:lnTo>
                <a:lnTo>
                  <a:pt x="15236" y="11274"/>
                </a:lnTo>
                <a:lnTo>
                  <a:pt x="14232" y="11720"/>
                </a:lnTo>
                <a:lnTo>
                  <a:pt x="13339" y="12222"/>
                </a:lnTo>
                <a:lnTo>
                  <a:pt x="12446" y="12781"/>
                </a:lnTo>
                <a:lnTo>
                  <a:pt x="11609" y="13450"/>
                </a:lnTo>
                <a:lnTo>
                  <a:pt x="10827" y="14176"/>
                </a:lnTo>
                <a:lnTo>
                  <a:pt x="10158" y="14957"/>
                </a:lnTo>
                <a:lnTo>
                  <a:pt x="9488" y="15794"/>
                </a:lnTo>
                <a:lnTo>
                  <a:pt x="8930" y="16687"/>
                </a:lnTo>
                <a:lnTo>
                  <a:pt x="8428" y="17636"/>
                </a:lnTo>
                <a:lnTo>
                  <a:pt x="8037" y="18641"/>
                </a:lnTo>
                <a:lnTo>
                  <a:pt x="7758" y="19645"/>
                </a:lnTo>
                <a:lnTo>
                  <a:pt x="7535" y="20706"/>
                </a:lnTo>
                <a:lnTo>
                  <a:pt x="6809" y="20594"/>
                </a:lnTo>
                <a:lnTo>
                  <a:pt x="6028" y="20538"/>
                </a:lnTo>
                <a:lnTo>
                  <a:pt x="5414" y="20594"/>
                </a:lnTo>
                <a:lnTo>
                  <a:pt x="4800" y="20650"/>
                </a:lnTo>
                <a:lnTo>
                  <a:pt x="4242" y="20817"/>
                </a:lnTo>
                <a:lnTo>
                  <a:pt x="3684" y="20985"/>
                </a:lnTo>
                <a:lnTo>
                  <a:pt x="3181" y="21264"/>
                </a:lnTo>
                <a:lnTo>
                  <a:pt x="2679" y="21543"/>
                </a:lnTo>
                <a:lnTo>
                  <a:pt x="2177" y="21933"/>
                </a:lnTo>
                <a:lnTo>
                  <a:pt x="1786" y="22324"/>
                </a:lnTo>
                <a:lnTo>
                  <a:pt x="1395" y="22715"/>
                </a:lnTo>
                <a:lnTo>
                  <a:pt x="1005" y="23217"/>
                </a:lnTo>
                <a:lnTo>
                  <a:pt x="726" y="23719"/>
                </a:lnTo>
                <a:lnTo>
                  <a:pt x="447" y="24222"/>
                </a:lnTo>
                <a:lnTo>
                  <a:pt x="279" y="24780"/>
                </a:lnTo>
                <a:lnTo>
                  <a:pt x="112" y="25338"/>
                </a:lnTo>
                <a:lnTo>
                  <a:pt x="56" y="25952"/>
                </a:lnTo>
                <a:lnTo>
                  <a:pt x="0" y="26566"/>
                </a:lnTo>
                <a:lnTo>
                  <a:pt x="73782" y="26566"/>
                </a:lnTo>
                <a:lnTo>
                  <a:pt x="73949" y="25896"/>
                </a:lnTo>
                <a:lnTo>
                  <a:pt x="74005" y="25226"/>
                </a:lnTo>
                <a:lnTo>
                  <a:pt x="74117" y="24557"/>
                </a:lnTo>
                <a:lnTo>
                  <a:pt x="74117" y="23887"/>
                </a:lnTo>
                <a:lnTo>
                  <a:pt x="74061" y="22771"/>
                </a:lnTo>
                <a:lnTo>
                  <a:pt x="73893" y="21654"/>
                </a:lnTo>
                <a:lnTo>
                  <a:pt x="73614" y="20650"/>
                </a:lnTo>
                <a:lnTo>
                  <a:pt x="73279" y="19645"/>
                </a:lnTo>
                <a:lnTo>
                  <a:pt x="72777" y="18696"/>
                </a:lnTo>
                <a:lnTo>
                  <a:pt x="72275" y="17748"/>
                </a:lnTo>
                <a:lnTo>
                  <a:pt x="71605" y="16911"/>
                </a:lnTo>
                <a:lnTo>
                  <a:pt x="70935" y="16129"/>
                </a:lnTo>
                <a:lnTo>
                  <a:pt x="70154" y="15459"/>
                </a:lnTo>
                <a:lnTo>
                  <a:pt x="69317" y="14790"/>
                </a:lnTo>
                <a:lnTo>
                  <a:pt x="68368" y="14287"/>
                </a:lnTo>
                <a:lnTo>
                  <a:pt x="67419" y="13785"/>
                </a:lnTo>
                <a:lnTo>
                  <a:pt x="66415" y="13450"/>
                </a:lnTo>
                <a:lnTo>
                  <a:pt x="65410" y="13171"/>
                </a:lnTo>
                <a:lnTo>
                  <a:pt x="64294" y="13004"/>
                </a:lnTo>
                <a:lnTo>
                  <a:pt x="63178" y="12948"/>
                </a:lnTo>
                <a:lnTo>
                  <a:pt x="62006" y="13004"/>
                </a:lnTo>
                <a:lnTo>
                  <a:pt x="60889" y="13171"/>
                </a:lnTo>
                <a:lnTo>
                  <a:pt x="60443" y="11776"/>
                </a:lnTo>
                <a:lnTo>
                  <a:pt x="59941" y="10437"/>
                </a:lnTo>
                <a:lnTo>
                  <a:pt x="59327" y="9153"/>
                </a:lnTo>
                <a:lnTo>
                  <a:pt x="58601" y="7925"/>
                </a:lnTo>
                <a:lnTo>
                  <a:pt x="57764" y="6753"/>
                </a:lnTo>
                <a:lnTo>
                  <a:pt x="56871" y="5693"/>
                </a:lnTo>
                <a:lnTo>
                  <a:pt x="55866" y="4688"/>
                </a:lnTo>
                <a:lnTo>
                  <a:pt x="54806" y="3739"/>
                </a:lnTo>
                <a:lnTo>
                  <a:pt x="53634" y="2902"/>
                </a:lnTo>
                <a:lnTo>
                  <a:pt x="52406" y="2177"/>
                </a:lnTo>
                <a:lnTo>
                  <a:pt x="51123" y="1507"/>
                </a:lnTo>
                <a:lnTo>
                  <a:pt x="49783" y="1005"/>
                </a:lnTo>
                <a:lnTo>
                  <a:pt x="48388" y="558"/>
                </a:lnTo>
                <a:lnTo>
                  <a:pt x="46993" y="279"/>
                </a:lnTo>
                <a:lnTo>
                  <a:pt x="45486" y="56"/>
                </a:lnTo>
                <a:lnTo>
                  <a:pt x="43979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52549"/>
                  <a:alpha val="52690"/>
                </a:srgbClr>
              </a:gs>
              <a:gs pos="100000">
                <a:srgbClr val="FFFFFF">
                  <a:alpha val="74901"/>
                  <a:alpha val="5269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17" name="Google Shape;117;p7"/>
          <p:cNvSpPr/>
          <p:nvPr/>
        </p:nvSpPr>
        <p:spPr>
          <a:xfrm>
            <a:off x="-107963" y="288049"/>
            <a:ext cx="1116090" cy="438172"/>
          </a:xfrm>
          <a:custGeom>
            <a:avLst/>
            <a:gdLst/>
            <a:ahLst/>
            <a:cxnLst/>
            <a:rect l="l" t="t" r="r" b="b"/>
            <a:pathLst>
              <a:path w="32036" h="12503" extrusionOk="0">
                <a:moveTo>
                  <a:pt x="16297" y="1"/>
                </a:moveTo>
                <a:lnTo>
                  <a:pt x="15460" y="56"/>
                </a:lnTo>
                <a:lnTo>
                  <a:pt x="14679" y="168"/>
                </a:lnTo>
                <a:lnTo>
                  <a:pt x="13897" y="336"/>
                </a:lnTo>
                <a:lnTo>
                  <a:pt x="13172" y="615"/>
                </a:lnTo>
                <a:lnTo>
                  <a:pt x="12446" y="894"/>
                </a:lnTo>
                <a:lnTo>
                  <a:pt x="11777" y="1284"/>
                </a:lnTo>
                <a:lnTo>
                  <a:pt x="11163" y="1731"/>
                </a:lnTo>
                <a:lnTo>
                  <a:pt x="10549" y="2233"/>
                </a:lnTo>
                <a:lnTo>
                  <a:pt x="9991" y="2735"/>
                </a:lnTo>
                <a:lnTo>
                  <a:pt x="9488" y="3349"/>
                </a:lnTo>
                <a:lnTo>
                  <a:pt x="9042" y="3963"/>
                </a:lnTo>
                <a:lnTo>
                  <a:pt x="8651" y="4633"/>
                </a:lnTo>
                <a:lnTo>
                  <a:pt x="8372" y="5358"/>
                </a:lnTo>
                <a:lnTo>
                  <a:pt x="8093" y="6084"/>
                </a:lnTo>
                <a:lnTo>
                  <a:pt x="7870" y="6865"/>
                </a:lnTo>
                <a:lnTo>
                  <a:pt x="7758" y="7647"/>
                </a:lnTo>
                <a:lnTo>
                  <a:pt x="7144" y="7368"/>
                </a:lnTo>
                <a:lnTo>
                  <a:pt x="6530" y="7089"/>
                </a:lnTo>
                <a:lnTo>
                  <a:pt x="5861" y="6977"/>
                </a:lnTo>
                <a:lnTo>
                  <a:pt x="5135" y="6921"/>
                </a:lnTo>
                <a:lnTo>
                  <a:pt x="4577" y="6921"/>
                </a:lnTo>
                <a:lnTo>
                  <a:pt x="4075" y="7033"/>
                </a:lnTo>
                <a:lnTo>
                  <a:pt x="3572" y="7144"/>
                </a:lnTo>
                <a:lnTo>
                  <a:pt x="3126" y="7312"/>
                </a:lnTo>
                <a:lnTo>
                  <a:pt x="2679" y="7535"/>
                </a:lnTo>
                <a:lnTo>
                  <a:pt x="2233" y="7814"/>
                </a:lnTo>
                <a:lnTo>
                  <a:pt x="1842" y="8093"/>
                </a:lnTo>
                <a:lnTo>
                  <a:pt x="1507" y="8428"/>
                </a:lnTo>
                <a:lnTo>
                  <a:pt x="1173" y="8763"/>
                </a:lnTo>
                <a:lnTo>
                  <a:pt x="894" y="9154"/>
                </a:lnTo>
                <a:lnTo>
                  <a:pt x="615" y="9600"/>
                </a:lnTo>
                <a:lnTo>
                  <a:pt x="391" y="10047"/>
                </a:lnTo>
                <a:lnTo>
                  <a:pt x="224" y="10493"/>
                </a:lnTo>
                <a:lnTo>
                  <a:pt x="112" y="10995"/>
                </a:lnTo>
                <a:lnTo>
                  <a:pt x="1" y="11498"/>
                </a:lnTo>
                <a:lnTo>
                  <a:pt x="1" y="12056"/>
                </a:lnTo>
                <a:lnTo>
                  <a:pt x="1" y="12502"/>
                </a:lnTo>
                <a:lnTo>
                  <a:pt x="31868" y="12502"/>
                </a:lnTo>
                <a:lnTo>
                  <a:pt x="32036" y="11832"/>
                </a:lnTo>
                <a:lnTo>
                  <a:pt x="32036" y="11107"/>
                </a:lnTo>
                <a:lnTo>
                  <a:pt x="32036" y="10493"/>
                </a:lnTo>
                <a:lnTo>
                  <a:pt x="31924" y="9879"/>
                </a:lnTo>
                <a:lnTo>
                  <a:pt x="31757" y="9321"/>
                </a:lnTo>
                <a:lnTo>
                  <a:pt x="31589" y="8763"/>
                </a:lnTo>
                <a:lnTo>
                  <a:pt x="31310" y="8205"/>
                </a:lnTo>
                <a:lnTo>
                  <a:pt x="31031" y="7702"/>
                </a:lnTo>
                <a:lnTo>
                  <a:pt x="30696" y="7256"/>
                </a:lnTo>
                <a:lnTo>
                  <a:pt x="30306" y="6810"/>
                </a:lnTo>
                <a:lnTo>
                  <a:pt x="29859" y="6419"/>
                </a:lnTo>
                <a:lnTo>
                  <a:pt x="29357" y="6084"/>
                </a:lnTo>
                <a:lnTo>
                  <a:pt x="28910" y="5805"/>
                </a:lnTo>
                <a:lnTo>
                  <a:pt x="28352" y="5526"/>
                </a:lnTo>
                <a:lnTo>
                  <a:pt x="27794" y="5303"/>
                </a:lnTo>
                <a:lnTo>
                  <a:pt x="27236" y="5191"/>
                </a:lnTo>
                <a:lnTo>
                  <a:pt x="26622" y="5079"/>
                </a:lnTo>
                <a:lnTo>
                  <a:pt x="25562" y="5079"/>
                </a:lnTo>
                <a:lnTo>
                  <a:pt x="25115" y="5135"/>
                </a:lnTo>
                <a:lnTo>
                  <a:pt x="24222" y="5303"/>
                </a:lnTo>
                <a:lnTo>
                  <a:pt x="23943" y="4745"/>
                </a:lnTo>
                <a:lnTo>
                  <a:pt x="23664" y="4186"/>
                </a:lnTo>
                <a:lnTo>
                  <a:pt x="23329" y="3684"/>
                </a:lnTo>
                <a:lnTo>
                  <a:pt x="22939" y="3182"/>
                </a:lnTo>
                <a:lnTo>
                  <a:pt x="22548" y="2680"/>
                </a:lnTo>
                <a:lnTo>
                  <a:pt x="22102" y="2289"/>
                </a:lnTo>
                <a:lnTo>
                  <a:pt x="21599" y="1842"/>
                </a:lnTo>
                <a:lnTo>
                  <a:pt x="21097" y="1508"/>
                </a:lnTo>
                <a:lnTo>
                  <a:pt x="20595" y="1173"/>
                </a:lnTo>
                <a:lnTo>
                  <a:pt x="20037" y="838"/>
                </a:lnTo>
                <a:lnTo>
                  <a:pt x="19478" y="615"/>
                </a:lnTo>
                <a:lnTo>
                  <a:pt x="18865" y="391"/>
                </a:lnTo>
                <a:lnTo>
                  <a:pt x="18251" y="224"/>
                </a:lnTo>
                <a:lnTo>
                  <a:pt x="17637" y="112"/>
                </a:lnTo>
                <a:lnTo>
                  <a:pt x="16967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52549"/>
                  <a:alpha val="52690"/>
                </a:srgbClr>
              </a:gs>
              <a:gs pos="100000">
                <a:srgbClr val="FFFFFF">
                  <a:alpha val="74901"/>
                  <a:alpha val="52690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18" name="Google Shape;118;p7"/>
          <p:cNvSpPr/>
          <p:nvPr/>
        </p:nvSpPr>
        <p:spPr>
          <a:xfrm>
            <a:off x="0" y="5529071"/>
            <a:ext cx="12709525" cy="1648389"/>
          </a:xfrm>
          <a:custGeom>
            <a:avLst/>
            <a:gdLst/>
            <a:ahLst/>
            <a:cxnLst/>
            <a:rect l="l" t="t" r="r" b="b"/>
            <a:pathLst>
              <a:path w="285750" h="36835" extrusionOk="0">
                <a:moveTo>
                  <a:pt x="280169" y="0"/>
                </a:moveTo>
                <a:lnTo>
                  <a:pt x="272802" y="4465"/>
                </a:lnTo>
                <a:lnTo>
                  <a:pt x="272802" y="23441"/>
                </a:lnTo>
                <a:lnTo>
                  <a:pt x="264988" y="23441"/>
                </a:lnTo>
                <a:lnTo>
                  <a:pt x="264988" y="12948"/>
                </a:lnTo>
                <a:lnTo>
                  <a:pt x="260524" y="12948"/>
                </a:lnTo>
                <a:lnTo>
                  <a:pt x="260524" y="6028"/>
                </a:lnTo>
                <a:lnTo>
                  <a:pt x="253157" y="6028"/>
                </a:lnTo>
                <a:lnTo>
                  <a:pt x="253157" y="19869"/>
                </a:lnTo>
                <a:lnTo>
                  <a:pt x="232395" y="15404"/>
                </a:lnTo>
                <a:lnTo>
                  <a:pt x="232395" y="7144"/>
                </a:lnTo>
                <a:lnTo>
                  <a:pt x="225698" y="7144"/>
                </a:lnTo>
                <a:lnTo>
                  <a:pt x="225698" y="19422"/>
                </a:lnTo>
                <a:lnTo>
                  <a:pt x="216098" y="19422"/>
                </a:lnTo>
                <a:lnTo>
                  <a:pt x="216098" y="9153"/>
                </a:lnTo>
                <a:lnTo>
                  <a:pt x="214313" y="9153"/>
                </a:lnTo>
                <a:lnTo>
                  <a:pt x="214313" y="8483"/>
                </a:lnTo>
                <a:lnTo>
                  <a:pt x="210071" y="8483"/>
                </a:lnTo>
                <a:lnTo>
                  <a:pt x="210071" y="9153"/>
                </a:lnTo>
                <a:lnTo>
                  <a:pt x="208731" y="9153"/>
                </a:lnTo>
                <a:lnTo>
                  <a:pt x="208731" y="18083"/>
                </a:lnTo>
                <a:lnTo>
                  <a:pt x="200695" y="18083"/>
                </a:lnTo>
                <a:lnTo>
                  <a:pt x="200695" y="6028"/>
                </a:lnTo>
                <a:lnTo>
                  <a:pt x="198462" y="6028"/>
                </a:lnTo>
                <a:lnTo>
                  <a:pt x="198351" y="5693"/>
                </a:lnTo>
                <a:lnTo>
                  <a:pt x="198239" y="5414"/>
                </a:lnTo>
                <a:lnTo>
                  <a:pt x="198072" y="5135"/>
                </a:lnTo>
                <a:lnTo>
                  <a:pt x="197848" y="4911"/>
                </a:lnTo>
                <a:lnTo>
                  <a:pt x="197625" y="4744"/>
                </a:lnTo>
                <a:lnTo>
                  <a:pt x="197346" y="4577"/>
                </a:lnTo>
                <a:lnTo>
                  <a:pt x="197011" y="4521"/>
                </a:lnTo>
                <a:lnTo>
                  <a:pt x="196676" y="4465"/>
                </a:lnTo>
                <a:lnTo>
                  <a:pt x="196342" y="4521"/>
                </a:lnTo>
                <a:lnTo>
                  <a:pt x="196007" y="4577"/>
                </a:lnTo>
                <a:lnTo>
                  <a:pt x="195728" y="4744"/>
                </a:lnTo>
                <a:lnTo>
                  <a:pt x="195504" y="4911"/>
                </a:lnTo>
                <a:lnTo>
                  <a:pt x="195281" y="5135"/>
                </a:lnTo>
                <a:lnTo>
                  <a:pt x="195114" y="5414"/>
                </a:lnTo>
                <a:lnTo>
                  <a:pt x="195002" y="5693"/>
                </a:lnTo>
                <a:lnTo>
                  <a:pt x="194890" y="6028"/>
                </a:lnTo>
                <a:lnTo>
                  <a:pt x="192881" y="6028"/>
                </a:lnTo>
                <a:lnTo>
                  <a:pt x="192881" y="14734"/>
                </a:lnTo>
                <a:lnTo>
                  <a:pt x="182166" y="14734"/>
                </a:lnTo>
                <a:lnTo>
                  <a:pt x="182166" y="19869"/>
                </a:lnTo>
                <a:lnTo>
                  <a:pt x="172789" y="19869"/>
                </a:lnTo>
                <a:lnTo>
                  <a:pt x="172789" y="14734"/>
                </a:lnTo>
                <a:lnTo>
                  <a:pt x="167432" y="12502"/>
                </a:lnTo>
                <a:lnTo>
                  <a:pt x="167432" y="16967"/>
                </a:lnTo>
                <a:lnTo>
                  <a:pt x="160511" y="16967"/>
                </a:lnTo>
                <a:lnTo>
                  <a:pt x="160511" y="8037"/>
                </a:lnTo>
                <a:lnTo>
                  <a:pt x="154260" y="8037"/>
                </a:lnTo>
                <a:lnTo>
                  <a:pt x="154260" y="6697"/>
                </a:lnTo>
                <a:lnTo>
                  <a:pt x="152251" y="6697"/>
                </a:lnTo>
                <a:lnTo>
                  <a:pt x="152251" y="8037"/>
                </a:lnTo>
                <a:lnTo>
                  <a:pt x="150912" y="8037"/>
                </a:lnTo>
                <a:lnTo>
                  <a:pt x="150912" y="21655"/>
                </a:lnTo>
                <a:lnTo>
                  <a:pt x="138410" y="21655"/>
                </a:lnTo>
                <a:lnTo>
                  <a:pt x="138410" y="8037"/>
                </a:lnTo>
                <a:lnTo>
                  <a:pt x="130597" y="8037"/>
                </a:lnTo>
                <a:lnTo>
                  <a:pt x="130597" y="18976"/>
                </a:lnTo>
                <a:lnTo>
                  <a:pt x="127695" y="18976"/>
                </a:lnTo>
                <a:lnTo>
                  <a:pt x="127695" y="11162"/>
                </a:lnTo>
                <a:lnTo>
                  <a:pt x="121890" y="11162"/>
                </a:lnTo>
                <a:lnTo>
                  <a:pt x="121890" y="18976"/>
                </a:lnTo>
                <a:lnTo>
                  <a:pt x="120774" y="18976"/>
                </a:lnTo>
                <a:lnTo>
                  <a:pt x="120774" y="20538"/>
                </a:lnTo>
                <a:lnTo>
                  <a:pt x="109165" y="20538"/>
                </a:lnTo>
                <a:lnTo>
                  <a:pt x="109165" y="12948"/>
                </a:lnTo>
                <a:lnTo>
                  <a:pt x="99343" y="12948"/>
                </a:lnTo>
                <a:lnTo>
                  <a:pt x="99343" y="11162"/>
                </a:lnTo>
                <a:lnTo>
                  <a:pt x="93762" y="11162"/>
                </a:lnTo>
                <a:lnTo>
                  <a:pt x="93762" y="22994"/>
                </a:lnTo>
                <a:lnTo>
                  <a:pt x="86841" y="22994"/>
                </a:lnTo>
                <a:lnTo>
                  <a:pt x="86841" y="14734"/>
                </a:lnTo>
                <a:lnTo>
                  <a:pt x="84386" y="14734"/>
                </a:lnTo>
                <a:lnTo>
                  <a:pt x="84386" y="12948"/>
                </a:lnTo>
                <a:lnTo>
                  <a:pt x="80144" y="12948"/>
                </a:lnTo>
                <a:lnTo>
                  <a:pt x="80144" y="14734"/>
                </a:lnTo>
                <a:lnTo>
                  <a:pt x="77465" y="14734"/>
                </a:lnTo>
                <a:lnTo>
                  <a:pt x="77465" y="21655"/>
                </a:lnTo>
                <a:lnTo>
                  <a:pt x="56927" y="21655"/>
                </a:lnTo>
                <a:lnTo>
                  <a:pt x="56927" y="16297"/>
                </a:lnTo>
                <a:lnTo>
                  <a:pt x="51346" y="16297"/>
                </a:lnTo>
                <a:lnTo>
                  <a:pt x="51346" y="8037"/>
                </a:lnTo>
                <a:lnTo>
                  <a:pt x="45318" y="10269"/>
                </a:lnTo>
                <a:lnTo>
                  <a:pt x="45318" y="27682"/>
                </a:lnTo>
                <a:lnTo>
                  <a:pt x="33710" y="27682"/>
                </a:lnTo>
                <a:lnTo>
                  <a:pt x="33710" y="11162"/>
                </a:lnTo>
                <a:lnTo>
                  <a:pt x="25673" y="11162"/>
                </a:lnTo>
                <a:lnTo>
                  <a:pt x="25673" y="21878"/>
                </a:lnTo>
                <a:lnTo>
                  <a:pt x="8037" y="21878"/>
                </a:lnTo>
                <a:lnTo>
                  <a:pt x="8037" y="16967"/>
                </a:lnTo>
                <a:lnTo>
                  <a:pt x="0" y="16967"/>
                </a:lnTo>
                <a:lnTo>
                  <a:pt x="0" y="36835"/>
                </a:lnTo>
                <a:lnTo>
                  <a:pt x="285750" y="36835"/>
                </a:lnTo>
                <a:lnTo>
                  <a:pt x="285750" y="16743"/>
                </a:lnTo>
                <a:lnTo>
                  <a:pt x="280169" y="16743"/>
                </a:lnTo>
                <a:lnTo>
                  <a:pt x="280169" y="0"/>
                </a:lnTo>
                <a:close/>
              </a:path>
            </a:pathLst>
          </a:custGeom>
          <a:solidFill>
            <a:srgbClr val="1C4587">
              <a:alpha val="23460"/>
            </a:srgbClr>
          </a:soli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19" name="Google Shape;119;p7"/>
          <p:cNvSpPr/>
          <p:nvPr/>
        </p:nvSpPr>
        <p:spPr>
          <a:xfrm>
            <a:off x="49637" y="5628955"/>
            <a:ext cx="12610251" cy="1548506"/>
          </a:xfrm>
          <a:custGeom>
            <a:avLst/>
            <a:gdLst/>
            <a:ahLst/>
            <a:cxnLst/>
            <a:rect l="l" t="t" r="r" b="b"/>
            <a:pathLst>
              <a:path w="283518" h="34603" extrusionOk="0">
                <a:moveTo>
                  <a:pt x="110059" y="1"/>
                </a:moveTo>
                <a:lnTo>
                  <a:pt x="110059" y="2010"/>
                </a:lnTo>
                <a:lnTo>
                  <a:pt x="108273" y="2010"/>
                </a:lnTo>
                <a:lnTo>
                  <a:pt x="108273" y="5135"/>
                </a:lnTo>
                <a:lnTo>
                  <a:pt x="105817" y="5135"/>
                </a:lnTo>
                <a:lnTo>
                  <a:pt x="105817" y="29245"/>
                </a:lnTo>
                <a:lnTo>
                  <a:pt x="100236" y="29245"/>
                </a:lnTo>
                <a:lnTo>
                  <a:pt x="100236" y="16297"/>
                </a:lnTo>
                <a:lnTo>
                  <a:pt x="90413" y="16297"/>
                </a:lnTo>
                <a:lnTo>
                  <a:pt x="90413" y="26622"/>
                </a:lnTo>
                <a:lnTo>
                  <a:pt x="83046" y="29859"/>
                </a:lnTo>
                <a:lnTo>
                  <a:pt x="83046" y="22771"/>
                </a:lnTo>
                <a:lnTo>
                  <a:pt x="80144" y="22771"/>
                </a:lnTo>
                <a:lnTo>
                  <a:pt x="80144" y="29245"/>
                </a:lnTo>
                <a:lnTo>
                  <a:pt x="73224" y="29245"/>
                </a:lnTo>
                <a:lnTo>
                  <a:pt x="73224" y="24557"/>
                </a:lnTo>
                <a:lnTo>
                  <a:pt x="69429" y="24557"/>
                </a:lnTo>
                <a:lnTo>
                  <a:pt x="69429" y="11386"/>
                </a:lnTo>
                <a:lnTo>
                  <a:pt x="59159" y="13228"/>
                </a:lnTo>
                <a:lnTo>
                  <a:pt x="59159" y="24557"/>
                </a:lnTo>
                <a:lnTo>
                  <a:pt x="53355" y="24557"/>
                </a:lnTo>
                <a:lnTo>
                  <a:pt x="53355" y="29245"/>
                </a:lnTo>
                <a:lnTo>
                  <a:pt x="45765" y="29245"/>
                </a:lnTo>
                <a:lnTo>
                  <a:pt x="45765" y="13842"/>
                </a:lnTo>
                <a:lnTo>
                  <a:pt x="41747" y="13842"/>
                </a:lnTo>
                <a:lnTo>
                  <a:pt x="41747" y="5135"/>
                </a:lnTo>
                <a:lnTo>
                  <a:pt x="28352" y="5135"/>
                </a:lnTo>
                <a:lnTo>
                  <a:pt x="28352" y="25450"/>
                </a:lnTo>
                <a:lnTo>
                  <a:pt x="20762" y="25450"/>
                </a:lnTo>
                <a:lnTo>
                  <a:pt x="20762" y="16297"/>
                </a:lnTo>
                <a:lnTo>
                  <a:pt x="19311" y="16297"/>
                </a:lnTo>
                <a:lnTo>
                  <a:pt x="19143" y="15348"/>
                </a:lnTo>
                <a:lnTo>
                  <a:pt x="19032" y="14902"/>
                </a:lnTo>
                <a:lnTo>
                  <a:pt x="18864" y="14511"/>
                </a:lnTo>
                <a:lnTo>
                  <a:pt x="18585" y="14121"/>
                </a:lnTo>
                <a:lnTo>
                  <a:pt x="18306" y="13786"/>
                </a:lnTo>
                <a:lnTo>
                  <a:pt x="17915" y="13507"/>
                </a:lnTo>
                <a:lnTo>
                  <a:pt x="17525" y="13339"/>
                </a:lnTo>
                <a:lnTo>
                  <a:pt x="17078" y="13228"/>
                </a:lnTo>
                <a:lnTo>
                  <a:pt x="16632" y="13172"/>
                </a:lnTo>
                <a:lnTo>
                  <a:pt x="16185" y="13228"/>
                </a:lnTo>
                <a:lnTo>
                  <a:pt x="15739" y="13339"/>
                </a:lnTo>
                <a:lnTo>
                  <a:pt x="15348" y="13507"/>
                </a:lnTo>
                <a:lnTo>
                  <a:pt x="14957" y="13786"/>
                </a:lnTo>
                <a:lnTo>
                  <a:pt x="14678" y="14121"/>
                </a:lnTo>
                <a:lnTo>
                  <a:pt x="14399" y="14511"/>
                </a:lnTo>
                <a:lnTo>
                  <a:pt x="14232" y="14902"/>
                </a:lnTo>
                <a:lnTo>
                  <a:pt x="14120" y="15348"/>
                </a:lnTo>
                <a:lnTo>
                  <a:pt x="13953" y="16297"/>
                </a:lnTo>
                <a:lnTo>
                  <a:pt x="12502" y="16297"/>
                </a:lnTo>
                <a:lnTo>
                  <a:pt x="12502" y="21153"/>
                </a:lnTo>
                <a:lnTo>
                  <a:pt x="4242" y="23385"/>
                </a:lnTo>
                <a:lnTo>
                  <a:pt x="4242" y="29245"/>
                </a:lnTo>
                <a:lnTo>
                  <a:pt x="0" y="29245"/>
                </a:lnTo>
                <a:lnTo>
                  <a:pt x="0" y="34603"/>
                </a:lnTo>
                <a:lnTo>
                  <a:pt x="283518" y="34603"/>
                </a:lnTo>
                <a:lnTo>
                  <a:pt x="283518" y="25450"/>
                </a:lnTo>
                <a:lnTo>
                  <a:pt x="275258" y="25450"/>
                </a:lnTo>
                <a:lnTo>
                  <a:pt x="275258" y="11163"/>
                </a:lnTo>
                <a:lnTo>
                  <a:pt x="268114" y="11163"/>
                </a:lnTo>
                <a:lnTo>
                  <a:pt x="268114" y="19423"/>
                </a:lnTo>
                <a:lnTo>
                  <a:pt x="255389" y="19423"/>
                </a:lnTo>
                <a:lnTo>
                  <a:pt x="255389" y="29245"/>
                </a:lnTo>
                <a:lnTo>
                  <a:pt x="247576" y="29245"/>
                </a:lnTo>
                <a:lnTo>
                  <a:pt x="247576" y="5135"/>
                </a:lnTo>
                <a:lnTo>
                  <a:pt x="244450" y="5135"/>
                </a:lnTo>
                <a:lnTo>
                  <a:pt x="244450" y="4075"/>
                </a:lnTo>
                <a:lnTo>
                  <a:pt x="244339" y="3405"/>
                </a:lnTo>
                <a:lnTo>
                  <a:pt x="244171" y="2791"/>
                </a:lnTo>
                <a:lnTo>
                  <a:pt x="243892" y="2289"/>
                </a:lnTo>
                <a:lnTo>
                  <a:pt x="243502" y="1787"/>
                </a:lnTo>
                <a:lnTo>
                  <a:pt x="242999" y="1452"/>
                </a:lnTo>
                <a:lnTo>
                  <a:pt x="242441" y="1117"/>
                </a:lnTo>
                <a:lnTo>
                  <a:pt x="241883" y="949"/>
                </a:lnTo>
                <a:lnTo>
                  <a:pt x="241213" y="894"/>
                </a:lnTo>
                <a:lnTo>
                  <a:pt x="240544" y="949"/>
                </a:lnTo>
                <a:lnTo>
                  <a:pt x="239986" y="1117"/>
                </a:lnTo>
                <a:lnTo>
                  <a:pt x="239427" y="1452"/>
                </a:lnTo>
                <a:lnTo>
                  <a:pt x="238925" y="1787"/>
                </a:lnTo>
                <a:lnTo>
                  <a:pt x="238534" y="2289"/>
                </a:lnTo>
                <a:lnTo>
                  <a:pt x="238255" y="2791"/>
                </a:lnTo>
                <a:lnTo>
                  <a:pt x="238088" y="3405"/>
                </a:lnTo>
                <a:lnTo>
                  <a:pt x="237976" y="4075"/>
                </a:lnTo>
                <a:lnTo>
                  <a:pt x="237976" y="5135"/>
                </a:lnTo>
                <a:lnTo>
                  <a:pt x="235074" y="5135"/>
                </a:lnTo>
                <a:lnTo>
                  <a:pt x="235074" y="21878"/>
                </a:lnTo>
                <a:lnTo>
                  <a:pt x="226368" y="30864"/>
                </a:lnTo>
                <a:lnTo>
                  <a:pt x="226368" y="894"/>
                </a:lnTo>
                <a:lnTo>
                  <a:pt x="221010" y="5637"/>
                </a:lnTo>
                <a:lnTo>
                  <a:pt x="221010" y="21432"/>
                </a:lnTo>
                <a:lnTo>
                  <a:pt x="216322" y="21432"/>
                </a:lnTo>
                <a:lnTo>
                  <a:pt x="216322" y="13842"/>
                </a:lnTo>
                <a:lnTo>
                  <a:pt x="204490" y="13842"/>
                </a:lnTo>
                <a:lnTo>
                  <a:pt x="204490" y="29245"/>
                </a:lnTo>
                <a:lnTo>
                  <a:pt x="195114" y="29245"/>
                </a:lnTo>
                <a:lnTo>
                  <a:pt x="195114" y="11163"/>
                </a:lnTo>
                <a:lnTo>
                  <a:pt x="185961" y="11163"/>
                </a:lnTo>
                <a:lnTo>
                  <a:pt x="185961" y="29245"/>
                </a:lnTo>
                <a:lnTo>
                  <a:pt x="177255" y="29245"/>
                </a:lnTo>
                <a:lnTo>
                  <a:pt x="177255" y="16297"/>
                </a:lnTo>
                <a:lnTo>
                  <a:pt x="174799" y="16297"/>
                </a:lnTo>
                <a:lnTo>
                  <a:pt x="174799" y="29692"/>
                </a:lnTo>
                <a:lnTo>
                  <a:pt x="166316" y="26678"/>
                </a:lnTo>
                <a:lnTo>
                  <a:pt x="166316" y="19423"/>
                </a:lnTo>
                <a:lnTo>
                  <a:pt x="163190" y="19423"/>
                </a:lnTo>
                <a:lnTo>
                  <a:pt x="163190" y="11832"/>
                </a:lnTo>
                <a:lnTo>
                  <a:pt x="155600" y="11832"/>
                </a:lnTo>
                <a:lnTo>
                  <a:pt x="155600" y="19423"/>
                </a:lnTo>
                <a:lnTo>
                  <a:pt x="144884" y="19423"/>
                </a:lnTo>
                <a:lnTo>
                  <a:pt x="144884" y="15293"/>
                </a:lnTo>
                <a:lnTo>
                  <a:pt x="134615" y="11609"/>
                </a:lnTo>
                <a:lnTo>
                  <a:pt x="134615" y="23664"/>
                </a:lnTo>
                <a:lnTo>
                  <a:pt x="123900" y="23664"/>
                </a:lnTo>
                <a:lnTo>
                  <a:pt x="123900" y="13842"/>
                </a:lnTo>
                <a:lnTo>
                  <a:pt x="117426" y="13842"/>
                </a:lnTo>
                <a:lnTo>
                  <a:pt x="117426" y="5135"/>
                </a:lnTo>
                <a:lnTo>
                  <a:pt x="114523" y="5135"/>
                </a:lnTo>
                <a:lnTo>
                  <a:pt x="114523" y="2010"/>
                </a:lnTo>
                <a:lnTo>
                  <a:pt x="112738" y="2010"/>
                </a:lnTo>
                <a:lnTo>
                  <a:pt x="112738" y="1"/>
                </a:lnTo>
                <a:close/>
              </a:path>
            </a:pathLst>
          </a:custGeom>
          <a:solidFill>
            <a:srgbClr val="3D85C6"/>
          </a:soli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20" name="Google Shape;120;p7"/>
          <p:cNvSpPr/>
          <p:nvPr/>
        </p:nvSpPr>
        <p:spPr>
          <a:xfrm>
            <a:off x="0" y="5434662"/>
            <a:ext cx="12709525" cy="1758297"/>
          </a:xfrm>
          <a:custGeom>
            <a:avLst/>
            <a:gdLst/>
            <a:ahLst/>
            <a:cxnLst/>
            <a:rect l="l" t="t" r="r" b="b"/>
            <a:pathLst>
              <a:path w="285750" h="39291" extrusionOk="0">
                <a:moveTo>
                  <a:pt x="241381" y="11832"/>
                </a:moveTo>
                <a:lnTo>
                  <a:pt x="241381" y="15348"/>
                </a:lnTo>
                <a:lnTo>
                  <a:pt x="239762" y="15348"/>
                </a:lnTo>
                <a:lnTo>
                  <a:pt x="239762" y="11832"/>
                </a:lnTo>
                <a:close/>
                <a:moveTo>
                  <a:pt x="244450" y="11832"/>
                </a:moveTo>
                <a:lnTo>
                  <a:pt x="244450" y="15348"/>
                </a:lnTo>
                <a:lnTo>
                  <a:pt x="242832" y="15348"/>
                </a:lnTo>
                <a:lnTo>
                  <a:pt x="242832" y="11832"/>
                </a:lnTo>
                <a:close/>
                <a:moveTo>
                  <a:pt x="226591" y="8484"/>
                </a:moveTo>
                <a:lnTo>
                  <a:pt x="226591" y="17190"/>
                </a:lnTo>
                <a:lnTo>
                  <a:pt x="225698" y="17190"/>
                </a:lnTo>
                <a:lnTo>
                  <a:pt x="225698" y="9600"/>
                </a:lnTo>
                <a:lnTo>
                  <a:pt x="226591" y="8484"/>
                </a:lnTo>
                <a:close/>
                <a:moveTo>
                  <a:pt x="241381" y="17134"/>
                </a:moveTo>
                <a:lnTo>
                  <a:pt x="241381" y="20650"/>
                </a:lnTo>
                <a:lnTo>
                  <a:pt x="239762" y="20650"/>
                </a:lnTo>
                <a:lnTo>
                  <a:pt x="239762" y="17134"/>
                </a:lnTo>
                <a:close/>
                <a:moveTo>
                  <a:pt x="244450" y="17134"/>
                </a:moveTo>
                <a:lnTo>
                  <a:pt x="244450" y="20650"/>
                </a:lnTo>
                <a:lnTo>
                  <a:pt x="242832" y="20650"/>
                </a:lnTo>
                <a:lnTo>
                  <a:pt x="242832" y="17134"/>
                </a:lnTo>
                <a:close/>
                <a:moveTo>
                  <a:pt x="194221" y="17860"/>
                </a:moveTo>
                <a:lnTo>
                  <a:pt x="194221" y="21320"/>
                </a:lnTo>
                <a:lnTo>
                  <a:pt x="192212" y="21320"/>
                </a:lnTo>
                <a:lnTo>
                  <a:pt x="192212" y="17860"/>
                </a:lnTo>
                <a:close/>
                <a:moveTo>
                  <a:pt x="216098" y="20762"/>
                </a:moveTo>
                <a:lnTo>
                  <a:pt x="216098" y="21822"/>
                </a:lnTo>
                <a:lnTo>
                  <a:pt x="207169" y="21822"/>
                </a:lnTo>
                <a:lnTo>
                  <a:pt x="207169" y="20762"/>
                </a:lnTo>
                <a:close/>
                <a:moveTo>
                  <a:pt x="64517" y="19869"/>
                </a:moveTo>
                <a:lnTo>
                  <a:pt x="64517" y="21878"/>
                </a:lnTo>
                <a:lnTo>
                  <a:pt x="62508" y="21878"/>
                </a:lnTo>
                <a:lnTo>
                  <a:pt x="62508" y="19869"/>
                </a:lnTo>
                <a:close/>
                <a:moveTo>
                  <a:pt x="68312" y="19869"/>
                </a:moveTo>
                <a:lnTo>
                  <a:pt x="68312" y="21878"/>
                </a:lnTo>
                <a:lnTo>
                  <a:pt x="66303" y="21878"/>
                </a:lnTo>
                <a:lnTo>
                  <a:pt x="66303" y="19869"/>
                </a:lnTo>
                <a:close/>
                <a:moveTo>
                  <a:pt x="45318" y="21208"/>
                </a:moveTo>
                <a:lnTo>
                  <a:pt x="45318" y="22213"/>
                </a:lnTo>
                <a:lnTo>
                  <a:pt x="40853" y="22213"/>
                </a:lnTo>
                <a:lnTo>
                  <a:pt x="40853" y="21208"/>
                </a:lnTo>
                <a:close/>
                <a:moveTo>
                  <a:pt x="138522" y="19423"/>
                </a:moveTo>
                <a:lnTo>
                  <a:pt x="138857" y="19478"/>
                </a:lnTo>
                <a:lnTo>
                  <a:pt x="139192" y="19534"/>
                </a:lnTo>
                <a:lnTo>
                  <a:pt x="139471" y="19702"/>
                </a:lnTo>
                <a:lnTo>
                  <a:pt x="139694" y="19925"/>
                </a:lnTo>
                <a:lnTo>
                  <a:pt x="139917" y="20148"/>
                </a:lnTo>
                <a:lnTo>
                  <a:pt x="140084" y="20427"/>
                </a:lnTo>
                <a:lnTo>
                  <a:pt x="140140" y="20762"/>
                </a:lnTo>
                <a:lnTo>
                  <a:pt x="140196" y="21097"/>
                </a:lnTo>
                <a:lnTo>
                  <a:pt x="140140" y="21432"/>
                </a:lnTo>
                <a:lnTo>
                  <a:pt x="140084" y="21767"/>
                </a:lnTo>
                <a:lnTo>
                  <a:pt x="139917" y="22046"/>
                </a:lnTo>
                <a:lnTo>
                  <a:pt x="139694" y="22269"/>
                </a:lnTo>
                <a:lnTo>
                  <a:pt x="139471" y="22492"/>
                </a:lnTo>
                <a:lnTo>
                  <a:pt x="139192" y="22660"/>
                </a:lnTo>
                <a:lnTo>
                  <a:pt x="138857" y="22715"/>
                </a:lnTo>
                <a:lnTo>
                  <a:pt x="138522" y="22771"/>
                </a:lnTo>
                <a:lnTo>
                  <a:pt x="138187" y="22715"/>
                </a:lnTo>
                <a:lnTo>
                  <a:pt x="137852" y="22660"/>
                </a:lnTo>
                <a:lnTo>
                  <a:pt x="137573" y="22492"/>
                </a:lnTo>
                <a:lnTo>
                  <a:pt x="137350" y="22269"/>
                </a:lnTo>
                <a:lnTo>
                  <a:pt x="137127" y="22046"/>
                </a:lnTo>
                <a:lnTo>
                  <a:pt x="136959" y="21767"/>
                </a:lnTo>
                <a:lnTo>
                  <a:pt x="136903" y="21432"/>
                </a:lnTo>
                <a:lnTo>
                  <a:pt x="136847" y="21097"/>
                </a:lnTo>
                <a:lnTo>
                  <a:pt x="136903" y="20762"/>
                </a:lnTo>
                <a:lnTo>
                  <a:pt x="136959" y="20427"/>
                </a:lnTo>
                <a:lnTo>
                  <a:pt x="137127" y="20148"/>
                </a:lnTo>
                <a:lnTo>
                  <a:pt x="137350" y="19925"/>
                </a:lnTo>
                <a:lnTo>
                  <a:pt x="137573" y="19702"/>
                </a:lnTo>
                <a:lnTo>
                  <a:pt x="137852" y="19534"/>
                </a:lnTo>
                <a:lnTo>
                  <a:pt x="138187" y="19478"/>
                </a:lnTo>
                <a:lnTo>
                  <a:pt x="138522" y="19423"/>
                </a:lnTo>
                <a:close/>
                <a:moveTo>
                  <a:pt x="64517" y="22883"/>
                </a:moveTo>
                <a:lnTo>
                  <a:pt x="64517" y="24892"/>
                </a:lnTo>
                <a:lnTo>
                  <a:pt x="62508" y="24892"/>
                </a:lnTo>
                <a:lnTo>
                  <a:pt x="62508" y="22883"/>
                </a:lnTo>
                <a:close/>
                <a:moveTo>
                  <a:pt x="68312" y="22883"/>
                </a:moveTo>
                <a:lnTo>
                  <a:pt x="68312" y="24892"/>
                </a:lnTo>
                <a:lnTo>
                  <a:pt x="66303" y="24892"/>
                </a:lnTo>
                <a:lnTo>
                  <a:pt x="66303" y="22883"/>
                </a:lnTo>
                <a:close/>
                <a:moveTo>
                  <a:pt x="216098" y="24334"/>
                </a:moveTo>
                <a:lnTo>
                  <a:pt x="216098" y="25450"/>
                </a:lnTo>
                <a:lnTo>
                  <a:pt x="207169" y="25450"/>
                </a:lnTo>
                <a:lnTo>
                  <a:pt x="207169" y="24334"/>
                </a:lnTo>
                <a:close/>
                <a:moveTo>
                  <a:pt x="45318" y="24501"/>
                </a:moveTo>
                <a:lnTo>
                  <a:pt x="45318" y="25506"/>
                </a:lnTo>
                <a:lnTo>
                  <a:pt x="40853" y="25506"/>
                </a:lnTo>
                <a:lnTo>
                  <a:pt x="40853" y="24501"/>
                </a:lnTo>
                <a:close/>
                <a:moveTo>
                  <a:pt x="241381" y="22380"/>
                </a:moveTo>
                <a:lnTo>
                  <a:pt x="241381" y="25897"/>
                </a:lnTo>
                <a:lnTo>
                  <a:pt x="239762" y="25897"/>
                </a:lnTo>
                <a:lnTo>
                  <a:pt x="239762" y="22380"/>
                </a:lnTo>
                <a:close/>
                <a:moveTo>
                  <a:pt x="244450" y="22380"/>
                </a:moveTo>
                <a:lnTo>
                  <a:pt x="244450" y="25897"/>
                </a:lnTo>
                <a:lnTo>
                  <a:pt x="242832" y="25897"/>
                </a:lnTo>
                <a:lnTo>
                  <a:pt x="242832" y="22380"/>
                </a:lnTo>
                <a:close/>
                <a:moveTo>
                  <a:pt x="194221" y="23106"/>
                </a:moveTo>
                <a:lnTo>
                  <a:pt x="194221" y="26566"/>
                </a:lnTo>
                <a:lnTo>
                  <a:pt x="192212" y="26566"/>
                </a:lnTo>
                <a:lnTo>
                  <a:pt x="192212" y="23106"/>
                </a:lnTo>
                <a:close/>
                <a:moveTo>
                  <a:pt x="64517" y="25897"/>
                </a:moveTo>
                <a:lnTo>
                  <a:pt x="64517" y="27906"/>
                </a:lnTo>
                <a:lnTo>
                  <a:pt x="62508" y="27906"/>
                </a:lnTo>
                <a:lnTo>
                  <a:pt x="62508" y="25897"/>
                </a:lnTo>
                <a:close/>
                <a:moveTo>
                  <a:pt x="68312" y="25897"/>
                </a:moveTo>
                <a:lnTo>
                  <a:pt x="68312" y="27906"/>
                </a:lnTo>
                <a:lnTo>
                  <a:pt x="66303" y="27906"/>
                </a:lnTo>
                <a:lnTo>
                  <a:pt x="66303" y="25897"/>
                </a:lnTo>
                <a:close/>
                <a:moveTo>
                  <a:pt x="45318" y="27850"/>
                </a:moveTo>
                <a:lnTo>
                  <a:pt x="45318" y="28854"/>
                </a:lnTo>
                <a:lnTo>
                  <a:pt x="40853" y="28854"/>
                </a:lnTo>
                <a:lnTo>
                  <a:pt x="40853" y="27850"/>
                </a:lnTo>
                <a:close/>
                <a:moveTo>
                  <a:pt x="216098" y="27906"/>
                </a:moveTo>
                <a:lnTo>
                  <a:pt x="216098" y="29022"/>
                </a:lnTo>
                <a:lnTo>
                  <a:pt x="207169" y="29022"/>
                </a:lnTo>
                <a:lnTo>
                  <a:pt x="207169" y="27906"/>
                </a:lnTo>
                <a:close/>
                <a:moveTo>
                  <a:pt x="82767" y="28352"/>
                </a:moveTo>
                <a:lnTo>
                  <a:pt x="82934" y="28408"/>
                </a:lnTo>
                <a:lnTo>
                  <a:pt x="83214" y="28631"/>
                </a:lnTo>
                <a:lnTo>
                  <a:pt x="83437" y="28910"/>
                </a:lnTo>
                <a:lnTo>
                  <a:pt x="83493" y="29078"/>
                </a:lnTo>
                <a:lnTo>
                  <a:pt x="83493" y="29245"/>
                </a:lnTo>
                <a:lnTo>
                  <a:pt x="83493" y="29413"/>
                </a:lnTo>
                <a:lnTo>
                  <a:pt x="83437" y="29580"/>
                </a:lnTo>
                <a:lnTo>
                  <a:pt x="83214" y="29859"/>
                </a:lnTo>
                <a:lnTo>
                  <a:pt x="82934" y="30082"/>
                </a:lnTo>
                <a:lnTo>
                  <a:pt x="82767" y="30138"/>
                </a:lnTo>
                <a:lnTo>
                  <a:pt x="82432" y="30138"/>
                </a:lnTo>
                <a:lnTo>
                  <a:pt x="82265" y="30082"/>
                </a:lnTo>
                <a:lnTo>
                  <a:pt x="81986" y="29859"/>
                </a:lnTo>
                <a:lnTo>
                  <a:pt x="81762" y="29580"/>
                </a:lnTo>
                <a:lnTo>
                  <a:pt x="81707" y="29413"/>
                </a:lnTo>
                <a:lnTo>
                  <a:pt x="81707" y="29245"/>
                </a:lnTo>
                <a:lnTo>
                  <a:pt x="81707" y="29078"/>
                </a:lnTo>
                <a:lnTo>
                  <a:pt x="81762" y="28910"/>
                </a:lnTo>
                <a:lnTo>
                  <a:pt x="81986" y="28631"/>
                </a:lnTo>
                <a:lnTo>
                  <a:pt x="82265" y="28408"/>
                </a:lnTo>
                <a:lnTo>
                  <a:pt x="82432" y="28352"/>
                </a:lnTo>
                <a:close/>
                <a:moveTo>
                  <a:pt x="45318" y="31143"/>
                </a:moveTo>
                <a:lnTo>
                  <a:pt x="45318" y="32147"/>
                </a:lnTo>
                <a:lnTo>
                  <a:pt x="40853" y="32147"/>
                </a:lnTo>
                <a:lnTo>
                  <a:pt x="40853" y="31143"/>
                </a:lnTo>
                <a:close/>
                <a:moveTo>
                  <a:pt x="8037" y="28352"/>
                </a:moveTo>
                <a:lnTo>
                  <a:pt x="8037" y="32594"/>
                </a:lnTo>
                <a:lnTo>
                  <a:pt x="6028" y="32594"/>
                </a:lnTo>
                <a:lnTo>
                  <a:pt x="6028" y="28352"/>
                </a:lnTo>
                <a:close/>
                <a:moveTo>
                  <a:pt x="216098" y="31533"/>
                </a:moveTo>
                <a:lnTo>
                  <a:pt x="216098" y="32594"/>
                </a:lnTo>
                <a:lnTo>
                  <a:pt x="207169" y="32594"/>
                </a:lnTo>
                <a:lnTo>
                  <a:pt x="207169" y="31533"/>
                </a:lnTo>
                <a:close/>
                <a:moveTo>
                  <a:pt x="82767" y="31924"/>
                </a:moveTo>
                <a:lnTo>
                  <a:pt x="82934" y="31980"/>
                </a:lnTo>
                <a:lnTo>
                  <a:pt x="83214" y="32203"/>
                </a:lnTo>
                <a:lnTo>
                  <a:pt x="83437" y="32482"/>
                </a:lnTo>
                <a:lnTo>
                  <a:pt x="83493" y="32650"/>
                </a:lnTo>
                <a:lnTo>
                  <a:pt x="83493" y="32817"/>
                </a:lnTo>
                <a:lnTo>
                  <a:pt x="83493" y="32984"/>
                </a:lnTo>
                <a:lnTo>
                  <a:pt x="83437" y="33152"/>
                </a:lnTo>
                <a:lnTo>
                  <a:pt x="83214" y="33431"/>
                </a:lnTo>
                <a:lnTo>
                  <a:pt x="82934" y="33654"/>
                </a:lnTo>
                <a:lnTo>
                  <a:pt x="82767" y="33710"/>
                </a:lnTo>
                <a:lnTo>
                  <a:pt x="82432" y="33710"/>
                </a:lnTo>
                <a:lnTo>
                  <a:pt x="82265" y="33654"/>
                </a:lnTo>
                <a:lnTo>
                  <a:pt x="81986" y="33431"/>
                </a:lnTo>
                <a:lnTo>
                  <a:pt x="81762" y="33152"/>
                </a:lnTo>
                <a:lnTo>
                  <a:pt x="81707" y="32984"/>
                </a:lnTo>
                <a:lnTo>
                  <a:pt x="81707" y="32817"/>
                </a:lnTo>
                <a:lnTo>
                  <a:pt x="81707" y="32650"/>
                </a:lnTo>
                <a:lnTo>
                  <a:pt x="81762" y="32482"/>
                </a:lnTo>
                <a:lnTo>
                  <a:pt x="81986" y="32203"/>
                </a:lnTo>
                <a:lnTo>
                  <a:pt x="82265" y="31980"/>
                </a:lnTo>
                <a:lnTo>
                  <a:pt x="82432" y="31924"/>
                </a:lnTo>
                <a:close/>
                <a:moveTo>
                  <a:pt x="109835" y="11609"/>
                </a:moveTo>
                <a:lnTo>
                  <a:pt x="109835" y="34603"/>
                </a:lnTo>
                <a:lnTo>
                  <a:pt x="109165" y="34603"/>
                </a:lnTo>
                <a:lnTo>
                  <a:pt x="109165" y="11609"/>
                </a:lnTo>
                <a:close/>
                <a:moveTo>
                  <a:pt x="112068" y="11609"/>
                </a:moveTo>
                <a:lnTo>
                  <a:pt x="112068" y="34603"/>
                </a:lnTo>
                <a:lnTo>
                  <a:pt x="111398" y="34603"/>
                </a:lnTo>
                <a:lnTo>
                  <a:pt x="111398" y="11609"/>
                </a:lnTo>
                <a:close/>
                <a:moveTo>
                  <a:pt x="114300" y="11609"/>
                </a:moveTo>
                <a:lnTo>
                  <a:pt x="114300" y="34603"/>
                </a:lnTo>
                <a:lnTo>
                  <a:pt x="113630" y="34603"/>
                </a:lnTo>
                <a:lnTo>
                  <a:pt x="113630" y="11609"/>
                </a:lnTo>
                <a:close/>
                <a:moveTo>
                  <a:pt x="116532" y="11609"/>
                </a:moveTo>
                <a:lnTo>
                  <a:pt x="116532" y="34603"/>
                </a:lnTo>
                <a:lnTo>
                  <a:pt x="115863" y="34603"/>
                </a:lnTo>
                <a:lnTo>
                  <a:pt x="115863" y="11609"/>
                </a:lnTo>
                <a:close/>
                <a:moveTo>
                  <a:pt x="45318" y="34491"/>
                </a:moveTo>
                <a:lnTo>
                  <a:pt x="45318" y="35496"/>
                </a:lnTo>
                <a:lnTo>
                  <a:pt x="40853" y="35496"/>
                </a:lnTo>
                <a:lnTo>
                  <a:pt x="40853" y="34491"/>
                </a:lnTo>
                <a:close/>
                <a:moveTo>
                  <a:pt x="112291" y="1"/>
                </a:moveTo>
                <a:lnTo>
                  <a:pt x="112291" y="3572"/>
                </a:lnTo>
                <a:lnTo>
                  <a:pt x="110058" y="3572"/>
                </a:lnTo>
                <a:lnTo>
                  <a:pt x="110058" y="5582"/>
                </a:lnTo>
                <a:lnTo>
                  <a:pt x="108272" y="5582"/>
                </a:lnTo>
                <a:lnTo>
                  <a:pt x="108272" y="8707"/>
                </a:lnTo>
                <a:lnTo>
                  <a:pt x="105817" y="8707"/>
                </a:lnTo>
                <a:lnTo>
                  <a:pt x="105817" y="32817"/>
                </a:lnTo>
                <a:lnTo>
                  <a:pt x="102468" y="32817"/>
                </a:lnTo>
                <a:lnTo>
                  <a:pt x="102468" y="19869"/>
                </a:lnTo>
                <a:lnTo>
                  <a:pt x="90413" y="19869"/>
                </a:lnTo>
                <a:lnTo>
                  <a:pt x="90413" y="30585"/>
                </a:lnTo>
                <a:lnTo>
                  <a:pt x="85279" y="32817"/>
                </a:lnTo>
                <a:lnTo>
                  <a:pt x="85279" y="26343"/>
                </a:lnTo>
                <a:lnTo>
                  <a:pt x="80144" y="26343"/>
                </a:lnTo>
                <a:lnTo>
                  <a:pt x="80144" y="32817"/>
                </a:lnTo>
                <a:lnTo>
                  <a:pt x="75456" y="32817"/>
                </a:lnTo>
                <a:lnTo>
                  <a:pt x="75456" y="28129"/>
                </a:lnTo>
                <a:lnTo>
                  <a:pt x="71661" y="28129"/>
                </a:lnTo>
                <a:lnTo>
                  <a:pt x="71661" y="14734"/>
                </a:lnTo>
                <a:lnTo>
                  <a:pt x="59159" y="16967"/>
                </a:lnTo>
                <a:lnTo>
                  <a:pt x="59159" y="28129"/>
                </a:lnTo>
                <a:lnTo>
                  <a:pt x="53355" y="28129"/>
                </a:lnTo>
                <a:lnTo>
                  <a:pt x="53355" y="32817"/>
                </a:lnTo>
                <a:lnTo>
                  <a:pt x="47997" y="32817"/>
                </a:lnTo>
                <a:lnTo>
                  <a:pt x="47997" y="17413"/>
                </a:lnTo>
                <a:lnTo>
                  <a:pt x="43979" y="17413"/>
                </a:lnTo>
                <a:lnTo>
                  <a:pt x="43979" y="8707"/>
                </a:lnTo>
                <a:lnTo>
                  <a:pt x="34603" y="8707"/>
                </a:lnTo>
                <a:lnTo>
                  <a:pt x="34603" y="5582"/>
                </a:lnTo>
                <a:lnTo>
                  <a:pt x="30584" y="5582"/>
                </a:lnTo>
                <a:lnTo>
                  <a:pt x="30584" y="8707"/>
                </a:lnTo>
                <a:lnTo>
                  <a:pt x="28352" y="8707"/>
                </a:lnTo>
                <a:lnTo>
                  <a:pt x="28352" y="29022"/>
                </a:lnTo>
                <a:lnTo>
                  <a:pt x="22994" y="29022"/>
                </a:lnTo>
                <a:lnTo>
                  <a:pt x="22994" y="19869"/>
                </a:lnTo>
                <a:lnTo>
                  <a:pt x="21375" y="19869"/>
                </a:lnTo>
                <a:lnTo>
                  <a:pt x="21208" y="19199"/>
                </a:lnTo>
                <a:lnTo>
                  <a:pt x="20985" y="18641"/>
                </a:lnTo>
                <a:lnTo>
                  <a:pt x="20594" y="18083"/>
                </a:lnTo>
                <a:lnTo>
                  <a:pt x="20148" y="17637"/>
                </a:lnTo>
                <a:lnTo>
                  <a:pt x="19645" y="17246"/>
                </a:lnTo>
                <a:lnTo>
                  <a:pt x="19031" y="16967"/>
                </a:lnTo>
                <a:lnTo>
                  <a:pt x="18417" y="16799"/>
                </a:lnTo>
                <a:lnTo>
                  <a:pt x="17748" y="16744"/>
                </a:lnTo>
                <a:lnTo>
                  <a:pt x="17078" y="16799"/>
                </a:lnTo>
                <a:lnTo>
                  <a:pt x="16464" y="16967"/>
                </a:lnTo>
                <a:lnTo>
                  <a:pt x="15850" y="17246"/>
                </a:lnTo>
                <a:lnTo>
                  <a:pt x="15348" y="17637"/>
                </a:lnTo>
                <a:lnTo>
                  <a:pt x="14901" y="18083"/>
                </a:lnTo>
                <a:lnTo>
                  <a:pt x="14511" y="18641"/>
                </a:lnTo>
                <a:lnTo>
                  <a:pt x="14288" y="19199"/>
                </a:lnTo>
                <a:lnTo>
                  <a:pt x="14120" y="19869"/>
                </a:lnTo>
                <a:lnTo>
                  <a:pt x="12502" y="19869"/>
                </a:lnTo>
                <a:lnTo>
                  <a:pt x="12502" y="25004"/>
                </a:lnTo>
                <a:lnTo>
                  <a:pt x="4242" y="27236"/>
                </a:lnTo>
                <a:lnTo>
                  <a:pt x="4242" y="32817"/>
                </a:lnTo>
                <a:lnTo>
                  <a:pt x="0" y="32817"/>
                </a:lnTo>
                <a:lnTo>
                  <a:pt x="0" y="39291"/>
                </a:lnTo>
                <a:lnTo>
                  <a:pt x="285750" y="39291"/>
                </a:lnTo>
                <a:lnTo>
                  <a:pt x="285750" y="29022"/>
                </a:lnTo>
                <a:lnTo>
                  <a:pt x="277490" y="29022"/>
                </a:lnTo>
                <a:lnTo>
                  <a:pt x="277490" y="14734"/>
                </a:lnTo>
                <a:lnTo>
                  <a:pt x="268114" y="14734"/>
                </a:lnTo>
                <a:lnTo>
                  <a:pt x="268114" y="22994"/>
                </a:lnTo>
                <a:lnTo>
                  <a:pt x="259407" y="22994"/>
                </a:lnTo>
                <a:lnTo>
                  <a:pt x="259407" y="19869"/>
                </a:lnTo>
                <a:lnTo>
                  <a:pt x="258514" y="19869"/>
                </a:lnTo>
                <a:lnTo>
                  <a:pt x="258514" y="16744"/>
                </a:lnTo>
                <a:lnTo>
                  <a:pt x="257845" y="16744"/>
                </a:lnTo>
                <a:lnTo>
                  <a:pt x="257845" y="19869"/>
                </a:lnTo>
                <a:lnTo>
                  <a:pt x="257175" y="19869"/>
                </a:lnTo>
                <a:lnTo>
                  <a:pt x="257175" y="22994"/>
                </a:lnTo>
                <a:lnTo>
                  <a:pt x="255389" y="22994"/>
                </a:lnTo>
                <a:lnTo>
                  <a:pt x="255389" y="32817"/>
                </a:lnTo>
                <a:lnTo>
                  <a:pt x="249808" y="32817"/>
                </a:lnTo>
                <a:lnTo>
                  <a:pt x="249808" y="8707"/>
                </a:lnTo>
                <a:lnTo>
                  <a:pt x="246683" y="8707"/>
                </a:lnTo>
                <a:lnTo>
                  <a:pt x="246627" y="8260"/>
                </a:lnTo>
                <a:lnTo>
                  <a:pt x="246571" y="7870"/>
                </a:lnTo>
                <a:lnTo>
                  <a:pt x="246459" y="7423"/>
                </a:lnTo>
                <a:lnTo>
                  <a:pt x="246292" y="7033"/>
                </a:lnTo>
                <a:lnTo>
                  <a:pt x="246125" y="6698"/>
                </a:lnTo>
                <a:lnTo>
                  <a:pt x="245901" y="6307"/>
                </a:lnTo>
                <a:lnTo>
                  <a:pt x="245622" y="6028"/>
                </a:lnTo>
                <a:lnTo>
                  <a:pt x="245343" y="5693"/>
                </a:lnTo>
                <a:lnTo>
                  <a:pt x="245064" y="5414"/>
                </a:lnTo>
                <a:lnTo>
                  <a:pt x="244729" y="5191"/>
                </a:lnTo>
                <a:lnTo>
                  <a:pt x="244394" y="4968"/>
                </a:lnTo>
                <a:lnTo>
                  <a:pt x="244004" y="4800"/>
                </a:lnTo>
                <a:lnTo>
                  <a:pt x="243613" y="4633"/>
                </a:lnTo>
                <a:lnTo>
                  <a:pt x="243167" y="4577"/>
                </a:lnTo>
                <a:lnTo>
                  <a:pt x="242776" y="4465"/>
                </a:lnTo>
                <a:lnTo>
                  <a:pt x="241883" y="4465"/>
                </a:lnTo>
                <a:lnTo>
                  <a:pt x="241492" y="4577"/>
                </a:lnTo>
                <a:lnTo>
                  <a:pt x="241046" y="4633"/>
                </a:lnTo>
                <a:lnTo>
                  <a:pt x="240655" y="4800"/>
                </a:lnTo>
                <a:lnTo>
                  <a:pt x="240264" y="4968"/>
                </a:lnTo>
                <a:lnTo>
                  <a:pt x="239930" y="5191"/>
                </a:lnTo>
                <a:lnTo>
                  <a:pt x="239595" y="5414"/>
                </a:lnTo>
                <a:lnTo>
                  <a:pt x="239316" y="5693"/>
                </a:lnTo>
                <a:lnTo>
                  <a:pt x="239037" y="6028"/>
                </a:lnTo>
                <a:lnTo>
                  <a:pt x="238758" y="6307"/>
                </a:lnTo>
                <a:lnTo>
                  <a:pt x="238534" y="6698"/>
                </a:lnTo>
                <a:lnTo>
                  <a:pt x="238367" y="7033"/>
                </a:lnTo>
                <a:lnTo>
                  <a:pt x="238199" y="7423"/>
                </a:lnTo>
                <a:lnTo>
                  <a:pt x="238088" y="7870"/>
                </a:lnTo>
                <a:lnTo>
                  <a:pt x="238032" y="8260"/>
                </a:lnTo>
                <a:lnTo>
                  <a:pt x="237976" y="8707"/>
                </a:lnTo>
                <a:lnTo>
                  <a:pt x="235074" y="8707"/>
                </a:lnTo>
                <a:lnTo>
                  <a:pt x="235074" y="26120"/>
                </a:lnTo>
                <a:lnTo>
                  <a:pt x="228600" y="32817"/>
                </a:lnTo>
                <a:lnTo>
                  <a:pt x="228600" y="3126"/>
                </a:lnTo>
                <a:lnTo>
                  <a:pt x="221010" y="9823"/>
                </a:lnTo>
                <a:lnTo>
                  <a:pt x="221010" y="25004"/>
                </a:lnTo>
                <a:lnTo>
                  <a:pt x="218554" y="25004"/>
                </a:lnTo>
                <a:lnTo>
                  <a:pt x="218554" y="17413"/>
                </a:lnTo>
                <a:lnTo>
                  <a:pt x="204490" y="17413"/>
                </a:lnTo>
                <a:lnTo>
                  <a:pt x="204490" y="32817"/>
                </a:lnTo>
                <a:lnTo>
                  <a:pt x="197346" y="32817"/>
                </a:lnTo>
                <a:lnTo>
                  <a:pt x="197346" y="14734"/>
                </a:lnTo>
                <a:lnTo>
                  <a:pt x="195114" y="14734"/>
                </a:lnTo>
                <a:lnTo>
                  <a:pt x="195114" y="12279"/>
                </a:lnTo>
                <a:lnTo>
                  <a:pt x="191542" y="12279"/>
                </a:lnTo>
                <a:lnTo>
                  <a:pt x="191542" y="14734"/>
                </a:lnTo>
                <a:lnTo>
                  <a:pt x="185961" y="14734"/>
                </a:lnTo>
                <a:lnTo>
                  <a:pt x="185961" y="32817"/>
                </a:lnTo>
                <a:lnTo>
                  <a:pt x="179487" y="32817"/>
                </a:lnTo>
                <a:lnTo>
                  <a:pt x="179487" y="19869"/>
                </a:lnTo>
                <a:lnTo>
                  <a:pt x="177478" y="19869"/>
                </a:lnTo>
                <a:lnTo>
                  <a:pt x="177478" y="16744"/>
                </a:lnTo>
                <a:lnTo>
                  <a:pt x="176808" y="16744"/>
                </a:lnTo>
                <a:lnTo>
                  <a:pt x="176808" y="19869"/>
                </a:lnTo>
                <a:lnTo>
                  <a:pt x="174799" y="19869"/>
                </a:lnTo>
                <a:lnTo>
                  <a:pt x="174799" y="32817"/>
                </a:lnTo>
                <a:lnTo>
                  <a:pt x="168548" y="30585"/>
                </a:lnTo>
                <a:lnTo>
                  <a:pt x="168548" y="22994"/>
                </a:lnTo>
                <a:lnTo>
                  <a:pt x="165422" y="22994"/>
                </a:lnTo>
                <a:lnTo>
                  <a:pt x="165422" y="15404"/>
                </a:lnTo>
                <a:lnTo>
                  <a:pt x="155600" y="15404"/>
                </a:lnTo>
                <a:lnTo>
                  <a:pt x="155600" y="22994"/>
                </a:lnTo>
                <a:lnTo>
                  <a:pt x="147117" y="22994"/>
                </a:lnTo>
                <a:lnTo>
                  <a:pt x="147117" y="19199"/>
                </a:lnTo>
                <a:lnTo>
                  <a:pt x="134615" y="14734"/>
                </a:lnTo>
                <a:lnTo>
                  <a:pt x="134615" y="27236"/>
                </a:lnTo>
                <a:lnTo>
                  <a:pt x="126132" y="27236"/>
                </a:lnTo>
                <a:lnTo>
                  <a:pt x="126132" y="17413"/>
                </a:lnTo>
                <a:lnTo>
                  <a:pt x="119658" y="17413"/>
                </a:lnTo>
                <a:lnTo>
                  <a:pt x="119658" y="8707"/>
                </a:lnTo>
                <a:lnTo>
                  <a:pt x="116756" y="8707"/>
                </a:lnTo>
                <a:lnTo>
                  <a:pt x="116756" y="5582"/>
                </a:lnTo>
                <a:lnTo>
                  <a:pt x="114970" y="5582"/>
                </a:lnTo>
                <a:lnTo>
                  <a:pt x="114970" y="3572"/>
                </a:lnTo>
                <a:lnTo>
                  <a:pt x="112961" y="3572"/>
                </a:lnTo>
                <a:lnTo>
                  <a:pt x="112961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31000">
                <a:srgbClr val="FFFFFF"/>
              </a:gs>
              <a:gs pos="100000">
                <a:srgbClr val="9FF6FF"/>
              </a:gs>
            </a:gsLst>
            <a:lin ang="5400700" scaled="0"/>
          </a:gra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121" name="Google Shape;121;p7"/>
          <p:cNvSpPr txBox="1">
            <a:spLocks noGrp="1"/>
          </p:cNvSpPr>
          <p:nvPr>
            <p:ph type="title"/>
          </p:nvPr>
        </p:nvSpPr>
        <p:spPr>
          <a:xfrm>
            <a:off x="1180051" y="550433"/>
            <a:ext cx="10349423" cy="931372"/>
          </a:xfrm>
          <a:prstGeom prst="rect">
            <a:avLst/>
          </a:prstGeom>
        </p:spPr>
        <p:txBody>
          <a:bodyPr spcFirstLastPara="1" wrap="square" lIns="95512" tIns="95512" rIns="95512" bIns="95512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7"/>
          <p:cNvSpPr txBox="1">
            <a:spLocks noGrp="1"/>
          </p:cNvSpPr>
          <p:nvPr>
            <p:ph type="body" idx="1"/>
          </p:nvPr>
        </p:nvSpPr>
        <p:spPr>
          <a:xfrm>
            <a:off x="1135469" y="1784921"/>
            <a:ext cx="3335833" cy="4133279"/>
          </a:xfrm>
          <a:prstGeom prst="rect">
            <a:avLst/>
          </a:prstGeom>
        </p:spPr>
        <p:txBody>
          <a:bodyPr spcFirstLastPara="1" wrap="square" lIns="95512" tIns="95512" rIns="95512" bIns="95512" anchor="t" anchorCtr="0">
            <a:noAutofit/>
          </a:bodyPr>
          <a:lstStyle>
            <a:lvl1pPr marL="636833" lvl="0" indent="-459935" rtl="0">
              <a:spcBef>
                <a:spcPts val="836"/>
              </a:spcBef>
              <a:spcAft>
                <a:spcPts val="0"/>
              </a:spcAft>
              <a:buSzPts val="1600"/>
              <a:buChar char="▫"/>
              <a:defRPr sz="2200"/>
            </a:lvl1pPr>
            <a:lvl2pPr marL="1273667" lvl="1" indent="-459935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200"/>
            </a:lvl2pPr>
            <a:lvl3pPr marL="1910499" lvl="2" indent="-459935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200"/>
            </a:lvl3pPr>
            <a:lvl4pPr marL="2547333" lvl="3" indent="-459935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200"/>
            </a:lvl4pPr>
            <a:lvl5pPr marL="3184166" lvl="4" indent="-459935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200"/>
            </a:lvl5pPr>
            <a:lvl6pPr marL="3821000" lvl="5" indent="-459935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200"/>
            </a:lvl6pPr>
            <a:lvl7pPr marL="4457832" lvl="6" indent="-459935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200"/>
            </a:lvl7pPr>
            <a:lvl8pPr marL="5094666" lvl="7" indent="-459935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200"/>
            </a:lvl8pPr>
            <a:lvl9pPr marL="5731499" lvl="8" indent="-459935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200"/>
            </a:lvl9pPr>
          </a:lstStyle>
          <a:p>
            <a:endParaRPr/>
          </a:p>
        </p:txBody>
      </p:sp>
      <p:sp>
        <p:nvSpPr>
          <p:cNvPr id="123" name="Google Shape;123;p7"/>
          <p:cNvSpPr txBox="1">
            <a:spLocks noGrp="1"/>
          </p:cNvSpPr>
          <p:nvPr>
            <p:ph type="body" idx="2"/>
          </p:nvPr>
        </p:nvSpPr>
        <p:spPr>
          <a:xfrm>
            <a:off x="4642250" y="1784921"/>
            <a:ext cx="3335833" cy="4133279"/>
          </a:xfrm>
          <a:prstGeom prst="rect">
            <a:avLst/>
          </a:prstGeom>
        </p:spPr>
        <p:txBody>
          <a:bodyPr spcFirstLastPara="1" wrap="square" lIns="95512" tIns="95512" rIns="95512" bIns="95512" anchor="t" anchorCtr="0">
            <a:noAutofit/>
          </a:bodyPr>
          <a:lstStyle>
            <a:lvl1pPr marL="636833" lvl="0" indent="-459935" rtl="0">
              <a:spcBef>
                <a:spcPts val="836"/>
              </a:spcBef>
              <a:spcAft>
                <a:spcPts val="0"/>
              </a:spcAft>
              <a:buSzPts val="1600"/>
              <a:buChar char="▫"/>
              <a:defRPr sz="2200"/>
            </a:lvl1pPr>
            <a:lvl2pPr marL="1273667" lvl="1" indent="-459935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200"/>
            </a:lvl2pPr>
            <a:lvl3pPr marL="1910499" lvl="2" indent="-459935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200"/>
            </a:lvl3pPr>
            <a:lvl4pPr marL="2547333" lvl="3" indent="-459935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200"/>
            </a:lvl4pPr>
            <a:lvl5pPr marL="3184166" lvl="4" indent="-459935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200"/>
            </a:lvl5pPr>
            <a:lvl6pPr marL="3821000" lvl="5" indent="-459935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200"/>
            </a:lvl6pPr>
            <a:lvl7pPr marL="4457832" lvl="6" indent="-459935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200"/>
            </a:lvl7pPr>
            <a:lvl8pPr marL="5094666" lvl="7" indent="-459935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200"/>
            </a:lvl8pPr>
            <a:lvl9pPr marL="5731499" lvl="8" indent="-459935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200"/>
            </a:lvl9pPr>
          </a:lstStyle>
          <a:p>
            <a:endParaRPr/>
          </a:p>
        </p:txBody>
      </p:sp>
      <p:sp>
        <p:nvSpPr>
          <p:cNvPr id="124" name="Google Shape;124;p7"/>
          <p:cNvSpPr txBox="1">
            <a:spLocks noGrp="1"/>
          </p:cNvSpPr>
          <p:nvPr>
            <p:ph type="body" idx="3"/>
          </p:nvPr>
        </p:nvSpPr>
        <p:spPr>
          <a:xfrm>
            <a:off x="8149031" y="1784921"/>
            <a:ext cx="3335833" cy="4133279"/>
          </a:xfrm>
          <a:prstGeom prst="rect">
            <a:avLst/>
          </a:prstGeom>
        </p:spPr>
        <p:txBody>
          <a:bodyPr spcFirstLastPara="1" wrap="square" lIns="95512" tIns="95512" rIns="95512" bIns="95512" anchor="t" anchorCtr="0">
            <a:noAutofit/>
          </a:bodyPr>
          <a:lstStyle>
            <a:lvl1pPr marL="636833" lvl="0" indent="-459935" rtl="0">
              <a:spcBef>
                <a:spcPts val="836"/>
              </a:spcBef>
              <a:spcAft>
                <a:spcPts val="0"/>
              </a:spcAft>
              <a:buSzPts val="1600"/>
              <a:buChar char="▫"/>
              <a:defRPr sz="2200"/>
            </a:lvl1pPr>
            <a:lvl2pPr marL="1273667" lvl="1" indent="-459935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200"/>
            </a:lvl2pPr>
            <a:lvl3pPr marL="1910499" lvl="2" indent="-459935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200"/>
            </a:lvl3pPr>
            <a:lvl4pPr marL="2547333" lvl="3" indent="-459935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200"/>
            </a:lvl4pPr>
            <a:lvl5pPr marL="3184166" lvl="4" indent="-459935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200"/>
            </a:lvl5pPr>
            <a:lvl6pPr marL="3821000" lvl="5" indent="-459935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200"/>
            </a:lvl6pPr>
            <a:lvl7pPr marL="4457832" lvl="6" indent="-459935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200"/>
            </a:lvl7pPr>
            <a:lvl8pPr marL="5094666" lvl="7" indent="-459935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200"/>
            </a:lvl8pPr>
            <a:lvl9pPr marL="5731499" lvl="8" indent="-459935" rtl="0">
              <a:spcBef>
                <a:spcPts val="0"/>
              </a:spcBef>
              <a:spcAft>
                <a:spcPts val="0"/>
              </a:spcAft>
              <a:buSzPts val="1600"/>
              <a:buChar char="▪"/>
              <a:defRPr sz="22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sldNum" idx="12"/>
          </p:nvPr>
        </p:nvSpPr>
        <p:spPr>
          <a:xfrm>
            <a:off x="11870421" y="1"/>
            <a:ext cx="762655" cy="550433"/>
          </a:xfrm>
          <a:prstGeom prst="rect">
            <a:avLst/>
          </a:prstGeom>
        </p:spPr>
        <p:txBody>
          <a:bodyPr spcFirstLastPara="1" wrap="square" lIns="95512" tIns="95512" rIns="95512" bIns="95512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54506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y - No city">
  <p:cSld name="Blank Day - No city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4"/>
          <p:cNvSpPr/>
          <p:nvPr/>
        </p:nvSpPr>
        <p:spPr>
          <a:xfrm>
            <a:off x="739584" y="616963"/>
            <a:ext cx="2018189" cy="800921"/>
          </a:xfrm>
          <a:custGeom>
            <a:avLst/>
            <a:gdLst/>
            <a:ahLst/>
            <a:cxnLst/>
            <a:rect l="l" t="t" r="r" b="b"/>
            <a:pathLst>
              <a:path w="56035" h="22102" extrusionOk="0">
                <a:moveTo>
                  <a:pt x="25897" y="0"/>
                </a:moveTo>
                <a:lnTo>
                  <a:pt x="24502" y="56"/>
                </a:lnTo>
                <a:lnTo>
                  <a:pt x="23162" y="224"/>
                </a:lnTo>
                <a:lnTo>
                  <a:pt x="21879" y="503"/>
                </a:lnTo>
                <a:lnTo>
                  <a:pt x="20595" y="893"/>
                </a:lnTo>
                <a:lnTo>
                  <a:pt x="19367" y="1396"/>
                </a:lnTo>
                <a:lnTo>
                  <a:pt x="18195" y="1954"/>
                </a:lnTo>
                <a:lnTo>
                  <a:pt x="17135" y="2679"/>
                </a:lnTo>
                <a:lnTo>
                  <a:pt x="16074" y="3405"/>
                </a:lnTo>
                <a:lnTo>
                  <a:pt x="15070" y="4242"/>
                </a:lnTo>
                <a:lnTo>
                  <a:pt x="14177" y="5191"/>
                </a:lnTo>
                <a:lnTo>
                  <a:pt x="13340" y="6140"/>
                </a:lnTo>
                <a:lnTo>
                  <a:pt x="12614" y="7200"/>
                </a:lnTo>
                <a:lnTo>
                  <a:pt x="11944" y="8316"/>
                </a:lnTo>
                <a:lnTo>
                  <a:pt x="11386" y="9488"/>
                </a:lnTo>
                <a:lnTo>
                  <a:pt x="10884" y="10716"/>
                </a:lnTo>
                <a:lnTo>
                  <a:pt x="10493" y="12000"/>
                </a:lnTo>
                <a:lnTo>
                  <a:pt x="9935" y="11832"/>
                </a:lnTo>
                <a:lnTo>
                  <a:pt x="9321" y="11721"/>
                </a:lnTo>
                <a:lnTo>
                  <a:pt x="8707" y="11609"/>
                </a:lnTo>
                <a:lnTo>
                  <a:pt x="8038" y="11609"/>
                </a:lnTo>
                <a:lnTo>
                  <a:pt x="7200" y="11665"/>
                </a:lnTo>
                <a:lnTo>
                  <a:pt x="6419" y="11776"/>
                </a:lnTo>
                <a:lnTo>
                  <a:pt x="5638" y="11944"/>
                </a:lnTo>
                <a:lnTo>
                  <a:pt x="4912" y="12223"/>
                </a:lnTo>
                <a:lnTo>
                  <a:pt x="4187" y="12558"/>
                </a:lnTo>
                <a:lnTo>
                  <a:pt x="3517" y="13004"/>
                </a:lnTo>
                <a:lnTo>
                  <a:pt x="2903" y="13451"/>
                </a:lnTo>
                <a:lnTo>
                  <a:pt x="2345" y="13953"/>
                </a:lnTo>
                <a:lnTo>
                  <a:pt x="1843" y="14511"/>
                </a:lnTo>
                <a:lnTo>
                  <a:pt x="1396" y="15125"/>
                </a:lnTo>
                <a:lnTo>
                  <a:pt x="950" y="15795"/>
                </a:lnTo>
                <a:lnTo>
                  <a:pt x="615" y="16520"/>
                </a:lnTo>
                <a:lnTo>
                  <a:pt x="336" y="17246"/>
                </a:lnTo>
                <a:lnTo>
                  <a:pt x="168" y="18027"/>
                </a:lnTo>
                <a:lnTo>
                  <a:pt x="57" y="18809"/>
                </a:lnTo>
                <a:lnTo>
                  <a:pt x="1" y="19646"/>
                </a:lnTo>
                <a:lnTo>
                  <a:pt x="1" y="20260"/>
                </a:lnTo>
                <a:lnTo>
                  <a:pt x="112" y="20929"/>
                </a:lnTo>
                <a:lnTo>
                  <a:pt x="224" y="21487"/>
                </a:lnTo>
                <a:lnTo>
                  <a:pt x="391" y="22101"/>
                </a:lnTo>
                <a:lnTo>
                  <a:pt x="56035" y="22101"/>
                </a:lnTo>
                <a:lnTo>
                  <a:pt x="56035" y="21878"/>
                </a:lnTo>
                <a:lnTo>
                  <a:pt x="56035" y="21432"/>
                </a:lnTo>
                <a:lnTo>
                  <a:pt x="55923" y="21041"/>
                </a:lnTo>
                <a:lnTo>
                  <a:pt x="55867" y="20594"/>
                </a:lnTo>
                <a:lnTo>
                  <a:pt x="55700" y="20204"/>
                </a:lnTo>
                <a:lnTo>
                  <a:pt x="55532" y="19869"/>
                </a:lnTo>
                <a:lnTo>
                  <a:pt x="55309" y="19534"/>
                </a:lnTo>
                <a:lnTo>
                  <a:pt x="55086" y="19199"/>
                </a:lnTo>
                <a:lnTo>
                  <a:pt x="54807" y="18864"/>
                </a:lnTo>
                <a:lnTo>
                  <a:pt x="54472" y="18585"/>
                </a:lnTo>
                <a:lnTo>
                  <a:pt x="54137" y="18362"/>
                </a:lnTo>
                <a:lnTo>
                  <a:pt x="53802" y="18139"/>
                </a:lnTo>
                <a:lnTo>
                  <a:pt x="53467" y="17971"/>
                </a:lnTo>
                <a:lnTo>
                  <a:pt x="53077" y="17804"/>
                </a:lnTo>
                <a:lnTo>
                  <a:pt x="52630" y="17748"/>
                </a:lnTo>
                <a:lnTo>
                  <a:pt x="52239" y="17636"/>
                </a:lnTo>
                <a:lnTo>
                  <a:pt x="51793" y="17636"/>
                </a:lnTo>
                <a:lnTo>
                  <a:pt x="51123" y="17692"/>
                </a:lnTo>
                <a:lnTo>
                  <a:pt x="50509" y="17804"/>
                </a:lnTo>
                <a:lnTo>
                  <a:pt x="49951" y="18027"/>
                </a:lnTo>
                <a:lnTo>
                  <a:pt x="49449" y="18362"/>
                </a:lnTo>
                <a:lnTo>
                  <a:pt x="49170" y="17804"/>
                </a:lnTo>
                <a:lnTo>
                  <a:pt x="48835" y="17302"/>
                </a:lnTo>
                <a:lnTo>
                  <a:pt x="48500" y="16799"/>
                </a:lnTo>
                <a:lnTo>
                  <a:pt x="48110" y="16353"/>
                </a:lnTo>
                <a:lnTo>
                  <a:pt x="47719" y="15906"/>
                </a:lnTo>
                <a:lnTo>
                  <a:pt x="47272" y="15516"/>
                </a:lnTo>
                <a:lnTo>
                  <a:pt x="46826" y="15125"/>
                </a:lnTo>
                <a:lnTo>
                  <a:pt x="46324" y="14790"/>
                </a:lnTo>
                <a:lnTo>
                  <a:pt x="45821" y="14455"/>
                </a:lnTo>
                <a:lnTo>
                  <a:pt x="45263" y="14176"/>
                </a:lnTo>
                <a:lnTo>
                  <a:pt x="44705" y="13953"/>
                </a:lnTo>
                <a:lnTo>
                  <a:pt x="44091" y="13786"/>
                </a:lnTo>
                <a:lnTo>
                  <a:pt x="43533" y="13618"/>
                </a:lnTo>
                <a:lnTo>
                  <a:pt x="42919" y="13507"/>
                </a:lnTo>
                <a:lnTo>
                  <a:pt x="42249" y="13395"/>
                </a:lnTo>
                <a:lnTo>
                  <a:pt x="41580" y="13395"/>
                </a:lnTo>
                <a:lnTo>
                  <a:pt x="41301" y="12000"/>
                </a:lnTo>
                <a:lnTo>
                  <a:pt x="40854" y="10660"/>
                </a:lnTo>
                <a:lnTo>
                  <a:pt x="40352" y="9321"/>
                </a:lnTo>
                <a:lnTo>
                  <a:pt x="39738" y="8093"/>
                </a:lnTo>
                <a:lnTo>
                  <a:pt x="39012" y="6921"/>
                </a:lnTo>
                <a:lnTo>
                  <a:pt x="38175" y="5805"/>
                </a:lnTo>
                <a:lnTo>
                  <a:pt x="37282" y="4800"/>
                </a:lnTo>
                <a:lnTo>
                  <a:pt x="36278" y="3851"/>
                </a:lnTo>
                <a:lnTo>
                  <a:pt x="35161" y="3014"/>
                </a:lnTo>
                <a:lnTo>
                  <a:pt x="34045" y="2233"/>
                </a:lnTo>
                <a:lnTo>
                  <a:pt x="32817" y="1563"/>
                </a:lnTo>
                <a:lnTo>
                  <a:pt x="31534" y="1005"/>
                </a:lnTo>
                <a:lnTo>
                  <a:pt x="30194" y="614"/>
                </a:lnTo>
                <a:lnTo>
                  <a:pt x="28799" y="279"/>
                </a:lnTo>
                <a:lnTo>
                  <a:pt x="27348" y="56"/>
                </a:lnTo>
                <a:lnTo>
                  <a:pt x="26622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52549"/>
                  <a:alpha val="52690"/>
                </a:srgbClr>
              </a:gs>
              <a:gs pos="100000">
                <a:srgbClr val="FFFFFF">
                  <a:alpha val="74901"/>
                  <a:alpha val="5269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227" name="Google Shape;227;p14"/>
          <p:cNvSpPr/>
          <p:nvPr/>
        </p:nvSpPr>
        <p:spPr>
          <a:xfrm flipH="1">
            <a:off x="11413593" y="1236586"/>
            <a:ext cx="1401846" cy="550424"/>
          </a:xfrm>
          <a:custGeom>
            <a:avLst/>
            <a:gdLst/>
            <a:ahLst/>
            <a:cxnLst/>
            <a:rect l="l" t="t" r="r" b="b"/>
            <a:pathLst>
              <a:path w="32036" h="12503" extrusionOk="0">
                <a:moveTo>
                  <a:pt x="16297" y="1"/>
                </a:moveTo>
                <a:lnTo>
                  <a:pt x="15460" y="56"/>
                </a:lnTo>
                <a:lnTo>
                  <a:pt x="14679" y="168"/>
                </a:lnTo>
                <a:lnTo>
                  <a:pt x="13897" y="336"/>
                </a:lnTo>
                <a:lnTo>
                  <a:pt x="13172" y="615"/>
                </a:lnTo>
                <a:lnTo>
                  <a:pt x="12446" y="894"/>
                </a:lnTo>
                <a:lnTo>
                  <a:pt x="11777" y="1284"/>
                </a:lnTo>
                <a:lnTo>
                  <a:pt x="11163" y="1731"/>
                </a:lnTo>
                <a:lnTo>
                  <a:pt x="10549" y="2233"/>
                </a:lnTo>
                <a:lnTo>
                  <a:pt x="9991" y="2735"/>
                </a:lnTo>
                <a:lnTo>
                  <a:pt x="9488" y="3349"/>
                </a:lnTo>
                <a:lnTo>
                  <a:pt x="9042" y="3963"/>
                </a:lnTo>
                <a:lnTo>
                  <a:pt x="8651" y="4633"/>
                </a:lnTo>
                <a:lnTo>
                  <a:pt x="8372" y="5358"/>
                </a:lnTo>
                <a:lnTo>
                  <a:pt x="8093" y="6084"/>
                </a:lnTo>
                <a:lnTo>
                  <a:pt x="7870" y="6865"/>
                </a:lnTo>
                <a:lnTo>
                  <a:pt x="7758" y="7647"/>
                </a:lnTo>
                <a:lnTo>
                  <a:pt x="7144" y="7368"/>
                </a:lnTo>
                <a:lnTo>
                  <a:pt x="6530" y="7089"/>
                </a:lnTo>
                <a:lnTo>
                  <a:pt x="5861" y="6977"/>
                </a:lnTo>
                <a:lnTo>
                  <a:pt x="5135" y="6921"/>
                </a:lnTo>
                <a:lnTo>
                  <a:pt x="4577" y="6921"/>
                </a:lnTo>
                <a:lnTo>
                  <a:pt x="4075" y="7033"/>
                </a:lnTo>
                <a:lnTo>
                  <a:pt x="3572" y="7144"/>
                </a:lnTo>
                <a:lnTo>
                  <a:pt x="3126" y="7312"/>
                </a:lnTo>
                <a:lnTo>
                  <a:pt x="2679" y="7535"/>
                </a:lnTo>
                <a:lnTo>
                  <a:pt x="2233" y="7814"/>
                </a:lnTo>
                <a:lnTo>
                  <a:pt x="1842" y="8093"/>
                </a:lnTo>
                <a:lnTo>
                  <a:pt x="1507" y="8428"/>
                </a:lnTo>
                <a:lnTo>
                  <a:pt x="1173" y="8763"/>
                </a:lnTo>
                <a:lnTo>
                  <a:pt x="894" y="9154"/>
                </a:lnTo>
                <a:lnTo>
                  <a:pt x="615" y="9600"/>
                </a:lnTo>
                <a:lnTo>
                  <a:pt x="391" y="10047"/>
                </a:lnTo>
                <a:lnTo>
                  <a:pt x="224" y="10493"/>
                </a:lnTo>
                <a:lnTo>
                  <a:pt x="112" y="10995"/>
                </a:lnTo>
                <a:lnTo>
                  <a:pt x="1" y="11498"/>
                </a:lnTo>
                <a:lnTo>
                  <a:pt x="1" y="12056"/>
                </a:lnTo>
                <a:lnTo>
                  <a:pt x="1" y="12502"/>
                </a:lnTo>
                <a:lnTo>
                  <a:pt x="31868" y="12502"/>
                </a:lnTo>
                <a:lnTo>
                  <a:pt x="32036" y="11832"/>
                </a:lnTo>
                <a:lnTo>
                  <a:pt x="32036" y="11107"/>
                </a:lnTo>
                <a:lnTo>
                  <a:pt x="32036" y="10493"/>
                </a:lnTo>
                <a:lnTo>
                  <a:pt x="31924" y="9879"/>
                </a:lnTo>
                <a:lnTo>
                  <a:pt x="31757" y="9321"/>
                </a:lnTo>
                <a:lnTo>
                  <a:pt x="31589" y="8763"/>
                </a:lnTo>
                <a:lnTo>
                  <a:pt x="31310" y="8205"/>
                </a:lnTo>
                <a:lnTo>
                  <a:pt x="31031" y="7702"/>
                </a:lnTo>
                <a:lnTo>
                  <a:pt x="30696" y="7256"/>
                </a:lnTo>
                <a:lnTo>
                  <a:pt x="30306" y="6810"/>
                </a:lnTo>
                <a:lnTo>
                  <a:pt x="29859" y="6419"/>
                </a:lnTo>
                <a:lnTo>
                  <a:pt x="29357" y="6084"/>
                </a:lnTo>
                <a:lnTo>
                  <a:pt x="28910" y="5805"/>
                </a:lnTo>
                <a:lnTo>
                  <a:pt x="28352" y="5526"/>
                </a:lnTo>
                <a:lnTo>
                  <a:pt x="27794" y="5303"/>
                </a:lnTo>
                <a:lnTo>
                  <a:pt x="27236" y="5191"/>
                </a:lnTo>
                <a:lnTo>
                  <a:pt x="26622" y="5079"/>
                </a:lnTo>
                <a:lnTo>
                  <a:pt x="25562" y="5079"/>
                </a:lnTo>
                <a:lnTo>
                  <a:pt x="25115" y="5135"/>
                </a:lnTo>
                <a:lnTo>
                  <a:pt x="24222" y="5303"/>
                </a:lnTo>
                <a:lnTo>
                  <a:pt x="23943" y="4745"/>
                </a:lnTo>
                <a:lnTo>
                  <a:pt x="23664" y="4186"/>
                </a:lnTo>
                <a:lnTo>
                  <a:pt x="23329" y="3684"/>
                </a:lnTo>
                <a:lnTo>
                  <a:pt x="22939" y="3182"/>
                </a:lnTo>
                <a:lnTo>
                  <a:pt x="22548" y="2680"/>
                </a:lnTo>
                <a:lnTo>
                  <a:pt x="22102" y="2289"/>
                </a:lnTo>
                <a:lnTo>
                  <a:pt x="21599" y="1842"/>
                </a:lnTo>
                <a:lnTo>
                  <a:pt x="21097" y="1508"/>
                </a:lnTo>
                <a:lnTo>
                  <a:pt x="20595" y="1173"/>
                </a:lnTo>
                <a:lnTo>
                  <a:pt x="20037" y="838"/>
                </a:lnTo>
                <a:lnTo>
                  <a:pt x="19478" y="615"/>
                </a:lnTo>
                <a:lnTo>
                  <a:pt x="18865" y="391"/>
                </a:lnTo>
                <a:lnTo>
                  <a:pt x="18251" y="224"/>
                </a:lnTo>
                <a:lnTo>
                  <a:pt x="17637" y="112"/>
                </a:lnTo>
                <a:lnTo>
                  <a:pt x="16967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52549"/>
                  <a:alpha val="52690"/>
                </a:srgbClr>
              </a:gs>
              <a:gs pos="100000">
                <a:srgbClr val="FFFFFF">
                  <a:alpha val="74901"/>
                  <a:alpha val="5269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228" name="Google Shape;228;p14"/>
          <p:cNvSpPr/>
          <p:nvPr/>
        </p:nvSpPr>
        <p:spPr>
          <a:xfrm>
            <a:off x="10093536" y="510402"/>
            <a:ext cx="2354465" cy="849096"/>
          </a:xfrm>
          <a:custGeom>
            <a:avLst/>
            <a:gdLst/>
            <a:ahLst/>
            <a:cxnLst/>
            <a:rect l="l" t="t" r="r" b="b"/>
            <a:pathLst>
              <a:path w="74117" h="26566" extrusionOk="0">
                <a:moveTo>
                  <a:pt x="43979" y="0"/>
                </a:moveTo>
                <a:lnTo>
                  <a:pt x="42472" y="56"/>
                </a:lnTo>
                <a:lnTo>
                  <a:pt x="41021" y="279"/>
                </a:lnTo>
                <a:lnTo>
                  <a:pt x="39570" y="558"/>
                </a:lnTo>
                <a:lnTo>
                  <a:pt x="38175" y="1005"/>
                </a:lnTo>
                <a:lnTo>
                  <a:pt x="36835" y="1507"/>
                </a:lnTo>
                <a:lnTo>
                  <a:pt x="35551" y="2177"/>
                </a:lnTo>
                <a:lnTo>
                  <a:pt x="34324" y="2902"/>
                </a:lnTo>
                <a:lnTo>
                  <a:pt x="33207" y="3739"/>
                </a:lnTo>
                <a:lnTo>
                  <a:pt x="32147" y="4632"/>
                </a:lnTo>
                <a:lnTo>
                  <a:pt x="31142" y="5637"/>
                </a:lnTo>
                <a:lnTo>
                  <a:pt x="30194" y="6753"/>
                </a:lnTo>
                <a:lnTo>
                  <a:pt x="29412" y="7869"/>
                </a:lnTo>
                <a:lnTo>
                  <a:pt x="28687" y="9097"/>
                </a:lnTo>
                <a:lnTo>
                  <a:pt x="28017" y="10381"/>
                </a:lnTo>
                <a:lnTo>
                  <a:pt x="27515" y="11720"/>
                </a:lnTo>
                <a:lnTo>
                  <a:pt x="27124" y="13115"/>
                </a:lnTo>
                <a:lnTo>
                  <a:pt x="26287" y="12557"/>
                </a:lnTo>
                <a:lnTo>
                  <a:pt x="25450" y="11999"/>
                </a:lnTo>
                <a:lnTo>
                  <a:pt x="24557" y="11553"/>
                </a:lnTo>
                <a:lnTo>
                  <a:pt x="23608" y="11218"/>
                </a:lnTo>
                <a:lnTo>
                  <a:pt x="22659" y="10883"/>
                </a:lnTo>
                <a:lnTo>
                  <a:pt x="21655" y="10660"/>
                </a:lnTo>
                <a:lnTo>
                  <a:pt x="20594" y="10548"/>
                </a:lnTo>
                <a:lnTo>
                  <a:pt x="19534" y="10492"/>
                </a:lnTo>
                <a:lnTo>
                  <a:pt x="18418" y="10548"/>
                </a:lnTo>
                <a:lnTo>
                  <a:pt x="17301" y="10716"/>
                </a:lnTo>
                <a:lnTo>
                  <a:pt x="16241" y="10939"/>
                </a:lnTo>
                <a:lnTo>
                  <a:pt x="15236" y="11274"/>
                </a:lnTo>
                <a:lnTo>
                  <a:pt x="14232" y="11720"/>
                </a:lnTo>
                <a:lnTo>
                  <a:pt x="13339" y="12222"/>
                </a:lnTo>
                <a:lnTo>
                  <a:pt x="12446" y="12781"/>
                </a:lnTo>
                <a:lnTo>
                  <a:pt x="11609" y="13450"/>
                </a:lnTo>
                <a:lnTo>
                  <a:pt x="10827" y="14176"/>
                </a:lnTo>
                <a:lnTo>
                  <a:pt x="10158" y="14957"/>
                </a:lnTo>
                <a:lnTo>
                  <a:pt x="9488" y="15794"/>
                </a:lnTo>
                <a:lnTo>
                  <a:pt x="8930" y="16687"/>
                </a:lnTo>
                <a:lnTo>
                  <a:pt x="8428" y="17636"/>
                </a:lnTo>
                <a:lnTo>
                  <a:pt x="8037" y="18641"/>
                </a:lnTo>
                <a:lnTo>
                  <a:pt x="7758" y="19645"/>
                </a:lnTo>
                <a:lnTo>
                  <a:pt x="7535" y="20706"/>
                </a:lnTo>
                <a:lnTo>
                  <a:pt x="6809" y="20594"/>
                </a:lnTo>
                <a:lnTo>
                  <a:pt x="6028" y="20538"/>
                </a:lnTo>
                <a:lnTo>
                  <a:pt x="5414" y="20594"/>
                </a:lnTo>
                <a:lnTo>
                  <a:pt x="4800" y="20650"/>
                </a:lnTo>
                <a:lnTo>
                  <a:pt x="4242" y="20817"/>
                </a:lnTo>
                <a:lnTo>
                  <a:pt x="3684" y="20985"/>
                </a:lnTo>
                <a:lnTo>
                  <a:pt x="3181" y="21264"/>
                </a:lnTo>
                <a:lnTo>
                  <a:pt x="2679" y="21543"/>
                </a:lnTo>
                <a:lnTo>
                  <a:pt x="2177" y="21933"/>
                </a:lnTo>
                <a:lnTo>
                  <a:pt x="1786" y="22324"/>
                </a:lnTo>
                <a:lnTo>
                  <a:pt x="1395" y="22715"/>
                </a:lnTo>
                <a:lnTo>
                  <a:pt x="1005" y="23217"/>
                </a:lnTo>
                <a:lnTo>
                  <a:pt x="726" y="23719"/>
                </a:lnTo>
                <a:lnTo>
                  <a:pt x="447" y="24222"/>
                </a:lnTo>
                <a:lnTo>
                  <a:pt x="279" y="24780"/>
                </a:lnTo>
                <a:lnTo>
                  <a:pt x="112" y="25338"/>
                </a:lnTo>
                <a:lnTo>
                  <a:pt x="56" y="25952"/>
                </a:lnTo>
                <a:lnTo>
                  <a:pt x="0" y="26566"/>
                </a:lnTo>
                <a:lnTo>
                  <a:pt x="73782" y="26566"/>
                </a:lnTo>
                <a:lnTo>
                  <a:pt x="73949" y="25896"/>
                </a:lnTo>
                <a:lnTo>
                  <a:pt x="74005" y="25226"/>
                </a:lnTo>
                <a:lnTo>
                  <a:pt x="74117" y="24557"/>
                </a:lnTo>
                <a:lnTo>
                  <a:pt x="74117" y="23887"/>
                </a:lnTo>
                <a:lnTo>
                  <a:pt x="74061" y="22771"/>
                </a:lnTo>
                <a:lnTo>
                  <a:pt x="73893" y="21654"/>
                </a:lnTo>
                <a:lnTo>
                  <a:pt x="73614" y="20650"/>
                </a:lnTo>
                <a:lnTo>
                  <a:pt x="73279" y="19645"/>
                </a:lnTo>
                <a:lnTo>
                  <a:pt x="72777" y="18696"/>
                </a:lnTo>
                <a:lnTo>
                  <a:pt x="72275" y="17748"/>
                </a:lnTo>
                <a:lnTo>
                  <a:pt x="71605" y="16911"/>
                </a:lnTo>
                <a:lnTo>
                  <a:pt x="70935" y="16129"/>
                </a:lnTo>
                <a:lnTo>
                  <a:pt x="70154" y="15459"/>
                </a:lnTo>
                <a:lnTo>
                  <a:pt x="69317" y="14790"/>
                </a:lnTo>
                <a:lnTo>
                  <a:pt x="68368" y="14287"/>
                </a:lnTo>
                <a:lnTo>
                  <a:pt x="67419" y="13785"/>
                </a:lnTo>
                <a:lnTo>
                  <a:pt x="66415" y="13450"/>
                </a:lnTo>
                <a:lnTo>
                  <a:pt x="65410" y="13171"/>
                </a:lnTo>
                <a:lnTo>
                  <a:pt x="64294" y="13004"/>
                </a:lnTo>
                <a:lnTo>
                  <a:pt x="63178" y="12948"/>
                </a:lnTo>
                <a:lnTo>
                  <a:pt x="62006" y="13004"/>
                </a:lnTo>
                <a:lnTo>
                  <a:pt x="60889" y="13171"/>
                </a:lnTo>
                <a:lnTo>
                  <a:pt x="60443" y="11776"/>
                </a:lnTo>
                <a:lnTo>
                  <a:pt x="59941" y="10437"/>
                </a:lnTo>
                <a:lnTo>
                  <a:pt x="59327" y="9153"/>
                </a:lnTo>
                <a:lnTo>
                  <a:pt x="58601" y="7925"/>
                </a:lnTo>
                <a:lnTo>
                  <a:pt x="57764" y="6753"/>
                </a:lnTo>
                <a:lnTo>
                  <a:pt x="56871" y="5693"/>
                </a:lnTo>
                <a:lnTo>
                  <a:pt x="55866" y="4688"/>
                </a:lnTo>
                <a:lnTo>
                  <a:pt x="54806" y="3739"/>
                </a:lnTo>
                <a:lnTo>
                  <a:pt x="53634" y="2902"/>
                </a:lnTo>
                <a:lnTo>
                  <a:pt x="52406" y="2177"/>
                </a:lnTo>
                <a:lnTo>
                  <a:pt x="51123" y="1507"/>
                </a:lnTo>
                <a:lnTo>
                  <a:pt x="49783" y="1005"/>
                </a:lnTo>
                <a:lnTo>
                  <a:pt x="48388" y="558"/>
                </a:lnTo>
                <a:lnTo>
                  <a:pt x="46993" y="279"/>
                </a:lnTo>
                <a:lnTo>
                  <a:pt x="45486" y="56"/>
                </a:lnTo>
                <a:lnTo>
                  <a:pt x="43979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52549"/>
                  <a:alpha val="52690"/>
                </a:srgbClr>
              </a:gs>
              <a:gs pos="100000">
                <a:srgbClr val="FFFFFF">
                  <a:alpha val="74901"/>
                  <a:alpha val="5269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229" name="Google Shape;229;p14"/>
          <p:cNvSpPr/>
          <p:nvPr/>
        </p:nvSpPr>
        <p:spPr>
          <a:xfrm>
            <a:off x="-107963" y="288049"/>
            <a:ext cx="1116090" cy="438172"/>
          </a:xfrm>
          <a:custGeom>
            <a:avLst/>
            <a:gdLst/>
            <a:ahLst/>
            <a:cxnLst/>
            <a:rect l="l" t="t" r="r" b="b"/>
            <a:pathLst>
              <a:path w="32036" h="12503" extrusionOk="0">
                <a:moveTo>
                  <a:pt x="16297" y="1"/>
                </a:moveTo>
                <a:lnTo>
                  <a:pt x="15460" y="56"/>
                </a:lnTo>
                <a:lnTo>
                  <a:pt x="14679" y="168"/>
                </a:lnTo>
                <a:lnTo>
                  <a:pt x="13897" y="336"/>
                </a:lnTo>
                <a:lnTo>
                  <a:pt x="13172" y="615"/>
                </a:lnTo>
                <a:lnTo>
                  <a:pt x="12446" y="894"/>
                </a:lnTo>
                <a:lnTo>
                  <a:pt x="11777" y="1284"/>
                </a:lnTo>
                <a:lnTo>
                  <a:pt x="11163" y="1731"/>
                </a:lnTo>
                <a:lnTo>
                  <a:pt x="10549" y="2233"/>
                </a:lnTo>
                <a:lnTo>
                  <a:pt x="9991" y="2735"/>
                </a:lnTo>
                <a:lnTo>
                  <a:pt x="9488" y="3349"/>
                </a:lnTo>
                <a:lnTo>
                  <a:pt x="9042" y="3963"/>
                </a:lnTo>
                <a:lnTo>
                  <a:pt x="8651" y="4633"/>
                </a:lnTo>
                <a:lnTo>
                  <a:pt x="8372" y="5358"/>
                </a:lnTo>
                <a:lnTo>
                  <a:pt x="8093" y="6084"/>
                </a:lnTo>
                <a:lnTo>
                  <a:pt x="7870" y="6865"/>
                </a:lnTo>
                <a:lnTo>
                  <a:pt x="7758" y="7647"/>
                </a:lnTo>
                <a:lnTo>
                  <a:pt x="7144" y="7368"/>
                </a:lnTo>
                <a:lnTo>
                  <a:pt x="6530" y="7089"/>
                </a:lnTo>
                <a:lnTo>
                  <a:pt x="5861" y="6977"/>
                </a:lnTo>
                <a:lnTo>
                  <a:pt x="5135" y="6921"/>
                </a:lnTo>
                <a:lnTo>
                  <a:pt x="4577" y="6921"/>
                </a:lnTo>
                <a:lnTo>
                  <a:pt x="4075" y="7033"/>
                </a:lnTo>
                <a:lnTo>
                  <a:pt x="3572" y="7144"/>
                </a:lnTo>
                <a:lnTo>
                  <a:pt x="3126" y="7312"/>
                </a:lnTo>
                <a:lnTo>
                  <a:pt x="2679" y="7535"/>
                </a:lnTo>
                <a:lnTo>
                  <a:pt x="2233" y="7814"/>
                </a:lnTo>
                <a:lnTo>
                  <a:pt x="1842" y="8093"/>
                </a:lnTo>
                <a:lnTo>
                  <a:pt x="1507" y="8428"/>
                </a:lnTo>
                <a:lnTo>
                  <a:pt x="1173" y="8763"/>
                </a:lnTo>
                <a:lnTo>
                  <a:pt x="894" y="9154"/>
                </a:lnTo>
                <a:lnTo>
                  <a:pt x="615" y="9600"/>
                </a:lnTo>
                <a:lnTo>
                  <a:pt x="391" y="10047"/>
                </a:lnTo>
                <a:lnTo>
                  <a:pt x="224" y="10493"/>
                </a:lnTo>
                <a:lnTo>
                  <a:pt x="112" y="10995"/>
                </a:lnTo>
                <a:lnTo>
                  <a:pt x="1" y="11498"/>
                </a:lnTo>
                <a:lnTo>
                  <a:pt x="1" y="12056"/>
                </a:lnTo>
                <a:lnTo>
                  <a:pt x="1" y="12502"/>
                </a:lnTo>
                <a:lnTo>
                  <a:pt x="31868" y="12502"/>
                </a:lnTo>
                <a:lnTo>
                  <a:pt x="32036" y="11832"/>
                </a:lnTo>
                <a:lnTo>
                  <a:pt x="32036" y="11107"/>
                </a:lnTo>
                <a:lnTo>
                  <a:pt x="32036" y="10493"/>
                </a:lnTo>
                <a:lnTo>
                  <a:pt x="31924" y="9879"/>
                </a:lnTo>
                <a:lnTo>
                  <a:pt x="31757" y="9321"/>
                </a:lnTo>
                <a:lnTo>
                  <a:pt x="31589" y="8763"/>
                </a:lnTo>
                <a:lnTo>
                  <a:pt x="31310" y="8205"/>
                </a:lnTo>
                <a:lnTo>
                  <a:pt x="31031" y="7702"/>
                </a:lnTo>
                <a:lnTo>
                  <a:pt x="30696" y="7256"/>
                </a:lnTo>
                <a:lnTo>
                  <a:pt x="30306" y="6810"/>
                </a:lnTo>
                <a:lnTo>
                  <a:pt x="29859" y="6419"/>
                </a:lnTo>
                <a:lnTo>
                  <a:pt x="29357" y="6084"/>
                </a:lnTo>
                <a:lnTo>
                  <a:pt x="28910" y="5805"/>
                </a:lnTo>
                <a:lnTo>
                  <a:pt x="28352" y="5526"/>
                </a:lnTo>
                <a:lnTo>
                  <a:pt x="27794" y="5303"/>
                </a:lnTo>
                <a:lnTo>
                  <a:pt x="27236" y="5191"/>
                </a:lnTo>
                <a:lnTo>
                  <a:pt x="26622" y="5079"/>
                </a:lnTo>
                <a:lnTo>
                  <a:pt x="25562" y="5079"/>
                </a:lnTo>
                <a:lnTo>
                  <a:pt x="25115" y="5135"/>
                </a:lnTo>
                <a:lnTo>
                  <a:pt x="24222" y="5303"/>
                </a:lnTo>
                <a:lnTo>
                  <a:pt x="23943" y="4745"/>
                </a:lnTo>
                <a:lnTo>
                  <a:pt x="23664" y="4186"/>
                </a:lnTo>
                <a:lnTo>
                  <a:pt x="23329" y="3684"/>
                </a:lnTo>
                <a:lnTo>
                  <a:pt x="22939" y="3182"/>
                </a:lnTo>
                <a:lnTo>
                  <a:pt x="22548" y="2680"/>
                </a:lnTo>
                <a:lnTo>
                  <a:pt x="22102" y="2289"/>
                </a:lnTo>
                <a:lnTo>
                  <a:pt x="21599" y="1842"/>
                </a:lnTo>
                <a:lnTo>
                  <a:pt x="21097" y="1508"/>
                </a:lnTo>
                <a:lnTo>
                  <a:pt x="20595" y="1173"/>
                </a:lnTo>
                <a:lnTo>
                  <a:pt x="20037" y="838"/>
                </a:lnTo>
                <a:lnTo>
                  <a:pt x="19478" y="615"/>
                </a:lnTo>
                <a:lnTo>
                  <a:pt x="18865" y="391"/>
                </a:lnTo>
                <a:lnTo>
                  <a:pt x="18251" y="224"/>
                </a:lnTo>
                <a:lnTo>
                  <a:pt x="17637" y="112"/>
                </a:lnTo>
                <a:lnTo>
                  <a:pt x="16967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52549"/>
                  <a:alpha val="52690"/>
                </a:srgbClr>
              </a:gs>
              <a:gs pos="100000">
                <a:srgbClr val="FFFFFF">
                  <a:alpha val="74901"/>
                  <a:alpha val="5269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  <p:sp>
        <p:nvSpPr>
          <p:cNvPr id="230" name="Google Shape;230;p14"/>
          <p:cNvSpPr txBox="1">
            <a:spLocks noGrp="1"/>
          </p:cNvSpPr>
          <p:nvPr>
            <p:ph type="sldNum" idx="12"/>
          </p:nvPr>
        </p:nvSpPr>
        <p:spPr>
          <a:xfrm>
            <a:off x="11870421" y="1"/>
            <a:ext cx="762655" cy="550433"/>
          </a:xfrm>
          <a:prstGeom prst="rect">
            <a:avLst/>
          </a:prstGeom>
        </p:spPr>
        <p:txBody>
          <a:bodyPr spcFirstLastPara="1" wrap="square" lIns="95512" tIns="95512" rIns="95512" bIns="95512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844880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0367962"/>
      </p:ext>
    </p:extLst>
  </p:cSld>
  <p:clrMapOvr>
    <a:masterClrMapping/>
  </p:clrMapOvr>
  <p:transition spd="slow" advClick="0" advTm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8"/>
          <p:cNvSpPr>
            <a:spLocks noGrp="1"/>
          </p:cNvSpPr>
          <p:nvPr>
            <p:ph type="title" hasCustomPrompt="1"/>
          </p:nvPr>
        </p:nvSpPr>
        <p:spPr>
          <a:xfrm>
            <a:off x="5102980" y="3051092"/>
            <a:ext cx="7606545" cy="758073"/>
          </a:xfrm>
          <a:prstGeom prst="rect">
            <a:avLst/>
          </a:prstGeom>
        </p:spPr>
        <p:txBody>
          <a:bodyPr anchor="ctr"/>
          <a:lstStyle>
            <a:lvl1pPr algn="l">
              <a:defRPr sz="5000"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Section Break</a:t>
            </a:r>
            <a:endParaRPr lang="ko-KR" alt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9315AC1-362C-42C8-AC5D-93231CD549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2980" y="3823639"/>
            <a:ext cx="7606545" cy="276343"/>
          </a:xfrm>
          <a:prstGeom prst="rect">
            <a:avLst/>
          </a:prstGeom>
        </p:spPr>
        <p:txBody>
          <a:bodyPr lIns="150444" anchor="ctr"/>
          <a:lstStyle>
            <a:lvl1pPr marL="0" indent="0" algn="l">
              <a:buNone/>
              <a:defRPr sz="17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This text can be replaced with your own text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92487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950112" y="1663344"/>
            <a:ext cx="2402067" cy="27387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7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36880" indent="0">
              <a:buNone/>
              <a:defRPr sz="3900"/>
            </a:lvl2pPr>
            <a:lvl3pPr marL="1273759" indent="0">
              <a:buNone/>
              <a:defRPr sz="3300"/>
            </a:lvl3pPr>
            <a:lvl4pPr marL="1910639" indent="0">
              <a:buNone/>
              <a:defRPr sz="2800"/>
            </a:lvl4pPr>
            <a:lvl5pPr marL="2547518" indent="0">
              <a:buNone/>
              <a:defRPr sz="2800"/>
            </a:lvl5pPr>
            <a:lvl6pPr marL="3184398" indent="0">
              <a:buNone/>
              <a:defRPr sz="2800"/>
            </a:lvl6pPr>
            <a:lvl7pPr marL="3821278" indent="0">
              <a:buNone/>
              <a:defRPr sz="2800"/>
            </a:lvl7pPr>
            <a:lvl8pPr marL="4458157" indent="0">
              <a:buNone/>
              <a:defRPr sz="2800"/>
            </a:lvl8pPr>
            <a:lvl9pPr marL="5095037" indent="0">
              <a:buNone/>
              <a:defRPr sz="28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3766951" y="1663344"/>
            <a:ext cx="2402067" cy="27387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7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36880" indent="0">
              <a:buNone/>
              <a:defRPr sz="3900"/>
            </a:lvl2pPr>
            <a:lvl3pPr marL="1273759" indent="0">
              <a:buNone/>
              <a:defRPr sz="3300"/>
            </a:lvl3pPr>
            <a:lvl4pPr marL="1910639" indent="0">
              <a:buNone/>
              <a:defRPr sz="2800"/>
            </a:lvl4pPr>
            <a:lvl5pPr marL="2547518" indent="0">
              <a:buNone/>
              <a:defRPr sz="2800"/>
            </a:lvl5pPr>
            <a:lvl6pPr marL="3184398" indent="0">
              <a:buNone/>
              <a:defRPr sz="2800"/>
            </a:lvl6pPr>
            <a:lvl7pPr marL="3821278" indent="0">
              <a:buNone/>
              <a:defRPr sz="2800"/>
            </a:lvl7pPr>
            <a:lvl8pPr marL="4458157" indent="0">
              <a:buNone/>
              <a:defRPr sz="2800"/>
            </a:lvl8pPr>
            <a:lvl9pPr marL="5095037" indent="0">
              <a:buNone/>
              <a:defRPr sz="28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583790" y="1663344"/>
            <a:ext cx="2402067" cy="27387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7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36880" indent="0">
              <a:buNone/>
              <a:defRPr sz="3900"/>
            </a:lvl2pPr>
            <a:lvl3pPr marL="1273759" indent="0">
              <a:buNone/>
              <a:defRPr sz="3300"/>
            </a:lvl3pPr>
            <a:lvl4pPr marL="1910639" indent="0">
              <a:buNone/>
              <a:defRPr sz="2800"/>
            </a:lvl4pPr>
            <a:lvl5pPr marL="2547518" indent="0">
              <a:buNone/>
              <a:defRPr sz="2800"/>
            </a:lvl5pPr>
            <a:lvl6pPr marL="3184398" indent="0">
              <a:buNone/>
              <a:defRPr sz="2800"/>
            </a:lvl6pPr>
            <a:lvl7pPr marL="3821278" indent="0">
              <a:buNone/>
              <a:defRPr sz="2800"/>
            </a:lvl7pPr>
            <a:lvl8pPr marL="4458157" indent="0">
              <a:buNone/>
              <a:defRPr sz="2800"/>
            </a:lvl8pPr>
            <a:lvl9pPr marL="5095037" indent="0">
              <a:buNone/>
              <a:defRPr sz="28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9400628" y="1663344"/>
            <a:ext cx="2402067" cy="27387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7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36880" indent="0">
              <a:buNone/>
              <a:defRPr sz="3900"/>
            </a:lvl2pPr>
            <a:lvl3pPr marL="1273759" indent="0">
              <a:buNone/>
              <a:defRPr sz="3300"/>
            </a:lvl3pPr>
            <a:lvl4pPr marL="1910639" indent="0">
              <a:buNone/>
              <a:defRPr sz="2800"/>
            </a:lvl4pPr>
            <a:lvl5pPr marL="2547518" indent="0">
              <a:buNone/>
              <a:defRPr sz="2800"/>
            </a:lvl5pPr>
            <a:lvl6pPr marL="3184398" indent="0">
              <a:buNone/>
              <a:defRPr sz="2800"/>
            </a:lvl6pPr>
            <a:lvl7pPr marL="3821278" indent="0">
              <a:buNone/>
              <a:defRPr sz="2800"/>
            </a:lvl7pPr>
            <a:lvl8pPr marL="4458157" indent="0">
              <a:buNone/>
              <a:defRPr sz="2800"/>
            </a:lvl8pPr>
            <a:lvl9pPr marL="5095037" indent="0">
              <a:buNone/>
              <a:defRPr sz="28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0" y="35989"/>
            <a:ext cx="12709525" cy="1085944"/>
          </a:xfrm>
          <a:prstGeom prst="rect">
            <a:avLst/>
          </a:prstGeom>
        </p:spPr>
        <p:txBody>
          <a:bodyPr anchor="ctr"/>
          <a:lstStyle>
            <a:lvl1pPr algn="ctr">
              <a:defRPr sz="50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85907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4118-0A9A-4722-876B-49330840FB8C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CDD64-68F5-4FBD-912C-56BF41191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2767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3"/>
          <p:cNvSpPr txBox="1">
            <a:spLocks noGrp="1"/>
          </p:cNvSpPr>
          <p:nvPr>
            <p:ph type="title"/>
          </p:nvPr>
        </p:nvSpPr>
        <p:spPr>
          <a:xfrm>
            <a:off x="991334" y="485925"/>
            <a:ext cx="10726789" cy="12787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2" hasCustomPrompt="1"/>
          </p:nvPr>
        </p:nvSpPr>
        <p:spPr>
          <a:xfrm>
            <a:off x="391405" y="3196977"/>
            <a:ext cx="2396379" cy="6632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6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9pPr>
          </a:lstStyle>
          <a:p>
            <a:r>
              <a:t>xx%</a:t>
            </a:r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1"/>
          </p:nvPr>
        </p:nvSpPr>
        <p:spPr>
          <a:xfrm>
            <a:off x="2464365" y="2928683"/>
            <a:ext cx="3485112" cy="8957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1pPr>
            <a:lvl2pPr lvl="1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2pPr>
            <a:lvl3pPr lvl="2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3pPr>
            <a:lvl4pPr lvl="3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4pPr>
            <a:lvl5pPr lvl="4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5pPr>
            <a:lvl6pPr lvl="5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6pPr>
            <a:lvl7pPr lvl="6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7pPr>
            <a:lvl8pPr lvl="7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8pPr>
            <a:lvl9pPr lvl="8" rtl="0">
              <a:spcBef>
                <a:spcPts val="2223"/>
              </a:spcBef>
              <a:spcAft>
                <a:spcPts val="2223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3"/>
          </p:nvPr>
        </p:nvSpPr>
        <p:spPr>
          <a:xfrm>
            <a:off x="2464365" y="1935674"/>
            <a:ext cx="3485112" cy="8957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502">
                <a:solidFill>
                  <a:schemeClr val="lt2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2pPr>
            <a:lvl3pPr lvl="2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3pPr>
            <a:lvl4pPr lvl="3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4pPr>
            <a:lvl5pPr lvl="4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5pPr>
            <a:lvl6pPr lvl="5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6pPr>
            <a:lvl7pPr lvl="6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7pPr>
            <a:lvl8pPr lvl="7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8pPr>
            <a:lvl9pPr lvl="8" rtl="0">
              <a:spcBef>
                <a:spcPts val="2223"/>
              </a:spcBef>
              <a:spcAft>
                <a:spcPts val="2223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4" hasCustomPrompt="1"/>
          </p:nvPr>
        </p:nvSpPr>
        <p:spPr>
          <a:xfrm>
            <a:off x="5859624" y="3196977"/>
            <a:ext cx="2396379" cy="6632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9pPr>
          </a:lstStyle>
          <a:p>
            <a:r>
              <a:t>xx%</a:t>
            </a:r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5"/>
          </p:nvPr>
        </p:nvSpPr>
        <p:spPr>
          <a:xfrm>
            <a:off x="7945885" y="2928683"/>
            <a:ext cx="3485112" cy="8957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1pPr>
            <a:lvl2pPr lvl="1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2pPr>
            <a:lvl3pPr lvl="2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3pPr>
            <a:lvl4pPr lvl="3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4pPr>
            <a:lvl5pPr lvl="4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5pPr>
            <a:lvl6pPr lvl="5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6pPr>
            <a:lvl7pPr lvl="6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7pPr>
            <a:lvl8pPr lvl="7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8pPr>
            <a:lvl9pPr lvl="8" rtl="0">
              <a:spcBef>
                <a:spcPts val="2223"/>
              </a:spcBef>
              <a:spcAft>
                <a:spcPts val="2223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subTitle" idx="6"/>
          </p:nvPr>
        </p:nvSpPr>
        <p:spPr>
          <a:xfrm>
            <a:off x="7945885" y="1935674"/>
            <a:ext cx="3485112" cy="8957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502">
                <a:solidFill>
                  <a:schemeClr val="accent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2pPr>
            <a:lvl3pPr lvl="2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3pPr>
            <a:lvl4pPr lvl="3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4pPr>
            <a:lvl5pPr lvl="4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5pPr>
            <a:lvl6pPr lvl="5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6pPr>
            <a:lvl7pPr lvl="6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7pPr>
            <a:lvl8pPr lvl="7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8pPr>
            <a:lvl9pPr lvl="8" rtl="0">
              <a:spcBef>
                <a:spcPts val="2223"/>
              </a:spcBef>
              <a:spcAft>
                <a:spcPts val="2223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title" idx="7" hasCustomPrompt="1"/>
          </p:nvPr>
        </p:nvSpPr>
        <p:spPr>
          <a:xfrm>
            <a:off x="391417" y="5657982"/>
            <a:ext cx="2396379" cy="6632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9pPr>
          </a:lstStyle>
          <a:p>
            <a:r>
              <a:t>xx%</a:t>
            </a:r>
          </a:p>
        </p:txBody>
      </p:sp>
      <p:sp>
        <p:nvSpPr>
          <p:cNvPr id="125" name="Google Shape;125;p13"/>
          <p:cNvSpPr txBox="1">
            <a:spLocks noGrp="1"/>
          </p:cNvSpPr>
          <p:nvPr>
            <p:ph type="subTitle" idx="8"/>
          </p:nvPr>
        </p:nvSpPr>
        <p:spPr>
          <a:xfrm>
            <a:off x="2464381" y="5361439"/>
            <a:ext cx="3485112" cy="8957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1pPr>
            <a:lvl2pPr lvl="1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2pPr>
            <a:lvl3pPr lvl="2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3pPr>
            <a:lvl4pPr lvl="3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4pPr>
            <a:lvl5pPr lvl="4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5pPr>
            <a:lvl6pPr lvl="5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6pPr>
            <a:lvl7pPr lvl="6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7pPr>
            <a:lvl8pPr lvl="7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8pPr>
            <a:lvl9pPr lvl="8" rtl="0">
              <a:spcBef>
                <a:spcPts val="2223"/>
              </a:spcBef>
              <a:spcAft>
                <a:spcPts val="2223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9"/>
          </p:nvPr>
        </p:nvSpPr>
        <p:spPr>
          <a:xfrm>
            <a:off x="2464381" y="4363395"/>
            <a:ext cx="3485112" cy="8957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502">
                <a:solidFill>
                  <a:schemeClr val="accent4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2pPr>
            <a:lvl3pPr lvl="2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3pPr>
            <a:lvl4pPr lvl="3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4pPr>
            <a:lvl5pPr lvl="4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5pPr>
            <a:lvl6pPr lvl="5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6pPr>
            <a:lvl7pPr lvl="6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7pPr>
            <a:lvl8pPr lvl="7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8pPr>
            <a:lvl9pPr lvl="8" rtl="0">
              <a:spcBef>
                <a:spcPts val="2223"/>
              </a:spcBef>
              <a:spcAft>
                <a:spcPts val="2223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13" hasCustomPrompt="1"/>
          </p:nvPr>
        </p:nvSpPr>
        <p:spPr>
          <a:xfrm>
            <a:off x="5859634" y="5657982"/>
            <a:ext cx="2396379" cy="6632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6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170"/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14"/>
          </p:nvPr>
        </p:nvSpPr>
        <p:spPr>
          <a:xfrm>
            <a:off x="7945902" y="5361439"/>
            <a:ext cx="3485112" cy="8957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1pPr>
            <a:lvl2pPr lvl="1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2pPr>
            <a:lvl3pPr lvl="2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3pPr>
            <a:lvl4pPr lvl="3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4pPr>
            <a:lvl5pPr lvl="4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5pPr>
            <a:lvl6pPr lvl="5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6pPr>
            <a:lvl7pPr lvl="6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7pPr>
            <a:lvl8pPr lvl="7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8pPr>
            <a:lvl9pPr lvl="8" rtl="0">
              <a:spcBef>
                <a:spcPts val="2223"/>
              </a:spcBef>
              <a:spcAft>
                <a:spcPts val="2223"/>
              </a:spcAft>
              <a:buClr>
                <a:schemeClr val="dk1"/>
              </a:buClr>
              <a:buSzPts val="1600"/>
              <a:buNone/>
              <a:defRPr sz="222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15"/>
          </p:nvPr>
        </p:nvSpPr>
        <p:spPr>
          <a:xfrm>
            <a:off x="7945902" y="4363395"/>
            <a:ext cx="3485112" cy="8957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502">
                <a:solidFill>
                  <a:schemeClr val="accent3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2pPr>
            <a:lvl3pPr lvl="2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3pPr>
            <a:lvl4pPr lvl="3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4pPr>
            <a:lvl5pPr lvl="4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5pPr>
            <a:lvl6pPr lvl="5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6pPr>
            <a:lvl7pPr lvl="6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7pPr>
            <a:lvl8pPr lvl="7" rtl="0">
              <a:spcBef>
                <a:spcPts val="222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8pPr>
            <a:lvl9pPr lvl="8" rtl="0">
              <a:spcBef>
                <a:spcPts val="2223"/>
              </a:spcBef>
              <a:spcAft>
                <a:spcPts val="2223"/>
              </a:spcAft>
              <a:buClr>
                <a:schemeClr val="dk1"/>
              </a:buClr>
              <a:buSzPts val="3000"/>
              <a:buNone/>
              <a:defRPr sz="417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13"/>
          <p:cNvSpPr/>
          <p:nvPr/>
        </p:nvSpPr>
        <p:spPr>
          <a:xfrm>
            <a:off x="198726" y="2"/>
            <a:ext cx="1426048" cy="808002"/>
          </a:xfrm>
          <a:custGeom>
            <a:avLst/>
            <a:gdLst/>
            <a:ahLst/>
            <a:cxnLst/>
            <a:rect l="l" t="t" r="r" b="b"/>
            <a:pathLst>
              <a:path w="8298" h="4673" extrusionOk="0">
                <a:moveTo>
                  <a:pt x="4390" y="1"/>
                </a:moveTo>
                <a:cubicBezTo>
                  <a:pt x="4220" y="245"/>
                  <a:pt x="4084" y="517"/>
                  <a:pt x="3987" y="801"/>
                </a:cubicBezTo>
                <a:cubicBezTo>
                  <a:pt x="3879" y="1114"/>
                  <a:pt x="3794" y="1449"/>
                  <a:pt x="3572" y="1687"/>
                </a:cubicBezTo>
                <a:cubicBezTo>
                  <a:pt x="3226" y="2062"/>
                  <a:pt x="2658" y="2113"/>
                  <a:pt x="2153" y="2136"/>
                </a:cubicBezTo>
                <a:cubicBezTo>
                  <a:pt x="1562" y="2164"/>
                  <a:pt x="983" y="2255"/>
                  <a:pt x="596" y="2732"/>
                </a:cubicBezTo>
                <a:cubicBezTo>
                  <a:pt x="227" y="3187"/>
                  <a:pt x="0" y="3726"/>
                  <a:pt x="6" y="4311"/>
                </a:cubicBezTo>
                <a:cubicBezTo>
                  <a:pt x="6" y="4442"/>
                  <a:pt x="34" y="4595"/>
                  <a:pt x="148" y="4652"/>
                </a:cubicBezTo>
                <a:cubicBezTo>
                  <a:pt x="176" y="4666"/>
                  <a:pt x="206" y="4673"/>
                  <a:pt x="235" y="4673"/>
                </a:cubicBezTo>
                <a:cubicBezTo>
                  <a:pt x="355" y="4673"/>
                  <a:pt x="472" y="4563"/>
                  <a:pt x="545" y="4453"/>
                </a:cubicBezTo>
                <a:cubicBezTo>
                  <a:pt x="875" y="3970"/>
                  <a:pt x="971" y="3283"/>
                  <a:pt x="1488" y="3011"/>
                </a:cubicBezTo>
                <a:cubicBezTo>
                  <a:pt x="1669" y="2916"/>
                  <a:pt x="1866" y="2890"/>
                  <a:pt x="2069" y="2890"/>
                </a:cubicBezTo>
                <a:cubicBezTo>
                  <a:pt x="2294" y="2890"/>
                  <a:pt x="2525" y="2922"/>
                  <a:pt x="2749" y="2931"/>
                </a:cubicBezTo>
                <a:cubicBezTo>
                  <a:pt x="2786" y="2933"/>
                  <a:pt x="2824" y="2934"/>
                  <a:pt x="2862" y="2934"/>
                </a:cubicBezTo>
                <a:cubicBezTo>
                  <a:pt x="3579" y="2934"/>
                  <a:pt x="4329" y="2626"/>
                  <a:pt x="4669" y="2000"/>
                </a:cubicBezTo>
                <a:cubicBezTo>
                  <a:pt x="4828" y="1716"/>
                  <a:pt x="4884" y="1386"/>
                  <a:pt x="4998" y="1085"/>
                </a:cubicBezTo>
                <a:cubicBezTo>
                  <a:pt x="5112" y="779"/>
                  <a:pt x="5299" y="472"/>
                  <a:pt x="5600" y="353"/>
                </a:cubicBezTo>
                <a:cubicBezTo>
                  <a:pt x="5704" y="312"/>
                  <a:pt x="5810" y="296"/>
                  <a:pt x="5918" y="296"/>
                </a:cubicBezTo>
                <a:cubicBezTo>
                  <a:pt x="6217" y="296"/>
                  <a:pt x="6528" y="418"/>
                  <a:pt x="6832" y="472"/>
                </a:cubicBezTo>
                <a:cubicBezTo>
                  <a:pt x="6943" y="493"/>
                  <a:pt x="7057" y="504"/>
                  <a:pt x="7170" y="504"/>
                </a:cubicBezTo>
                <a:cubicBezTo>
                  <a:pt x="7511" y="504"/>
                  <a:pt x="7851" y="405"/>
                  <a:pt x="8110" y="188"/>
                </a:cubicBezTo>
                <a:cubicBezTo>
                  <a:pt x="8178" y="131"/>
                  <a:pt x="8241" y="69"/>
                  <a:pt x="82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31" name="Google Shape;131;p13"/>
          <p:cNvSpPr/>
          <p:nvPr/>
        </p:nvSpPr>
        <p:spPr>
          <a:xfrm>
            <a:off x="392921" y="2"/>
            <a:ext cx="1876135" cy="1153300"/>
          </a:xfrm>
          <a:custGeom>
            <a:avLst/>
            <a:gdLst/>
            <a:ahLst/>
            <a:cxnLst/>
            <a:rect l="l" t="t" r="r" b="b"/>
            <a:pathLst>
              <a:path w="10917" h="6670" extrusionOk="0">
                <a:moveTo>
                  <a:pt x="8605" y="1"/>
                </a:moveTo>
                <a:cubicBezTo>
                  <a:pt x="8383" y="262"/>
                  <a:pt x="8213" y="574"/>
                  <a:pt x="8020" y="858"/>
                </a:cubicBezTo>
                <a:cubicBezTo>
                  <a:pt x="7741" y="1262"/>
                  <a:pt x="7332" y="1655"/>
                  <a:pt x="6842" y="1655"/>
                </a:cubicBezTo>
                <a:cubicBezTo>
                  <a:pt x="6822" y="1655"/>
                  <a:pt x="6802" y="1655"/>
                  <a:pt x="6782" y="1653"/>
                </a:cubicBezTo>
                <a:cubicBezTo>
                  <a:pt x="6424" y="1631"/>
                  <a:pt x="6111" y="1398"/>
                  <a:pt x="5754" y="1335"/>
                </a:cubicBezTo>
                <a:cubicBezTo>
                  <a:pt x="5695" y="1326"/>
                  <a:pt x="5637" y="1321"/>
                  <a:pt x="5578" y="1321"/>
                </a:cubicBezTo>
                <a:cubicBezTo>
                  <a:pt x="5226" y="1321"/>
                  <a:pt x="4876" y="1489"/>
                  <a:pt x="4618" y="1733"/>
                </a:cubicBezTo>
                <a:cubicBezTo>
                  <a:pt x="4317" y="2022"/>
                  <a:pt x="4118" y="2403"/>
                  <a:pt x="3987" y="2801"/>
                </a:cubicBezTo>
                <a:cubicBezTo>
                  <a:pt x="3874" y="3107"/>
                  <a:pt x="3788" y="3442"/>
                  <a:pt x="3567" y="3687"/>
                </a:cubicBezTo>
                <a:cubicBezTo>
                  <a:pt x="3221" y="4061"/>
                  <a:pt x="2653" y="4107"/>
                  <a:pt x="2147" y="4135"/>
                </a:cubicBezTo>
                <a:cubicBezTo>
                  <a:pt x="1556" y="4164"/>
                  <a:pt x="977" y="4249"/>
                  <a:pt x="591" y="4732"/>
                </a:cubicBezTo>
                <a:cubicBezTo>
                  <a:pt x="227" y="5186"/>
                  <a:pt x="0" y="5720"/>
                  <a:pt x="0" y="6310"/>
                </a:cubicBezTo>
                <a:cubicBezTo>
                  <a:pt x="0" y="6441"/>
                  <a:pt x="29" y="6594"/>
                  <a:pt x="142" y="6651"/>
                </a:cubicBezTo>
                <a:cubicBezTo>
                  <a:pt x="170" y="6664"/>
                  <a:pt x="199" y="6670"/>
                  <a:pt x="227" y="6670"/>
                </a:cubicBezTo>
                <a:cubicBezTo>
                  <a:pt x="349" y="6670"/>
                  <a:pt x="472" y="6563"/>
                  <a:pt x="546" y="6452"/>
                </a:cubicBezTo>
                <a:cubicBezTo>
                  <a:pt x="869" y="5970"/>
                  <a:pt x="971" y="5282"/>
                  <a:pt x="1488" y="5010"/>
                </a:cubicBezTo>
                <a:cubicBezTo>
                  <a:pt x="1666" y="4915"/>
                  <a:pt x="1863" y="4889"/>
                  <a:pt x="2067" y="4889"/>
                </a:cubicBezTo>
                <a:cubicBezTo>
                  <a:pt x="2292" y="4889"/>
                  <a:pt x="2525" y="4921"/>
                  <a:pt x="2749" y="4930"/>
                </a:cubicBezTo>
                <a:cubicBezTo>
                  <a:pt x="2787" y="4932"/>
                  <a:pt x="2824" y="4933"/>
                  <a:pt x="2862" y="4933"/>
                </a:cubicBezTo>
                <a:cubicBezTo>
                  <a:pt x="3579" y="4933"/>
                  <a:pt x="4329" y="4625"/>
                  <a:pt x="4669" y="3999"/>
                </a:cubicBezTo>
                <a:cubicBezTo>
                  <a:pt x="4822" y="3715"/>
                  <a:pt x="4879" y="3386"/>
                  <a:pt x="4998" y="3079"/>
                </a:cubicBezTo>
                <a:cubicBezTo>
                  <a:pt x="5112" y="2778"/>
                  <a:pt x="5294" y="2471"/>
                  <a:pt x="5595" y="2352"/>
                </a:cubicBezTo>
                <a:cubicBezTo>
                  <a:pt x="5700" y="2311"/>
                  <a:pt x="5808" y="2294"/>
                  <a:pt x="5918" y="2294"/>
                </a:cubicBezTo>
                <a:cubicBezTo>
                  <a:pt x="6215" y="2294"/>
                  <a:pt x="6524" y="2413"/>
                  <a:pt x="6827" y="2471"/>
                </a:cubicBezTo>
                <a:cubicBezTo>
                  <a:pt x="6936" y="2491"/>
                  <a:pt x="7049" y="2501"/>
                  <a:pt x="7161" y="2501"/>
                </a:cubicBezTo>
                <a:cubicBezTo>
                  <a:pt x="7505" y="2501"/>
                  <a:pt x="7850" y="2405"/>
                  <a:pt x="8111" y="2187"/>
                </a:cubicBezTo>
                <a:cubicBezTo>
                  <a:pt x="8656" y="1727"/>
                  <a:pt x="8724" y="858"/>
                  <a:pt x="9292" y="426"/>
                </a:cubicBezTo>
                <a:cubicBezTo>
                  <a:pt x="9746" y="91"/>
                  <a:pt x="10365" y="131"/>
                  <a:pt x="109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32" name="Google Shape;132;p13"/>
          <p:cNvSpPr/>
          <p:nvPr/>
        </p:nvSpPr>
        <p:spPr>
          <a:xfrm>
            <a:off x="11876679" y="4665846"/>
            <a:ext cx="832844" cy="2527119"/>
          </a:xfrm>
          <a:custGeom>
            <a:avLst/>
            <a:gdLst/>
            <a:ahLst/>
            <a:cxnLst/>
            <a:rect l="l" t="t" r="r" b="b"/>
            <a:pathLst>
              <a:path w="4170" h="12576" extrusionOk="0">
                <a:moveTo>
                  <a:pt x="4170" y="1"/>
                </a:moveTo>
                <a:cubicBezTo>
                  <a:pt x="4130" y="7"/>
                  <a:pt x="4090" y="29"/>
                  <a:pt x="4050" y="52"/>
                </a:cubicBezTo>
                <a:cubicBezTo>
                  <a:pt x="3874" y="171"/>
                  <a:pt x="3744" y="347"/>
                  <a:pt x="3681" y="546"/>
                </a:cubicBezTo>
                <a:cubicBezTo>
                  <a:pt x="3522" y="966"/>
                  <a:pt x="3585" y="1432"/>
                  <a:pt x="3647" y="1858"/>
                </a:cubicBezTo>
                <a:cubicBezTo>
                  <a:pt x="3732" y="2426"/>
                  <a:pt x="3806" y="2988"/>
                  <a:pt x="3857" y="3556"/>
                </a:cubicBezTo>
                <a:cubicBezTo>
                  <a:pt x="3920" y="4198"/>
                  <a:pt x="3948" y="4834"/>
                  <a:pt x="3959" y="5476"/>
                </a:cubicBezTo>
                <a:cubicBezTo>
                  <a:pt x="3965" y="5788"/>
                  <a:pt x="3965" y="6106"/>
                  <a:pt x="3965" y="6419"/>
                </a:cubicBezTo>
                <a:lnTo>
                  <a:pt x="3965" y="6561"/>
                </a:lnTo>
                <a:cubicBezTo>
                  <a:pt x="3959" y="6566"/>
                  <a:pt x="3959" y="6578"/>
                  <a:pt x="3965" y="6583"/>
                </a:cubicBezTo>
                <a:lnTo>
                  <a:pt x="3965" y="6612"/>
                </a:lnTo>
                <a:cubicBezTo>
                  <a:pt x="3965" y="6686"/>
                  <a:pt x="3965" y="6754"/>
                  <a:pt x="3959" y="6822"/>
                </a:cubicBezTo>
                <a:cubicBezTo>
                  <a:pt x="3948" y="6924"/>
                  <a:pt x="3925" y="7032"/>
                  <a:pt x="3897" y="7134"/>
                </a:cubicBezTo>
                <a:cubicBezTo>
                  <a:pt x="3870" y="7226"/>
                  <a:pt x="3791" y="7334"/>
                  <a:pt x="3690" y="7334"/>
                </a:cubicBezTo>
                <a:cubicBezTo>
                  <a:pt x="3686" y="7334"/>
                  <a:pt x="3681" y="7334"/>
                  <a:pt x="3676" y="7333"/>
                </a:cubicBezTo>
                <a:cubicBezTo>
                  <a:pt x="3562" y="7316"/>
                  <a:pt x="3505" y="7197"/>
                  <a:pt x="3465" y="7106"/>
                </a:cubicBezTo>
                <a:cubicBezTo>
                  <a:pt x="3363" y="6850"/>
                  <a:pt x="3284" y="6583"/>
                  <a:pt x="3215" y="6316"/>
                </a:cubicBezTo>
                <a:cubicBezTo>
                  <a:pt x="3147" y="6044"/>
                  <a:pt x="3091" y="5771"/>
                  <a:pt x="3045" y="5499"/>
                </a:cubicBezTo>
                <a:cubicBezTo>
                  <a:pt x="2852" y="4368"/>
                  <a:pt x="2846" y="3221"/>
                  <a:pt x="2721" y="2080"/>
                </a:cubicBezTo>
                <a:cubicBezTo>
                  <a:pt x="2699" y="1887"/>
                  <a:pt x="2648" y="1654"/>
                  <a:pt x="2494" y="1517"/>
                </a:cubicBezTo>
                <a:cubicBezTo>
                  <a:pt x="2420" y="1453"/>
                  <a:pt x="2330" y="1422"/>
                  <a:pt x="2241" y="1422"/>
                </a:cubicBezTo>
                <a:cubicBezTo>
                  <a:pt x="2124" y="1422"/>
                  <a:pt x="2009" y="1475"/>
                  <a:pt x="1932" y="1574"/>
                </a:cubicBezTo>
                <a:cubicBezTo>
                  <a:pt x="1767" y="1773"/>
                  <a:pt x="1722" y="2051"/>
                  <a:pt x="1710" y="2307"/>
                </a:cubicBezTo>
                <a:cubicBezTo>
                  <a:pt x="1705" y="2591"/>
                  <a:pt x="1716" y="2875"/>
                  <a:pt x="1739" y="3159"/>
                </a:cubicBezTo>
                <a:cubicBezTo>
                  <a:pt x="1818" y="4323"/>
                  <a:pt x="2063" y="5470"/>
                  <a:pt x="2471" y="6566"/>
                </a:cubicBezTo>
                <a:cubicBezTo>
                  <a:pt x="2568" y="6833"/>
                  <a:pt x="2676" y="7095"/>
                  <a:pt x="2790" y="7350"/>
                </a:cubicBezTo>
                <a:cubicBezTo>
                  <a:pt x="2909" y="7623"/>
                  <a:pt x="3056" y="7890"/>
                  <a:pt x="3147" y="8174"/>
                </a:cubicBezTo>
                <a:cubicBezTo>
                  <a:pt x="3175" y="8294"/>
                  <a:pt x="3170" y="8424"/>
                  <a:pt x="3034" y="8424"/>
                </a:cubicBezTo>
                <a:cubicBezTo>
                  <a:pt x="3029" y="8424"/>
                  <a:pt x="3023" y="8424"/>
                  <a:pt x="3017" y="8424"/>
                </a:cubicBezTo>
                <a:cubicBezTo>
                  <a:pt x="2909" y="8412"/>
                  <a:pt x="2801" y="8378"/>
                  <a:pt x="2704" y="8321"/>
                </a:cubicBezTo>
                <a:cubicBezTo>
                  <a:pt x="2494" y="8219"/>
                  <a:pt x="2312" y="8077"/>
                  <a:pt x="2153" y="7912"/>
                </a:cubicBezTo>
                <a:cubicBezTo>
                  <a:pt x="1415" y="7123"/>
                  <a:pt x="1290" y="5993"/>
                  <a:pt x="1069" y="4987"/>
                </a:cubicBezTo>
                <a:cubicBezTo>
                  <a:pt x="1006" y="4738"/>
                  <a:pt x="961" y="4459"/>
                  <a:pt x="836" y="4226"/>
                </a:cubicBezTo>
                <a:cubicBezTo>
                  <a:pt x="757" y="4078"/>
                  <a:pt x="618" y="3949"/>
                  <a:pt x="453" y="3949"/>
                </a:cubicBezTo>
                <a:cubicBezTo>
                  <a:pt x="415" y="3949"/>
                  <a:pt x="376" y="3956"/>
                  <a:pt x="336" y="3971"/>
                </a:cubicBezTo>
                <a:cubicBezTo>
                  <a:pt x="137" y="4039"/>
                  <a:pt x="63" y="4266"/>
                  <a:pt x="35" y="4454"/>
                </a:cubicBezTo>
                <a:cubicBezTo>
                  <a:pt x="7" y="4721"/>
                  <a:pt x="1" y="4987"/>
                  <a:pt x="18" y="5260"/>
                </a:cubicBezTo>
                <a:cubicBezTo>
                  <a:pt x="29" y="5811"/>
                  <a:pt x="137" y="6362"/>
                  <a:pt x="342" y="6879"/>
                </a:cubicBezTo>
                <a:cubicBezTo>
                  <a:pt x="540" y="7356"/>
                  <a:pt x="824" y="7793"/>
                  <a:pt x="1182" y="8168"/>
                </a:cubicBezTo>
                <a:cubicBezTo>
                  <a:pt x="1534" y="8549"/>
                  <a:pt x="1921" y="8901"/>
                  <a:pt x="2335" y="9219"/>
                </a:cubicBezTo>
                <a:cubicBezTo>
                  <a:pt x="2551" y="9395"/>
                  <a:pt x="2778" y="9565"/>
                  <a:pt x="2983" y="9758"/>
                </a:cubicBezTo>
                <a:cubicBezTo>
                  <a:pt x="3176" y="9951"/>
                  <a:pt x="3335" y="10167"/>
                  <a:pt x="3465" y="10406"/>
                </a:cubicBezTo>
                <a:cubicBezTo>
                  <a:pt x="3732" y="10900"/>
                  <a:pt x="3931" y="11434"/>
                  <a:pt x="4056" y="11990"/>
                </a:cubicBezTo>
                <a:cubicBezTo>
                  <a:pt x="4101" y="12183"/>
                  <a:pt x="4141" y="12382"/>
                  <a:pt x="4170" y="12575"/>
                </a:cubicBezTo>
                <a:lnTo>
                  <a:pt x="4170" y="1"/>
                </a:lnTo>
                <a:close/>
              </a:path>
            </a:pathLst>
          </a:custGeom>
          <a:solidFill>
            <a:srgbClr val="3C3973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33" name="Google Shape;133;p13"/>
          <p:cNvSpPr/>
          <p:nvPr/>
        </p:nvSpPr>
        <p:spPr>
          <a:xfrm>
            <a:off x="2216106" y="2137751"/>
            <a:ext cx="158431" cy="1571996"/>
          </a:xfrm>
          <a:custGeom>
            <a:avLst/>
            <a:gdLst/>
            <a:ahLst/>
            <a:cxnLst/>
            <a:rect l="l" t="t" r="r" b="b"/>
            <a:pathLst>
              <a:path w="8977" h="57572" extrusionOk="0">
                <a:moveTo>
                  <a:pt x="8358" y="4511"/>
                </a:moveTo>
                <a:cubicBezTo>
                  <a:pt x="7559" y="-3002"/>
                  <a:pt x="4442" y="-364"/>
                  <a:pt x="3083" y="7389"/>
                </a:cubicBezTo>
                <a:cubicBezTo>
                  <a:pt x="1724" y="15142"/>
                  <a:pt x="-594" y="43517"/>
                  <a:pt x="205" y="51030"/>
                </a:cubicBezTo>
                <a:cubicBezTo>
                  <a:pt x="1004" y="58543"/>
                  <a:pt x="6520" y="60222"/>
                  <a:pt x="7879" y="52469"/>
                </a:cubicBezTo>
                <a:cubicBezTo>
                  <a:pt x="9238" y="44716"/>
                  <a:pt x="9157" y="12024"/>
                  <a:pt x="8358" y="451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34" name="Google Shape;134;p13"/>
          <p:cNvSpPr/>
          <p:nvPr/>
        </p:nvSpPr>
        <p:spPr>
          <a:xfrm>
            <a:off x="2216106" y="4568933"/>
            <a:ext cx="158431" cy="1571996"/>
          </a:xfrm>
          <a:custGeom>
            <a:avLst/>
            <a:gdLst/>
            <a:ahLst/>
            <a:cxnLst/>
            <a:rect l="l" t="t" r="r" b="b"/>
            <a:pathLst>
              <a:path w="8977" h="57572" extrusionOk="0">
                <a:moveTo>
                  <a:pt x="8358" y="4511"/>
                </a:moveTo>
                <a:cubicBezTo>
                  <a:pt x="7559" y="-3002"/>
                  <a:pt x="4442" y="-364"/>
                  <a:pt x="3083" y="7389"/>
                </a:cubicBezTo>
                <a:cubicBezTo>
                  <a:pt x="1724" y="15142"/>
                  <a:pt x="-594" y="43517"/>
                  <a:pt x="205" y="51030"/>
                </a:cubicBezTo>
                <a:cubicBezTo>
                  <a:pt x="1004" y="58543"/>
                  <a:pt x="6520" y="60222"/>
                  <a:pt x="7879" y="52469"/>
                </a:cubicBezTo>
                <a:cubicBezTo>
                  <a:pt x="9238" y="44716"/>
                  <a:pt x="9157" y="12024"/>
                  <a:pt x="8358" y="451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135" name="Google Shape;135;p13"/>
          <p:cNvSpPr/>
          <p:nvPr/>
        </p:nvSpPr>
        <p:spPr>
          <a:xfrm>
            <a:off x="7737501" y="2137751"/>
            <a:ext cx="158431" cy="1571996"/>
          </a:xfrm>
          <a:custGeom>
            <a:avLst/>
            <a:gdLst/>
            <a:ahLst/>
            <a:cxnLst/>
            <a:rect l="l" t="t" r="r" b="b"/>
            <a:pathLst>
              <a:path w="8977" h="57572" extrusionOk="0">
                <a:moveTo>
                  <a:pt x="8358" y="4511"/>
                </a:moveTo>
                <a:cubicBezTo>
                  <a:pt x="7559" y="-3002"/>
                  <a:pt x="4442" y="-364"/>
                  <a:pt x="3083" y="7389"/>
                </a:cubicBezTo>
                <a:cubicBezTo>
                  <a:pt x="1724" y="15142"/>
                  <a:pt x="-594" y="43517"/>
                  <a:pt x="205" y="51030"/>
                </a:cubicBezTo>
                <a:cubicBezTo>
                  <a:pt x="1004" y="58543"/>
                  <a:pt x="6520" y="60222"/>
                  <a:pt x="7879" y="52469"/>
                </a:cubicBezTo>
                <a:cubicBezTo>
                  <a:pt x="9238" y="44716"/>
                  <a:pt x="9157" y="12024"/>
                  <a:pt x="8358" y="45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6" name="Google Shape;136;p13"/>
          <p:cNvSpPr/>
          <p:nvPr/>
        </p:nvSpPr>
        <p:spPr>
          <a:xfrm>
            <a:off x="7737501" y="4568933"/>
            <a:ext cx="158431" cy="1571996"/>
          </a:xfrm>
          <a:custGeom>
            <a:avLst/>
            <a:gdLst/>
            <a:ahLst/>
            <a:cxnLst/>
            <a:rect l="l" t="t" r="r" b="b"/>
            <a:pathLst>
              <a:path w="8977" h="57572" extrusionOk="0">
                <a:moveTo>
                  <a:pt x="8358" y="4511"/>
                </a:moveTo>
                <a:cubicBezTo>
                  <a:pt x="7559" y="-3002"/>
                  <a:pt x="4442" y="-364"/>
                  <a:pt x="3083" y="7389"/>
                </a:cubicBezTo>
                <a:cubicBezTo>
                  <a:pt x="1724" y="15142"/>
                  <a:pt x="-594" y="43517"/>
                  <a:pt x="205" y="51030"/>
                </a:cubicBezTo>
                <a:cubicBezTo>
                  <a:pt x="1004" y="58543"/>
                  <a:pt x="6520" y="60222"/>
                  <a:pt x="7879" y="52469"/>
                </a:cubicBezTo>
                <a:cubicBezTo>
                  <a:pt x="9238" y="44716"/>
                  <a:pt x="9157" y="12024"/>
                  <a:pt x="8358" y="451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62854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dk2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/>
          <p:nvPr/>
        </p:nvSpPr>
        <p:spPr>
          <a:xfrm rot="-4520723">
            <a:off x="7818509" y="5732242"/>
            <a:ext cx="702468" cy="663714"/>
          </a:xfrm>
          <a:custGeom>
            <a:avLst/>
            <a:gdLst/>
            <a:ahLst/>
            <a:cxnLst/>
            <a:rect l="l" t="t" r="r" b="b"/>
            <a:pathLst>
              <a:path w="20092" h="19100" extrusionOk="0">
                <a:moveTo>
                  <a:pt x="2580" y="1"/>
                </a:moveTo>
                <a:lnTo>
                  <a:pt x="1" y="4024"/>
                </a:lnTo>
                <a:lnTo>
                  <a:pt x="4282" y="6758"/>
                </a:lnTo>
                <a:lnTo>
                  <a:pt x="6861" y="2709"/>
                </a:lnTo>
                <a:lnTo>
                  <a:pt x="2580" y="1"/>
                </a:lnTo>
                <a:close/>
                <a:moveTo>
                  <a:pt x="9337" y="4205"/>
                </a:moveTo>
                <a:lnTo>
                  <a:pt x="6758" y="8228"/>
                </a:lnTo>
                <a:cubicBezTo>
                  <a:pt x="7041" y="8408"/>
                  <a:pt x="7222" y="8692"/>
                  <a:pt x="7274" y="9027"/>
                </a:cubicBezTo>
                <a:cubicBezTo>
                  <a:pt x="7351" y="9414"/>
                  <a:pt x="7377" y="9827"/>
                  <a:pt x="7351" y="10240"/>
                </a:cubicBezTo>
                <a:cubicBezTo>
                  <a:pt x="7325" y="10704"/>
                  <a:pt x="7274" y="11194"/>
                  <a:pt x="7222" y="11710"/>
                </a:cubicBezTo>
                <a:cubicBezTo>
                  <a:pt x="7145" y="12225"/>
                  <a:pt x="7119" y="12767"/>
                  <a:pt x="7145" y="13309"/>
                </a:cubicBezTo>
                <a:cubicBezTo>
                  <a:pt x="7145" y="14289"/>
                  <a:pt x="7402" y="15269"/>
                  <a:pt x="7918" y="16094"/>
                </a:cubicBezTo>
                <a:cubicBezTo>
                  <a:pt x="8434" y="16868"/>
                  <a:pt x="9105" y="17513"/>
                  <a:pt x="9904" y="18003"/>
                </a:cubicBezTo>
                <a:cubicBezTo>
                  <a:pt x="10729" y="18570"/>
                  <a:pt x="11684" y="18931"/>
                  <a:pt x="12690" y="19060"/>
                </a:cubicBezTo>
                <a:cubicBezTo>
                  <a:pt x="12906" y="19086"/>
                  <a:pt x="13122" y="19099"/>
                  <a:pt x="13337" y="19099"/>
                </a:cubicBezTo>
                <a:cubicBezTo>
                  <a:pt x="13970" y="19099"/>
                  <a:pt x="14595" y="18988"/>
                  <a:pt x="15191" y="18776"/>
                </a:cubicBezTo>
                <a:cubicBezTo>
                  <a:pt x="15939" y="18493"/>
                  <a:pt x="16661" y="18080"/>
                  <a:pt x="17255" y="17538"/>
                </a:cubicBezTo>
                <a:cubicBezTo>
                  <a:pt x="17848" y="16997"/>
                  <a:pt x="18389" y="16378"/>
                  <a:pt x="18828" y="15707"/>
                </a:cubicBezTo>
                <a:cubicBezTo>
                  <a:pt x="19576" y="14547"/>
                  <a:pt x="20014" y="13205"/>
                  <a:pt x="20066" y="11813"/>
                </a:cubicBezTo>
                <a:cubicBezTo>
                  <a:pt x="20092" y="10497"/>
                  <a:pt x="19705" y="9208"/>
                  <a:pt x="18957" y="8125"/>
                </a:cubicBezTo>
                <a:lnTo>
                  <a:pt x="14701" y="9827"/>
                </a:lnTo>
                <a:cubicBezTo>
                  <a:pt x="14779" y="10033"/>
                  <a:pt x="14856" y="10240"/>
                  <a:pt x="14959" y="10446"/>
                </a:cubicBezTo>
                <a:cubicBezTo>
                  <a:pt x="15062" y="10678"/>
                  <a:pt x="15166" y="10936"/>
                  <a:pt x="15217" y="11194"/>
                </a:cubicBezTo>
                <a:cubicBezTo>
                  <a:pt x="15294" y="11477"/>
                  <a:pt x="15320" y="11787"/>
                  <a:pt x="15294" y="12071"/>
                </a:cubicBezTo>
                <a:cubicBezTo>
                  <a:pt x="15269" y="12406"/>
                  <a:pt x="15140" y="12715"/>
                  <a:pt x="14959" y="12999"/>
                </a:cubicBezTo>
                <a:cubicBezTo>
                  <a:pt x="14727" y="13386"/>
                  <a:pt x="14366" y="13696"/>
                  <a:pt x="13928" y="13850"/>
                </a:cubicBezTo>
                <a:cubicBezTo>
                  <a:pt x="13763" y="13922"/>
                  <a:pt x="13591" y="13957"/>
                  <a:pt x="13419" y="13957"/>
                </a:cubicBezTo>
                <a:cubicBezTo>
                  <a:pt x="13158" y="13957"/>
                  <a:pt x="12897" y="13877"/>
                  <a:pt x="12664" y="13721"/>
                </a:cubicBezTo>
                <a:cubicBezTo>
                  <a:pt x="12303" y="13489"/>
                  <a:pt x="12045" y="13128"/>
                  <a:pt x="11916" y="12690"/>
                </a:cubicBezTo>
                <a:cubicBezTo>
                  <a:pt x="11787" y="12225"/>
                  <a:pt x="11710" y="11735"/>
                  <a:pt x="11684" y="11245"/>
                </a:cubicBezTo>
                <a:cubicBezTo>
                  <a:pt x="11684" y="10755"/>
                  <a:pt x="11684" y="10265"/>
                  <a:pt x="11761" y="9801"/>
                </a:cubicBezTo>
                <a:cubicBezTo>
                  <a:pt x="11813" y="9311"/>
                  <a:pt x="11864" y="8950"/>
                  <a:pt x="11864" y="8692"/>
                </a:cubicBezTo>
                <a:cubicBezTo>
                  <a:pt x="11916" y="8150"/>
                  <a:pt x="11890" y="7609"/>
                  <a:pt x="11761" y="7067"/>
                </a:cubicBezTo>
                <a:cubicBezTo>
                  <a:pt x="11658" y="6629"/>
                  <a:pt x="11477" y="6216"/>
                  <a:pt x="11245" y="5855"/>
                </a:cubicBezTo>
                <a:cubicBezTo>
                  <a:pt x="11013" y="5520"/>
                  <a:pt x="10704" y="5210"/>
                  <a:pt x="10394" y="4952"/>
                </a:cubicBezTo>
                <a:cubicBezTo>
                  <a:pt x="10059" y="4695"/>
                  <a:pt x="9698" y="4437"/>
                  <a:pt x="9337" y="4205"/>
                </a:cubicBezTo>
                <a:close/>
              </a:path>
            </a:pathLst>
          </a:custGeom>
          <a:solidFill>
            <a:srgbClr val="FEB000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06" name="Google Shape;106;p5"/>
          <p:cNvSpPr/>
          <p:nvPr/>
        </p:nvSpPr>
        <p:spPr>
          <a:xfrm rot="-4520723">
            <a:off x="10354559" y="4470451"/>
            <a:ext cx="358925" cy="512206"/>
          </a:xfrm>
          <a:custGeom>
            <a:avLst/>
            <a:gdLst/>
            <a:ahLst/>
            <a:cxnLst/>
            <a:rect l="l" t="t" r="r" b="b"/>
            <a:pathLst>
              <a:path w="10266" h="14740" extrusionOk="0">
                <a:moveTo>
                  <a:pt x="5327" y="0"/>
                </a:moveTo>
                <a:cubicBezTo>
                  <a:pt x="4862" y="0"/>
                  <a:pt x="4398" y="65"/>
                  <a:pt x="3947" y="194"/>
                </a:cubicBezTo>
                <a:cubicBezTo>
                  <a:pt x="3070" y="452"/>
                  <a:pt x="2322" y="968"/>
                  <a:pt x="1780" y="1690"/>
                </a:cubicBezTo>
                <a:lnTo>
                  <a:pt x="3792" y="4062"/>
                </a:lnTo>
                <a:cubicBezTo>
                  <a:pt x="3895" y="3959"/>
                  <a:pt x="4024" y="3882"/>
                  <a:pt x="4127" y="3779"/>
                </a:cubicBezTo>
                <a:cubicBezTo>
                  <a:pt x="4256" y="3650"/>
                  <a:pt x="4411" y="3547"/>
                  <a:pt x="4566" y="3444"/>
                </a:cubicBezTo>
                <a:cubicBezTo>
                  <a:pt x="4720" y="3340"/>
                  <a:pt x="4901" y="3263"/>
                  <a:pt x="5107" y="3211"/>
                </a:cubicBezTo>
                <a:cubicBezTo>
                  <a:pt x="5186" y="3192"/>
                  <a:pt x="5269" y="3183"/>
                  <a:pt x="5352" y="3183"/>
                </a:cubicBezTo>
                <a:cubicBezTo>
                  <a:pt x="5487" y="3183"/>
                  <a:pt x="5625" y="3205"/>
                  <a:pt x="5752" y="3237"/>
                </a:cubicBezTo>
                <a:cubicBezTo>
                  <a:pt x="6062" y="3315"/>
                  <a:pt x="6345" y="3495"/>
                  <a:pt x="6526" y="3727"/>
                </a:cubicBezTo>
                <a:cubicBezTo>
                  <a:pt x="6732" y="3959"/>
                  <a:pt x="6784" y="4269"/>
                  <a:pt x="6706" y="4553"/>
                </a:cubicBezTo>
                <a:cubicBezTo>
                  <a:pt x="6629" y="4836"/>
                  <a:pt x="6448" y="5094"/>
                  <a:pt x="6216" y="5249"/>
                </a:cubicBezTo>
                <a:cubicBezTo>
                  <a:pt x="5933" y="5455"/>
                  <a:pt x="5623" y="5584"/>
                  <a:pt x="5314" y="5713"/>
                </a:cubicBezTo>
                <a:cubicBezTo>
                  <a:pt x="5004" y="5816"/>
                  <a:pt x="4695" y="5919"/>
                  <a:pt x="4385" y="5971"/>
                </a:cubicBezTo>
                <a:cubicBezTo>
                  <a:pt x="4050" y="6048"/>
                  <a:pt x="3818" y="6100"/>
                  <a:pt x="3663" y="6126"/>
                </a:cubicBezTo>
                <a:cubicBezTo>
                  <a:pt x="3302" y="6203"/>
                  <a:pt x="2941" y="6332"/>
                  <a:pt x="2631" y="6538"/>
                </a:cubicBezTo>
                <a:cubicBezTo>
                  <a:pt x="2374" y="6693"/>
                  <a:pt x="2141" y="6899"/>
                  <a:pt x="1961" y="7132"/>
                </a:cubicBezTo>
                <a:cubicBezTo>
                  <a:pt x="1780" y="7338"/>
                  <a:pt x="1651" y="7596"/>
                  <a:pt x="1548" y="7854"/>
                </a:cubicBezTo>
                <a:cubicBezTo>
                  <a:pt x="1445" y="8137"/>
                  <a:pt x="1368" y="8395"/>
                  <a:pt x="1290" y="8679"/>
                </a:cubicBezTo>
                <a:lnTo>
                  <a:pt x="4437" y="9479"/>
                </a:lnTo>
                <a:cubicBezTo>
                  <a:pt x="4488" y="9272"/>
                  <a:pt x="4643" y="9092"/>
                  <a:pt x="4824" y="8989"/>
                </a:cubicBezTo>
                <a:cubicBezTo>
                  <a:pt x="5082" y="8860"/>
                  <a:pt x="5339" y="8756"/>
                  <a:pt x="5597" y="8705"/>
                </a:cubicBezTo>
                <a:cubicBezTo>
                  <a:pt x="5881" y="8602"/>
                  <a:pt x="6216" y="8550"/>
                  <a:pt x="6552" y="8473"/>
                </a:cubicBezTo>
                <a:cubicBezTo>
                  <a:pt x="6913" y="8395"/>
                  <a:pt x="7274" y="8292"/>
                  <a:pt x="7609" y="8189"/>
                </a:cubicBezTo>
                <a:cubicBezTo>
                  <a:pt x="8228" y="7983"/>
                  <a:pt x="8795" y="7622"/>
                  <a:pt x="9208" y="7106"/>
                </a:cubicBezTo>
                <a:cubicBezTo>
                  <a:pt x="9595" y="6616"/>
                  <a:pt x="9879" y="6048"/>
                  <a:pt x="10033" y="5429"/>
                </a:cubicBezTo>
                <a:cubicBezTo>
                  <a:pt x="10214" y="4785"/>
                  <a:pt x="10266" y="4088"/>
                  <a:pt x="10137" y="3418"/>
                </a:cubicBezTo>
                <a:cubicBezTo>
                  <a:pt x="10008" y="2850"/>
                  <a:pt x="9775" y="2335"/>
                  <a:pt x="9440" y="1870"/>
                </a:cubicBezTo>
                <a:cubicBezTo>
                  <a:pt x="9079" y="1458"/>
                  <a:pt x="8666" y="1071"/>
                  <a:pt x="8202" y="813"/>
                </a:cubicBezTo>
                <a:cubicBezTo>
                  <a:pt x="7712" y="529"/>
                  <a:pt x="7222" y="323"/>
                  <a:pt x="6706" y="194"/>
                </a:cubicBezTo>
                <a:cubicBezTo>
                  <a:pt x="6255" y="65"/>
                  <a:pt x="5791" y="0"/>
                  <a:pt x="5327" y="0"/>
                </a:cubicBezTo>
                <a:close/>
                <a:moveTo>
                  <a:pt x="852" y="10613"/>
                </a:moveTo>
                <a:lnTo>
                  <a:pt x="1" y="13915"/>
                </a:lnTo>
                <a:lnTo>
                  <a:pt x="3121" y="14740"/>
                </a:lnTo>
                <a:lnTo>
                  <a:pt x="3998" y="11439"/>
                </a:lnTo>
                <a:lnTo>
                  <a:pt x="852" y="1061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07" name="Google Shape;107;p5"/>
          <p:cNvSpPr/>
          <p:nvPr/>
        </p:nvSpPr>
        <p:spPr>
          <a:xfrm rot="-4520723">
            <a:off x="10361464" y="4048850"/>
            <a:ext cx="409413" cy="339641"/>
          </a:xfrm>
          <a:custGeom>
            <a:avLst/>
            <a:gdLst/>
            <a:ahLst/>
            <a:cxnLst/>
            <a:rect l="l" t="t" r="r" b="b"/>
            <a:pathLst>
              <a:path w="11710" h="9774" extrusionOk="0">
                <a:moveTo>
                  <a:pt x="9904" y="1"/>
                </a:moveTo>
                <a:lnTo>
                  <a:pt x="7893" y="1909"/>
                </a:lnTo>
                <a:lnTo>
                  <a:pt x="9698" y="3818"/>
                </a:lnTo>
                <a:lnTo>
                  <a:pt x="11710" y="1909"/>
                </a:lnTo>
                <a:lnTo>
                  <a:pt x="9904" y="1"/>
                </a:lnTo>
                <a:close/>
                <a:moveTo>
                  <a:pt x="3277" y="2502"/>
                </a:moveTo>
                <a:cubicBezTo>
                  <a:pt x="2991" y="2502"/>
                  <a:pt x="2704" y="2548"/>
                  <a:pt x="2425" y="2632"/>
                </a:cubicBezTo>
                <a:cubicBezTo>
                  <a:pt x="1961" y="2812"/>
                  <a:pt x="1522" y="3096"/>
                  <a:pt x="1161" y="3457"/>
                </a:cubicBezTo>
                <a:cubicBezTo>
                  <a:pt x="749" y="3818"/>
                  <a:pt x="413" y="4282"/>
                  <a:pt x="233" y="4798"/>
                </a:cubicBezTo>
                <a:cubicBezTo>
                  <a:pt x="52" y="5236"/>
                  <a:pt x="1" y="5701"/>
                  <a:pt x="52" y="6139"/>
                </a:cubicBezTo>
                <a:cubicBezTo>
                  <a:pt x="104" y="6603"/>
                  <a:pt x="233" y="7016"/>
                  <a:pt x="439" y="7429"/>
                </a:cubicBezTo>
                <a:cubicBezTo>
                  <a:pt x="645" y="7815"/>
                  <a:pt x="903" y="8177"/>
                  <a:pt x="1213" y="8486"/>
                </a:cubicBezTo>
                <a:cubicBezTo>
                  <a:pt x="1703" y="9053"/>
                  <a:pt x="2373" y="9440"/>
                  <a:pt x="3096" y="9647"/>
                </a:cubicBezTo>
                <a:cubicBezTo>
                  <a:pt x="3386" y="9733"/>
                  <a:pt x="3686" y="9774"/>
                  <a:pt x="3987" y="9774"/>
                </a:cubicBezTo>
                <a:cubicBezTo>
                  <a:pt x="4407" y="9774"/>
                  <a:pt x="4831" y="9694"/>
                  <a:pt x="5236" y="9543"/>
                </a:cubicBezTo>
                <a:lnTo>
                  <a:pt x="4875" y="7068"/>
                </a:lnTo>
                <a:cubicBezTo>
                  <a:pt x="4746" y="7068"/>
                  <a:pt x="4617" y="7093"/>
                  <a:pt x="4514" y="7119"/>
                </a:cubicBezTo>
                <a:cubicBezTo>
                  <a:pt x="4359" y="7145"/>
                  <a:pt x="4205" y="7171"/>
                  <a:pt x="4076" y="7171"/>
                </a:cubicBezTo>
                <a:cubicBezTo>
                  <a:pt x="3921" y="7145"/>
                  <a:pt x="3740" y="7119"/>
                  <a:pt x="3611" y="7093"/>
                </a:cubicBezTo>
                <a:cubicBezTo>
                  <a:pt x="3431" y="7016"/>
                  <a:pt x="3276" y="6913"/>
                  <a:pt x="3147" y="6784"/>
                </a:cubicBezTo>
                <a:cubicBezTo>
                  <a:pt x="2967" y="6603"/>
                  <a:pt x="2863" y="6371"/>
                  <a:pt x="2838" y="6113"/>
                </a:cubicBezTo>
                <a:cubicBezTo>
                  <a:pt x="2812" y="5881"/>
                  <a:pt x="2889" y="5623"/>
                  <a:pt x="3070" y="5468"/>
                </a:cubicBezTo>
                <a:cubicBezTo>
                  <a:pt x="3250" y="5288"/>
                  <a:pt x="3482" y="5211"/>
                  <a:pt x="3715" y="5211"/>
                </a:cubicBezTo>
                <a:cubicBezTo>
                  <a:pt x="3784" y="5204"/>
                  <a:pt x="3855" y="5200"/>
                  <a:pt x="3926" y="5200"/>
                </a:cubicBezTo>
                <a:cubicBezTo>
                  <a:pt x="4123" y="5200"/>
                  <a:pt x="4325" y="5224"/>
                  <a:pt x="4514" y="5262"/>
                </a:cubicBezTo>
                <a:cubicBezTo>
                  <a:pt x="4772" y="5314"/>
                  <a:pt x="5030" y="5391"/>
                  <a:pt x="5288" y="5494"/>
                </a:cubicBezTo>
                <a:cubicBezTo>
                  <a:pt x="5520" y="5572"/>
                  <a:pt x="5726" y="5649"/>
                  <a:pt x="5855" y="5701"/>
                </a:cubicBezTo>
                <a:cubicBezTo>
                  <a:pt x="6139" y="5804"/>
                  <a:pt x="6423" y="5855"/>
                  <a:pt x="6732" y="5855"/>
                </a:cubicBezTo>
                <a:cubicBezTo>
                  <a:pt x="6964" y="5855"/>
                  <a:pt x="7222" y="5830"/>
                  <a:pt x="7454" y="5726"/>
                </a:cubicBezTo>
                <a:cubicBezTo>
                  <a:pt x="7661" y="5649"/>
                  <a:pt x="7867" y="5546"/>
                  <a:pt x="8047" y="5417"/>
                </a:cubicBezTo>
                <a:cubicBezTo>
                  <a:pt x="8228" y="5262"/>
                  <a:pt x="8409" y="5107"/>
                  <a:pt x="8563" y="4953"/>
                </a:cubicBezTo>
                <a:lnTo>
                  <a:pt x="6758" y="3070"/>
                </a:lnTo>
                <a:cubicBezTo>
                  <a:pt x="6646" y="3160"/>
                  <a:pt x="6495" y="3230"/>
                  <a:pt x="6339" y="3230"/>
                </a:cubicBezTo>
                <a:cubicBezTo>
                  <a:pt x="6315" y="3230"/>
                  <a:pt x="6292" y="3228"/>
                  <a:pt x="6268" y="3225"/>
                </a:cubicBezTo>
                <a:cubicBezTo>
                  <a:pt x="6036" y="3225"/>
                  <a:pt x="5829" y="3173"/>
                  <a:pt x="5623" y="3122"/>
                </a:cubicBezTo>
                <a:cubicBezTo>
                  <a:pt x="5365" y="3044"/>
                  <a:pt x="5107" y="2941"/>
                  <a:pt x="4849" y="2838"/>
                </a:cubicBezTo>
                <a:cubicBezTo>
                  <a:pt x="4591" y="2735"/>
                  <a:pt x="4308" y="2657"/>
                  <a:pt x="3998" y="2606"/>
                </a:cubicBezTo>
                <a:cubicBezTo>
                  <a:pt x="3762" y="2535"/>
                  <a:pt x="3520" y="2502"/>
                  <a:pt x="3277" y="250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08" name="Google Shape;108;p5"/>
          <p:cNvSpPr/>
          <p:nvPr/>
        </p:nvSpPr>
        <p:spPr>
          <a:xfrm rot="-4520723">
            <a:off x="10738040" y="3737578"/>
            <a:ext cx="578035" cy="797394"/>
          </a:xfrm>
          <a:custGeom>
            <a:avLst/>
            <a:gdLst/>
            <a:ahLst/>
            <a:cxnLst/>
            <a:rect l="l" t="t" r="r" b="b"/>
            <a:pathLst>
              <a:path w="16533" h="22947" extrusionOk="0">
                <a:moveTo>
                  <a:pt x="11658" y="0"/>
                </a:moveTo>
                <a:lnTo>
                  <a:pt x="10188" y="5132"/>
                </a:lnTo>
                <a:lnTo>
                  <a:pt x="15037" y="6551"/>
                </a:lnTo>
                <a:lnTo>
                  <a:pt x="16532" y="1393"/>
                </a:lnTo>
                <a:lnTo>
                  <a:pt x="11658" y="0"/>
                </a:lnTo>
                <a:close/>
                <a:moveTo>
                  <a:pt x="9388" y="8150"/>
                </a:moveTo>
                <a:cubicBezTo>
                  <a:pt x="9285" y="8485"/>
                  <a:pt x="9053" y="8743"/>
                  <a:pt x="8744" y="8898"/>
                </a:cubicBezTo>
                <a:cubicBezTo>
                  <a:pt x="8357" y="9104"/>
                  <a:pt x="7944" y="9233"/>
                  <a:pt x="7531" y="9336"/>
                </a:cubicBezTo>
                <a:cubicBezTo>
                  <a:pt x="7041" y="9439"/>
                  <a:pt x="6551" y="9543"/>
                  <a:pt x="5984" y="9646"/>
                </a:cubicBezTo>
                <a:cubicBezTo>
                  <a:pt x="5442" y="9723"/>
                  <a:pt x="4875" y="9852"/>
                  <a:pt x="4359" y="10033"/>
                </a:cubicBezTo>
                <a:cubicBezTo>
                  <a:pt x="3353" y="10316"/>
                  <a:pt x="2451" y="10884"/>
                  <a:pt x="1780" y="11657"/>
                </a:cubicBezTo>
                <a:cubicBezTo>
                  <a:pt x="1135" y="12405"/>
                  <a:pt x="697" y="13282"/>
                  <a:pt x="439" y="14237"/>
                </a:cubicBezTo>
                <a:cubicBezTo>
                  <a:pt x="104" y="15242"/>
                  <a:pt x="1" y="16326"/>
                  <a:pt x="181" y="17383"/>
                </a:cubicBezTo>
                <a:cubicBezTo>
                  <a:pt x="310" y="18260"/>
                  <a:pt x="671" y="19111"/>
                  <a:pt x="1213" y="19833"/>
                </a:cubicBezTo>
                <a:cubicBezTo>
                  <a:pt x="1729" y="20529"/>
                  <a:pt x="2373" y="21097"/>
                  <a:pt x="3095" y="21561"/>
                </a:cubicBezTo>
                <a:cubicBezTo>
                  <a:pt x="3818" y="22000"/>
                  <a:pt x="4591" y="22361"/>
                  <a:pt x="5417" y="22593"/>
                </a:cubicBezTo>
                <a:cubicBezTo>
                  <a:pt x="6169" y="22830"/>
                  <a:pt x="6952" y="22946"/>
                  <a:pt x="7740" y="22946"/>
                </a:cubicBezTo>
                <a:cubicBezTo>
                  <a:pt x="8411" y="22946"/>
                  <a:pt x="9086" y="22862"/>
                  <a:pt x="9749" y="22696"/>
                </a:cubicBezTo>
                <a:cubicBezTo>
                  <a:pt x="11091" y="22335"/>
                  <a:pt x="12303" y="21561"/>
                  <a:pt x="13180" y="20478"/>
                </a:cubicBezTo>
                <a:lnTo>
                  <a:pt x="10162" y="16661"/>
                </a:lnTo>
                <a:cubicBezTo>
                  <a:pt x="9956" y="16816"/>
                  <a:pt x="9775" y="16970"/>
                  <a:pt x="9621" y="17125"/>
                </a:cubicBezTo>
                <a:cubicBezTo>
                  <a:pt x="9388" y="17331"/>
                  <a:pt x="9182" y="17486"/>
                  <a:pt x="8924" y="17615"/>
                </a:cubicBezTo>
                <a:cubicBezTo>
                  <a:pt x="8666" y="17770"/>
                  <a:pt x="8357" y="17899"/>
                  <a:pt x="8073" y="17950"/>
                </a:cubicBezTo>
                <a:cubicBezTo>
                  <a:pt x="7931" y="17981"/>
                  <a:pt x="7788" y="17995"/>
                  <a:pt x="7649" y="17995"/>
                </a:cubicBezTo>
                <a:cubicBezTo>
                  <a:pt x="7435" y="17995"/>
                  <a:pt x="7229" y="17961"/>
                  <a:pt x="7041" y="17899"/>
                </a:cubicBezTo>
                <a:cubicBezTo>
                  <a:pt x="6551" y="17770"/>
                  <a:pt x="6139" y="17486"/>
                  <a:pt x="5829" y="17074"/>
                </a:cubicBezTo>
                <a:cubicBezTo>
                  <a:pt x="5546" y="16712"/>
                  <a:pt x="5468" y="16222"/>
                  <a:pt x="5597" y="15784"/>
                </a:cubicBezTo>
                <a:cubicBezTo>
                  <a:pt x="5726" y="15320"/>
                  <a:pt x="6036" y="14959"/>
                  <a:pt x="6422" y="14701"/>
                </a:cubicBezTo>
                <a:cubicBezTo>
                  <a:pt x="6861" y="14417"/>
                  <a:pt x="7325" y="14211"/>
                  <a:pt x="7815" y="14030"/>
                </a:cubicBezTo>
                <a:cubicBezTo>
                  <a:pt x="8305" y="13875"/>
                  <a:pt x="8821" y="13747"/>
                  <a:pt x="9337" y="13669"/>
                </a:cubicBezTo>
                <a:cubicBezTo>
                  <a:pt x="9801" y="13566"/>
                  <a:pt x="10188" y="13514"/>
                  <a:pt x="10446" y="13437"/>
                </a:cubicBezTo>
                <a:cubicBezTo>
                  <a:pt x="11039" y="13334"/>
                  <a:pt x="11581" y="13153"/>
                  <a:pt x="12096" y="12870"/>
                </a:cubicBezTo>
                <a:cubicBezTo>
                  <a:pt x="12483" y="12637"/>
                  <a:pt x="12870" y="12328"/>
                  <a:pt x="13154" y="11967"/>
                </a:cubicBezTo>
                <a:cubicBezTo>
                  <a:pt x="13438" y="11632"/>
                  <a:pt x="13670" y="11245"/>
                  <a:pt x="13824" y="10832"/>
                </a:cubicBezTo>
                <a:cubicBezTo>
                  <a:pt x="14005" y="10419"/>
                  <a:pt x="14134" y="9981"/>
                  <a:pt x="14263" y="9543"/>
                </a:cubicBezTo>
                <a:lnTo>
                  <a:pt x="9388" y="81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09" name="Google Shape;109;p5"/>
          <p:cNvSpPr/>
          <p:nvPr/>
        </p:nvSpPr>
        <p:spPr>
          <a:xfrm rot="-4520723">
            <a:off x="9710399" y="2097678"/>
            <a:ext cx="553702" cy="721815"/>
          </a:xfrm>
          <a:custGeom>
            <a:avLst/>
            <a:gdLst/>
            <a:ahLst/>
            <a:cxnLst/>
            <a:rect l="l" t="t" r="r" b="b"/>
            <a:pathLst>
              <a:path w="15837" h="20772" extrusionOk="0">
                <a:moveTo>
                  <a:pt x="11477" y="1"/>
                </a:moveTo>
                <a:lnTo>
                  <a:pt x="9878" y="4617"/>
                </a:lnTo>
                <a:lnTo>
                  <a:pt x="14237" y="6165"/>
                </a:lnTo>
                <a:lnTo>
                  <a:pt x="15836" y="1548"/>
                </a:lnTo>
                <a:lnTo>
                  <a:pt x="11477" y="1"/>
                </a:lnTo>
                <a:close/>
                <a:moveTo>
                  <a:pt x="9002" y="7325"/>
                </a:moveTo>
                <a:cubicBezTo>
                  <a:pt x="8898" y="7635"/>
                  <a:pt x="8666" y="7867"/>
                  <a:pt x="8357" y="7996"/>
                </a:cubicBezTo>
                <a:cubicBezTo>
                  <a:pt x="7996" y="8150"/>
                  <a:pt x="7635" y="8254"/>
                  <a:pt x="7222" y="8305"/>
                </a:cubicBezTo>
                <a:cubicBezTo>
                  <a:pt x="6784" y="8383"/>
                  <a:pt x="6319" y="8460"/>
                  <a:pt x="5829" y="8511"/>
                </a:cubicBezTo>
                <a:cubicBezTo>
                  <a:pt x="5313" y="8563"/>
                  <a:pt x="4798" y="8666"/>
                  <a:pt x="4308" y="8795"/>
                </a:cubicBezTo>
                <a:cubicBezTo>
                  <a:pt x="3379" y="9002"/>
                  <a:pt x="2528" y="9466"/>
                  <a:pt x="1857" y="10136"/>
                </a:cubicBezTo>
                <a:cubicBezTo>
                  <a:pt x="1238" y="10781"/>
                  <a:pt x="774" y="11581"/>
                  <a:pt x="491" y="12406"/>
                </a:cubicBezTo>
                <a:cubicBezTo>
                  <a:pt x="155" y="13334"/>
                  <a:pt x="1" y="14314"/>
                  <a:pt x="104" y="15294"/>
                </a:cubicBezTo>
                <a:cubicBezTo>
                  <a:pt x="207" y="16094"/>
                  <a:pt x="465" y="16868"/>
                  <a:pt x="903" y="17564"/>
                </a:cubicBezTo>
                <a:cubicBezTo>
                  <a:pt x="1342" y="18209"/>
                  <a:pt x="1909" y="18802"/>
                  <a:pt x="2554" y="19240"/>
                </a:cubicBezTo>
                <a:cubicBezTo>
                  <a:pt x="3199" y="19705"/>
                  <a:pt x="3869" y="20040"/>
                  <a:pt x="4617" y="20324"/>
                </a:cubicBezTo>
                <a:cubicBezTo>
                  <a:pt x="5413" y="20622"/>
                  <a:pt x="6262" y="20771"/>
                  <a:pt x="7116" y="20771"/>
                </a:cubicBezTo>
                <a:cubicBezTo>
                  <a:pt x="7591" y="20771"/>
                  <a:pt x="8068" y="20725"/>
                  <a:pt x="8537" y="20633"/>
                </a:cubicBezTo>
                <a:cubicBezTo>
                  <a:pt x="9801" y="20375"/>
                  <a:pt x="10936" y="19730"/>
                  <a:pt x="11787" y="18776"/>
                </a:cubicBezTo>
                <a:lnTo>
                  <a:pt x="9234" y="15166"/>
                </a:lnTo>
                <a:cubicBezTo>
                  <a:pt x="9053" y="15269"/>
                  <a:pt x="8873" y="15398"/>
                  <a:pt x="8718" y="15527"/>
                </a:cubicBezTo>
                <a:cubicBezTo>
                  <a:pt x="8511" y="15681"/>
                  <a:pt x="8305" y="15836"/>
                  <a:pt x="8073" y="15939"/>
                </a:cubicBezTo>
                <a:cubicBezTo>
                  <a:pt x="7815" y="16068"/>
                  <a:pt x="7557" y="16171"/>
                  <a:pt x="7274" y="16197"/>
                </a:cubicBezTo>
                <a:cubicBezTo>
                  <a:pt x="7184" y="16211"/>
                  <a:pt x="7096" y="16217"/>
                  <a:pt x="7009" y="16217"/>
                </a:cubicBezTo>
                <a:cubicBezTo>
                  <a:pt x="6772" y="16217"/>
                  <a:pt x="6546" y="16169"/>
                  <a:pt x="6319" y="16094"/>
                </a:cubicBezTo>
                <a:cubicBezTo>
                  <a:pt x="5907" y="15939"/>
                  <a:pt x="5520" y="15681"/>
                  <a:pt x="5288" y="15294"/>
                </a:cubicBezTo>
                <a:cubicBezTo>
                  <a:pt x="5030" y="14933"/>
                  <a:pt x="4978" y="14495"/>
                  <a:pt x="5133" y="14082"/>
                </a:cubicBezTo>
                <a:cubicBezTo>
                  <a:pt x="5288" y="13695"/>
                  <a:pt x="5571" y="13360"/>
                  <a:pt x="5932" y="13154"/>
                </a:cubicBezTo>
                <a:cubicBezTo>
                  <a:pt x="6345" y="12922"/>
                  <a:pt x="6784" y="12741"/>
                  <a:pt x="7248" y="12612"/>
                </a:cubicBezTo>
                <a:cubicBezTo>
                  <a:pt x="7712" y="12509"/>
                  <a:pt x="8176" y="12406"/>
                  <a:pt x="8640" y="12354"/>
                </a:cubicBezTo>
                <a:cubicBezTo>
                  <a:pt x="9079" y="12303"/>
                  <a:pt x="9440" y="12251"/>
                  <a:pt x="9672" y="12200"/>
                </a:cubicBezTo>
                <a:cubicBezTo>
                  <a:pt x="10214" y="12148"/>
                  <a:pt x="10729" y="11993"/>
                  <a:pt x="11194" y="11761"/>
                </a:cubicBezTo>
                <a:cubicBezTo>
                  <a:pt x="11581" y="11581"/>
                  <a:pt x="11942" y="11323"/>
                  <a:pt x="12225" y="11013"/>
                </a:cubicBezTo>
                <a:cubicBezTo>
                  <a:pt x="12509" y="10704"/>
                  <a:pt x="12715" y="10368"/>
                  <a:pt x="12896" y="10007"/>
                </a:cubicBezTo>
                <a:cubicBezTo>
                  <a:pt x="13076" y="9620"/>
                  <a:pt x="13231" y="9259"/>
                  <a:pt x="13360" y="8873"/>
                </a:cubicBezTo>
                <a:lnTo>
                  <a:pt x="9002" y="7325"/>
                </a:lnTo>
                <a:close/>
              </a:path>
            </a:pathLst>
          </a:custGeom>
          <a:solidFill>
            <a:srgbClr val="FF462E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10" name="Google Shape;110;p5"/>
          <p:cNvSpPr/>
          <p:nvPr/>
        </p:nvSpPr>
        <p:spPr>
          <a:xfrm rot="-4520723">
            <a:off x="10734962" y="2693667"/>
            <a:ext cx="433746" cy="720598"/>
          </a:xfrm>
          <a:custGeom>
            <a:avLst/>
            <a:gdLst/>
            <a:ahLst/>
            <a:cxnLst/>
            <a:rect l="l" t="t" r="r" b="b"/>
            <a:pathLst>
              <a:path w="12406" h="20737" extrusionOk="0">
                <a:moveTo>
                  <a:pt x="5906" y="1"/>
                </a:moveTo>
                <a:lnTo>
                  <a:pt x="1754" y="1264"/>
                </a:lnTo>
                <a:lnTo>
                  <a:pt x="3069" y="5649"/>
                </a:lnTo>
                <a:lnTo>
                  <a:pt x="7222" y="4385"/>
                </a:lnTo>
                <a:lnTo>
                  <a:pt x="5906" y="1"/>
                </a:lnTo>
                <a:close/>
                <a:moveTo>
                  <a:pt x="8073" y="6913"/>
                </a:moveTo>
                <a:lnTo>
                  <a:pt x="3946" y="8150"/>
                </a:lnTo>
                <a:cubicBezTo>
                  <a:pt x="4024" y="8434"/>
                  <a:pt x="3998" y="8744"/>
                  <a:pt x="3843" y="9002"/>
                </a:cubicBezTo>
                <a:cubicBezTo>
                  <a:pt x="3663" y="9311"/>
                  <a:pt x="3430" y="9595"/>
                  <a:pt x="3173" y="9878"/>
                </a:cubicBezTo>
                <a:cubicBezTo>
                  <a:pt x="2863" y="10162"/>
                  <a:pt x="2554" y="10472"/>
                  <a:pt x="2193" y="10807"/>
                </a:cubicBezTo>
                <a:cubicBezTo>
                  <a:pt x="1857" y="11142"/>
                  <a:pt x="1522" y="11477"/>
                  <a:pt x="1212" y="11864"/>
                </a:cubicBezTo>
                <a:cubicBezTo>
                  <a:pt x="619" y="12535"/>
                  <a:pt x="232" y="13360"/>
                  <a:pt x="103" y="14237"/>
                </a:cubicBezTo>
                <a:cubicBezTo>
                  <a:pt x="0" y="15062"/>
                  <a:pt x="103" y="15913"/>
                  <a:pt x="361" y="16713"/>
                </a:cubicBezTo>
                <a:cubicBezTo>
                  <a:pt x="593" y="17590"/>
                  <a:pt x="1032" y="18415"/>
                  <a:pt x="1651" y="19086"/>
                </a:cubicBezTo>
                <a:cubicBezTo>
                  <a:pt x="2167" y="19653"/>
                  <a:pt x="2811" y="20092"/>
                  <a:pt x="3508" y="20375"/>
                </a:cubicBezTo>
                <a:cubicBezTo>
                  <a:pt x="4204" y="20633"/>
                  <a:pt x="4952" y="20736"/>
                  <a:pt x="5674" y="20736"/>
                </a:cubicBezTo>
                <a:cubicBezTo>
                  <a:pt x="6422" y="20711"/>
                  <a:pt x="7144" y="20607"/>
                  <a:pt x="7841" y="20401"/>
                </a:cubicBezTo>
                <a:cubicBezTo>
                  <a:pt x="9053" y="20066"/>
                  <a:pt x="10136" y="19395"/>
                  <a:pt x="10987" y="18467"/>
                </a:cubicBezTo>
                <a:cubicBezTo>
                  <a:pt x="11787" y="17590"/>
                  <a:pt x="12277" y="16455"/>
                  <a:pt x="12406" y="15243"/>
                </a:cubicBezTo>
                <a:lnTo>
                  <a:pt x="8460" y="13928"/>
                </a:lnTo>
                <a:cubicBezTo>
                  <a:pt x="8382" y="14108"/>
                  <a:pt x="8331" y="14314"/>
                  <a:pt x="8279" y="14495"/>
                </a:cubicBezTo>
                <a:cubicBezTo>
                  <a:pt x="8202" y="14727"/>
                  <a:pt x="8124" y="14959"/>
                  <a:pt x="8021" y="15191"/>
                </a:cubicBezTo>
                <a:cubicBezTo>
                  <a:pt x="7892" y="15423"/>
                  <a:pt x="7738" y="15630"/>
                  <a:pt x="7557" y="15836"/>
                </a:cubicBezTo>
                <a:cubicBezTo>
                  <a:pt x="7325" y="16042"/>
                  <a:pt x="7067" y="16197"/>
                  <a:pt x="6783" y="16275"/>
                </a:cubicBezTo>
                <a:cubicBezTo>
                  <a:pt x="6597" y="16333"/>
                  <a:pt x="6406" y="16359"/>
                  <a:pt x="6217" y="16359"/>
                </a:cubicBezTo>
                <a:cubicBezTo>
                  <a:pt x="5986" y="16359"/>
                  <a:pt x="5758" y="16320"/>
                  <a:pt x="5545" y="16249"/>
                </a:cubicBezTo>
                <a:cubicBezTo>
                  <a:pt x="5158" y="16120"/>
                  <a:pt x="4875" y="15810"/>
                  <a:pt x="4772" y="15423"/>
                </a:cubicBezTo>
                <a:cubicBezTo>
                  <a:pt x="4643" y="15037"/>
                  <a:pt x="4694" y="14624"/>
                  <a:pt x="4849" y="14263"/>
                </a:cubicBezTo>
                <a:cubicBezTo>
                  <a:pt x="5030" y="13850"/>
                  <a:pt x="5262" y="13463"/>
                  <a:pt x="5545" y="13128"/>
                </a:cubicBezTo>
                <a:cubicBezTo>
                  <a:pt x="5829" y="12793"/>
                  <a:pt x="6139" y="12458"/>
                  <a:pt x="6448" y="12174"/>
                </a:cubicBezTo>
                <a:cubicBezTo>
                  <a:pt x="6757" y="11864"/>
                  <a:pt x="6990" y="11658"/>
                  <a:pt x="7170" y="11477"/>
                </a:cubicBezTo>
                <a:cubicBezTo>
                  <a:pt x="7531" y="11142"/>
                  <a:pt x="7841" y="10730"/>
                  <a:pt x="8073" y="10291"/>
                </a:cubicBezTo>
                <a:cubicBezTo>
                  <a:pt x="8253" y="9930"/>
                  <a:pt x="8357" y="9543"/>
                  <a:pt x="8408" y="9156"/>
                </a:cubicBezTo>
                <a:cubicBezTo>
                  <a:pt x="8460" y="8769"/>
                  <a:pt x="8434" y="8408"/>
                  <a:pt x="8357" y="8022"/>
                </a:cubicBezTo>
                <a:cubicBezTo>
                  <a:pt x="8279" y="7660"/>
                  <a:pt x="8202" y="7274"/>
                  <a:pt x="8073" y="691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11" name="Google Shape;111;p5"/>
          <p:cNvSpPr/>
          <p:nvPr/>
        </p:nvSpPr>
        <p:spPr>
          <a:xfrm rot="-4520723">
            <a:off x="10438503" y="1982744"/>
            <a:ext cx="297602" cy="495701"/>
          </a:xfrm>
          <a:custGeom>
            <a:avLst/>
            <a:gdLst/>
            <a:ahLst/>
            <a:cxnLst/>
            <a:rect l="l" t="t" r="r" b="b"/>
            <a:pathLst>
              <a:path w="8512" h="14265" extrusionOk="0">
                <a:moveTo>
                  <a:pt x="4384" y="1"/>
                </a:moveTo>
                <a:cubicBezTo>
                  <a:pt x="4205" y="1"/>
                  <a:pt x="4026" y="10"/>
                  <a:pt x="3843" y="28"/>
                </a:cubicBezTo>
                <a:cubicBezTo>
                  <a:pt x="2966" y="79"/>
                  <a:pt x="2115" y="389"/>
                  <a:pt x="1419" y="905"/>
                </a:cubicBezTo>
                <a:cubicBezTo>
                  <a:pt x="748" y="1395"/>
                  <a:pt x="232" y="2091"/>
                  <a:pt x="0" y="2891"/>
                </a:cubicBezTo>
                <a:lnTo>
                  <a:pt x="2502" y="4361"/>
                </a:lnTo>
                <a:cubicBezTo>
                  <a:pt x="2579" y="4257"/>
                  <a:pt x="2657" y="4129"/>
                  <a:pt x="2708" y="4000"/>
                </a:cubicBezTo>
                <a:cubicBezTo>
                  <a:pt x="2786" y="3845"/>
                  <a:pt x="2889" y="3716"/>
                  <a:pt x="2992" y="3587"/>
                </a:cubicBezTo>
                <a:cubicBezTo>
                  <a:pt x="3121" y="3432"/>
                  <a:pt x="3250" y="3303"/>
                  <a:pt x="3405" y="3200"/>
                </a:cubicBezTo>
                <a:cubicBezTo>
                  <a:pt x="3585" y="3097"/>
                  <a:pt x="3791" y="3020"/>
                  <a:pt x="3998" y="3020"/>
                </a:cubicBezTo>
                <a:cubicBezTo>
                  <a:pt x="4057" y="3009"/>
                  <a:pt x="4117" y="3004"/>
                  <a:pt x="4178" y="3004"/>
                </a:cubicBezTo>
                <a:cubicBezTo>
                  <a:pt x="4407" y="3004"/>
                  <a:pt x="4639" y="3078"/>
                  <a:pt x="4823" y="3200"/>
                </a:cubicBezTo>
                <a:cubicBezTo>
                  <a:pt x="5081" y="3355"/>
                  <a:pt x="5236" y="3587"/>
                  <a:pt x="5236" y="3871"/>
                </a:cubicBezTo>
                <a:cubicBezTo>
                  <a:pt x="5262" y="4154"/>
                  <a:pt x="5184" y="4438"/>
                  <a:pt x="5029" y="4644"/>
                </a:cubicBezTo>
                <a:cubicBezTo>
                  <a:pt x="4849" y="4902"/>
                  <a:pt x="4617" y="5134"/>
                  <a:pt x="4385" y="5341"/>
                </a:cubicBezTo>
                <a:cubicBezTo>
                  <a:pt x="4153" y="5521"/>
                  <a:pt x="3895" y="5702"/>
                  <a:pt x="3637" y="5882"/>
                </a:cubicBezTo>
                <a:cubicBezTo>
                  <a:pt x="3379" y="6011"/>
                  <a:pt x="3172" y="6140"/>
                  <a:pt x="3044" y="6243"/>
                </a:cubicBezTo>
                <a:cubicBezTo>
                  <a:pt x="2760" y="6424"/>
                  <a:pt x="2476" y="6656"/>
                  <a:pt x="2270" y="6914"/>
                </a:cubicBezTo>
                <a:cubicBezTo>
                  <a:pt x="2089" y="7146"/>
                  <a:pt x="1960" y="7378"/>
                  <a:pt x="1857" y="7662"/>
                </a:cubicBezTo>
                <a:cubicBezTo>
                  <a:pt x="1780" y="7894"/>
                  <a:pt x="1728" y="8152"/>
                  <a:pt x="1754" y="8436"/>
                </a:cubicBezTo>
                <a:cubicBezTo>
                  <a:pt x="1728" y="8693"/>
                  <a:pt x="1754" y="8977"/>
                  <a:pt x="1780" y="9235"/>
                </a:cubicBezTo>
                <a:lnTo>
                  <a:pt x="4797" y="8951"/>
                </a:lnTo>
                <a:cubicBezTo>
                  <a:pt x="4771" y="8745"/>
                  <a:pt x="4849" y="8539"/>
                  <a:pt x="4978" y="8384"/>
                </a:cubicBezTo>
                <a:cubicBezTo>
                  <a:pt x="5158" y="8178"/>
                  <a:pt x="5339" y="8023"/>
                  <a:pt x="5571" y="7868"/>
                </a:cubicBezTo>
                <a:cubicBezTo>
                  <a:pt x="5803" y="7713"/>
                  <a:pt x="6061" y="7533"/>
                  <a:pt x="6345" y="7378"/>
                </a:cubicBezTo>
                <a:cubicBezTo>
                  <a:pt x="6628" y="7198"/>
                  <a:pt x="6912" y="6991"/>
                  <a:pt x="7170" y="6785"/>
                </a:cubicBezTo>
                <a:cubicBezTo>
                  <a:pt x="7660" y="6398"/>
                  <a:pt x="8047" y="5908"/>
                  <a:pt x="8253" y="5315"/>
                </a:cubicBezTo>
                <a:cubicBezTo>
                  <a:pt x="8434" y="4747"/>
                  <a:pt x="8511" y="4180"/>
                  <a:pt x="8434" y="3587"/>
                </a:cubicBezTo>
                <a:cubicBezTo>
                  <a:pt x="8408" y="2942"/>
                  <a:pt x="8227" y="2323"/>
                  <a:pt x="7892" y="1782"/>
                </a:cubicBezTo>
                <a:cubicBezTo>
                  <a:pt x="7608" y="1317"/>
                  <a:pt x="7247" y="930"/>
                  <a:pt x="6783" y="647"/>
                </a:cubicBezTo>
                <a:cubicBezTo>
                  <a:pt x="6345" y="363"/>
                  <a:pt x="5855" y="183"/>
                  <a:pt x="5365" y="79"/>
                </a:cubicBezTo>
                <a:cubicBezTo>
                  <a:pt x="5032" y="29"/>
                  <a:pt x="4709" y="1"/>
                  <a:pt x="4384" y="1"/>
                </a:cubicBezTo>
                <a:close/>
                <a:moveTo>
                  <a:pt x="5029" y="10808"/>
                </a:moveTo>
                <a:lnTo>
                  <a:pt x="2012" y="11066"/>
                </a:lnTo>
                <a:lnTo>
                  <a:pt x="2296" y="14264"/>
                </a:lnTo>
                <a:lnTo>
                  <a:pt x="5313" y="13981"/>
                </a:lnTo>
                <a:lnTo>
                  <a:pt x="5029" y="1080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12" name="Google Shape;112;p5"/>
          <p:cNvSpPr/>
          <p:nvPr/>
        </p:nvSpPr>
        <p:spPr>
          <a:xfrm rot="-4520723">
            <a:off x="9208858" y="1886925"/>
            <a:ext cx="290399" cy="461576"/>
          </a:xfrm>
          <a:custGeom>
            <a:avLst/>
            <a:gdLst/>
            <a:ahLst/>
            <a:cxnLst/>
            <a:rect l="l" t="t" r="r" b="b"/>
            <a:pathLst>
              <a:path w="8306" h="13283" extrusionOk="0">
                <a:moveTo>
                  <a:pt x="3986" y="0"/>
                </a:moveTo>
                <a:cubicBezTo>
                  <a:pt x="3440" y="0"/>
                  <a:pt x="2889" y="103"/>
                  <a:pt x="2374" y="310"/>
                </a:cubicBezTo>
                <a:cubicBezTo>
                  <a:pt x="1626" y="593"/>
                  <a:pt x="1007" y="1135"/>
                  <a:pt x="568" y="1806"/>
                </a:cubicBezTo>
                <a:lnTo>
                  <a:pt x="2528" y="3740"/>
                </a:lnTo>
                <a:cubicBezTo>
                  <a:pt x="2632" y="3662"/>
                  <a:pt x="2735" y="3559"/>
                  <a:pt x="2812" y="3456"/>
                </a:cubicBezTo>
                <a:cubicBezTo>
                  <a:pt x="2915" y="3353"/>
                  <a:pt x="3044" y="3224"/>
                  <a:pt x="3173" y="3147"/>
                </a:cubicBezTo>
                <a:cubicBezTo>
                  <a:pt x="3302" y="3043"/>
                  <a:pt x="3483" y="2940"/>
                  <a:pt x="3637" y="2889"/>
                </a:cubicBezTo>
                <a:cubicBezTo>
                  <a:pt x="3749" y="2857"/>
                  <a:pt x="3870" y="2835"/>
                  <a:pt x="3996" y="2835"/>
                </a:cubicBezTo>
                <a:cubicBezTo>
                  <a:pt x="4073" y="2835"/>
                  <a:pt x="4152" y="2843"/>
                  <a:pt x="4231" y="2863"/>
                </a:cubicBezTo>
                <a:cubicBezTo>
                  <a:pt x="4514" y="2889"/>
                  <a:pt x="4772" y="3018"/>
                  <a:pt x="4953" y="3224"/>
                </a:cubicBezTo>
                <a:cubicBezTo>
                  <a:pt x="5159" y="3430"/>
                  <a:pt x="5236" y="3688"/>
                  <a:pt x="5185" y="3946"/>
                </a:cubicBezTo>
                <a:cubicBezTo>
                  <a:pt x="5133" y="4204"/>
                  <a:pt x="4978" y="4436"/>
                  <a:pt x="4798" y="4591"/>
                </a:cubicBezTo>
                <a:cubicBezTo>
                  <a:pt x="4566" y="4797"/>
                  <a:pt x="4308" y="4952"/>
                  <a:pt x="4050" y="5081"/>
                </a:cubicBezTo>
                <a:cubicBezTo>
                  <a:pt x="3766" y="5184"/>
                  <a:pt x="3508" y="5313"/>
                  <a:pt x="3225" y="5390"/>
                </a:cubicBezTo>
                <a:cubicBezTo>
                  <a:pt x="2941" y="5468"/>
                  <a:pt x="2735" y="5545"/>
                  <a:pt x="2606" y="5597"/>
                </a:cubicBezTo>
                <a:cubicBezTo>
                  <a:pt x="2270" y="5700"/>
                  <a:pt x="1987" y="5829"/>
                  <a:pt x="1703" y="6035"/>
                </a:cubicBezTo>
                <a:cubicBezTo>
                  <a:pt x="1497" y="6190"/>
                  <a:pt x="1316" y="6396"/>
                  <a:pt x="1161" y="6603"/>
                </a:cubicBezTo>
                <a:cubicBezTo>
                  <a:pt x="1032" y="6835"/>
                  <a:pt x="929" y="7041"/>
                  <a:pt x="878" y="7299"/>
                </a:cubicBezTo>
                <a:cubicBezTo>
                  <a:pt x="800" y="7557"/>
                  <a:pt x="749" y="7789"/>
                  <a:pt x="697" y="8047"/>
                </a:cubicBezTo>
                <a:lnTo>
                  <a:pt x="3560" y="8511"/>
                </a:lnTo>
                <a:cubicBezTo>
                  <a:pt x="3586" y="8331"/>
                  <a:pt x="3715" y="8150"/>
                  <a:pt x="3869" y="8047"/>
                </a:cubicBezTo>
                <a:cubicBezTo>
                  <a:pt x="4076" y="7918"/>
                  <a:pt x="4282" y="7815"/>
                  <a:pt x="4514" y="7712"/>
                </a:cubicBezTo>
                <a:cubicBezTo>
                  <a:pt x="4772" y="7634"/>
                  <a:pt x="5056" y="7531"/>
                  <a:pt x="5365" y="7454"/>
                </a:cubicBezTo>
                <a:cubicBezTo>
                  <a:pt x="5675" y="7351"/>
                  <a:pt x="5984" y="7247"/>
                  <a:pt x="6268" y="7093"/>
                </a:cubicBezTo>
                <a:cubicBezTo>
                  <a:pt x="6810" y="6886"/>
                  <a:pt x="7274" y="6499"/>
                  <a:pt x="7609" y="6009"/>
                </a:cubicBezTo>
                <a:cubicBezTo>
                  <a:pt x="7919" y="5545"/>
                  <a:pt x="8125" y="5004"/>
                  <a:pt x="8202" y="4462"/>
                </a:cubicBezTo>
                <a:cubicBezTo>
                  <a:pt x="8305" y="3869"/>
                  <a:pt x="8280" y="3250"/>
                  <a:pt x="8125" y="2657"/>
                </a:cubicBezTo>
                <a:cubicBezTo>
                  <a:pt x="7970" y="2167"/>
                  <a:pt x="7712" y="1728"/>
                  <a:pt x="7377" y="1367"/>
                </a:cubicBezTo>
                <a:cubicBezTo>
                  <a:pt x="7042" y="1006"/>
                  <a:pt x="6629" y="697"/>
                  <a:pt x="6191" y="516"/>
                </a:cubicBezTo>
                <a:cubicBezTo>
                  <a:pt x="5752" y="284"/>
                  <a:pt x="5288" y="155"/>
                  <a:pt x="4798" y="78"/>
                </a:cubicBezTo>
                <a:cubicBezTo>
                  <a:pt x="4531" y="26"/>
                  <a:pt x="4259" y="0"/>
                  <a:pt x="3986" y="0"/>
                </a:cubicBezTo>
                <a:close/>
                <a:moveTo>
                  <a:pt x="491" y="9801"/>
                </a:moveTo>
                <a:lnTo>
                  <a:pt x="1" y="12818"/>
                </a:lnTo>
                <a:lnTo>
                  <a:pt x="2838" y="13282"/>
                </a:lnTo>
                <a:lnTo>
                  <a:pt x="3328" y="10265"/>
                </a:lnTo>
                <a:lnTo>
                  <a:pt x="491" y="9801"/>
                </a:lnTo>
                <a:close/>
              </a:path>
            </a:pathLst>
          </a:custGeom>
          <a:solidFill>
            <a:srgbClr val="00D89F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13" name="Google Shape;113;p5"/>
          <p:cNvSpPr/>
          <p:nvPr/>
        </p:nvSpPr>
        <p:spPr>
          <a:xfrm rot="-4520723">
            <a:off x="10745547" y="2442806"/>
            <a:ext cx="358016" cy="413865"/>
          </a:xfrm>
          <a:custGeom>
            <a:avLst/>
            <a:gdLst/>
            <a:ahLst/>
            <a:cxnLst/>
            <a:rect l="l" t="t" r="r" b="b"/>
            <a:pathLst>
              <a:path w="10240" h="11910" extrusionOk="0">
                <a:moveTo>
                  <a:pt x="4092" y="0"/>
                </a:moveTo>
                <a:cubicBezTo>
                  <a:pt x="3974" y="0"/>
                  <a:pt x="3856" y="7"/>
                  <a:pt x="3740" y="20"/>
                </a:cubicBezTo>
                <a:cubicBezTo>
                  <a:pt x="3276" y="71"/>
                  <a:pt x="2837" y="226"/>
                  <a:pt x="2451" y="432"/>
                </a:cubicBezTo>
                <a:cubicBezTo>
                  <a:pt x="2038" y="664"/>
                  <a:pt x="1677" y="922"/>
                  <a:pt x="1367" y="1232"/>
                </a:cubicBezTo>
                <a:cubicBezTo>
                  <a:pt x="800" y="1773"/>
                  <a:pt x="387" y="2470"/>
                  <a:pt x="181" y="3218"/>
                </a:cubicBezTo>
                <a:cubicBezTo>
                  <a:pt x="0" y="3940"/>
                  <a:pt x="52" y="4713"/>
                  <a:pt x="336" y="5384"/>
                </a:cubicBezTo>
                <a:lnTo>
                  <a:pt x="2863" y="4971"/>
                </a:lnTo>
                <a:cubicBezTo>
                  <a:pt x="2863" y="4868"/>
                  <a:pt x="2837" y="4739"/>
                  <a:pt x="2812" y="4610"/>
                </a:cubicBezTo>
                <a:cubicBezTo>
                  <a:pt x="2786" y="4481"/>
                  <a:pt x="2760" y="4327"/>
                  <a:pt x="2760" y="4172"/>
                </a:cubicBezTo>
                <a:cubicBezTo>
                  <a:pt x="2760" y="3991"/>
                  <a:pt x="2786" y="3837"/>
                  <a:pt x="2837" y="3682"/>
                </a:cubicBezTo>
                <a:cubicBezTo>
                  <a:pt x="2889" y="3501"/>
                  <a:pt x="2992" y="3347"/>
                  <a:pt x="3147" y="3218"/>
                </a:cubicBezTo>
                <a:cubicBezTo>
                  <a:pt x="3327" y="3037"/>
                  <a:pt x="3560" y="2908"/>
                  <a:pt x="3817" y="2882"/>
                </a:cubicBezTo>
                <a:cubicBezTo>
                  <a:pt x="3862" y="2873"/>
                  <a:pt x="3907" y="2869"/>
                  <a:pt x="3950" y="2869"/>
                </a:cubicBezTo>
                <a:cubicBezTo>
                  <a:pt x="4155" y="2869"/>
                  <a:pt x="4339" y="2965"/>
                  <a:pt x="4488" y="3114"/>
                </a:cubicBezTo>
                <a:cubicBezTo>
                  <a:pt x="4669" y="3269"/>
                  <a:pt x="4746" y="3501"/>
                  <a:pt x="4772" y="3759"/>
                </a:cubicBezTo>
                <a:cubicBezTo>
                  <a:pt x="4797" y="4017"/>
                  <a:pt x="4772" y="4301"/>
                  <a:pt x="4720" y="4584"/>
                </a:cubicBezTo>
                <a:cubicBezTo>
                  <a:pt x="4669" y="4842"/>
                  <a:pt x="4591" y="5100"/>
                  <a:pt x="4488" y="5384"/>
                </a:cubicBezTo>
                <a:cubicBezTo>
                  <a:pt x="4411" y="5616"/>
                  <a:pt x="4359" y="5822"/>
                  <a:pt x="4307" y="5951"/>
                </a:cubicBezTo>
                <a:cubicBezTo>
                  <a:pt x="4204" y="6235"/>
                  <a:pt x="4153" y="6545"/>
                  <a:pt x="4153" y="6854"/>
                </a:cubicBezTo>
                <a:cubicBezTo>
                  <a:pt x="4153" y="7112"/>
                  <a:pt x="4204" y="7370"/>
                  <a:pt x="4282" y="7602"/>
                </a:cubicBezTo>
                <a:cubicBezTo>
                  <a:pt x="4359" y="7808"/>
                  <a:pt x="4488" y="8015"/>
                  <a:pt x="4643" y="8195"/>
                </a:cubicBezTo>
                <a:cubicBezTo>
                  <a:pt x="4797" y="8376"/>
                  <a:pt x="4952" y="8556"/>
                  <a:pt x="5107" y="8737"/>
                </a:cubicBezTo>
                <a:lnTo>
                  <a:pt x="7015" y="6854"/>
                </a:lnTo>
                <a:cubicBezTo>
                  <a:pt x="6887" y="6699"/>
                  <a:pt x="6835" y="6519"/>
                  <a:pt x="6835" y="6338"/>
                </a:cubicBezTo>
                <a:cubicBezTo>
                  <a:pt x="6861" y="6106"/>
                  <a:pt x="6887" y="5900"/>
                  <a:pt x="6964" y="5668"/>
                </a:cubicBezTo>
                <a:cubicBezTo>
                  <a:pt x="7015" y="5410"/>
                  <a:pt x="7119" y="5152"/>
                  <a:pt x="7222" y="4868"/>
                </a:cubicBezTo>
                <a:cubicBezTo>
                  <a:pt x="7325" y="4584"/>
                  <a:pt x="7402" y="4301"/>
                  <a:pt x="7454" y="4017"/>
                </a:cubicBezTo>
                <a:cubicBezTo>
                  <a:pt x="7583" y="3475"/>
                  <a:pt x="7557" y="2908"/>
                  <a:pt x="7377" y="2392"/>
                </a:cubicBezTo>
                <a:cubicBezTo>
                  <a:pt x="7196" y="1902"/>
                  <a:pt x="6887" y="1464"/>
                  <a:pt x="6525" y="1103"/>
                </a:cubicBezTo>
                <a:cubicBezTo>
                  <a:pt x="6139" y="690"/>
                  <a:pt x="5674" y="381"/>
                  <a:pt x="5133" y="174"/>
                </a:cubicBezTo>
                <a:cubicBezTo>
                  <a:pt x="4804" y="58"/>
                  <a:pt x="4446" y="0"/>
                  <a:pt x="4092" y="0"/>
                </a:cubicBezTo>
                <a:close/>
                <a:moveTo>
                  <a:pt x="8228" y="7989"/>
                </a:moveTo>
                <a:lnTo>
                  <a:pt x="6319" y="9872"/>
                </a:lnTo>
                <a:lnTo>
                  <a:pt x="8305" y="11909"/>
                </a:lnTo>
                <a:lnTo>
                  <a:pt x="10239" y="10026"/>
                </a:lnTo>
                <a:lnTo>
                  <a:pt x="8228" y="7989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14" name="Google Shape;114;p5"/>
          <p:cNvSpPr/>
          <p:nvPr/>
        </p:nvSpPr>
        <p:spPr>
          <a:xfrm rot="-4520723">
            <a:off x="10544126" y="3174876"/>
            <a:ext cx="376057" cy="630528"/>
          </a:xfrm>
          <a:custGeom>
            <a:avLst/>
            <a:gdLst/>
            <a:ahLst/>
            <a:cxnLst/>
            <a:rect l="l" t="t" r="r" b="b"/>
            <a:pathLst>
              <a:path w="10756" h="18145" extrusionOk="0">
                <a:moveTo>
                  <a:pt x="5046" y="0"/>
                </a:moveTo>
                <a:cubicBezTo>
                  <a:pt x="4045" y="0"/>
                  <a:pt x="3056" y="258"/>
                  <a:pt x="2167" y="736"/>
                </a:cubicBezTo>
                <a:cubicBezTo>
                  <a:pt x="1213" y="1226"/>
                  <a:pt x="439" y="2051"/>
                  <a:pt x="1" y="3031"/>
                </a:cubicBezTo>
                <a:lnTo>
                  <a:pt x="2941" y="5353"/>
                </a:lnTo>
                <a:cubicBezTo>
                  <a:pt x="3070" y="5224"/>
                  <a:pt x="3173" y="5069"/>
                  <a:pt x="3276" y="4914"/>
                </a:cubicBezTo>
                <a:cubicBezTo>
                  <a:pt x="3379" y="4734"/>
                  <a:pt x="3534" y="4579"/>
                  <a:pt x="3689" y="4424"/>
                </a:cubicBezTo>
                <a:cubicBezTo>
                  <a:pt x="3869" y="4244"/>
                  <a:pt x="4075" y="4115"/>
                  <a:pt x="4282" y="4012"/>
                </a:cubicBezTo>
                <a:cubicBezTo>
                  <a:pt x="4495" y="3926"/>
                  <a:pt x="4709" y="3876"/>
                  <a:pt x="4937" y="3876"/>
                </a:cubicBezTo>
                <a:cubicBezTo>
                  <a:pt x="4985" y="3876"/>
                  <a:pt x="5033" y="3878"/>
                  <a:pt x="5081" y="3883"/>
                </a:cubicBezTo>
                <a:cubicBezTo>
                  <a:pt x="5442" y="3883"/>
                  <a:pt x="5829" y="4012"/>
                  <a:pt x="6113" y="4269"/>
                </a:cubicBezTo>
                <a:cubicBezTo>
                  <a:pt x="6397" y="4476"/>
                  <a:pt x="6551" y="4837"/>
                  <a:pt x="6526" y="5198"/>
                </a:cubicBezTo>
                <a:cubicBezTo>
                  <a:pt x="6526" y="5559"/>
                  <a:pt x="6371" y="5894"/>
                  <a:pt x="6113" y="6152"/>
                </a:cubicBezTo>
                <a:cubicBezTo>
                  <a:pt x="5829" y="6436"/>
                  <a:pt x="5520" y="6694"/>
                  <a:pt x="5184" y="6900"/>
                </a:cubicBezTo>
                <a:cubicBezTo>
                  <a:pt x="4849" y="7106"/>
                  <a:pt x="4488" y="7313"/>
                  <a:pt x="4127" y="7468"/>
                </a:cubicBezTo>
                <a:cubicBezTo>
                  <a:pt x="3766" y="7622"/>
                  <a:pt x="3508" y="7725"/>
                  <a:pt x="3302" y="7829"/>
                </a:cubicBezTo>
                <a:cubicBezTo>
                  <a:pt x="2889" y="8009"/>
                  <a:pt x="2528" y="8267"/>
                  <a:pt x="2193" y="8551"/>
                </a:cubicBezTo>
                <a:cubicBezTo>
                  <a:pt x="1935" y="8809"/>
                  <a:pt x="1703" y="9118"/>
                  <a:pt x="1548" y="9428"/>
                </a:cubicBezTo>
                <a:cubicBezTo>
                  <a:pt x="1393" y="9737"/>
                  <a:pt x="1290" y="10072"/>
                  <a:pt x="1238" y="10408"/>
                </a:cubicBezTo>
                <a:cubicBezTo>
                  <a:pt x="1213" y="10743"/>
                  <a:pt x="1161" y="11078"/>
                  <a:pt x="1161" y="11439"/>
                </a:cubicBezTo>
                <a:lnTo>
                  <a:pt x="5055" y="11620"/>
                </a:lnTo>
                <a:cubicBezTo>
                  <a:pt x="5055" y="11336"/>
                  <a:pt x="5184" y="11078"/>
                  <a:pt x="5391" y="10923"/>
                </a:cubicBezTo>
                <a:cubicBezTo>
                  <a:pt x="5649" y="10691"/>
                  <a:pt x="5932" y="10511"/>
                  <a:pt x="6242" y="10382"/>
                </a:cubicBezTo>
                <a:cubicBezTo>
                  <a:pt x="6577" y="10201"/>
                  <a:pt x="6938" y="10047"/>
                  <a:pt x="7325" y="9866"/>
                </a:cubicBezTo>
                <a:cubicBezTo>
                  <a:pt x="7738" y="9686"/>
                  <a:pt x="8125" y="9505"/>
                  <a:pt x="8486" y="9273"/>
                </a:cubicBezTo>
                <a:cubicBezTo>
                  <a:pt x="9182" y="8860"/>
                  <a:pt x="9775" y="8293"/>
                  <a:pt x="10136" y="7571"/>
                </a:cubicBezTo>
                <a:cubicBezTo>
                  <a:pt x="10472" y="6900"/>
                  <a:pt x="10652" y="6152"/>
                  <a:pt x="10678" y="5404"/>
                </a:cubicBezTo>
                <a:cubicBezTo>
                  <a:pt x="10755" y="4579"/>
                  <a:pt x="10626" y="3754"/>
                  <a:pt x="10317" y="2980"/>
                </a:cubicBezTo>
                <a:cubicBezTo>
                  <a:pt x="10033" y="2335"/>
                  <a:pt x="9620" y="1794"/>
                  <a:pt x="9105" y="1355"/>
                </a:cubicBezTo>
                <a:cubicBezTo>
                  <a:pt x="8589" y="917"/>
                  <a:pt x="7996" y="581"/>
                  <a:pt x="7377" y="375"/>
                </a:cubicBezTo>
                <a:cubicBezTo>
                  <a:pt x="6732" y="169"/>
                  <a:pt x="6087" y="40"/>
                  <a:pt x="5442" y="14"/>
                </a:cubicBezTo>
                <a:cubicBezTo>
                  <a:pt x="5310" y="5"/>
                  <a:pt x="5178" y="0"/>
                  <a:pt x="5046" y="0"/>
                </a:cubicBezTo>
                <a:close/>
                <a:moveTo>
                  <a:pt x="1110" y="13838"/>
                </a:moveTo>
                <a:lnTo>
                  <a:pt x="929" y="17990"/>
                </a:lnTo>
                <a:lnTo>
                  <a:pt x="4849" y="18145"/>
                </a:lnTo>
                <a:lnTo>
                  <a:pt x="5030" y="14018"/>
                </a:lnTo>
                <a:lnTo>
                  <a:pt x="1110" y="13838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15" name="Google Shape;115;p5"/>
          <p:cNvSpPr/>
          <p:nvPr/>
        </p:nvSpPr>
        <p:spPr>
          <a:xfrm rot="-4520723">
            <a:off x="9205319" y="5729854"/>
            <a:ext cx="926998" cy="854314"/>
          </a:xfrm>
          <a:custGeom>
            <a:avLst/>
            <a:gdLst/>
            <a:ahLst/>
            <a:cxnLst/>
            <a:rect l="l" t="t" r="r" b="b"/>
            <a:pathLst>
              <a:path w="26514" h="24585" extrusionOk="0">
                <a:moveTo>
                  <a:pt x="23290" y="1"/>
                </a:moveTo>
                <a:lnTo>
                  <a:pt x="17616" y="3405"/>
                </a:lnTo>
                <a:lnTo>
                  <a:pt x="20840" y="8770"/>
                </a:lnTo>
                <a:lnTo>
                  <a:pt x="26514" y="5365"/>
                </a:lnTo>
                <a:lnTo>
                  <a:pt x="23290" y="1"/>
                </a:lnTo>
                <a:close/>
                <a:moveTo>
                  <a:pt x="14289" y="5262"/>
                </a:moveTo>
                <a:cubicBezTo>
                  <a:pt x="13799" y="5546"/>
                  <a:pt x="13335" y="5855"/>
                  <a:pt x="12896" y="6191"/>
                </a:cubicBezTo>
                <a:cubicBezTo>
                  <a:pt x="12458" y="6526"/>
                  <a:pt x="12071" y="6913"/>
                  <a:pt x="11761" y="7351"/>
                </a:cubicBezTo>
                <a:cubicBezTo>
                  <a:pt x="11426" y="7815"/>
                  <a:pt x="11168" y="8357"/>
                  <a:pt x="11039" y="8924"/>
                </a:cubicBezTo>
                <a:cubicBezTo>
                  <a:pt x="10859" y="9621"/>
                  <a:pt x="10781" y="10343"/>
                  <a:pt x="10859" y="11039"/>
                </a:cubicBezTo>
                <a:cubicBezTo>
                  <a:pt x="10859" y="11375"/>
                  <a:pt x="10910" y="11865"/>
                  <a:pt x="10962" y="12458"/>
                </a:cubicBezTo>
                <a:cubicBezTo>
                  <a:pt x="11014" y="13103"/>
                  <a:pt x="11014" y="13747"/>
                  <a:pt x="10988" y="14392"/>
                </a:cubicBezTo>
                <a:cubicBezTo>
                  <a:pt x="10936" y="15011"/>
                  <a:pt x="10833" y="15656"/>
                  <a:pt x="10627" y="16249"/>
                </a:cubicBezTo>
                <a:cubicBezTo>
                  <a:pt x="10446" y="16816"/>
                  <a:pt x="10085" y="17281"/>
                  <a:pt x="9595" y="17564"/>
                </a:cubicBezTo>
                <a:cubicBezTo>
                  <a:pt x="9306" y="17762"/>
                  <a:pt x="8980" y="17862"/>
                  <a:pt x="8650" y="17862"/>
                </a:cubicBezTo>
                <a:cubicBezTo>
                  <a:pt x="8422" y="17862"/>
                  <a:pt x="8192" y="17814"/>
                  <a:pt x="7970" y="17719"/>
                </a:cubicBezTo>
                <a:cubicBezTo>
                  <a:pt x="7403" y="17487"/>
                  <a:pt x="6939" y="17074"/>
                  <a:pt x="6629" y="16533"/>
                </a:cubicBezTo>
                <a:cubicBezTo>
                  <a:pt x="6397" y="16172"/>
                  <a:pt x="6268" y="15759"/>
                  <a:pt x="6242" y="15321"/>
                </a:cubicBezTo>
                <a:cubicBezTo>
                  <a:pt x="6216" y="14934"/>
                  <a:pt x="6242" y="14573"/>
                  <a:pt x="6345" y="14186"/>
                </a:cubicBezTo>
                <a:cubicBezTo>
                  <a:pt x="6449" y="13850"/>
                  <a:pt x="6578" y="13541"/>
                  <a:pt x="6732" y="13231"/>
                </a:cubicBezTo>
                <a:cubicBezTo>
                  <a:pt x="6861" y="12974"/>
                  <a:pt x="6990" y="12716"/>
                  <a:pt x="7068" y="12432"/>
                </a:cubicBezTo>
                <a:lnTo>
                  <a:pt x="1600" y="10033"/>
                </a:lnTo>
                <a:cubicBezTo>
                  <a:pt x="568" y="11426"/>
                  <a:pt x="1" y="13103"/>
                  <a:pt x="27" y="14831"/>
                </a:cubicBezTo>
                <a:cubicBezTo>
                  <a:pt x="27" y="16662"/>
                  <a:pt x="543" y="18441"/>
                  <a:pt x="1497" y="19963"/>
                </a:cubicBezTo>
                <a:cubicBezTo>
                  <a:pt x="2038" y="20866"/>
                  <a:pt x="2709" y="21691"/>
                  <a:pt x="3483" y="22413"/>
                </a:cubicBezTo>
                <a:cubicBezTo>
                  <a:pt x="4256" y="23135"/>
                  <a:pt x="5159" y="23703"/>
                  <a:pt x="6139" y="24115"/>
                </a:cubicBezTo>
                <a:cubicBezTo>
                  <a:pt x="6962" y="24424"/>
                  <a:pt x="7835" y="24585"/>
                  <a:pt x="8704" y="24585"/>
                </a:cubicBezTo>
                <a:cubicBezTo>
                  <a:pt x="8924" y="24585"/>
                  <a:pt x="9144" y="24574"/>
                  <a:pt x="9363" y="24554"/>
                </a:cubicBezTo>
                <a:cubicBezTo>
                  <a:pt x="11890" y="24244"/>
                  <a:pt x="14186" y="22903"/>
                  <a:pt x="15733" y="20866"/>
                </a:cubicBezTo>
                <a:cubicBezTo>
                  <a:pt x="16430" y="19808"/>
                  <a:pt x="16816" y="18544"/>
                  <a:pt x="16842" y="17255"/>
                </a:cubicBezTo>
                <a:cubicBezTo>
                  <a:pt x="16868" y="16558"/>
                  <a:pt x="16868" y="15862"/>
                  <a:pt x="16791" y="15166"/>
                </a:cubicBezTo>
                <a:cubicBezTo>
                  <a:pt x="16739" y="14495"/>
                  <a:pt x="16688" y="13850"/>
                  <a:pt x="16688" y="13231"/>
                </a:cubicBezTo>
                <a:cubicBezTo>
                  <a:pt x="16662" y="12716"/>
                  <a:pt x="16688" y="12174"/>
                  <a:pt x="16816" y="11658"/>
                </a:cubicBezTo>
                <a:cubicBezTo>
                  <a:pt x="16894" y="11246"/>
                  <a:pt x="17152" y="10859"/>
                  <a:pt x="17513" y="10652"/>
                </a:cubicBezTo>
                <a:lnTo>
                  <a:pt x="14289" y="526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16" name="Google Shape;116;p5"/>
          <p:cNvSpPr/>
          <p:nvPr/>
        </p:nvSpPr>
        <p:spPr>
          <a:xfrm rot="-4520723">
            <a:off x="10022845" y="4902024"/>
            <a:ext cx="550101" cy="609678"/>
          </a:xfrm>
          <a:custGeom>
            <a:avLst/>
            <a:gdLst/>
            <a:ahLst/>
            <a:cxnLst/>
            <a:rect l="l" t="t" r="r" b="b"/>
            <a:pathLst>
              <a:path w="15734" h="17545" extrusionOk="0">
                <a:moveTo>
                  <a:pt x="3586" y="1"/>
                </a:moveTo>
                <a:lnTo>
                  <a:pt x="1" y="1987"/>
                </a:lnTo>
                <a:lnTo>
                  <a:pt x="2090" y="5752"/>
                </a:lnTo>
                <a:lnTo>
                  <a:pt x="5649" y="3792"/>
                </a:lnTo>
                <a:lnTo>
                  <a:pt x="3586" y="1"/>
                </a:lnTo>
                <a:close/>
                <a:moveTo>
                  <a:pt x="6809" y="6010"/>
                </a:moveTo>
                <a:lnTo>
                  <a:pt x="3225" y="7970"/>
                </a:lnTo>
                <a:cubicBezTo>
                  <a:pt x="3405" y="8306"/>
                  <a:pt x="3586" y="8615"/>
                  <a:pt x="3792" y="8925"/>
                </a:cubicBezTo>
                <a:cubicBezTo>
                  <a:pt x="4205" y="9544"/>
                  <a:pt x="4824" y="9982"/>
                  <a:pt x="5520" y="10214"/>
                </a:cubicBezTo>
                <a:cubicBezTo>
                  <a:pt x="5907" y="10322"/>
                  <a:pt x="6294" y="10375"/>
                  <a:pt x="6681" y="10375"/>
                </a:cubicBezTo>
                <a:cubicBezTo>
                  <a:pt x="6758" y="10375"/>
                  <a:pt x="6835" y="10373"/>
                  <a:pt x="6913" y="10369"/>
                </a:cubicBezTo>
                <a:cubicBezTo>
                  <a:pt x="7145" y="10369"/>
                  <a:pt x="7428" y="10369"/>
                  <a:pt x="7841" y="10343"/>
                </a:cubicBezTo>
                <a:cubicBezTo>
                  <a:pt x="7962" y="10335"/>
                  <a:pt x="8083" y="10332"/>
                  <a:pt x="8204" y="10332"/>
                </a:cubicBezTo>
                <a:cubicBezTo>
                  <a:pt x="8498" y="10332"/>
                  <a:pt x="8795" y="10351"/>
                  <a:pt x="9105" y="10369"/>
                </a:cubicBezTo>
                <a:cubicBezTo>
                  <a:pt x="9518" y="10420"/>
                  <a:pt x="9930" y="10498"/>
                  <a:pt x="10317" y="10653"/>
                </a:cubicBezTo>
                <a:cubicBezTo>
                  <a:pt x="10652" y="10781"/>
                  <a:pt x="10962" y="11014"/>
                  <a:pt x="11142" y="11349"/>
                </a:cubicBezTo>
                <a:cubicBezTo>
                  <a:pt x="11349" y="11684"/>
                  <a:pt x="11349" y="12071"/>
                  <a:pt x="11194" y="12406"/>
                </a:cubicBezTo>
                <a:cubicBezTo>
                  <a:pt x="11039" y="12767"/>
                  <a:pt x="10755" y="13077"/>
                  <a:pt x="10394" y="13257"/>
                </a:cubicBezTo>
                <a:cubicBezTo>
                  <a:pt x="10162" y="13412"/>
                  <a:pt x="9879" y="13490"/>
                  <a:pt x="9595" y="13490"/>
                </a:cubicBezTo>
                <a:cubicBezTo>
                  <a:pt x="9337" y="13490"/>
                  <a:pt x="9105" y="13464"/>
                  <a:pt x="8847" y="13386"/>
                </a:cubicBezTo>
                <a:cubicBezTo>
                  <a:pt x="8641" y="13309"/>
                  <a:pt x="8434" y="13232"/>
                  <a:pt x="8228" y="13128"/>
                </a:cubicBezTo>
                <a:cubicBezTo>
                  <a:pt x="8073" y="13025"/>
                  <a:pt x="7893" y="12948"/>
                  <a:pt x="7712" y="12871"/>
                </a:cubicBezTo>
                <a:lnTo>
                  <a:pt x="6010" y="16378"/>
                </a:lnTo>
                <a:cubicBezTo>
                  <a:pt x="6913" y="17100"/>
                  <a:pt x="7996" y="17487"/>
                  <a:pt x="9105" y="17539"/>
                </a:cubicBezTo>
                <a:cubicBezTo>
                  <a:pt x="9190" y="17542"/>
                  <a:pt x="9276" y="17544"/>
                  <a:pt x="9361" y="17544"/>
                </a:cubicBezTo>
                <a:cubicBezTo>
                  <a:pt x="10461" y="17544"/>
                  <a:pt x="11552" y="17238"/>
                  <a:pt x="12509" y="16688"/>
                </a:cubicBezTo>
                <a:cubicBezTo>
                  <a:pt x="13102" y="16378"/>
                  <a:pt x="13644" y="15965"/>
                  <a:pt x="14134" y="15475"/>
                </a:cubicBezTo>
                <a:cubicBezTo>
                  <a:pt x="14624" y="14985"/>
                  <a:pt x="15037" y="14392"/>
                  <a:pt x="15320" y="13773"/>
                </a:cubicBezTo>
                <a:cubicBezTo>
                  <a:pt x="15604" y="13103"/>
                  <a:pt x="15733" y="12381"/>
                  <a:pt x="15682" y="11658"/>
                </a:cubicBezTo>
                <a:cubicBezTo>
                  <a:pt x="15630" y="10807"/>
                  <a:pt x="15372" y="9982"/>
                  <a:pt x="14934" y="9234"/>
                </a:cubicBezTo>
                <a:cubicBezTo>
                  <a:pt x="14573" y="8538"/>
                  <a:pt x="14057" y="7919"/>
                  <a:pt x="13412" y="7429"/>
                </a:cubicBezTo>
                <a:cubicBezTo>
                  <a:pt x="12741" y="6939"/>
                  <a:pt x="11942" y="6655"/>
                  <a:pt x="11091" y="6629"/>
                </a:cubicBezTo>
                <a:cubicBezTo>
                  <a:pt x="10834" y="6599"/>
                  <a:pt x="10568" y="6586"/>
                  <a:pt x="10299" y="6586"/>
                </a:cubicBezTo>
                <a:cubicBezTo>
                  <a:pt x="10108" y="6586"/>
                  <a:pt x="9916" y="6593"/>
                  <a:pt x="9724" y="6603"/>
                </a:cubicBezTo>
                <a:cubicBezTo>
                  <a:pt x="9285" y="6629"/>
                  <a:pt x="8873" y="6629"/>
                  <a:pt x="8486" y="6629"/>
                </a:cubicBezTo>
                <a:cubicBezTo>
                  <a:pt x="8125" y="6629"/>
                  <a:pt x="7790" y="6578"/>
                  <a:pt x="7454" y="6500"/>
                </a:cubicBezTo>
                <a:cubicBezTo>
                  <a:pt x="7171" y="6449"/>
                  <a:pt x="6938" y="6268"/>
                  <a:pt x="6809" y="601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17" name="Google Shape;117;p5"/>
          <p:cNvSpPr/>
          <p:nvPr/>
        </p:nvSpPr>
        <p:spPr>
          <a:xfrm rot="-4520723">
            <a:off x="8929410" y="6350614"/>
            <a:ext cx="428326" cy="265624"/>
          </a:xfrm>
          <a:custGeom>
            <a:avLst/>
            <a:gdLst/>
            <a:ahLst/>
            <a:cxnLst/>
            <a:rect l="l" t="t" r="r" b="b"/>
            <a:pathLst>
              <a:path w="12251" h="7644" extrusionOk="0">
                <a:moveTo>
                  <a:pt x="1161" y="1"/>
                </a:moveTo>
                <a:lnTo>
                  <a:pt x="0" y="2296"/>
                </a:lnTo>
                <a:lnTo>
                  <a:pt x="2425" y="3534"/>
                </a:lnTo>
                <a:lnTo>
                  <a:pt x="3585" y="1239"/>
                </a:lnTo>
                <a:lnTo>
                  <a:pt x="1161" y="1"/>
                </a:lnTo>
                <a:close/>
                <a:moveTo>
                  <a:pt x="8812" y="359"/>
                </a:moveTo>
                <a:cubicBezTo>
                  <a:pt x="8331" y="359"/>
                  <a:pt x="7835" y="511"/>
                  <a:pt x="7428" y="774"/>
                </a:cubicBezTo>
                <a:cubicBezTo>
                  <a:pt x="7170" y="903"/>
                  <a:pt x="6938" y="1058"/>
                  <a:pt x="6706" y="1239"/>
                </a:cubicBezTo>
                <a:cubicBezTo>
                  <a:pt x="6474" y="1419"/>
                  <a:pt x="6268" y="1574"/>
                  <a:pt x="6061" y="1703"/>
                </a:cubicBezTo>
                <a:cubicBezTo>
                  <a:pt x="5881" y="1832"/>
                  <a:pt x="5674" y="1935"/>
                  <a:pt x="5494" y="2012"/>
                </a:cubicBezTo>
                <a:cubicBezTo>
                  <a:pt x="5413" y="2035"/>
                  <a:pt x="5331" y="2048"/>
                  <a:pt x="5253" y="2048"/>
                </a:cubicBezTo>
                <a:cubicBezTo>
                  <a:pt x="5156" y="2048"/>
                  <a:pt x="5063" y="2029"/>
                  <a:pt x="4978" y="1986"/>
                </a:cubicBezTo>
                <a:lnTo>
                  <a:pt x="3817" y="4256"/>
                </a:lnTo>
                <a:cubicBezTo>
                  <a:pt x="4024" y="4359"/>
                  <a:pt x="4230" y="4462"/>
                  <a:pt x="4462" y="4540"/>
                </a:cubicBezTo>
                <a:cubicBezTo>
                  <a:pt x="4643" y="4617"/>
                  <a:pt x="4875" y="4669"/>
                  <a:pt x="5107" y="4694"/>
                </a:cubicBezTo>
                <a:cubicBezTo>
                  <a:pt x="5339" y="4694"/>
                  <a:pt x="5571" y="4669"/>
                  <a:pt x="5803" y="4591"/>
                </a:cubicBezTo>
                <a:cubicBezTo>
                  <a:pt x="6087" y="4514"/>
                  <a:pt x="6345" y="4359"/>
                  <a:pt x="6577" y="4204"/>
                </a:cubicBezTo>
                <a:cubicBezTo>
                  <a:pt x="6706" y="4101"/>
                  <a:pt x="6861" y="3998"/>
                  <a:pt x="7067" y="3843"/>
                </a:cubicBezTo>
                <a:cubicBezTo>
                  <a:pt x="7273" y="3689"/>
                  <a:pt x="7480" y="3534"/>
                  <a:pt x="7712" y="3405"/>
                </a:cubicBezTo>
                <a:cubicBezTo>
                  <a:pt x="7944" y="3276"/>
                  <a:pt x="8202" y="3199"/>
                  <a:pt x="8460" y="3121"/>
                </a:cubicBezTo>
                <a:cubicBezTo>
                  <a:pt x="8528" y="3104"/>
                  <a:pt x="8603" y="3095"/>
                  <a:pt x="8679" y="3095"/>
                </a:cubicBezTo>
                <a:cubicBezTo>
                  <a:pt x="8832" y="3095"/>
                  <a:pt x="8993" y="3130"/>
                  <a:pt x="9130" y="3199"/>
                </a:cubicBezTo>
                <a:cubicBezTo>
                  <a:pt x="9337" y="3302"/>
                  <a:pt x="9491" y="3482"/>
                  <a:pt x="9543" y="3740"/>
                </a:cubicBezTo>
                <a:cubicBezTo>
                  <a:pt x="9569" y="3972"/>
                  <a:pt x="9543" y="4230"/>
                  <a:pt x="9414" y="4462"/>
                </a:cubicBezTo>
                <a:cubicBezTo>
                  <a:pt x="9362" y="4617"/>
                  <a:pt x="9233" y="4746"/>
                  <a:pt x="9104" y="4875"/>
                </a:cubicBezTo>
                <a:cubicBezTo>
                  <a:pt x="8976" y="4952"/>
                  <a:pt x="8821" y="5030"/>
                  <a:pt x="8692" y="5081"/>
                </a:cubicBezTo>
                <a:cubicBezTo>
                  <a:pt x="8537" y="5107"/>
                  <a:pt x="8408" y="5133"/>
                  <a:pt x="8253" y="5159"/>
                </a:cubicBezTo>
                <a:cubicBezTo>
                  <a:pt x="8124" y="5159"/>
                  <a:pt x="8021" y="5185"/>
                  <a:pt x="7892" y="5210"/>
                </a:cubicBezTo>
                <a:lnTo>
                  <a:pt x="8279" y="7635"/>
                </a:lnTo>
                <a:cubicBezTo>
                  <a:pt x="8358" y="7640"/>
                  <a:pt x="8436" y="7643"/>
                  <a:pt x="8515" y="7643"/>
                </a:cubicBezTo>
                <a:cubicBezTo>
                  <a:pt x="9136" y="7643"/>
                  <a:pt x="9764" y="7465"/>
                  <a:pt x="10291" y="7145"/>
                </a:cubicBezTo>
                <a:cubicBezTo>
                  <a:pt x="10936" y="6732"/>
                  <a:pt x="11426" y="6165"/>
                  <a:pt x="11761" y="5494"/>
                </a:cubicBezTo>
                <a:cubicBezTo>
                  <a:pt x="11941" y="5107"/>
                  <a:pt x="12096" y="4694"/>
                  <a:pt x="12174" y="4282"/>
                </a:cubicBezTo>
                <a:cubicBezTo>
                  <a:pt x="12251" y="3843"/>
                  <a:pt x="12251" y="3405"/>
                  <a:pt x="12174" y="2992"/>
                </a:cubicBezTo>
                <a:cubicBezTo>
                  <a:pt x="12070" y="2528"/>
                  <a:pt x="11890" y="2115"/>
                  <a:pt x="11606" y="1754"/>
                </a:cubicBezTo>
                <a:cubicBezTo>
                  <a:pt x="11271" y="1316"/>
                  <a:pt x="10832" y="981"/>
                  <a:pt x="10342" y="749"/>
                </a:cubicBezTo>
                <a:cubicBezTo>
                  <a:pt x="9904" y="516"/>
                  <a:pt x="9414" y="387"/>
                  <a:pt x="8924" y="362"/>
                </a:cubicBezTo>
                <a:cubicBezTo>
                  <a:pt x="8887" y="360"/>
                  <a:pt x="8849" y="359"/>
                  <a:pt x="8812" y="359"/>
                </a:cubicBezTo>
                <a:close/>
              </a:path>
            </a:pathLst>
          </a:custGeom>
          <a:solidFill>
            <a:srgbClr val="00D89F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18" name="Google Shape;118;p5"/>
          <p:cNvSpPr/>
          <p:nvPr/>
        </p:nvSpPr>
        <p:spPr>
          <a:xfrm rot="-4520723">
            <a:off x="8464599" y="5842412"/>
            <a:ext cx="605971" cy="386101"/>
          </a:xfrm>
          <a:custGeom>
            <a:avLst/>
            <a:gdLst/>
            <a:ahLst/>
            <a:cxnLst/>
            <a:rect l="l" t="t" r="r" b="b"/>
            <a:pathLst>
              <a:path w="17332" h="11111" extrusionOk="0">
                <a:moveTo>
                  <a:pt x="12344" y="1"/>
                </a:moveTo>
                <a:cubicBezTo>
                  <a:pt x="11975" y="1"/>
                  <a:pt x="11605" y="40"/>
                  <a:pt x="11245" y="124"/>
                </a:cubicBezTo>
                <a:cubicBezTo>
                  <a:pt x="10549" y="253"/>
                  <a:pt x="9853" y="537"/>
                  <a:pt x="9259" y="949"/>
                </a:cubicBezTo>
                <a:cubicBezTo>
                  <a:pt x="8641" y="1388"/>
                  <a:pt x="8176" y="2032"/>
                  <a:pt x="7893" y="2755"/>
                </a:cubicBezTo>
                <a:cubicBezTo>
                  <a:pt x="7738" y="3141"/>
                  <a:pt x="7583" y="3528"/>
                  <a:pt x="7480" y="3941"/>
                </a:cubicBezTo>
                <a:cubicBezTo>
                  <a:pt x="7377" y="4328"/>
                  <a:pt x="7274" y="4689"/>
                  <a:pt x="7170" y="5050"/>
                </a:cubicBezTo>
                <a:cubicBezTo>
                  <a:pt x="7067" y="5334"/>
                  <a:pt x="6938" y="5643"/>
                  <a:pt x="6758" y="5901"/>
                </a:cubicBezTo>
                <a:cubicBezTo>
                  <a:pt x="6629" y="6133"/>
                  <a:pt x="6423" y="6288"/>
                  <a:pt x="6165" y="6339"/>
                </a:cubicBezTo>
                <a:lnTo>
                  <a:pt x="6861" y="10002"/>
                </a:lnTo>
                <a:cubicBezTo>
                  <a:pt x="7196" y="9950"/>
                  <a:pt x="7506" y="9873"/>
                  <a:pt x="7841" y="9770"/>
                </a:cubicBezTo>
                <a:cubicBezTo>
                  <a:pt x="8150" y="9666"/>
                  <a:pt x="8460" y="9537"/>
                  <a:pt x="8718" y="9357"/>
                </a:cubicBezTo>
                <a:cubicBezTo>
                  <a:pt x="9002" y="9151"/>
                  <a:pt x="9259" y="8919"/>
                  <a:pt x="9440" y="8635"/>
                </a:cubicBezTo>
                <a:cubicBezTo>
                  <a:pt x="9698" y="8274"/>
                  <a:pt x="9878" y="7861"/>
                  <a:pt x="9982" y="7448"/>
                </a:cubicBezTo>
                <a:cubicBezTo>
                  <a:pt x="10059" y="7268"/>
                  <a:pt x="10136" y="6984"/>
                  <a:pt x="10214" y="6649"/>
                </a:cubicBezTo>
                <a:cubicBezTo>
                  <a:pt x="10317" y="6262"/>
                  <a:pt x="10446" y="5901"/>
                  <a:pt x="10601" y="5566"/>
                </a:cubicBezTo>
                <a:cubicBezTo>
                  <a:pt x="10755" y="5205"/>
                  <a:pt x="10962" y="4869"/>
                  <a:pt x="11194" y="4560"/>
                </a:cubicBezTo>
                <a:cubicBezTo>
                  <a:pt x="11400" y="4302"/>
                  <a:pt x="11710" y="4096"/>
                  <a:pt x="12045" y="4044"/>
                </a:cubicBezTo>
                <a:cubicBezTo>
                  <a:pt x="12119" y="4027"/>
                  <a:pt x="12195" y="4019"/>
                  <a:pt x="12270" y="4019"/>
                </a:cubicBezTo>
                <a:cubicBezTo>
                  <a:pt x="12534" y="4019"/>
                  <a:pt x="12793" y="4121"/>
                  <a:pt x="12973" y="4302"/>
                </a:cubicBezTo>
                <a:cubicBezTo>
                  <a:pt x="13257" y="4534"/>
                  <a:pt x="13438" y="4869"/>
                  <a:pt x="13489" y="5230"/>
                </a:cubicBezTo>
                <a:cubicBezTo>
                  <a:pt x="13541" y="5488"/>
                  <a:pt x="13541" y="5746"/>
                  <a:pt x="13463" y="6004"/>
                </a:cubicBezTo>
                <a:cubicBezTo>
                  <a:pt x="13412" y="6210"/>
                  <a:pt x="13309" y="6417"/>
                  <a:pt x="13180" y="6623"/>
                </a:cubicBezTo>
                <a:cubicBezTo>
                  <a:pt x="13051" y="6778"/>
                  <a:pt x="12922" y="6933"/>
                  <a:pt x="12767" y="7087"/>
                </a:cubicBezTo>
                <a:cubicBezTo>
                  <a:pt x="12638" y="7191"/>
                  <a:pt x="12509" y="7319"/>
                  <a:pt x="12406" y="7474"/>
                </a:cubicBezTo>
                <a:lnTo>
                  <a:pt x="14985" y="9950"/>
                </a:lnTo>
                <a:cubicBezTo>
                  <a:pt x="15862" y="9357"/>
                  <a:pt x="16507" y="8532"/>
                  <a:pt x="16868" y="7552"/>
                </a:cubicBezTo>
                <a:cubicBezTo>
                  <a:pt x="17255" y="6546"/>
                  <a:pt x="17332" y="5437"/>
                  <a:pt x="17100" y="4379"/>
                </a:cubicBezTo>
                <a:cubicBezTo>
                  <a:pt x="16971" y="3760"/>
                  <a:pt x="16765" y="3141"/>
                  <a:pt x="16481" y="2600"/>
                </a:cubicBezTo>
                <a:cubicBezTo>
                  <a:pt x="16197" y="2007"/>
                  <a:pt x="15810" y="1517"/>
                  <a:pt x="15320" y="1078"/>
                </a:cubicBezTo>
                <a:cubicBezTo>
                  <a:pt x="14830" y="640"/>
                  <a:pt x="14237" y="330"/>
                  <a:pt x="13592" y="150"/>
                </a:cubicBezTo>
                <a:cubicBezTo>
                  <a:pt x="13192" y="53"/>
                  <a:pt x="12769" y="1"/>
                  <a:pt x="12344" y="1"/>
                </a:cubicBezTo>
                <a:close/>
                <a:moveTo>
                  <a:pt x="3895" y="6701"/>
                </a:moveTo>
                <a:lnTo>
                  <a:pt x="1" y="7448"/>
                </a:lnTo>
                <a:lnTo>
                  <a:pt x="723" y="11111"/>
                </a:lnTo>
                <a:lnTo>
                  <a:pt x="4591" y="10363"/>
                </a:lnTo>
                <a:lnTo>
                  <a:pt x="3895" y="6701"/>
                </a:lnTo>
                <a:close/>
              </a:path>
            </a:pathLst>
          </a:custGeom>
          <a:solidFill>
            <a:srgbClr val="00D89F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19" name="Google Shape;119;p5"/>
          <p:cNvSpPr/>
          <p:nvPr/>
        </p:nvSpPr>
        <p:spPr>
          <a:xfrm rot="-4520723">
            <a:off x="8257164" y="6244162"/>
            <a:ext cx="271449" cy="256868"/>
          </a:xfrm>
          <a:custGeom>
            <a:avLst/>
            <a:gdLst/>
            <a:ahLst/>
            <a:cxnLst/>
            <a:rect l="l" t="t" r="r" b="b"/>
            <a:pathLst>
              <a:path w="7764" h="7392" extrusionOk="0">
                <a:moveTo>
                  <a:pt x="2851" y="0"/>
                </a:moveTo>
                <a:cubicBezTo>
                  <a:pt x="2753" y="0"/>
                  <a:pt x="2653" y="6"/>
                  <a:pt x="2554" y="15"/>
                </a:cubicBezTo>
                <a:cubicBezTo>
                  <a:pt x="2038" y="93"/>
                  <a:pt x="1522" y="299"/>
                  <a:pt x="1110" y="634"/>
                </a:cubicBezTo>
                <a:cubicBezTo>
                  <a:pt x="877" y="841"/>
                  <a:pt x="645" y="1073"/>
                  <a:pt x="465" y="1305"/>
                </a:cubicBezTo>
                <a:cubicBezTo>
                  <a:pt x="284" y="1563"/>
                  <a:pt x="155" y="1847"/>
                  <a:pt x="78" y="2156"/>
                </a:cubicBezTo>
                <a:cubicBezTo>
                  <a:pt x="1" y="2466"/>
                  <a:pt x="1" y="2801"/>
                  <a:pt x="78" y="3136"/>
                </a:cubicBezTo>
                <a:cubicBezTo>
                  <a:pt x="155" y="3497"/>
                  <a:pt x="336" y="3858"/>
                  <a:pt x="594" y="4142"/>
                </a:cubicBezTo>
                <a:cubicBezTo>
                  <a:pt x="800" y="4426"/>
                  <a:pt x="1084" y="4658"/>
                  <a:pt x="1393" y="4838"/>
                </a:cubicBezTo>
                <a:cubicBezTo>
                  <a:pt x="1659" y="4961"/>
                  <a:pt x="1956" y="5035"/>
                  <a:pt x="2248" y="5035"/>
                </a:cubicBezTo>
                <a:cubicBezTo>
                  <a:pt x="2325" y="5035"/>
                  <a:pt x="2401" y="5030"/>
                  <a:pt x="2477" y="5019"/>
                </a:cubicBezTo>
                <a:cubicBezTo>
                  <a:pt x="2683" y="4993"/>
                  <a:pt x="2889" y="4967"/>
                  <a:pt x="3096" y="4942"/>
                </a:cubicBezTo>
                <a:cubicBezTo>
                  <a:pt x="3302" y="4890"/>
                  <a:pt x="3482" y="4838"/>
                  <a:pt x="3663" y="4813"/>
                </a:cubicBezTo>
                <a:cubicBezTo>
                  <a:pt x="3740" y="4800"/>
                  <a:pt x="3818" y="4793"/>
                  <a:pt x="3895" y="4793"/>
                </a:cubicBezTo>
                <a:cubicBezTo>
                  <a:pt x="3972" y="4793"/>
                  <a:pt x="4050" y="4800"/>
                  <a:pt x="4127" y="4813"/>
                </a:cubicBezTo>
                <a:cubicBezTo>
                  <a:pt x="4256" y="4813"/>
                  <a:pt x="4359" y="4864"/>
                  <a:pt x="4437" y="4967"/>
                </a:cubicBezTo>
                <a:lnTo>
                  <a:pt x="5907" y="3807"/>
                </a:lnTo>
                <a:cubicBezTo>
                  <a:pt x="5804" y="3678"/>
                  <a:pt x="5700" y="3549"/>
                  <a:pt x="5597" y="3446"/>
                </a:cubicBezTo>
                <a:cubicBezTo>
                  <a:pt x="5468" y="3317"/>
                  <a:pt x="5339" y="3239"/>
                  <a:pt x="5210" y="3162"/>
                </a:cubicBezTo>
                <a:cubicBezTo>
                  <a:pt x="5056" y="3085"/>
                  <a:pt x="4901" y="3033"/>
                  <a:pt x="4720" y="3007"/>
                </a:cubicBezTo>
                <a:cubicBezTo>
                  <a:pt x="4635" y="2997"/>
                  <a:pt x="4549" y="2990"/>
                  <a:pt x="4464" y="2990"/>
                </a:cubicBezTo>
                <a:cubicBezTo>
                  <a:pt x="4343" y="2990"/>
                  <a:pt x="4222" y="3003"/>
                  <a:pt x="4101" y="3033"/>
                </a:cubicBezTo>
                <a:cubicBezTo>
                  <a:pt x="4024" y="3033"/>
                  <a:pt x="3869" y="3059"/>
                  <a:pt x="3689" y="3110"/>
                </a:cubicBezTo>
                <a:cubicBezTo>
                  <a:pt x="3508" y="3162"/>
                  <a:pt x="3328" y="3188"/>
                  <a:pt x="3121" y="3188"/>
                </a:cubicBezTo>
                <a:cubicBezTo>
                  <a:pt x="3068" y="3195"/>
                  <a:pt x="3016" y="3198"/>
                  <a:pt x="2963" y="3198"/>
                </a:cubicBezTo>
                <a:cubicBezTo>
                  <a:pt x="2835" y="3198"/>
                  <a:pt x="2707" y="3180"/>
                  <a:pt x="2580" y="3162"/>
                </a:cubicBezTo>
                <a:cubicBezTo>
                  <a:pt x="2399" y="3136"/>
                  <a:pt x="2244" y="3033"/>
                  <a:pt x="2141" y="2904"/>
                </a:cubicBezTo>
                <a:cubicBezTo>
                  <a:pt x="2038" y="2775"/>
                  <a:pt x="2012" y="2595"/>
                  <a:pt x="2038" y="2440"/>
                </a:cubicBezTo>
                <a:cubicBezTo>
                  <a:pt x="2090" y="2259"/>
                  <a:pt x="2193" y="2105"/>
                  <a:pt x="2348" y="2001"/>
                </a:cubicBezTo>
                <a:cubicBezTo>
                  <a:pt x="2425" y="1924"/>
                  <a:pt x="2554" y="1872"/>
                  <a:pt x="2657" y="1847"/>
                </a:cubicBezTo>
                <a:cubicBezTo>
                  <a:pt x="2709" y="1834"/>
                  <a:pt x="2760" y="1827"/>
                  <a:pt x="2815" y="1827"/>
                </a:cubicBezTo>
                <a:cubicBezTo>
                  <a:pt x="2870" y="1827"/>
                  <a:pt x="2928" y="1834"/>
                  <a:pt x="2992" y="1847"/>
                </a:cubicBezTo>
                <a:cubicBezTo>
                  <a:pt x="3096" y="1847"/>
                  <a:pt x="3173" y="1872"/>
                  <a:pt x="3276" y="1924"/>
                </a:cubicBezTo>
                <a:cubicBezTo>
                  <a:pt x="3353" y="1950"/>
                  <a:pt x="3431" y="1976"/>
                  <a:pt x="3534" y="2001"/>
                </a:cubicBezTo>
                <a:lnTo>
                  <a:pt x="4024" y="299"/>
                </a:lnTo>
                <a:cubicBezTo>
                  <a:pt x="3670" y="91"/>
                  <a:pt x="3266" y="0"/>
                  <a:pt x="2851" y="0"/>
                </a:cubicBezTo>
                <a:close/>
                <a:moveTo>
                  <a:pt x="6551" y="4735"/>
                </a:moveTo>
                <a:lnTo>
                  <a:pt x="5107" y="5870"/>
                </a:lnTo>
                <a:lnTo>
                  <a:pt x="6319" y="7392"/>
                </a:lnTo>
                <a:lnTo>
                  <a:pt x="7764" y="6257"/>
                </a:lnTo>
                <a:lnTo>
                  <a:pt x="6551" y="4735"/>
                </a:lnTo>
                <a:close/>
              </a:path>
            </a:pathLst>
          </a:custGeom>
          <a:solidFill>
            <a:srgbClr val="008A86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20" name="Google Shape;120;p5"/>
          <p:cNvSpPr/>
          <p:nvPr/>
        </p:nvSpPr>
        <p:spPr>
          <a:xfrm rot="-4520723">
            <a:off x="9001413" y="5791813"/>
            <a:ext cx="376023" cy="221805"/>
          </a:xfrm>
          <a:custGeom>
            <a:avLst/>
            <a:gdLst/>
            <a:ahLst/>
            <a:cxnLst/>
            <a:rect l="l" t="t" r="r" b="b"/>
            <a:pathLst>
              <a:path w="10755" h="6383" extrusionOk="0">
                <a:moveTo>
                  <a:pt x="8331" y="1393"/>
                </a:moveTo>
                <a:lnTo>
                  <a:pt x="8176" y="3662"/>
                </a:lnTo>
                <a:lnTo>
                  <a:pt x="10574" y="3843"/>
                </a:lnTo>
                <a:lnTo>
                  <a:pt x="10755" y="1548"/>
                </a:lnTo>
                <a:lnTo>
                  <a:pt x="8331" y="1393"/>
                </a:lnTo>
                <a:close/>
                <a:moveTo>
                  <a:pt x="2141" y="0"/>
                </a:moveTo>
                <a:cubicBezTo>
                  <a:pt x="1548" y="207"/>
                  <a:pt x="1032" y="593"/>
                  <a:pt x="671" y="1109"/>
                </a:cubicBezTo>
                <a:cubicBezTo>
                  <a:pt x="284" y="1651"/>
                  <a:pt x="78" y="2296"/>
                  <a:pt x="26" y="2966"/>
                </a:cubicBezTo>
                <a:cubicBezTo>
                  <a:pt x="0" y="3327"/>
                  <a:pt x="26" y="3714"/>
                  <a:pt x="103" y="4101"/>
                </a:cubicBezTo>
                <a:cubicBezTo>
                  <a:pt x="181" y="4488"/>
                  <a:pt x="335" y="4849"/>
                  <a:pt x="542" y="5184"/>
                </a:cubicBezTo>
                <a:cubicBezTo>
                  <a:pt x="774" y="5494"/>
                  <a:pt x="1083" y="5777"/>
                  <a:pt x="1419" y="5984"/>
                </a:cubicBezTo>
                <a:cubicBezTo>
                  <a:pt x="1920" y="6250"/>
                  <a:pt x="2478" y="6383"/>
                  <a:pt x="3035" y="6383"/>
                </a:cubicBezTo>
                <a:cubicBezTo>
                  <a:pt x="3396" y="6383"/>
                  <a:pt x="3756" y="6327"/>
                  <a:pt x="4101" y="6216"/>
                </a:cubicBezTo>
                <a:cubicBezTo>
                  <a:pt x="4539" y="6035"/>
                  <a:pt x="4926" y="5726"/>
                  <a:pt x="5184" y="5365"/>
                </a:cubicBezTo>
                <a:cubicBezTo>
                  <a:pt x="5339" y="5158"/>
                  <a:pt x="5494" y="4926"/>
                  <a:pt x="5623" y="4720"/>
                </a:cubicBezTo>
                <a:cubicBezTo>
                  <a:pt x="5752" y="4488"/>
                  <a:pt x="5855" y="4281"/>
                  <a:pt x="5984" y="4101"/>
                </a:cubicBezTo>
                <a:cubicBezTo>
                  <a:pt x="6087" y="3946"/>
                  <a:pt x="6216" y="3791"/>
                  <a:pt x="6371" y="3662"/>
                </a:cubicBezTo>
                <a:cubicBezTo>
                  <a:pt x="6474" y="3559"/>
                  <a:pt x="6628" y="3508"/>
                  <a:pt x="6783" y="3508"/>
                </a:cubicBezTo>
                <a:lnTo>
                  <a:pt x="6964" y="1238"/>
                </a:lnTo>
                <a:lnTo>
                  <a:pt x="6345" y="1238"/>
                </a:lnTo>
                <a:cubicBezTo>
                  <a:pt x="6138" y="1238"/>
                  <a:pt x="5932" y="1290"/>
                  <a:pt x="5752" y="1341"/>
                </a:cubicBezTo>
                <a:cubicBezTo>
                  <a:pt x="5545" y="1419"/>
                  <a:pt x="5365" y="1522"/>
                  <a:pt x="5210" y="1677"/>
                </a:cubicBezTo>
                <a:cubicBezTo>
                  <a:pt x="5004" y="1831"/>
                  <a:pt x="4849" y="2038"/>
                  <a:pt x="4720" y="2270"/>
                </a:cubicBezTo>
                <a:cubicBezTo>
                  <a:pt x="4643" y="2373"/>
                  <a:pt x="4565" y="2528"/>
                  <a:pt x="4436" y="2708"/>
                </a:cubicBezTo>
                <a:cubicBezTo>
                  <a:pt x="4333" y="2915"/>
                  <a:pt x="4204" y="3121"/>
                  <a:pt x="4049" y="3301"/>
                </a:cubicBezTo>
                <a:cubicBezTo>
                  <a:pt x="3895" y="3482"/>
                  <a:pt x="3740" y="3637"/>
                  <a:pt x="3559" y="3791"/>
                </a:cubicBezTo>
                <a:cubicBezTo>
                  <a:pt x="3379" y="3920"/>
                  <a:pt x="3172" y="3972"/>
                  <a:pt x="2966" y="3972"/>
                </a:cubicBezTo>
                <a:cubicBezTo>
                  <a:pt x="2760" y="3946"/>
                  <a:pt x="2553" y="3843"/>
                  <a:pt x="2450" y="3662"/>
                </a:cubicBezTo>
                <a:cubicBezTo>
                  <a:pt x="2321" y="3482"/>
                  <a:pt x="2270" y="3250"/>
                  <a:pt x="2296" y="3018"/>
                </a:cubicBezTo>
                <a:cubicBezTo>
                  <a:pt x="2296" y="2863"/>
                  <a:pt x="2347" y="2708"/>
                  <a:pt x="2425" y="2579"/>
                </a:cubicBezTo>
                <a:cubicBezTo>
                  <a:pt x="2502" y="2450"/>
                  <a:pt x="2579" y="2347"/>
                  <a:pt x="2708" y="2244"/>
                </a:cubicBezTo>
                <a:cubicBezTo>
                  <a:pt x="2811" y="2167"/>
                  <a:pt x="2915" y="2089"/>
                  <a:pt x="3018" y="2038"/>
                </a:cubicBezTo>
                <a:cubicBezTo>
                  <a:pt x="3121" y="1986"/>
                  <a:pt x="3198" y="1935"/>
                  <a:pt x="3301" y="1883"/>
                </a:cubicBezTo>
                <a:lnTo>
                  <a:pt x="2141" y="0"/>
                </a:lnTo>
                <a:close/>
              </a:path>
            </a:pathLst>
          </a:custGeom>
          <a:solidFill>
            <a:srgbClr val="008A86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21" name="Google Shape;121;p5"/>
          <p:cNvSpPr/>
          <p:nvPr/>
        </p:nvSpPr>
        <p:spPr>
          <a:xfrm rot="-4520723">
            <a:off x="9741048" y="5410461"/>
            <a:ext cx="420250" cy="603353"/>
          </a:xfrm>
          <a:custGeom>
            <a:avLst/>
            <a:gdLst/>
            <a:ahLst/>
            <a:cxnLst/>
            <a:rect l="l" t="t" r="r" b="b"/>
            <a:pathLst>
              <a:path w="12020" h="17363" extrusionOk="0">
                <a:moveTo>
                  <a:pt x="8873" y="1"/>
                </a:moveTo>
                <a:lnTo>
                  <a:pt x="6809" y="3328"/>
                </a:lnTo>
                <a:lnTo>
                  <a:pt x="9956" y="5262"/>
                </a:lnTo>
                <a:lnTo>
                  <a:pt x="12019" y="1935"/>
                </a:lnTo>
                <a:lnTo>
                  <a:pt x="8873" y="1"/>
                </a:lnTo>
                <a:close/>
                <a:moveTo>
                  <a:pt x="5571" y="5211"/>
                </a:moveTo>
                <a:cubicBezTo>
                  <a:pt x="5391" y="5494"/>
                  <a:pt x="5236" y="5778"/>
                  <a:pt x="5081" y="6062"/>
                </a:cubicBezTo>
                <a:cubicBezTo>
                  <a:pt x="4952" y="6371"/>
                  <a:pt x="4849" y="6681"/>
                  <a:pt x="4798" y="6990"/>
                </a:cubicBezTo>
                <a:cubicBezTo>
                  <a:pt x="4772" y="7325"/>
                  <a:pt x="4772" y="7687"/>
                  <a:pt x="4849" y="8022"/>
                </a:cubicBezTo>
                <a:cubicBezTo>
                  <a:pt x="4952" y="8434"/>
                  <a:pt x="5107" y="8821"/>
                  <a:pt x="5339" y="9182"/>
                </a:cubicBezTo>
                <a:cubicBezTo>
                  <a:pt x="5442" y="9363"/>
                  <a:pt x="5571" y="9569"/>
                  <a:pt x="5778" y="9905"/>
                </a:cubicBezTo>
                <a:cubicBezTo>
                  <a:pt x="5984" y="10214"/>
                  <a:pt x="6165" y="10549"/>
                  <a:pt x="6319" y="10910"/>
                </a:cubicBezTo>
                <a:cubicBezTo>
                  <a:pt x="6474" y="11246"/>
                  <a:pt x="6577" y="11607"/>
                  <a:pt x="6629" y="11994"/>
                </a:cubicBezTo>
                <a:cubicBezTo>
                  <a:pt x="6680" y="12329"/>
                  <a:pt x="6629" y="12664"/>
                  <a:pt x="6448" y="12948"/>
                </a:cubicBezTo>
                <a:cubicBezTo>
                  <a:pt x="6294" y="13257"/>
                  <a:pt x="5984" y="13464"/>
                  <a:pt x="5623" y="13489"/>
                </a:cubicBezTo>
                <a:cubicBezTo>
                  <a:pt x="5586" y="13492"/>
                  <a:pt x="5549" y="13493"/>
                  <a:pt x="5512" y="13493"/>
                </a:cubicBezTo>
                <a:cubicBezTo>
                  <a:pt x="5189" y="13493"/>
                  <a:pt x="4872" y="13394"/>
                  <a:pt x="4617" y="13232"/>
                </a:cubicBezTo>
                <a:cubicBezTo>
                  <a:pt x="4385" y="13103"/>
                  <a:pt x="4204" y="12922"/>
                  <a:pt x="4076" y="12690"/>
                </a:cubicBezTo>
                <a:cubicBezTo>
                  <a:pt x="3947" y="12509"/>
                  <a:pt x="3869" y="12277"/>
                  <a:pt x="3818" y="12071"/>
                </a:cubicBezTo>
                <a:cubicBezTo>
                  <a:pt x="3766" y="11865"/>
                  <a:pt x="3740" y="11658"/>
                  <a:pt x="3740" y="11452"/>
                </a:cubicBezTo>
                <a:cubicBezTo>
                  <a:pt x="3740" y="11271"/>
                  <a:pt x="3740" y="11117"/>
                  <a:pt x="3714" y="10936"/>
                </a:cubicBezTo>
                <a:lnTo>
                  <a:pt x="155" y="11168"/>
                </a:lnTo>
                <a:cubicBezTo>
                  <a:pt x="1" y="12174"/>
                  <a:pt x="181" y="13232"/>
                  <a:pt x="645" y="14134"/>
                </a:cubicBezTo>
                <a:cubicBezTo>
                  <a:pt x="1135" y="15088"/>
                  <a:pt x="1909" y="15888"/>
                  <a:pt x="2812" y="16430"/>
                </a:cubicBezTo>
                <a:cubicBezTo>
                  <a:pt x="3353" y="16765"/>
                  <a:pt x="3921" y="16997"/>
                  <a:pt x="4514" y="17178"/>
                </a:cubicBezTo>
                <a:cubicBezTo>
                  <a:pt x="4967" y="17291"/>
                  <a:pt x="5434" y="17363"/>
                  <a:pt x="5895" y="17363"/>
                </a:cubicBezTo>
                <a:cubicBezTo>
                  <a:pt x="6063" y="17363"/>
                  <a:pt x="6231" y="17353"/>
                  <a:pt x="6397" y="17332"/>
                </a:cubicBezTo>
                <a:cubicBezTo>
                  <a:pt x="7041" y="17281"/>
                  <a:pt x="7686" y="17049"/>
                  <a:pt x="8228" y="16687"/>
                </a:cubicBezTo>
                <a:cubicBezTo>
                  <a:pt x="8873" y="16275"/>
                  <a:pt x="9414" y="15682"/>
                  <a:pt x="9827" y="15011"/>
                </a:cubicBezTo>
                <a:cubicBezTo>
                  <a:pt x="10214" y="14392"/>
                  <a:pt x="10446" y="13722"/>
                  <a:pt x="10549" y="12999"/>
                </a:cubicBezTo>
                <a:cubicBezTo>
                  <a:pt x="10626" y="12251"/>
                  <a:pt x="10497" y="11504"/>
                  <a:pt x="10162" y="10807"/>
                </a:cubicBezTo>
                <a:cubicBezTo>
                  <a:pt x="9982" y="10446"/>
                  <a:pt x="9801" y="10059"/>
                  <a:pt x="9569" y="9724"/>
                </a:cubicBezTo>
                <a:cubicBezTo>
                  <a:pt x="9337" y="9389"/>
                  <a:pt x="9156" y="9079"/>
                  <a:pt x="8976" y="8744"/>
                </a:cubicBezTo>
                <a:cubicBezTo>
                  <a:pt x="8821" y="8486"/>
                  <a:pt x="8692" y="8177"/>
                  <a:pt x="8615" y="7893"/>
                </a:cubicBezTo>
                <a:cubicBezTo>
                  <a:pt x="8537" y="7635"/>
                  <a:pt x="8589" y="7377"/>
                  <a:pt x="8718" y="7171"/>
                </a:cubicBezTo>
                <a:lnTo>
                  <a:pt x="5571" y="521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22" name="Google Shape;122;p5"/>
          <p:cNvSpPr/>
          <p:nvPr/>
        </p:nvSpPr>
        <p:spPr>
          <a:xfrm rot="-5775818">
            <a:off x="1223319" y="2828680"/>
            <a:ext cx="604150" cy="790430"/>
          </a:xfrm>
          <a:custGeom>
            <a:avLst/>
            <a:gdLst/>
            <a:ahLst/>
            <a:cxnLst/>
            <a:rect l="l" t="t" r="r" b="b"/>
            <a:pathLst>
              <a:path w="17281" h="22748" extrusionOk="0">
                <a:moveTo>
                  <a:pt x="9500" y="0"/>
                </a:moveTo>
                <a:cubicBezTo>
                  <a:pt x="8972" y="0"/>
                  <a:pt x="8442" y="52"/>
                  <a:pt x="7919" y="155"/>
                </a:cubicBezTo>
                <a:cubicBezTo>
                  <a:pt x="6552" y="439"/>
                  <a:pt x="5314" y="1161"/>
                  <a:pt x="4385" y="2192"/>
                </a:cubicBezTo>
                <a:lnTo>
                  <a:pt x="7197" y="6164"/>
                </a:lnTo>
                <a:cubicBezTo>
                  <a:pt x="7377" y="6035"/>
                  <a:pt x="7583" y="5906"/>
                  <a:pt x="7764" y="5751"/>
                </a:cubicBezTo>
                <a:cubicBezTo>
                  <a:pt x="7970" y="5571"/>
                  <a:pt x="8228" y="5416"/>
                  <a:pt x="8460" y="5287"/>
                </a:cubicBezTo>
                <a:cubicBezTo>
                  <a:pt x="8744" y="5158"/>
                  <a:pt x="9054" y="5055"/>
                  <a:pt x="9337" y="5003"/>
                </a:cubicBezTo>
                <a:cubicBezTo>
                  <a:pt x="9430" y="4990"/>
                  <a:pt x="9524" y="4984"/>
                  <a:pt x="9616" y="4984"/>
                </a:cubicBezTo>
                <a:cubicBezTo>
                  <a:pt x="9881" y="4984"/>
                  <a:pt x="10139" y="5037"/>
                  <a:pt x="10369" y="5132"/>
                </a:cubicBezTo>
                <a:cubicBezTo>
                  <a:pt x="10859" y="5287"/>
                  <a:pt x="11246" y="5571"/>
                  <a:pt x="11529" y="5984"/>
                </a:cubicBezTo>
                <a:cubicBezTo>
                  <a:pt x="11787" y="6370"/>
                  <a:pt x="11865" y="6860"/>
                  <a:pt x="11684" y="7299"/>
                </a:cubicBezTo>
                <a:cubicBezTo>
                  <a:pt x="11529" y="7737"/>
                  <a:pt x="11220" y="8098"/>
                  <a:pt x="10807" y="8330"/>
                </a:cubicBezTo>
                <a:cubicBezTo>
                  <a:pt x="10369" y="8588"/>
                  <a:pt x="9879" y="8795"/>
                  <a:pt x="9389" y="8924"/>
                </a:cubicBezTo>
                <a:cubicBezTo>
                  <a:pt x="8899" y="9053"/>
                  <a:pt x="8383" y="9156"/>
                  <a:pt x="7867" y="9233"/>
                </a:cubicBezTo>
                <a:cubicBezTo>
                  <a:pt x="7377" y="9285"/>
                  <a:pt x="6990" y="9336"/>
                  <a:pt x="6732" y="9388"/>
                </a:cubicBezTo>
                <a:cubicBezTo>
                  <a:pt x="6139" y="9439"/>
                  <a:pt x="5572" y="9620"/>
                  <a:pt x="5056" y="9878"/>
                </a:cubicBezTo>
                <a:cubicBezTo>
                  <a:pt x="4643" y="10084"/>
                  <a:pt x="4256" y="10368"/>
                  <a:pt x="3947" y="10703"/>
                </a:cubicBezTo>
                <a:cubicBezTo>
                  <a:pt x="3637" y="11039"/>
                  <a:pt x="3380" y="11400"/>
                  <a:pt x="3199" y="11786"/>
                </a:cubicBezTo>
                <a:cubicBezTo>
                  <a:pt x="3018" y="12199"/>
                  <a:pt x="2838" y="12638"/>
                  <a:pt x="2709" y="13050"/>
                </a:cubicBezTo>
                <a:lnTo>
                  <a:pt x="7480" y="14727"/>
                </a:lnTo>
                <a:cubicBezTo>
                  <a:pt x="7583" y="14391"/>
                  <a:pt x="7841" y="14133"/>
                  <a:pt x="8151" y="14004"/>
                </a:cubicBezTo>
                <a:cubicBezTo>
                  <a:pt x="8538" y="13824"/>
                  <a:pt x="8976" y="13695"/>
                  <a:pt x="9389" y="13618"/>
                </a:cubicBezTo>
                <a:cubicBezTo>
                  <a:pt x="9879" y="13540"/>
                  <a:pt x="10395" y="13463"/>
                  <a:pt x="10936" y="13411"/>
                </a:cubicBezTo>
                <a:cubicBezTo>
                  <a:pt x="11504" y="13334"/>
                  <a:pt x="12045" y="13231"/>
                  <a:pt x="12613" y="13076"/>
                </a:cubicBezTo>
                <a:cubicBezTo>
                  <a:pt x="13618" y="12870"/>
                  <a:pt x="14547" y="12354"/>
                  <a:pt x="15269" y="11606"/>
                </a:cubicBezTo>
                <a:cubicBezTo>
                  <a:pt x="15940" y="10884"/>
                  <a:pt x="16455" y="10033"/>
                  <a:pt x="16765" y="9104"/>
                </a:cubicBezTo>
                <a:cubicBezTo>
                  <a:pt x="17152" y="8098"/>
                  <a:pt x="17281" y="7041"/>
                  <a:pt x="17178" y="5984"/>
                </a:cubicBezTo>
                <a:cubicBezTo>
                  <a:pt x="17074" y="5081"/>
                  <a:pt x="16765" y="4230"/>
                  <a:pt x="16301" y="3482"/>
                </a:cubicBezTo>
                <a:cubicBezTo>
                  <a:pt x="15811" y="2760"/>
                  <a:pt x="15192" y="2141"/>
                  <a:pt x="14495" y="1651"/>
                </a:cubicBezTo>
                <a:cubicBezTo>
                  <a:pt x="13799" y="1161"/>
                  <a:pt x="13025" y="748"/>
                  <a:pt x="12226" y="490"/>
                </a:cubicBezTo>
                <a:cubicBezTo>
                  <a:pt x="11354" y="161"/>
                  <a:pt x="10430" y="0"/>
                  <a:pt x="9500" y="0"/>
                </a:cubicBezTo>
                <a:close/>
                <a:moveTo>
                  <a:pt x="1781" y="16016"/>
                </a:moveTo>
                <a:lnTo>
                  <a:pt x="1" y="21071"/>
                </a:lnTo>
                <a:lnTo>
                  <a:pt x="4798" y="22748"/>
                </a:lnTo>
                <a:lnTo>
                  <a:pt x="6552" y="17667"/>
                </a:lnTo>
                <a:lnTo>
                  <a:pt x="1781" y="1601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23" name="Google Shape;123;p5"/>
          <p:cNvSpPr/>
          <p:nvPr/>
        </p:nvSpPr>
        <p:spPr>
          <a:xfrm rot="-5775818">
            <a:off x="2241699" y="2791593"/>
            <a:ext cx="486927" cy="375027"/>
          </a:xfrm>
          <a:custGeom>
            <a:avLst/>
            <a:gdLst/>
            <a:ahLst/>
            <a:cxnLst/>
            <a:rect l="l" t="t" r="r" b="b"/>
            <a:pathLst>
              <a:path w="13928" h="10793" extrusionOk="0">
                <a:moveTo>
                  <a:pt x="1109" y="1"/>
                </a:moveTo>
                <a:lnTo>
                  <a:pt x="0" y="2915"/>
                </a:lnTo>
                <a:lnTo>
                  <a:pt x="3069" y="4076"/>
                </a:lnTo>
                <a:lnTo>
                  <a:pt x="4153" y="1161"/>
                </a:lnTo>
                <a:lnTo>
                  <a:pt x="1109" y="1"/>
                </a:lnTo>
                <a:close/>
                <a:moveTo>
                  <a:pt x="5958" y="1806"/>
                </a:moveTo>
                <a:lnTo>
                  <a:pt x="4849" y="4695"/>
                </a:lnTo>
                <a:cubicBezTo>
                  <a:pt x="5055" y="4772"/>
                  <a:pt x="5210" y="4927"/>
                  <a:pt x="5287" y="5133"/>
                </a:cubicBezTo>
                <a:cubicBezTo>
                  <a:pt x="5391" y="5365"/>
                  <a:pt x="5442" y="5623"/>
                  <a:pt x="5494" y="5881"/>
                </a:cubicBezTo>
                <a:cubicBezTo>
                  <a:pt x="5545" y="6190"/>
                  <a:pt x="5571" y="6500"/>
                  <a:pt x="5597" y="6835"/>
                </a:cubicBezTo>
                <a:cubicBezTo>
                  <a:pt x="5623" y="7170"/>
                  <a:pt x="5700" y="7532"/>
                  <a:pt x="5777" y="7867"/>
                </a:cubicBezTo>
                <a:cubicBezTo>
                  <a:pt x="5881" y="8486"/>
                  <a:pt x="6190" y="9053"/>
                  <a:pt x="6629" y="9517"/>
                </a:cubicBezTo>
                <a:cubicBezTo>
                  <a:pt x="7067" y="9930"/>
                  <a:pt x="7583" y="10265"/>
                  <a:pt x="8124" y="10472"/>
                </a:cubicBezTo>
                <a:cubicBezTo>
                  <a:pt x="8652" y="10670"/>
                  <a:pt x="9199" y="10792"/>
                  <a:pt x="9764" y="10792"/>
                </a:cubicBezTo>
                <a:cubicBezTo>
                  <a:pt x="9861" y="10792"/>
                  <a:pt x="9960" y="10789"/>
                  <a:pt x="10059" y="10781"/>
                </a:cubicBezTo>
                <a:cubicBezTo>
                  <a:pt x="10600" y="10730"/>
                  <a:pt x="11116" y="10549"/>
                  <a:pt x="11580" y="10265"/>
                </a:cubicBezTo>
                <a:cubicBezTo>
                  <a:pt x="12045" y="9982"/>
                  <a:pt x="12431" y="9621"/>
                  <a:pt x="12741" y="9182"/>
                </a:cubicBezTo>
                <a:cubicBezTo>
                  <a:pt x="13050" y="8769"/>
                  <a:pt x="13308" y="8331"/>
                  <a:pt x="13489" y="7841"/>
                </a:cubicBezTo>
                <a:cubicBezTo>
                  <a:pt x="13824" y="6990"/>
                  <a:pt x="13927" y="6087"/>
                  <a:pt x="13773" y="5210"/>
                </a:cubicBezTo>
                <a:cubicBezTo>
                  <a:pt x="13618" y="4359"/>
                  <a:pt x="13179" y="3586"/>
                  <a:pt x="12560" y="2992"/>
                </a:cubicBezTo>
                <a:lnTo>
                  <a:pt x="10110" y="4643"/>
                </a:lnTo>
                <a:cubicBezTo>
                  <a:pt x="10162" y="4772"/>
                  <a:pt x="10265" y="4901"/>
                  <a:pt x="10342" y="5004"/>
                </a:cubicBezTo>
                <a:cubicBezTo>
                  <a:pt x="10446" y="5159"/>
                  <a:pt x="10549" y="5288"/>
                  <a:pt x="10600" y="5442"/>
                </a:cubicBezTo>
                <a:cubicBezTo>
                  <a:pt x="10704" y="5623"/>
                  <a:pt x="10755" y="5804"/>
                  <a:pt x="10781" y="5984"/>
                </a:cubicBezTo>
                <a:cubicBezTo>
                  <a:pt x="10781" y="6216"/>
                  <a:pt x="10755" y="6423"/>
                  <a:pt x="10678" y="6629"/>
                </a:cubicBezTo>
                <a:cubicBezTo>
                  <a:pt x="10575" y="6913"/>
                  <a:pt x="10368" y="7145"/>
                  <a:pt x="10136" y="7299"/>
                </a:cubicBezTo>
                <a:cubicBezTo>
                  <a:pt x="9979" y="7394"/>
                  <a:pt x="9812" y="7450"/>
                  <a:pt x="9641" y="7450"/>
                </a:cubicBezTo>
                <a:cubicBezTo>
                  <a:pt x="9532" y="7450"/>
                  <a:pt x="9421" y="7427"/>
                  <a:pt x="9311" y="7377"/>
                </a:cubicBezTo>
                <a:cubicBezTo>
                  <a:pt x="9053" y="7274"/>
                  <a:pt x="8821" y="7093"/>
                  <a:pt x="8692" y="6835"/>
                </a:cubicBezTo>
                <a:cubicBezTo>
                  <a:pt x="8563" y="6551"/>
                  <a:pt x="8460" y="6242"/>
                  <a:pt x="8382" y="5958"/>
                </a:cubicBezTo>
                <a:cubicBezTo>
                  <a:pt x="8305" y="5649"/>
                  <a:pt x="8253" y="5314"/>
                  <a:pt x="8228" y="5004"/>
                </a:cubicBezTo>
                <a:cubicBezTo>
                  <a:pt x="8202" y="4720"/>
                  <a:pt x="8176" y="4462"/>
                  <a:pt x="8150" y="4308"/>
                </a:cubicBezTo>
                <a:cubicBezTo>
                  <a:pt x="8099" y="3947"/>
                  <a:pt x="8021" y="3611"/>
                  <a:pt x="7867" y="3276"/>
                </a:cubicBezTo>
                <a:cubicBezTo>
                  <a:pt x="7738" y="3018"/>
                  <a:pt x="7583" y="2786"/>
                  <a:pt x="7377" y="2580"/>
                </a:cubicBezTo>
                <a:cubicBezTo>
                  <a:pt x="7170" y="2399"/>
                  <a:pt x="6964" y="2244"/>
                  <a:pt x="6706" y="2115"/>
                </a:cubicBezTo>
                <a:cubicBezTo>
                  <a:pt x="6474" y="2012"/>
                  <a:pt x="6216" y="1909"/>
                  <a:pt x="5958" y="1806"/>
                </a:cubicBezTo>
                <a:close/>
              </a:path>
            </a:pathLst>
          </a:custGeom>
          <a:solidFill>
            <a:srgbClr val="FF462E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24" name="Google Shape;124;p5"/>
          <p:cNvSpPr/>
          <p:nvPr/>
        </p:nvSpPr>
        <p:spPr>
          <a:xfrm rot="-5775818">
            <a:off x="1681245" y="2417765"/>
            <a:ext cx="401275" cy="534794"/>
          </a:xfrm>
          <a:custGeom>
            <a:avLst/>
            <a:gdLst/>
            <a:ahLst/>
            <a:cxnLst/>
            <a:rect l="l" t="t" r="r" b="b"/>
            <a:pathLst>
              <a:path w="11478" h="15391" extrusionOk="0">
                <a:moveTo>
                  <a:pt x="6246" y="1"/>
                </a:moveTo>
                <a:cubicBezTo>
                  <a:pt x="5863" y="1"/>
                  <a:pt x="5481" y="42"/>
                  <a:pt x="5107" y="123"/>
                </a:cubicBezTo>
                <a:cubicBezTo>
                  <a:pt x="4178" y="355"/>
                  <a:pt x="3353" y="845"/>
                  <a:pt x="2734" y="1567"/>
                </a:cubicBezTo>
                <a:lnTo>
                  <a:pt x="4668" y="4198"/>
                </a:lnTo>
                <a:cubicBezTo>
                  <a:pt x="4797" y="4120"/>
                  <a:pt x="4926" y="4017"/>
                  <a:pt x="5055" y="3940"/>
                </a:cubicBezTo>
                <a:cubicBezTo>
                  <a:pt x="5210" y="3811"/>
                  <a:pt x="5365" y="3708"/>
                  <a:pt x="5519" y="3605"/>
                </a:cubicBezTo>
                <a:cubicBezTo>
                  <a:pt x="5700" y="3501"/>
                  <a:pt x="5906" y="3450"/>
                  <a:pt x="6113" y="3398"/>
                </a:cubicBezTo>
                <a:cubicBezTo>
                  <a:pt x="6171" y="3392"/>
                  <a:pt x="6229" y="3389"/>
                  <a:pt x="6287" y="3389"/>
                </a:cubicBezTo>
                <a:cubicBezTo>
                  <a:pt x="6461" y="3389"/>
                  <a:pt x="6635" y="3418"/>
                  <a:pt x="6809" y="3476"/>
                </a:cubicBezTo>
                <a:cubicBezTo>
                  <a:pt x="7118" y="3579"/>
                  <a:pt x="7402" y="3759"/>
                  <a:pt x="7583" y="4043"/>
                </a:cubicBezTo>
                <a:cubicBezTo>
                  <a:pt x="7763" y="4301"/>
                  <a:pt x="7815" y="4636"/>
                  <a:pt x="7712" y="4920"/>
                </a:cubicBezTo>
                <a:cubicBezTo>
                  <a:pt x="7609" y="5229"/>
                  <a:pt x="7402" y="5487"/>
                  <a:pt x="7144" y="5616"/>
                </a:cubicBezTo>
                <a:cubicBezTo>
                  <a:pt x="6835" y="5797"/>
                  <a:pt x="6500" y="5952"/>
                  <a:pt x="6164" y="6029"/>
                </a:cubicBezTo>
                <a:cubicBezTo>
                  <a:pt x="5829" y="6132"/>
                  <a:pt x="5494" y="6209"/>
                  <a:pt x="5158" y="6261"/>
                </a:cubicBezTo>
                <a:cubicBezTo>
                  <a:pt x="4823" y="6313"/>
                  <a:pt x="4565" y="6338"/>
                  <a:pt x="4385" y="6364"/>
                </a:cubicBezTo>
                <a:cubicBezTo>
                  <a:pt x="3998" y="6442"/>
                  <a:pt x="3611" y="6545"/>
                  <a:pt x="3276" y="6725"/>
                </a:cubicBezTo>
                <a:cubicBezTo>
                  <a:pt x="2992" y="6880"/>
                  <a:pt x="2734" y="7061"/>
                  <a:pt x="2528" y="7293"/>
                </a:cubicBezTo>
                <a:cubicBezTo>
                  <a:pt x="2321" y="7525"/>
                  <a:pt x="2167" y="7783"/>
                  <a:pt x="2038" y="8041"/>
                </a:cubicBezTo>
                <a:cubicBezTo>
                  <a:pt x="1935" y="8324"/>
                  <a:pt x="1806" y="8608"/>
                  <a:pt x="1728" y="8892"/>
                </a:cubicBezTo>
                <a:lnTo>
                  <a:pt x="4978" y="9949"/>
                </a:lnTo>
                <a:cubicBezTo>
                  <a:pt x="5055" y="9717"/>
                  <a:pt x="5210" y="9536"/>
                  <a:pt x="5416" y="9433"/>
                </a:cubicBezTo>
                <a:cubicBezTo>
                  <a:pt x="5700" y="9330"/>
                  <a:pt x="5958" y="9227"/>
                  <a:pt x="6242" y="9175"/>
                </a:cubicBezTo>
                <a:cubicBezTo>
                  <a:pt x="6577" y="9124"/>
                  <a:pt x="6912" y="9072"/>
                  <a:pt x="7299" y="9021"/>
                </a:cubicBezTo>
                <a:cubicBezTo>
                  <a:pt x="7660" y="8969"/>
                  <a:pt x="8047" y="8892"/>
                  <a:pt x="8408" y="8789"/>
                </a:cubicBezTo>
                <a:cubicBezTo>
                  <a:pt x="9079" y="8634"/>
                  <a:pt x="9698" y="8273"/>
                  <a:pt x="10188" y="7757"/>
                </a:cubicBezTo>
                <a:cubicBezTo>
                  <a:pt x="10626" y="7267"/>
                  <a:pt x="10961" y="6699"/>
                  <a:pt x="11142" y="6055"/>
                </a:cubicBezTo>
                <a:cubicBezTo>
                  <a:pt x="11400" y="5384"/>
                  <a:pt x="11477" y="4662"/>
                  <a:pt x="11400" y="3940"/>
                </a:cubicBezTo>
                <a:cubicBezTo>
                  <a:pt x="11322" y="3347"/>
                  <a:pt x="11090" y="2779"/>
                  <a:pt x="10755" y="2289"/>
                </a:cubicBezTo>
                <a:cubicBezTo>
                  <a:pt x="10420" y="1799"/>
                  <a:pt x="10007" y="1387"/>
                  <a:pt x="9517" y="1077"/>
                </a:cubicBezTo>
                <a:cubicBezTo>
                  <a:pt x="9053" y="742"/>
                  <a:pt x="8537" y="484"/>
                  <a:pt x="7995" y="303"/>
                </a:cubicBezTo>
                <a:cubicBezTo>
                  <a:pt x="7431" y="100"/>
                  <a:pt x="6838" y="1"/>
                  <a:pt x="6246" y="1"/>
                </a:cubicBezTo>
                <a:close/>
                <a:moveTo>
                  <a:pt x="1135" y="10903"/>
                </a:moveTo>
                <a:lnTo>
                  <a:pt x="0" y="14308"/>
                </a:lnTo>
                <a:lnTo>
                  <a:pt x="3224" y="15391"/>
                </a:lnTo>
                <a:lnTo>
                  <a:pt x="4359" y="11961"/>
                </a:lnTo>
                <a:lnTo>
                  <a:pt x="1135" y="1090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25" name="Google Shape;125;p5"/>
          <p:cNvSpPr/>
          <p:nvPr/>
        </p:nvSpPr>
        <p:spPr>
          <a:xfrm rot="-5775818">
            <a:off x="1814293" y="2861878"/>
            <a:ext cx="333627" cy="367556"/>
          </a:xfrm>
          <a:custGeom>
            <a:avLst/>
            <a:gdLst/>
            <a:ahLst/>
            <a:cxnLst/>
            <a:rect l="l" t="t" r="r" b="b"/>
            <a:pathLst>
              <a:path w="9543" h="10578" extrusionOk="0">
                <a:moveTo>
                  <a:pt x="7376" y="0"/>
                </a:moveTo>
                <a:lnTo>
                  <a:pt x="6112" y="2270"/>
                </a:lnTo>
                <a:lnTo>
                  <a:pt x="8253" y="3482"/>
                </a:lnTo>
                <a:lnTo>
                  <a:pt x="9543" y="1187"/>
                </a:lnTo>
                <a:lnTo>
                  <a:pt x="7376" y="0"/>
                </a:lnTo>
                <a:close/>
                <a:moveTo>
                  <a:pt x="5416" y="3611"/>
                </a:moveTo>
                <a:cubicBezTo>
                  <a:pt x="5313" y="3766"/>
                  <a:pt x="5184" y="3869"/>
                  <a:pt x="5029" y="3921"/>
                </a:cubicBezTo>
                <a:cubicBezTo>
                  <a:pt x="4823" y="3946"/>
                  <a:pt x="4617" y="3972"/>
                  <a:pt x="4410" y="3972"/>
                </a:cubicBezTo>
                <a:cubicBezTo>
                  <a:pt x="4178" y="3972"/>
                  <a:pt x="3920" y="3946"/>
                  <a:pt x="3637" y="3946"/>
                </a:cubicBezTo>
                <a:lnTo>
                  <a:pt x="2811" y="3946"/>
                </a:lnTo>
                <a:cubicBezTo>
                  <a:pt x="2321" y="3972"/>
                  <a:pt x="1831" y="4153"/>
                  <a:pt x="1419" y="4436"/>
                </a:cubicBezTo>
                <a:cubicBezTo>
                  <a:pt x="1032" y="4720"/>
                  <a:pt x="722" y="5107"/>
                  <a:pt x="490" y="5520"/>
                </a:cubicBezTo>
                <a:cubicBezTo>
                  <a:pt x="232" y="5984"/>
                  <a:pt x="52" y="6474"/>
                  <a:pt x="26" y="6990"/>
                </a:cubicBezTo>
                <a:cubicBezTo>
                  <a:pt x="0" y="7428"/>
                  <a:pt x="77" y="7867"/>
                  <a:pt x="232" y="8279"/>
                </a:cubicBezTo>
                <a:cubicBezTo>
                  <a:pt x="413" y="8666"/>
                  <a:pt x="645" y="9027"/>
                  <a:pt x="954" y="9311"/>
                </a:cubicBezTo>
                <a:cubicBezTo>
                  <a:pt x="1238" y="9620"/>
                  <a:pt x="1573" y="9852"/>
                  <a:pt x="1934" y="10059"/>
                </a:cubicBezTo>
                <a:cubicBezTo>
                  <a:pt x="2515" y="10397"/>
                  <a:pt x="3185" y="10577"/>
                  <a:pt x="3862" y="10577"/>
                </a:cubicBezTo>
                <a:cubicBezTo>
                  <a:pt x="3907" y="10577"/>
                  <a:pt x="3952" y="10576"/>
                  <a:pt x="3998" y="10575"/>
                </a:cubicBezTo>
                <a:cubicBezTo>
                  <a:pt x="4668" y="10575"/>
                  <a:pt x="5339" y="10317"/>
                  <a:pt x="5880" y="9904"/>
                </a:cubicBezTo>
                <a:lnTo>
                  <a:pt x="4849" y="7763"/>
                </a:lnTo>
                <a:cubicBezTo>
                  <a:pt x="4746" y="7789"/>
                  <a:pt x="4617" y="7841"/>
                  <a:pt x="4513" y="7918"/>
                </a:cubicBezTo>
                <a:cubicBezTo>
                  <a:pt x="4410" y="7970"/>
                  <a:pt x="4281" y="8021"/>
                  <a:pt x="4152" y="8073"/>
                </a:cubicBezTo>
                <a:cubicBezTo>
                  <a:pt x="3998" y="8125"/>
                  <a:pt x="3843" y="8125"/>
                  <a:pt x="3688" y="8125"/>
                </a:cubicBezTo>
                <a:cubicBezTo>
                  <a:pt x="3533" y="8125"/>
                  <a:pt x="3353" y="8073"/>
                  <a:pt x="3224" y="7996"/>
                </a:cubicBezTo>
                <a:cubicBezTo>
                  <a:pt x="2992" y="7867"/>
                  <a:pt x="2837" y="7686"/>
                  <a:pt x="2734" y="7480"/>
                </a:cubicBezTo>
                <a:cubicBezTo>
                  <a:pt x="2631" y="7273"/>
                  <a:pt x="2657" y="7016"/>
                  <a:pt x="2760" y="6835"/>
                </a:cubicBezTo>
                <a:cubicBezTo>
                  <a:pt x="2889" y="6629"/>
                  <a:pt x="3069" y="6474"/>
                  <a:pt x="3275" y="6422"/>
                </a:cubicBezTo>
                <a:cubicBezTo>
                  <a:pt x="3508" y="6319"/>
                  <a:pt x="3766" y="6268"/>
                  <a:pt x="4023" y="6242"/>
                </a:cubicBezTo>
                <a:cubicBezTo>
                  <a:pt x="4139" y="6229"/>
                  <a:pt x="4262" y="6222"/>
                  <a:pt x="4388" y="6222"/>
                </a:cubicBezTo>
                <a:cubicBezTo>
                  <a:pt x="4513" y="6222"/>
                  <a:pt x="4642" y="6229"/>
                  <a:pt x="4771" y="6242"/>
                </a:cubicBezTo>
                <a:lnTo>
                  <a:pt x="5339" y="6268"/>
                </a:lnTo>
                <a:cubicBezTo>
                  <a:pt x="5622" y="6268"/>
                  <a:pt x="5906" y="6242"/>
                  <a:pt x="6164" y="6164"/>
                </a:cubicBezTo>
                <a:cubicBezTo>
                  <a:pt x="6396" y="6087"/>
                  <a:pt x="6603" y="5984"/>
                  <a:pt x="6783" y="5855"/>
                </a:cubicBezTo>
                <a:cubicBezTo>
                  <a:pt x="6938" y="5726"/>
                  <a:pt x="7093" y="5545"/>
                  <a:pt x="7221" y="5391"/>
                </a:cubicBezTo>
                <a:cubicBezTo>
                  <a:pt x="7350" y="5210"/>
                  <a:pt x="7454" y="5004"/>
                  <a:pt x="7557" y="4823"/>
                </a:cubicBezTo>
                <a:lnTo>
                  <a:pt x="5416" y="361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26" name="Google Shape;126;p5"/>
          <p:cNvSpPr/>
          <p:nvPr/>
        </p:nvSpPr>
        <p:spPr>
          <a:xfrm rot="-5775818">
            <a:off x="1714456" y="3650372"/>
            <a:ext cx="489620" cy="374610"/>
          </a:xfrm>
          <a:custGeom>
            <a:avLst/>
            <a:gdLst/>
            <a:ahLst/>
            <a:cxnLst/>
            <a:rect l="l" t="t" r="r" b="b"/>
            <a:pathLst>
              <a:path w="14005" h="10781" extrusionOk="0">
                <a:moveTo>
                  <a:pt x="9419" y="1"/>
                </a:moveTo>
                <a:cubicBezTo>
                  <a:pt x="9050" y="1"/>
                  <a:pt x="8683" y="53"/>
                  <a:pt x="8331" y="155"/>
                </a:cubicBezTo>
                <a:lnTo>
                  <a:pt x="8485" y="3069"/>
                </a:lnTo>
                <a:lnTo>
                  <a:pt x="8898" y="3069"/>
                </a:lnTo>
                <a:cubicBezTo>
                  <a:pt x="8988" y="3057"/>
                  <a:pt x="9079" y="3050"/>
                  <a:pt x="9166" y="3050"/>
                </a:cubicBezTo>
                <a:cubicBezTo>
                  <a:pt x="9253" y="3050"/>
                  <a:pt x="9337" y="3057"/>
                  <a:pt x="9414" y="3069"/>
                </a:cubicBezTo>
                <a:cubicBezTo>
                  <a:pt x="9594" y="3069"/>
                  <a:pt x="9775" y="3121"/>
                  <a:pt x="9956" y="3198"/>
                </a:cubicBezTo>
                <a:cubicBezTo>
                  <a:pt x="10136" y="3276"/>
                  <a:pt x="10317" y="3431"/>
                  <a:pt x="10446" y="3585"/>
                </a:cubicBezTo>
                <a:cubicBezTo>
                  <a:pt x="10626" y="3817"/>
                  <a:pt x="10755" y="4101"/>
                  <a:pt x="10755" y="4411"/>
                </a:cubicBezTo>
                <a:cubicBezTo>
                  <a:pt x="10755" y="4694"/>
                  <a:pt x="10626" y="4952"/>
                  <a:pt x="10420" y="5133"/>
                </a:cubicBezTo>
                <a:cubicBezTo>
                  <a:pt x="10217" y="5291"/>
                  <a:pt x="9974" y="5370"/>
                  <a:pt x="9744" y="5370"/>
                </a:cubicBezTo>
                <a:cubicBezTo>
                  <a:pt x="9711" y="5370"/>
                  <a:pt x="9678" y="5368"/>
                  <a:pt x="9646" y="5365"/>
                </a:cubicBezTo>
                <a:cubicBezTo>
                  <a:pt x="9311" y="5365"/>
                  <a:pt x="9001" y="5313"/>
                  <a:pt x="8718" y="5210"/>
                </a:cubicBezTo>
                <a:cubicBezTo>
                  <a:pt x="8408" y="5107"/>
                  <a:pt x="8124" y="5004"/>
                  <a:pt x="7841" y="4875"/>
                </a:cubicBezTo>
                <a:cubicBezTo>
                  <a:pt x="7557" y="4746"/>
                  <a:pt x="7351" y="4643"/>
                  <a:pt x="7196" y="4591"/>
                </a:cubicBezTo>
                <a:cubicBezTo>
                  <a:pt x="6886" y="4436"/>
                  <a:pt x="6525" y="4333"/>
                  <a:pt x="6190" y="4307"/>
                </a:cubicBezTo>
                <a:cubicBezTo>
                  <a:pt x="6109" y="4300"/>
                  <a:pt x="6029" y="4296"/>
                  <a:pt x="5949" y="4296"/>
                </a:cubicBezTo>
                <a:cubicBezTo>
                  <a:pt x="5470" y="4296"/>
                  <a:pt x="5015" y="4429"/>
                  <a:pt x="4617" y="4694"/>
                </a:cubicBezTo>
                <a:cubicBezTo>
                  <a:pt x="4385" y="4849"/>
                  <a:pt x="4178" y="5004"/>
                  <a:pt x="3946" y="5159"/>
                </a:cubicBezTo>
                <a:lnTo>
                  <a:pt x="5855" y="7557"/>
                </a:lnTo>
                <a:cubicBezTo>
                  <a:pt x="5984" y="7450"/>
                  <a:pt x="6149" y="7396"/>
                  <a:pt x="6334" y="7396"/>
                </a:cubicBezTo>
                <a:cubicBezTo>
                  <a:pt x="6371" y="7396"/>
                  <a:pt x="6409" y="7398"/>
                  <a:pt x="6448" y="7402"/>
                </a:cubicBezTo>
                <a:cubicBezTo>
                  <a:pt x="6680" y="7454"/>
                  <a:pt x="6938" y="7505"/>
                  <a:pt x="7196" y="7609"/>
                </a:cubicBezTo>
                <a:cubicBezTo>
                  <a:pt x="7454" y="7738"/>
                  <a:pt x="7738" y="7867"/>
                  <a:pt x="8047" y="7996"/>
                </a:cubicBezTo>
                <a:cubicBezTo>
                  <a:pt x="8357" y="8150"/>
                  <a:pt x="8692" y="8279"/>
                  <a:pt x="9001" y="8382"/>
                </a:cubicBezTo>
                <a:cubicBezTo>
                  <a:pt x="9355" y="8506"/>
                  <a:pt x="9728" y="8564"/>
                  <a:pt x="10102" y="8564"/>
                </a:cubicBezTo>
                <a:cubicBezTo>
                  <a:pt x="10355" y="8564"/>
                  <a:pt x="10609" y="8538"/>
                  <a:pt x="10858" y="8486"/>
                </a:cubicBezTo>
                <a:cubicBezTo>
                  <a:pt x="11426" y="8331"/>
                  <a:pt x="11967" y="8047"/>
                  <a:pt x="12406" y="7686"/>
                </a:cubicBezTo>
                <a:cubicBezTo>
                  <a:pt x="12921" y="7299"/>
                  <a:pt x="13360" y="6783"/>
                  <a:pt x="13644" y="6216"/>
                </a:cubicBezTo>
                <a:cubicBezTo>
                  <a:pt x="13876" y="5726"/>
                  <a:pt x="14005" y="5184"/>
                  <a:pt x="13979" y="4643"/>
                </a:cubicBezTo>
                <a:cubicBezTo>
                  <a:pt x="13979" y="4127"/>
                  <a:pt x="13876" y="3611"/>
                  <a:pt x="13669" y="3121"/>
                </a:cubicBezTo>
                <a:cubicBezTo>
                  <a:pt x="13463" y="2657"/>
                  <a:pt x="13205" y="2218"/>
                  <a:pt x="12896" y="1806"/>
                </a:cubicBezTo>
                <a:cubicBezTo>
                  <a:pt x="12354" y="1109"/>
                  <a:pt x="11632" y="568"/>
                  <a:pt x="10807" y="258"/>
                </a:cubicBezTo>
                <a:cubicBezTo>
                  <a:pt x="10359" y="85"/>
                  <a:pt x="9887" y="1"/>
                  <a:pt x="9419" y="1"/>
                </a:cubicBezTo>
                <a:close/>
                <a:moveTo>
                  <a:pt x="2528" y="6371"/>
                </a:moveTo>
                <a:lnTo>
                  <a:pt x="0" y="8382"/>
                </a:lnTo>
                <a:lnTo>
                  <a:pt x="1909" y="10781"/>
                </a:lnTo>
                <a:lnTo>
                  <a:pt x="4436" y="8769"/>
                </a:lnTo>
                <a:lnTo>
                  <a:pt x="2528" y="63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27" name="Google Shape;127;p5"/>
          <p:cNvSpPr/>
          <p:nvPr/>
        </p:nvSpPr>
        <p:spPr>
          <a:xfrm rot="-5775818">
            <a:off x="1456425" y="3760049"/>
            <a:ext cx="576216" cy="797726"/>
          </a:xfrm>
          <a:custGeom>
            <a:avLst/>
            <a:gdLst/>
            <a:ahLst/>
            <a:cxnLst/>
            <a:rect l="l" t="t" r="r" b="b"/>
            <a:pathLst>
              <a:path w="16482" h="22958" extrusionOk="0">
                <a:moveTo>
                  <a:pt x="8744" y="1"/>
                </a:moveTo>
                <a:cubicBezTo>
                  <a:pt x="8086" y="1"/>
                  <a:pt x="7427" y="86"/>
                  <a:pt x="6784" y="262"/>
                </a:cubicBezTo>
                <a:cubicBezTo>
                  <a:pt x="5417" y="623"/>
                  <a:pt x="4205" y="1396"/>
                  <a:pt x="3328" y="2480"/>
                </a:cubicBezTo>
                <a:lnTo>
                  <a:pt x="6346" y="6297"/>
                </a:lnTo>
                <a:cubicBezTo>
                  <a:pt x="6552" y="6142"/>
                  <a:pt x="6732" y="6013"/>
                  <a:pt x="6913" y="5858"/>
                </a:cubicBezTo>
                <a:cubicBezTo>
                  <a:pt x="7119" y="5652"/>
                  <a:pt x="7351" y="5497"/>
                  <a:pt x="7583" y="5342"/>
                </a:cubicBezTo>
                <a:cubicBezTo>
                  <a:pt x="7867" y="5188"/>
                  <a:pt x="8151" y="5084"/>
                  <a:pt x="8460" y="5033"/>
                </a:cubicBezTo>
                <a:cubicBezTo>
                  <a:pt x="8586" y="5004"/>
                  <a:pt x="8715" y="4989"/>
                  <a:pt x="8846" y="4989"/>
                </a:cubicBezTo>
                <a:cubicBezTo>
                  <a:pt x="9063" y="4989"/>
                  <a:pt x="9282" y="5030"/>
                  <a:pt x="9492" y="5110"/>
                </a:cubicBezTo>
                <a:cubicBezTo>
                  <a:pt x="9956" y="5239"/>
                  <a:pt x="10395" y="5523"/>
                  <a:pt x="10678" y="5910"/>
                </a:cubicBezTo>
                <a:cubicBezTo>
                  <a:pt x="10988" y="6271"/>
                  <a:pt x="11065" y="6761"/>
                  <a:pt x="10910" y="7225"/>
                </a:cubicBezTo>
                <a:cubicBezTo>
                  <a:pt x="10782" y="7664"/>
                  <a:pt x="10498" y="8050"/>
                  <a:pt x="10111" y="8283"/>
                </a:cubicBezTo>
                <a:cubicBezTo>
                  <a:pt x="9673" y="8566"/>
                  <a:pt x="9182" y="8798"/>
                  <a:pt x="8692" y="8953"/>
                </a:cubicBezTo>
                <a:cubicBezTo>
                  <a:pt x="8202" y="9108"/>
                  <a:pt x="7712" y="9237"/>
                  <a:pt x="7197" y="9340"/>
                </a:cubicBezTo>
                <a:cubicBezTo>
                  <a:pt x="6707" y="9417"/>
                  <a:pt x="6320" y="9495"/>
                  <a:pt x="6062" y="9546"/>
                </a:cubicBezTo>
                <a:cubicBezTo>
                  <a:pt x="5494" y="9624"/>
                  <a:pt x="4953" y="9830"/>
                  <a:pt x="4437" y="10088"/>
                </a:cubicBezTo>
                <a:cubicBezTo>
                  <a:pt x="4024" y="10320"/>
                  <a:pt x="3663" y="10629"/>
                  <a:pt x="3354" y="10991"/>
                </a:cubicBezTo>
                <a:cubicBezTo>
                  <a:pt x="3070" y="11326"/>
                  <a:pt x="2864" y="11713"/>
                  <a:pt x="2683" y="12125"/>
                </a:cubicBezTo>
                <a:cubicBezTo>
                  <a:pt x="2528" y="12538"/>
                  <a:pt x="2374" y="12976"/>
                  <a:pt x="2245" y="13415"/>
                </a:cubicBezTo>
                <a:lnTo>
                  <a:pt x="7119" y="14833"/>
                </a:lnTo>
                <a:cubicBezTo>
                  <a:pt x="7222" y="14498"/>
                  <a:pt x="7455" y="14214"/>
                  <a:pt x="7764" y="14060"/>
                </a:cubicBezTo>
                <a:cubicBezTo>
                  <a:pt x="8151" y="13853"/>
                  <a:pt x="8538" y="13724"/>
                  <a:pt x="8976" y="13621"/>
                </a:cubicBezTo>
                <a:cubicBezTo>
                  <a:pt x="9440" y="13518"/>
                  <a:pt x="9956" y="13415"/>
                  <a:pt x="10498" y="13312"/>
                </a:cubicBezTo>
                <a:cubicBezTo>
                  <a:pt x="11065" y="13234"/>
                  <a:pt x="11607" y="13105"/>
                  <a:pt x="12148" y="12925"/>
                </a:cubicBezTo>
                <a:cubicBezTo>
                  <a:pt x="13154" y="12641"/>
                  <a:pt x="14031" y="12074"/>
                  <a:pt x="14728" y="11300"/>
                </a:cubicBezTo>
                <a:cubicBezTo>
                  <a:pt x="15346" y="10552"/>
                  <a:pt x="15811" y="9675"/>
                  <a:pt x="16069" y="8721"/>
                </a:cubicBezTo>
                <a:cubicBezTo>
                  <a:pt x="16404" y="7715"/>
                  <a:pt x="16481" y="6632"/>
                  <a:pt x="16327" y="5575"/>
                </a:cubicBezTo>
                <a:cubicBezTo>
                  <a:pt x="16172" y="4698"/>
                  <a:pt x="15811" y="3847"/>
                  <a:pt x="15295" y="3124"/>
                </a:cubicBezTo>
                <a:cubicBezTo>
                  <a:pt x="14779" y="2454"/>
                  <a:pt x="14134" y="1861"/>
                  <a:pt x="13412" y="1396"/>
                </a:cubicBezTo>
                <a:cubicBezTo>
                  <a:pt x="12690" y="932"/>
                  <a:pt x="11916" y="597"/>
                  <a:pt x="11091" y="365"/>
                </a:cubicBezTo>
                <a:cubicBezTo>
                  <a:pt x="10330" y="125"/>
                  <a:pt x="9537" y="1"/>
                  <a:pt x="8744" y="1"/>
                </a:cubicBezTo>
                <a:close/>
                <a:moveTo>
                  <a:pt x="1497" y="16407"/>
                </a:moveTo>
                <a:lnTo>
                  <a:pt x="1" y="21565"/>
                </a:lnTo>
                <a:lnTo>
                  <a:pt x="4850" y="22957"/>
                </a:lnTo>
                <a:lnTo>
                  <a:pt x="6346" y="17799"/>
                </a:lnTo>
                <a:lnTo>
                  <a:pt x="1497" y="1640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28" name="Google Shape;128;p5"/>
          <p:cNvSpPr/>
          <p:nvPr/>
        </p:nvSpPr>
        <p:spPr>
          <a:xfrm rot="-5775818">
            <a:off x="1376840" y="5459540"/>
            <a:ext cx="321915" cy="535663"/>
          </a:xfrm>
          <a:custGeom>
            <a:avLst/>
            <a:gdLst/>
            <a:ahLst/>
            <a:cxnLst/>
            <a:rect l="l" t="t" r="r" b="b"/>
            <a:pathLst>
              <a:path w="9208" h="15416" extrusionOk="0">
                <a:moveTo>
                  <a:pt x="3069" y="1"/>
                </a:moveTo>
                <a:lnTo>
                  <a:pt x="129" y="1290"/>
                </a:lnTo>
                <a:lnTo>
                  <a:pt x="1496" y="4411"/>
                </a:lnTo>
                <a:lnTo>
                  <a:pt x="4436" y="3122"/>
                </a:lnTo>
                <a:lnTo>
                  <a:pt x="3069" y="1"/>
                </a:lnTo>
                <a:close/>
                <a:moveTo>
                  <a:pt x="5287" y="4901"/>
                </a:moveTo>
                <a:lnTo>
                  <a:pt x="2321" y="6216"/>
                </a:lnTo>
                <a:cubicBezTo>
                  <a:pt x="2399" y="6397"/>
                  <a:pt x="2399" y="6655"/>
                  <a:pt x="2321" y="6861"/>
                </a:cubicBezTo>
                <a:cubicBezTo>
                  <a:pt x="2192" y="7093"/>
                  <a:pt x="2063" y="7325"/>
                  <a:pt x="1883" y="7558"/>
                </a:cubicBezTo>
                <a:cubicBezTo>
                  <a:pt x="1702" y="7815"/>
                  <a:pt x="1496" y="8073"/>
                  <a:pt x="1264" y="8331"/>
                </a:cubicBezTo>
                <a:cubicBezTo>
                  <a:pt x="1032" y="8589"/>
                  <a:pt x="825" y="8899"/>
                  <a:pt x="619" y="9208"/>
                </a:cubicBezTo>
                <a:cubicBezTo>
                  <a:pt x="232" y="9750"/>
                  <a:pt x="26" y="10395"/>
                  <a:pt x="0" y="11039"/>
                </a:cubicBezTo>
                <a:cubicBezTo>
                  <a:pt x="0" y="11684"/>
                  <a:pt x="155" y="12303"/>
                  <a:pt x="413" y="12870"/>
                </a:cubicBezTo>
                <a:cubicBezTo>
                  <a:pt x="645" y="13489"/>
                  <a:pt x="1057" y="14057"/>
                  <a:pt x="1573" y="14521"/>
                </a:cubicBezTo>
                <a:cubicBezTo>
                  <a:pt x="2012" y="14882"/>
                  <a:pt x="2502" y="15140"/>
                  <a:pt x="3069" y="15295"/>
                </a:cubicBezTo>
                <a:cubicBezTo>
                  <a:pt x="3408" y="15375"/>
                  <a:pt x="3746" y="15416"/>
                  <a:pt x="4085" y="15416"/>
                </a:cubicBezTo>
                <a:cubicBezTo>
                  <a:pt x="4288" y="15416"/>
                  <a:pt x="4491" y="15401"/>
                  <a:pt x="4694" y="15372"/>
                </a:cubicBezTo>
                <a:cubicBezTo>
                  <a:pt x="5236" y="15295"/>
                  <a:pt x="5777" y="15166"/>
                  <a:pt x="6267" y="14934"/>
                </a:cubicBezTo>
                <a:cubicBezTo>
                  <a:pt x="7118" y="14573"/>
                  <a:pt x="7866" y="13979"/>
                  <a:pt x="8434" y="13231"/>
                </a:cubicBezTo>
                <a:cubicBezTo>
                  <a:pt x="8949" y="12509"/>
                  <a:pt x="9207" y="11632"/>
                  <a:pt x="9207" y="10730"/>
                </a:cubicBezTo>
                <a:lnTo>
                  <a:pt x="6164" y="10085"/>
                </a:lnTo>
                <a:cubicBezTo>
                  <a:pt x="6138" y="10240"/>
                  <a:pt x="6087" y="10369"/>
                  <a:pt x="6087" y="10523"/>
                </a:cubicBezTo>
                <a:cubicBezTo>
                  <a:pt x="6061" y="10704"/>
                  <a:pt x="6009" y="10885"/>
                  <a:pt x="5932" y="11039"/>
                </a:cubicBezTo>
                <a:cubicBezTo>
                  <a:pt x="5880" y="11220"/>
                  <a:pt x="5777" y="11400"/>
                  <a:pt x="5648" y="11555"/>
                </a:cubicBezTo>
                <a:cubicBezTo>
                  <a:pt x="5519" y="11736"/>
                  <a:pt x="5339" y="11865"/>
                  <a:pt x="5132" y="11942"/>
                </a:cubicBezTo>
                <a:cubicBezTo>
                  <a:pt x="4940" y="12030"/>
                  <a:pt x="4723" y="12081"/>
                  <a:pt x="4507" y="12081"/>
                </a:cubicBezTo>
                <a:cubicBezTo>
                  <a:pt x="4405" y="12081"/>
                  <a:pt x="4303" y="12070"/>
                  <a:pt x="4204" y="12045"/>
                </a:cubicBezTo>
                <a:cubicBezTo>
                  <a:pt x="3920" y="11968"/>
                  <a:pt x="3662" y="11761"/>
                  <a:pt x="3559" y="11504"/>
                </a:cubicBezTo>
                <a:cubicBezTo>
                  <a:pt x="3456" y="11220"/>
                  <a:pt x="3430" y="10910"/>
                  <a:pt x="3533" y="10627"/>
                </a:cubicBezTo>
                <a:cubicBezTo>
                  <a:pt x="3636" y="10317"/>
                  <a:pt x="3765" y="10008"/>
                  <a:pt x="3946" y="9750"/>
                </a:cubicBezTo>
                <a:cubicBezTo>
                  <a:pt x="4127" y="9466"/>
                  <a:pt x="4333" y="9182"/>
                  <a:pt x="4539" y="8950"/>
                </a:cubicBezTo>
                <a:cubicBezTo>
                  <a:pt x="4746" y="8692"/>
                  <a:pt x="4900" y="8512"/>
                  <a:pt x="5003" y="8383"/>
                </a:cubicBezTo>
                <a:cubicBezTo>
                  <a:pt x="5236" y="8099"/>
                  <a:pt x="5442" y="7764"/>
                  <a:pt x="5571" y="7429"/>
                </a:cubicBezTo>
                <a:cubicBezTo>
                  <a:pt x="5777" y="6887"/>
                  <a:pt x="5777" y="6268"/>
                  <a:pt x="5597" y="5726"/>
                </a:cubicBezTo>
                <a:cubicBezTo>
                  <a:pt x="5519" y="5443"/>
                  <a:pt x="5416" y="5159"/>
                  <a:pt x="5287" y="49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29" name="Google Shape;129;p5"/>
          <p:cNvSpPr/>
          <p:nvPr/>
        </p:nvSpPr>
        <p:spPr>
          <a:xfrm rot="-5775818">
            <a:off x="1540124" y="4716003"/>
            <a:ext cx="505877" cy="841611"/>
          </a:xfrm>
          <a:custGeom>
            <a:avLst/>
            <a:gdLst/>
            <a:ahLst/>
            <a:cxnLst/>
            <a:rect l="l" t="t" r="r" b="b"/>
            <a:pathLst>
              <a:path w="14470" h="24221" extrusionOk="0">
                <a:moveTo>
                  <a:pt x="8053" y="0"/>
                </a:moveTo>
                <a:cubicBezTo>
                  <a:pt x="7982" y="0"/>
                  <a:pt x="7911" y="1"/>
                  <a:pt x="7841" y="3"/>
                </a:cubicBezTo>
                <a:cubicBezTo>
                  <a:pt x="6990" y="3"/>
                  <a:pt x="6139" y="132"/>
                  <a:pt x="5339" y="390"/>
                </a:cubicBezTo>
                <a:cubicBezTo>
                  <a:pt x="3921" y="777"/>
                  <a:pt x="2631" y="1577"/>
                  <a:pt x="1651" y="2660"/>
                </a:cubicBezTo>
                <a:cubicBezTo>
                  <a:pt x="723" y="3691"/>
                  <a:pt x="130" y="5007"/>
                  <a:pt x="1" y="6399"/>
                </a:cubicBezTo>
                <a:lnTo>
                  <a:pt x="4591" y="7947"/>
                </a:lnTo>
                <a:cubicBezTo>
                  <a:pt x="4669" y="7715"/>
                  <a:pt x="4746" y="7508"/>
                  <a:pt x="4823" y="7276"/>
                </a:cubicBezTo>
                <a:cubicBezTo>
                  <a:pt x="4875" y="6993"/>
                  <a:pt x="4978" y="6735"/>
                  <a:pt x="5107" y="6477"/>
                </a:cubicBezTo>
                <a:cubicBezTo>
                  <a:pt x="5262" y="6219"/>
                  <a:pt x="5442" y="5961"/>
                  <a:pt x="5649" y="5755"/>
                </a:cubicBezTo>
                <a:cubicBezTo>
                  <a:pt x="5907" y="5497"/>
                  <a:pt x="6216" y="5316"/>
                  <a:pt x="6551" y="5239"/>
                </a:cubicBezTo>
                <a:cubicBezTo>
                  <a:pt x="6787" y="5164"/>
                  <a:pt x="7023" y="5126"/>
                  <a:pt x="7255" y="5126"/>
                </a:cubicBezTo>
                <a:cubicBezTo>
                  <a:pt x="7507" y="5126"/>
                  <a:pt x="7755" y="5171"/>
                  <a:pt x="7996" y="5265"/>
                </a:cubicBezTo>
                <a:cubicBezTo>
                  <a:pt x="8434" y="5394"/>
                  <a:pt x="8795" y="5755"/>
                  <a:pt x="8898" y="6219"/>
                </a:cubicBezTo>
                <a:cubicBezTo>
                  <a:pt x="9053" y="6657"/>
                  <a:pt x="9002" y="7147"/>
                  <a:pt x="8795" y="7560"/>
                </a:cubicBezTo>
                <a:cubicBezTo>
                  <a:pt x="8589" y="8050"/>
                  <a:pt x="8331" y="8488"/>
                  <a:pt x="7996" y="8875"/>
                </a:cubicBezTo>
                <a:cubicBezTo>
                  <a:pt x="7686" y="9288"/>
                  <a:pt x="7325" y="9675"/>
                  <a:pt x="6938" y="10036"/>
                </a:cubicBezTo>
                <a:cubicBezTo>
                  <a:pt x="6577" y="10371"/>
                  <a:pt x="6294" y="10629"/>
                  <a:pt x="6113" y="10835"/>
                </a:cubicBezTo>
                <a:cubicBezTo>
                  <a:pt x="5700" y="11222"/>
                  <a:pt x="5339" y="11687"/>
                  <a:pt x="5056" y="12202"/>
                </a:cubicBezTo>
                <a:cubicBezTo>
                  <a:pt x="4849" y="12615"/>
                  <a:pt x="4720" y="13079"/>
                  <a:pt x="4643" y="13543"/>
                </a:cubicBezTo>
                <a:cubicBezTo>
                  <a:pt x="4591" y="13982"/>
                  <a:pt x="4617" y="14420"/>
                  <a:pt x="4720" y="14859"/>
                </a:cubicBezTo>
                <a:cubicBezTo>
                  <a:pt x="4798" y="15297"/>
                  <a:pt x="4901" y="15736"/>
                  <a:pt x="5030" y="16174"/>
                </a:cubicBezTo>
                <a:lnTo>
                  <a:pt x="9878" y="14704"/>
                </a:lnTo>
                <a:cubicBezTo>
                  <a:pt x="9775" y="14369"/>
                  <a:pt x="9827" y="14008"/>
                  <a:pt x="10007" y="13698"/>
                </a:cubicBezTo>
                <a:cubicBezTo>
                  <a:pt x="10214" y="13337"/>
                  <a:pt x="10472" y="12976"/>
                  <a:pt x="10781" y="12692"/>
                </a:cubicBezTo>
                <a:cubicBezTo>
                  <a:pt x="11116" y="12331"/>
                  <a:pt x="11503" y="11970"/>
                  <a:pt x="11890" y="11583"/>
                </a:cubicBezTo>
                <a:cubicBezTo>
                  <a:pt x="12329" y="11197"/>
                  <a:pt x="12715" y="10784"/>
                  <a:pt x="13077" y="10345"/>
                </a:cubicBezTo>
                <a:cubicBezTo>
                  <a:pt x="13747" y="9572"/>
                  <a:pt x="14186" y="8617"/>
                  <a:pt x="14366" y="7586"/>
                </a:cubicBezTo>
                <a:cubicBezTo>
                  <a:pt x="14469" y="6606"/>
                  <a:pt x="14366" y="5626"/>
                  <a:pt x="14082" y="4697"/>
                </a:cubicBezTo>
                <a:cubicBezTo>
                  <a:pt x="13799" y="3640"/>
                  <a:pt x="13283" y="2711"/>
                  <a:pt x="12561" y="1912"/>
                </a:cubicBezTo>
                <a:cubicBezTo>
                  <a:pt x="11942" y="1241"/>
                  <a:pt x="11194" y="751"/>
                  <a:pt x="10369" y="416"/>
                </a:cubicBezTo>
                <a:cubicBezTo>
                  <a:pt x="9635" y="132"/>
                  <a:pt x="8837" y="0"/>
                  <a:pt x="8053" y="0"/>
                </a:cubicBezTo>
                <a:close/>
                <a:moveTo>
                  <a:pt x="10859" y="17618"/>
                </a:moveTo>
                <a:lnTo>
                  <a:pt x="6036" y="19114"/>
                </a:lnTo>
                <a:lnTo>
                  <a:pt x="7583" y="24221"/>
                </a:lnTo>
                <a:lnTo>
                  <a:pt x="12432" y="22751"/>
                </a:lnTo>
                <a:lnTo>
                  <a:pt x="10859" y="1761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30" name="Google Shape;130;p5"/>
          <p:cNvSpPr/>
          <p:nvPr/>
        </p:nvSpPr>
        <p:spPr>
          <a:xfrm rot="-5775818">
            <a:off x="1910716" y="5228626"/>
            <a:ext cx="487837" cy="467629"/>
          </a:xfrm>
          <a:custGeom>
            <a:avLst/>
            <a:gdLst/>
            <a:ahLst/>
            <a:cxnLst/>
            <a:rect l="l" t="t" r="r" b="b"/>
            <a:pathLst>
              <a:path w="13954" h="13458" extrusionOk="0">
                <a:moveTo>
                  <a:pt x="4745" y="0"/>
                </a:moveTo>
                <a:cubicBezTo>
                  <a:pt x="4337" y="0"/>
                  <a:pt x="3936" y="76"/>
                  <a:pt x="3560" y="201"/>
                </a:cubicBezTo>
                <a:cubicBezTo>
                  <a:pt x="3018" y="382"/>
                  <a:pt x="2503" y="666"/>
                  <a:pt x="2090" y="1052"/>
                </a:cubicBezTo>
                <a:cubicBezTo>
                  <a:pt x="1651" y="1414"/>
                  <a:pt x="1290" y="1826"/>
                  <a:pt x="981" y="2290"/>
                </a:cubicBezTo>
                <a:cubicBezTo>
                  <a:pt x="413" y="3090"/>
                  <a:pt x="104" y="4018"/>
                  <a:pt x="52" y="4973"/>
                </a:cubicBezTo>
                <a:cubicBezTo>
                  <a:pt x="1" y="5901"/>
                  <a:pt x="259" y="6804"/>
                  <a:pt x="775" y="7578"/>
                </a:cubicBezTo>
                <a:lnTo>
                  <a:pt x="3766" y="6443"/>
                </a:lnTo>
                <a:cubicBezTo>
                  <a:pt x="3715" y="6288"/>
                  <a:pt x="3663" y="6133"/>
                  <a:pt x="3586" y="6004"/>
                </a:cubicBezTo>
                <a:cubicBezTo>
                  <a:pt x="3508" y="5824"/>
                  <a:pt x="3457" y="5643"/>
                  <a:pt x="3405" y="5463"/>
                </a:cubicBezTo>
                <a:cubicBezTo>
                  <a:pt x="3379" y="5282"/>
                  <a:pt x="3354" y="5076"/>
                  <a:pt x="3379" y="4870"/>
                </a:cubicBezTo>
                <a:cubicBezTo>
                  <a:pt x="3457" y="4302"/>
                  <a:pt x="3844" y="3838"/>
                  <a:pt x="4359" y="3632"/>
                </a:cubicBezTo>
                <a:cubicBezTo>
                  <a:pt x="4479" y="3592"/>
                  <a:pt x="4598" y="3571"/>
                  <a:pt x="4714" y="3571"/>
                </a:cubicBezTo>
                <a:cubicBezTo>
                  <a:pt x="4900" y="3571"/>
                  <a:pt x="5078" y="3624"/>
                  <a:pt x="5236" y="3735"/>
                </a:cubicBezTo>
                <a:cubicBezTo>
                  <a:pt x="5494" y="3915"/>
                  <a:pt x="5675" y="4199"/>
                  <a:pt x="5752" y="4483"/>
                </a:cubicBezTo>
                <a:cubicBezTo>
                  <a:pt x="5830" y="4818"/>
                  <a:pt x="5881" y="5153"/>
                  <a:pt x="5881" y="5488"/>
                </a:cubicBezTo>
                <a:cubicBezTo>
                  <a:pt x="5881" y="5850"/>
                  <a:pt x="5881" y="6185"/>
                  <a:pt x="5830" y="6520"/>
                </a:cubicBezTo>
                <a:cubicBezTo>
                  <a:pt x="5778" y="6855"/>
                  <a:pt x="5726" y="7088"/>
                  <a:pt x="5726" y="7268"/>
                </a:cubicBezTo>
                <a:cubicBezTo>
                  <a:pt x="5675" y="7655"/>
                  <a:pt x="5701" y="8042"/>
                  <a:pt x="5778" y="8403"/>
                </a:cubicBezTo>
                <a:cubicBezTo>
                  <a:pt x="5855" y="8712"/>
                  <a:pt x="5959" y="8996"/>
                  <a:pt x="6113" y="9254"/>
                </a:cubicBezTo>
                <a:cubicBezTo>
                  <a:pt x="6294" y="9486"/>
                  <a:pt x="6474" y="9718"/>
                  <a:pt x="6706" y="9899"/>
                </a:cubicBezTo>
                <a:cubicBezTo>
                  <a:pt x="6939" y="10079"/>
                  <a:pt x="7171" y="10260"/>
                  <a:pt x="7429" y="10415"/>
                </a:cubicBezTo>
                <a:lnTo>
                  <a:pt x="9260" y="7655"/>
                </a:lnTo>
                <a:cubicBezTo>
                  <a:pt x="9079" y="7526"/>
                  <a:pt x="8950" y="7320"/>
                  <a:pt x="8924" y="7088"/>
                </a:cubicBezTo>
                <a:cubicBezTo>
                  <a:pt x="8873" y="6804"/>
                  <a:pt x="8873" y="6520"/>
                  <a:pt x="8899" y="6236"/>
                </a:cubicBezTo>
                <a:cubicBezTo>
                  <a:pt x="8924" y="5927"/>
                  <a:pt x="8950" y="5592"/>
                  <a:pt x="9002" y="5231"/>
                </a:cubicBezTo>
                <a:cubicBezTo>
                  <a:pt x="9053" y="4844"/>
                  <a:pt x="9079" y="4483"/>
                  <a:pt x="9079" y="4122"/>
                </a:cubicBezTo>
                <a:cubicBezTo>
                  <a:pt x="9105" y="3425"/>
                  <a:pt x="8924" y="2755"/>
                  <a:pt x="8563" y="2187"/>
                </a:cubicBezTo>
                <a:cubicBezTo>
                  <a:pt x="7815" y="1052"/>
                  <a:pt x="6629" y="279"/>
                  <a:pt x="5288" y="47"/>
                </a:cubicBezTo>
                <a:cubicBezTo>
                  <a:pt x="5107" y="15"/>
                  <a:pt x="4925" y="0"/>
                  <a:pt x="4745" y="0"/>
                </a:cubicBezTo>
                <a:close/>
                <a:moveTo>
                  <a:pt x="11014" y="8738"/>
                </a:moveTo>
                <a:lnTo>
                  <a:pt x="9157" y="11498"/>
                </a:lnTo>
                <a:lnTo>
                  <a:pt x="12097" y="13458"/>
                </a:lnTo>
                <a:lnTo>
                  <a:pt x="13954" y="10672"/>
                </a:lnTo>
                <a:lnTo>
                  <a:pt x="11014" y="873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31" name="Google Shape;131;p5"/>
          <p:cNvSpPr/>
          <p:nvPr/>
        </p:nvSpPr>
        <p:spPr>
          <a:xfrm rot="-5775818">
            <a:off x="2670075" y="5793124"/>
            <a:ext cx="593312" cy="541918"/>
          </a:xfrm>
          <a:custGeom>
            <a:avLst/>
            <a:gdLst/>
            <a:ahLst/>
            <a:cxnLst/>
            <a:rect l="l" t="t" r="r" b="b"/>
            <a:pathLst>
              <a:path w="16971" h="15596" extrusionOk="0">
                <a:moveTo>
                  <a:pt x="13953" y="1"/>
                </a:moveTo>
                <a:lnTo>
                  <a:pt x="11245" y="3173"/>
                </a:lnTo>
                <a:lnTo>
                  <a:pt x="14237" y="5752"/>
                </a:lnTo>
                <a:lnTo>
                  <a:pt x="16971" y="2580"/>
                </a:lnTo>
                <a:lnTo>
                  <a:pt x="13953" y="1"/>
                </a:lnTo>
                <a:close/>
                <a:moveTo>
                  <a:pt x="4876" y="4744"/>
                </a:moveTo>
                <a:cubicBezTo>
                  <a:pt x="4295" y="4744"/>
                  <a:pt x="3720" y="4865"/>
                  <a:pt x="3199" y="5108"/>
                </a:cubicBezTo>
                <a:cubicBezTo>
                  <a:pt x="2502" y="5443"/>
                  <a:pt x="1909" y="5907"/>
                  <a:pt x="1419" y="6500"/>
                </a:cubicBezTo>
                <a:cubicBezTo>
                  <a:pt x="852" y="7119"/>
                  <a:pt x="439" y="7841"/>
                  <a:pt x="207" y="8667"/>
                </a:cubicBezTo>
                <a:cubicBezTo>
                  <a:pt x="26" y="9337"/>
                  <a:pt x="1" y="10034"/>
                  <a:pt x="155" y="10730"/>
                </a:cubicBezTo>
                <a:cubicBezTo>
                  <a:pt x="284" y="11375"/>
                  <a:pt x="568" y="11994"/>
                  <a:pt x="929" y="12561"/>
                </a:cubicBezTo>
                <a:cubicBezTo>
                  <a:pt x="1290" y="13128"/>
                  <a:pt x="1729" y="13618"/>
                  <a:pt x="2219" y="14057"/>
                </a:cubicBezTo>
                <a:cubicBezTo>
                  <a:pt x="3070" y="14805"/>
                  <a:pt x="4127" y="15321"/>
                  <a:pt x="5262" y="15527"/>
                </a:cubicBezTo>
                <a:cubicBezTo>
                  <a:pt x="5538" y="15573"/>
                  <a:pt x="5813" y="15596"/>
                  <a:pt x="6088" y="15596"/>
                </a:cubicBezTo>
                <a:cubicBezTo>
                  <a:pt x="6890" y="15596"/>
                  <a:pt x="7678" y="15402"/>
                  <a:pt x="8408" y="15037"/>
                </a:cubicBezTo>
                <a:lnTo>
                  <a:pt x="7506" y="11375"/>
                </a:lnTo>
                <a:cubicBezTo>
                  <a:pt x="7325" y="11400"/>
                  <a:pt x="7145" y="11452"/>
                  <a:pt x="6964" y="11504"/>
                </a:cubicBezTo>
                <a:cubicBezTo>
                  <a:pt x="6758" y="11581"/>
                  <a:pt x="6551" y="11607"/>
                  <a:pt x="6319" y="11633"/>
                </a:cubicBezTo>
                <a:cubicBezTo>
                  <a:pt x="6257" y="11639"/>
                  <a:pt x="6195" y="11643"/>
                  <a:pt x="6132" y="11643"/>
                </a:cubicBezTo>
                <a:cubicBezTo>
                  <a:pt x="5961" y="11643"/>
                  <a:pt x="5786" y="11619"/>
                  <a:pt x="5597" y="11581"/>
                </a:cubicBezTo>
                <a:cubicBezTo>
                  <a:pt x="5339" y="11529"/>
                  <a:pt x="5107" y="11400"/>
                  <a:pt x="4901" y="11220"/>
                </a:cubicBezTo>
                <a:cubicBezTo>
                  <a:pt x="4591" y="10962"/>
                  <a:pt x="4385" y="10627"/>
                  <a:pt x="4308" y="10240"/>
                </a:cubicBezTo>
                <a:cubicBezTo>
                  <a:pt x="4230" y="9879"/>
                  <a:pt x="4308" y="9518"/>
                  <a:pt x="4566" y="9234"/>
                </a:cubicBezTo>
                <a:cubicBezTo>
                  <a:pt x="4798" y="8976"/>
                  <a:pt x="5133" y="8796"/>
                  <a:pt x="5494" y="8744"/>
                </a:cubicBezTo>
                <a:cubicBezTo>
                  <a:pt x="5733" y="8712"/>
                  <a:pt x="5982" y="8690"/>
                  <a:pt x="6235" y="8690"/>
                </a:cubicBezTo>
                <a:cubicBezTo>
                  <a:pt x="6391" y="8690"/>
                  <a:pt x="6549" y="8699"/>
                  <a:pt x="6706" y="8718"/>
                </a:cubicBezTo>
                <a:cubicBezTo>
                  <a:pt x="7093" y="8770"/>
                  <a:pt x="7506" y="8847"/>
                  <a:pt x="7893" y="8950"/>
                </a:cubicBezTo>
                <a:cubicBezTo>
                  <a:pt x="8254" y="9053"/>
                  <a:pt x="8563" y="9105"/>
                  <a:pt x="8769" y="9157"/>
                </a:cubicBezTo>
                <a:cubicBezTo>
                  <a:pt x="9090" y="9232"/>
                  <a:pt x="9411" y="9280"/>
                  <a:pt x="9742" y="9280"/>
                </a:cubicBezTo>
                <a:cubicBezTo>
                  <a:pt x="9864" y="9280"/>
                  <a:pt x="9986" y="9274"/>
                  <a:pt x="10111" y="9260"/>
                </a:cubicBezTo>
                <a:cubicBezTo>
                  <a:pt x="10472" y="9234"/>
                  <a:pt x="10833" y="9131"/>
                  <a:pt x="11168" y="8976"/>
                </a:cubicBezTo>
                <a:cubicBezTo>
                  <a:pt x="11477" y="8821"/>
                  <a:pt x="11761" y="8641"/>
                  <a:pt x="11993" y="8383"/>
                </a:cubicBezTo>
                <a:cubicBezTo>
                  <a:pt x="12251" y="8151"/>
                  <a:pt x="12483" y="7893"/>
                  <a:pt x="12715" y="7635"/>
                </a:cubicBezTo>
                <a:lnTo>
                  <a:pt x="9724" y="5082"/>
                </a:lnTo>
                <a:cubicBezTo>
                  <a:pt x="9543" y="5288"/>
                  <a:pt x="9285" y="5391"/>
                  <a:pt x="9027" y="5391"/>
                </a:cubicBezTo>
                <a:cubicBezTo>
                  <a:pt x="8943" y="5398"/>
                  <a:pt x="8860" y="5401"/>
                  <a:pt x="8776" y="5401"/>
                </a:cubicBezTo>
                <a:cubicBezTo>
                  <a:pt x="8524" y="5401"/>
                  <a:pt x="8273" y="5372"/>
                  <a:pt x="8021" y="5314"/>
                </a:cubicBezTo>
                <a:cubicBezTo>
                  <a:pt x="7660" y="5236"/>
                  <a:pt x="7274" y="5133"/>
                  <a:pt x="6835" y="5030"/>
                </a:cubicBezTo>
                <a:cubicBezTo>
                  <a:pt x="6422" y="4927"/>
                  <a:pt x="5984" y="4850"/>
                  <a:pt x="5546" y="4798"/>
                </a:cubicBezTo>
                <a:cubicBezTo>
                  <a:pt x="5323" y="4762"/>
                  <a:pt x="5099" y="4744"/>
                  <a:pt x="4876" y="474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32" name="Google Shape;132;p5"/>
          <p:cNvSpPr/>
          <p:nvPr/>
        </p:nvSpPr>
        <p:spPr>
          <a:xfrm rot="-5775818">
            <a:off x="2332066" y="5676627"/>
            <a:ext cx="395855" cy="228880"/>
          </a:xfrm>
          <a:custGeom>
            <a:avLst/>
            <a:gdLst/>
            <a:ahLst/>
            <a:cxnLst/>
            <a:rect l="l" t="t" r="r" b="b"/>
            <a:pathLst>
              <a:path w="11323" h="6587" extrusionOk="0">
                <a:moveTo>
                  <a:pt x="233" y="155"/>
                </a:moveTo>
                <a:lnTo>
                  <a:pt x="1" y="2579"/>
                </a:lnTo>
                <a:lnTo>
                  <a:pt x="2554" y="2812"/>
                </a:lnTo>
                <a:lnTo>
                  <a:pt x="2786" y="387"/>
                </a:lnTo>
                <a:lnTo>
                  <a:pt x="233" y="155"/>
                </a:lnTo>
                <a:close/>
                <a:moveTo>
                  <a:pt x="9543" y="0"/>
                </a:moveTo>
                <a:lnTo>
                  <a:pt x="8021" y="1754"/>
                </a:lnTo>
                <a:cubicBezTo>
                  <a:pt x="8099" y="1831"/>
                  <a:pt x="8176" y="1909"/>
                  <a:pt x="8279" y="1986"/>
                </a:cubicBezTo>
                <a:cubicBezTo>
                  <a:pt x="8383" y="2064"/>
                  <a:pt x="8486" y="2167"/>
                  <a:pt x="8563" y="2270"/>
                </a:cubicBezTo>
                <a:cubicBezTo>
                  <a:pt x="8666" y="2373"/>
                  <a:pt x="8744" y="2502"/>
                  <a:pt x="8795" y="2631"/>
                </a:cubicBezTo>
                <a:cubicBezTo>
                  <a:pt x="8847" y="2786"/>
                  <a:pt x="8873" y="2966"/>
                  <a:pt x="8873" y="3121"/>
                </a:cubicBezTo>
                <a:cubicBezTo>
                  <a:pt x="8847" y="3379"/>
                  <a:pt x="8744" y="3585"/>
                  <a:pt x="8589" y="3766"/>
                </a:cubicBezTo>
                <a:cubicBezTo>
                  <a:pt x="8453" y="3924"/>
                  <a:pt x="8279" y="4003"/>
                  <a:pt x="8081" y="4003"/>
                </a:cubicBezTo>
                <a:cubicBezTo>
                  <a:pt x="8053" y="4003"/>
                  <a:pt x="8025" y="4001"/>
                  <a:pt x="7996" y="3998"/>
                </a:cubicBezTo>
                <a:cubicBezTo>
                  <a:pt x="7764" y="3972"/>
                  <a:pt x="7557" y="3869"/>
                  <a:pt x="7428" y="3714"/>
                </a:cubicBezTo>
                <a:cubicBezTo>
                  <a:pt x="7248" y="3534"/>
                  <a:pt x="7093" y="3327"/>
                  <a:pt x="6990" y="3121"/>
                </a:cubicBezTo>
                <a:cubicBezTo>
                  <a:pt x="6861" y="2889"/>
                  <a:pt x="6758" y="2683"/>
                  <a:pt x="6655" y="2450"/>
                </a:cubicBezTo>
                <a:cubicBezTo>
                  <a:pt x="6577" y="2218"/>
                  <a:pt x="6500" y="2038"/>
                  <a:pt x="6448" y="1935"/>
                </a:cubicBezTo>
                <a:cubicBezTo>
                  <a:pt x="6345" y="1677"/>
                  <a:pt x="6216" y="1419"/>
                  <a:pt x="6036" y="1213"/>
                </a:cubicBezTo>
                <a:cubicBezTo>
                  <a:pt x="5881" y="1032"/>
                  <a:pt x="5700" y="903"/>
                  <a:pt x="5520" y="774"/>
                </a:cubicBezTo>
                <a:cubicBezTo>
                  <a:pt x="5339" y="671"/>
                  <a:pt x="5133" y="619"/>
                  <a:pt x="4927" y="568"/>
                </a:cubicBezTo>
                <a:cubicBezTo>
                  <a:pt x="4720" y="542"/>
                  <a:pt x="4488" y="490"/>
                  <a:pt x="4282" y="490"/>
                </a:cubicBezTo>
                <a:lnTo>
                  <a:pt x="4050" y="2889"/>
                </a:lnTo>
                <a:cubicBezTo>
                  <a:pt x="4204" y="2889"/>
                  <a:pt x="4359" y="2992"/>
                  <a:pt x="4462" y="3121"/>
                </a:cubicBezTo>
                <a:cubicBezTo>
                  <a:pt x="4591" y="3276"/>
                  <a:pt x="4694" y="3456"/>
                  <a:pt x="4798" y="3663"/>
                </a:cubicBezTo>
                <a:cubicBezTo>
                  <a:pt x="4875" y="3869"/>
                  <a:pt x="4978" y="4101"/>
                  <a:pt x="5081" y="4333"/>
                </a:cubicBezTo>
                <a:cubicBezTo>
                  <a:pt x="5159" y="4591"/>
                  <a:pt x="5288" y="4849"/>
                  <a:pt x="5417" y="5081"/>
                </a:cubicBezTo>
                <a:cubicBezTo>
                  <a:pt x="5623" y="5520"/>
                  <a:pt x="5984" y="5906"/>
                  <a:pt x="6397" y="6164"/>
                </a:cubicBezTo>
                <a:cubicBezTo>
                  <a:pt x="6809" y="6396"/>
                  <a:pt x="7274" y="6525"/>
                  <a:pt x="7738" y="6551"/>
                </a:cubicBezTo>
                <a:cubicBezTo>
                  <a:pt x="7893" y="6574"/>
                  <a:pt x="8047" y="6586"/>
                  <a:pt x="8201" y="6586"/>
                </a:cubicBezTo>
                <a:cubicBezTo>
                  <a:pt x="8561" y="6586"/>
                  <a:pt x="8916" y="6523"/>
                  <a:pt x="9259" y="6396"/>
                </a:cubicBezTo>
                <a:cubicBezTo>
                  <a:pt x="9646" y="6242"/>
                  <a:pt x="10007" y="6010"/>
                  <a:pt x="10291" y="5700"/>
                </a:cubicBezTo>
                <a:cubicBezTo>
                  <a:pt x="10575" y="5391"/>
                  <a:pt x="10807" y="5030"/>
                  <a:pt x="10936" y="4643"/>
                </a:cubicBezTo>
                <a:cubicBezTo>
                  <a:pt x="11091" y="4256"/>
                  <a:pt x="11194" y="3869"/>
                  <a:pt x="11220" y="3456"/>
                </a:cubicBezTo>
                <a:cubicBezTo>
                  <a:pt x="11323" y="2760"/>
                  <a:pt x="11194" y="2064"/>
                  <a:pt x="10884" y="1419"/>
                </a:cubicBezTo>
                <a:cubicBezTo>
                  <a:pt x="10601" y="826"/>
                  <a:pt x="10136" y="310"/>
                  <a:pt x="954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33" name="Google Shape;133;p5"/>
          <p:cNvSpPr/>
          <p:nvPr/>
        </p:nvSpPr>
        <p:spPr>
          <a:xfrm rot="-5775818">
            <a:off x="1753344" y="5996844"/>
            <a:ext cx="559960" cy="380239"/>
          </a:xfrm>
          <a:custGeom>
            <a:avLst/>
            <a:gdLst/>
            <a:ahLst/>
            <a:cxnLst/>
            <a:rect l="l" t="t" r="r" b="b"/>
            <a:pathLst>
              <a:path w="16017" h="10943" extrusionOk="0">
                <a:moveTo>
                  <a:pt x="10997" y="0"/>
                </a:moveTo>
                <a:cubicBezTo>
                  <a:pt x="10762" y="0"/>
                  <a:pt x="10525" y="20"/>
                  <a:pt x="10291" y="59"/>
                </a:cubicBezTo>
                <a:lnTo>
                  <a:pt x="10084" y="3308"/>
                </a:lnTo>
                <a:cubicBezTo>
                  <a:pt x="10239" y="3334"/>
                  <a:pt x="10394" y="3360"/>
                  <a:pt x="10549" y="3360"/>
                </a:cubicBezTo>
                <a:cubicBezTo>
                  <a:pt x="10729" y="3360"/>
                  <a:pt x="10936" y="3360"/>
                  <a:pt x="11116" y="3412"/>
                </a:cubicBezTo>
                <a:cubicBezTo>
                  <a:pt x="11322" y="3463"/>
                  <a:pt x="11503" y="3541"/>
                  <a:pt x="11683" y="3644"/>
                </a:cubicBezTo>
                <a:cubicBezTo>
                  <a:pt x="11890" y="3747"/>
                  <a:pt x="12070" y="3927"/>
                  <a:pt x="12173" y="4134"/>
                </a:cubicBezTo>
                <a:cubicBezTo>
                  <a:pt x="12354" y="4417"/>
                  <a:pt x="12431" y="4753"/>
                  <a:pt x="12406" y="5088"/>
                </a:cubicBezTo>
                <a:cubicBezTo>
                  <a:pt x="12380" y="5398"/>
                  <a:pt x="12199" y="5681"/>
                  <a:pt x="11941" y="5836"/>
                </a:cubicBezTo>
                <a:cubicBezTo>
                  <a:pt x="11729" y="5952"/>
                  <a:pt x="11501" y="6010"/>
                  <a:pt x="11270" y="6010"/>
                </a:cubicBezTo>
                <a:cubicBezTo>
                  <a:pt x="11193" y="6010"/>
                  <a:pt x="11116" y="6004"/>
                  <a:pt x="11039" y="5991"/>
                </a:cubicBezTo>
                <a:cubicBezTo>
                  <a:pt x="10703" y="5939"/>
                  <a:pt x="10368" y="5836"/>
                  <a:pt x="10059" y="5707"/>
                </a:cubicBezTo>
                <a:cubicBezTo>
                  <a:pt x="9723" y="5552"/>
                  <a:pt x="9414" y="5398"/>
                  <a:pt x="9130" y="5191"/>
                </a:cubicBezTo>
                <a:cubicBezTo>
                  <a:pt x="8846" y="5011"/>
                  <a:pt x="8614" y="4882"/>
                  <a:pt x="8460" y="4804"/>
                </a:cubicBezTo>
                <a:cubicBezTo>
                  <a:pt x="8124" y="4598"/>
                  <a:pt x="7763" y="4443"/>
                  <a:pt x="7376" y="4340"/>
                </a:cubicBezTo>
                <a:cubicBezTo>
                  <a:pt x="7185" y="4308"/>
                  <a:pt x="6994" y="4286"/>
                  <a:pt x="6803" y="4286"/>
                </a:cubicBezTo>
                <a:cubicBezTo>
                  <a:pt x="6684" y="4286"/>
                  <a:pt x="6566" y="4295"/>
                  <a:pt x="6448" y="4314"/>
                </a:cubicBezTo>
                <a:cubicBezTo>
                  <a:pt x="6138" y="4340"/>
                  <a:pt x="5855" y="4443"/>
                  <a:pt x="5597" y="4572"/>
                </a:cubicBezTo>
                <a:cubicBezTo>
                  <a:pt x="5339" y="4701"/>
                  <a:pt x="5055" y="4856"/>
                  <a:pt x="4797" y="5011"/>
                </a:cubicBezTo>
                <a:lnTo>
                  <a:pt x="6577" y="7925"/>
                </a:lnTo>
                <a:cubicBezTo>
                  <a:pt x="6706" y="7844"/>
                  <a:pt x="6845" y="7804"/>
                  <a:pt x="6988" y="7804"/>
                </a:cubicBezTo>
                <a:cubicBezTo>
                  <a:pt x="7073" y="7804"/>
                  <a:pt x="7160" y="7819"/>
                  <a:pt x="7247" y="7848"/>
                </a:cubicBezTo>
                <a:cubicBezTo>
                  <a:pt x="7531" y="7899"/>
                  <a:pt x="7789" y="8028"/>
                  <a:pt x="8047" y="8157"/>
                </a:cubicBezTo>
                <a:cubicBezTo>
                  <a:pt x="8331" y="8312"/>
                  <a:pt x="8614" y="8492"/>
                  <a:pt x="8950" y="8699"/>
                </a:cubicBezTo>
                <a:cubicBezTo>
                  <a:pt x="9259" y="8905"/>
                  <a:pt x="9620" y="9086"/>
                  <a:pt x="9955" y="9240"/>
                </a:cubicBezTo>
                <a:cubicBezTo>
                  <a:pt x="10457" y="9491"/>
                  <a:pt x="11026" y="9623"/>
                  <a:pt x="11595" y="9623"/>
                </a:cubicBezTo>
                <a:cubicBezTo>
                  <a:pt x="11728" y="9623"/>
                  <a:pt x="11861" y="9616"/>
                  <a:pt x="11993" y="9601"/>
                </a:cubicBezTo>
                <a:cubicBezTo>
                  <a:pt x="12638" y="9524"/>
                  <a:pt x="13257" y="9292"/>
                  <a:pt x="13824" y="8931"/>
                </a:cubicBezTo>
                <a:cubicBezTo>
                  <a:pt x="14443" y="8570"/>
                  <a:pt x="14959" y="8054"/>
                  <a:pt x="15372" y="7461"/>
                </a:cubicBezTo>
                <a:cubicBezTo>
                  <a:pt x="15681" y="6971"/>
                  <a:pt x="15887" y="6378"/>
                  <a:pt x="15965" y="5784"/>
                </a:cubicBezTo>
                <a:cubicBezTo>
                  <a:pt x="16016" y="5217"/>
                  <a:pt x="15965" y="4624"/>
                  <a:pt x="15810" y="4082"/>
                </a:cubicBezTo>
                <a:cubicBezTo>
                  <a:pt x="15655" y="3515"/>
                  <a:pt x="15423" y="2999"/>
                  <a:pt x="15114" y="2509"/>
                </a:cubicBezTo>
                <a:cubicBezTo>
                  <a:pt x="14624" y="1658"/>
                  <a:pt x="13876" y="962"/>
                  <a:pt x="12999" y="497"/>
                </a:cubicBezTo>
                <a:cubicBezTo>
                  <a:pt x="12382" y="170"/>
                  <a:pt x="11693" y="0"/>
                  <a:pt x="10997" y="0"/>
                </a:cubicBezTo>
                <a:close/>
                <a:moveTo>
                  <a:pt x="3069" y="6171"/>
                </a:moveTo>
                <a:lnTo>
                  <a:pt x="0" y="8054"/>
                </a:lnTo>
                <a:lnTo>
                  <a:pt x="1780" y="10943"/>
                </a:lnTo>
                <a:lnTo>
                  <a:pt x="4849" y="9060"/>
                </a:lnTo>
                <a:lnTo>
                  <a:pt x="3069" y="617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34" name="Google Shape;134;p5"/>
          <p:cNvSpPr/>
          <p:nvPr/>
        </p:nvSpPr>
        <p:spPr>
          <a:xfrm rot="-5775818">
            <a:off x="1789249" y="4441281"/>
            <a:ext cx="323733" cy="541605"/>
          </a:xfrm>
          <a:custGeom>
            <a:avLst/>
            <a:gdLst/>
            <a:ahLst/>
            <a:cxnLst/>
            <a:rect l="l" t="t" r="r" b="b"/>
            <a:pathLst>
              <a:path w="9260" h="15587" extrusionOk="0">
                <a:moveTo>
                  <a:pt x="5081" y="1"/>
                </a:moveTo>
                <a:lnTo>
                  <a:pt x="4901" y="3534"/>
                </a:lnTo>
                <a:lnTo>
                  <a:pt x="8279" y="3689"/>
                </a:lnTo>
                <a:lnTo>
                  <a:pt x="8434" y="130"/>
                </a:lnTo>
                <a:lnTo>
                  <a:pt x="5081" y="1"/>
                </a:lnTo>
                <a:close/>
                <a:moveTo>
                  <a:pt x="4875" y="5597"/>
                </a:moveTo>
                <a:cubicBezTo>
                  <a:pt x="4875" y="5830"/>
                  <a:pt x="4772" y="6036"/>
                  <a:pt x="4591" y="6191"/>
                </a:cubicBezTo>
                <a:cubicBezTo>
                  <a:pt x="4385" y="6371"/>
                  <a:pt x="4153" y="6526"/>
                  <a:pt x="3895" y="6655"/>
                </a:cubicBezTo>
                <a:cubicBezTo>
                  <a:pt x="3585" y="6810"/>
                  <a:pt x="3302" y="6939"/>
                  <a:pt x="2941" y="7093"/>
                </a:cubicBezTo>
                <a:cubicBezTo>
                  <a:pt x="2605" y="7222"/>
                  <a:pt x="2270" y="7403"/>
                  <a:pt x="1961" y="7609"/>
                </a:cubicBezTo>
                <a:cubicBezTo>
                  <a:pt x="1342" y="7944"/>
                  <a:pt x="852" y="8434"/>
                  <a:pt x="516" y="9053"/>
                </a:cubicBezTo>
                <a:cubicBezTo>
                  <a:pt x="233" y="9647"/>
                  <a:pt x="78" y="10266"/>
                  <a:pt x="52" y="10936"/>
                </a:cubicBezTo>
                <a:cubicBezTo>
                  <a:pt x="1" y="11633"/>
                  <a:pt x="104" y="12355"/>
                  <a:pt x="387" y="12999"/>
                </a:cubicBezTo>
                <a:cubicBezTo>
                  <a:pt x="620" y="13541"/>
                  <a:pt x="981" y="14031"/>
                  <a:pt x="1419" y="14418"/>
                </a:cubicBezTo>
                <a:cubicBezTo>
                  <a:pt x="1857" y="14779"/>
                  <a:pt x="2373" y="15063"/>
                  <a:pt x="2915" y="15243"/>
                </a:cubicBezTo>
                <a:cubicBezTo>
                  <a:pt x="3457" y="15424"/>
                  <a:pt x="4024" y="15553"/>
                  <a:pt x="4591" y="15579"/>
                </a:cubicBezTo>
                <a:cubicBezTo>
                  <a:pt x="4687" y="15584"/>
                  <a:pt x="4782" y="15586"/>
                  <a:pt x="4878" y="15586"/>
                </a:cubicBezTo>
                <a:cubicBezTo>
                  <a:pt x="5740" y="15586"/>
                  <a:pt x="6611" y="15377"/>
                  <a:pt x="7377" y="14960"/>
                </a:cubicBezTo>
                <a:cubicBezTo>
                  <a:pt x="8202" y="14521"/>
                  <a:pt x="8847" y="13825"/>
                  <a:pt x="9259" y="12974"/>
                </a:cubicBezTo>
                <a:lnTo>
                  <a:pt x="6706" y="11014"/>
                </a:lnTo>
                <a:cubicBezTo>
                  <a:pt x="6603" y="11117"/>
                  <a:pt x="6526" y="11246"/>
                  <a:pt x="6422" y="11375"/>
                </a:cubicBezTo>
                <a:cubicBezTo>
                  <a:pt x="6319" y="11529"/>
                  <a:pt x="6190" y="11658"/>
                  <a:pt x="6061" y="11787"/>
                </a:cubicBezTo>
                <a:cubicBezTo>
                  <a:pt x="5907" y="11942"/>
                  <a:pt x="5726" y="12045"/>
                  <a:pt x="5546" y="12123"/>
                </a:cubicBezTo>
                <a:cubicBezTo>
                  <a:pt x="5353" y="12208"/>
                  <a:pt x="5161" y="12258"/>
                  <a:pt x="4969" y="12258"/>
                </a:cubicBezTo>
                <a:cubicBezTo>
                  <a:pt x="4929" y="12258"/>
                  <a:pt x="4889" y="12256"/>
                  <a:pt x="4849" y="12252"/>
                </a:cubicBezTo>
                <a:cubicBezTo>
                  <a:pt x="4540" y="12252"/>
                  <a:pt x="4204" y="12123"/>
                  <a:pt x="3972" y="11942"/>
                </a:cubicBezTo>
                <a:cubicBezTo>
                  <a:pt x="3714" y="11736"/>
                  <a:pt x="3585" y="11426"/>
                  <a:pt x="3611" y="11117"/>
                </a:cubicBezTo>
                <a:cubicBezTo>
                  <a:pt x="3637" y="10807"/>
                  <a:pt x="3766" y="10524"/>
                  <a:pt x="3972" y="10291"/>
                </a:cubicBezTo>
                <a:cubicBezTo>
                  <a:pt x="4204" y="10059"/>
                  <a:pt x="4488" y="9827"/>
                  <a:pt x="4772" y="9647"/>
                </a:cubicBezTo>
                <a:cubicBezTo>
                  <a:pt x="5056" y="9492"/>
                  <a:pt x="5365" y="9337"/>
                  <a:pt x="5675" y="9208"/>
                </a:cubicBezTo>
                <a:cubicBezTo>
                  <a:pt x="5984" y="9053"/>
                  <a:pt x="6216" y="8950"/>
                  <a:pt x="6397" y="8873"/>
                </a:cubicBezTo>
                <a:cubicBezTo>
                  <a:pt x="6732" y="8718"/>
                  <a:pt x="7067" y="8512"/>
                  <a:pt x="7351" y="8228"/>
                </a:cubicBezTo>
                <a:cubicBezTo>
                  <a:pt x="7583" y="8022"/>
                  <a:pt x="7764" y="7764"/>
                  <a:pt x="7893" y="7480"/>
                </a:cubicBezTo>
                <a:cubicBezTo>
                  <a:pt x="8021" y="7222"/>
                  <a:pt x="8125" y="6939"/>
                  <a:pt x="8150" y="6655"/>
                </a:cubicBezTo>
                <a:cubicBezTo>
                  <a:pt x="8202" y="6345"/>
                  <a:pt x="8254" y="6062"/>
                  <a:pt x="8254" y="5752"/>
                </a:cubicBezTo>
                <a:lnTo>
                  <a:pt x="4875" y="559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35" name="Google Shape;135;p5"/>
          <p:cNvSpPr/>
          <p:nvPr/>
        </p:nvSpPr>
        <p:spPr>
          <a:xfrm>
            <a:off x="2171077" y="-613006"/>
            <a:ext cx="8367374" cy="8418975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36" name="Google Shape;136;p5"/>
          <p:cNvSpPr/>
          <p:nvPr/>
        </p:nvSpPr>
        <p:spPr>
          <a:xfrm>
            <a:off x="11277339" y="702539"/>
            <a:ext cx="993715" cy="272644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37" name="Google Shape;137;p5"/>
          <p:cNvSpPr/>
          <p:nvPr/>
        </p:nvSpPr>
        <p:spPr>
          <a:xfrm>
            <a:off x="3050028" y="177523"/>
            <a:ext cx="993715" cy="272644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38" name="Google Shape;138;p5"/>
          <p:cNvSpPr/>
          <p:nvPr/>
        </p:nvSpPr>
        <p:spPr>
          <a:xfrm>
            <a:off x="-80354" y="2249062"/>
            <a:ext cx="974669" cy="268524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39" name="Google Shape;139;p5"/>
          <p:cNvSpPr/>
          <p:nvPr/>
        </p:nvSpPr>
        <p:spPr>
          <a:xfrm rot="-3847606">
            <a:off x="4504401" y="2935128"/>
            <a:ext cx="678106" cy="424398"/>
          </a:xfrm>
          <a:custGeom>
            <a:avLst/>
            <a:gdLst/>
            <a:ahLst/>
            <a:cxnLst/>
            <a:rect l="l" t="t" r="r" b="b"/>
            <a:pathLst>
              <a:path w="19395" h="12213" extrusionOk="0">
                <a:moveTo>
                  <a:pt x="13461" y="0"/>
                </a:moveTo>
                <a:cubicBezTo>
                  <a:pt x="13332" y="0"/>
                  <a:pt x="13204" y="5"/>
                  <a:pt x="13076" y="14"/>
                </a:cubicBezTo>
                <a:lnTo>
                  <a:pt x="12509" y="3882"/>
                </a:lnTo>
                <a:cubicBezTo>
                  <a:pt x="12689" y="3908"/>
                  <a:pt x="12870" y="3934"/>
                  <a:pt x="13076" y="3960"/>
                </a:cubicBezTo>
                <a:cubicBezTo>
                  <a:pt x="13283" y="3986"/>
                  <a:pt x="13515" y="4011"/>
                  <a:pt x="13747" y="4089"/>
                </a:cubicBezTo>
                <a:cubicBezTo>
                  <a:pt x="13979" y="4166"/>
                  <a:pt x="14211" y="4269"/>
                  <a:pt x="14417" y="4424"/>
                </a:cubicBezTo>
                <a:cubicBezTo>
                  <a:pt x="14624" y="4579"/>
                  <a:pt x="14830" y="4811"/>
                  <a:pt x="14933" y="5069"/>
                </a:cubicBezTo>
                <a:cubicBezTo>
                  <a:pt x="15139" y="5404"/>
                  <a:pt x="15191" y="5817"/>
                  <a:pt x="15139" y="6204"/>
                </a:cubicBezTo>
                <a:cubicBezTo>
                  <a:pt x="15062" y="6590"/>
                  <a:pt x="14830" y="6900"/>
                  <a:pt x="14495" y="7055"/>
                </a:cubicBezTo>
                <a:cubicBezTo>
                  <a:pt x="14273" y="7166"/>
                  <a:pt x="14051" y="7218"/>
                  <a:pt x="13829" y="7218"/>
                </a:cubicBezTo>
                <a:cubicBezTo>
                  <a:pt x="13690" y="7218"/>
                  <a:pt x="13551" y="7198"/>
                  <a:pt x="13411" y="7158"/>
                </a:cubicBezTo>
                <a:cubicBezTo>
                  <a:pt x="12999" y="7080"/>
                  <a:pt x="12612" y="6926"/>
                  <a:pt x="12251" y="6719"/>
                </a:cubicBezTo>
                <a:cubicBezTo>
                  <a:pt x="11864" y="6513"/>
                  <a:pt x="11529" y="6281"/>
                  <a:pt x="11193" y="6049"/>
                </a:cubicBezTo>
                <a:cubicBezTo>
                  <a:pt x="10858" y="5817"/>
                  <a:pt x="10626" y="5610"/>
                  <a:pt x="10446" y="5481"/>
                </a:cubicBezTo>
                <a:cubicBezTo>
                  <a:pt x="10059" y="5198"/>
                  <a:pt x="9646" y="4991"/>
                  <a:pt x="9208" y="4837"/>
                </a:cubicBezTo>
                <a:cubicBezTo>
                  <a:pt x="8912" y="4758"/>
                  <a:pt x="8632" y="4724"/>
                  <a:pt x="8343" y="4724"/>
                </a:cubicBezTo>
                <a:cubicBezTo>
                  <a:pt x="8254" y="4724"/>
                  <a:pt x="8164" y="4727"/>
                  <a:pt x="8073" y="4733"/>
                </a:cubicBezTo>
                <a:cubicBezTo>
                  <a:pt x="7712" y="4733"/>
                  <a:pt x="7376" y="4811"/>
                  <a:pt x="7041" y="4966"/>
                </a:cubicBezTo>
                <a:cubicBezTo>
                  <a:pt x="6680" y="5069"/>
                  <a:pt x="6371" y="5249"/>
                  <a:pt x="6035" y="5404"/>
                </a:cubicBezTo>
                <a:lnTo>
                  <a:pt x="7892" y="9015"/>
                </a:lnTo>
                <a:cubicBezTo>
                  <a:pt x="8027" y="8940"/>
                  <a:pt x="8189" y="8899"/>
                  <a:pt x="8351" y="8899"/>
                </a:cubicBezTo>
                <a:cubicBezTo>
                  <a:pt x="8467" y="8899"/>
                  <a:pt x="8584" y="8920"/>
                  <a:pt x="8692" y="8963"/>
                </a:cubicBezTo>
                <a:cubicBezTo>
                  <a:pt x="9027" y="9092"/>
                  <a:pt x="9337" y="9247"/>
                  <a:pt x="9620" y="9453"/>
                </a:cubicBezTo>
                <a:cubicBezTo>
                  <a:pt x="9930" y="9660"/>
                  <a:pt x="10291" y="9917"/>
                  <a:pt x="10626" y="10175"/>
                </a:cubicBezTo>
                <a:cubicBezTo>
                  <a:pt x="10987" y="10459"/>
                  <a:pt x="11374" y="10717"/>
                  <a:pt x="11787" y="10923"/>
                </a:cubicBezTo>
                <a:cubicBezTo>
                  <a:pt x="12473" y="11340"/>
                  <a:pt x="13251" y="11570"/>
                  <a:pt x="14035" y="11570"/>
                </a:cubicBezTo>
                <a:cubicBezTo>
                  <a:pt x="14076" y="11570"/>
                  <a:pt x="14118" y="11569"/>
                  <a:pt x="14159" y="11568"/>
                </a:cubicBezTo>
                <a:cubicBezTo>
                  <a:pt x="14959" y="11516"/>
                  <a:pt x="15707" y="11284"/>
                  <a:pt x="16429" y="10923"/>
                </a:cubicBezTo>
                <a:cubicBezTo>
                  <a:pt x="17203" y="10562"/>
                  <a:pt x="17873" y="10021"/>
                  <a:pt x="18415" y="9324"/>
                </a:cubicBezTo>
                <a:cubicBezTo>
                  <a:pt x="18853" y="8757"/>
                  <a:pt x="19137" y="8086"/>
                  <a:pt x="19292" y="7390"/>
                </a:cubicBezTo>
                <a:cubicBezTo>
                  <a:pt x="19395" y="6719"/>
                  <a:pt x="19395" y="5997"/>
                  <a:pt x="19266" y="5327"/>
                </a:cubicBezTo>
                <a:cubicBezTo>
                  <a:pt x="19137" y="4656"/>
                  <a:pt x="18905" y="4011"/>
                  <a:pt x="18595" y="3392"/>
                </a:cubicBezTo>
                <a:cubicBezTo>
                  <a:pt x="18080" y="2335"/>
                  <a:pt x="17280" y="1432"/>
                  <a:pt x="16274" y="787"/>
                </a:cubicBezTo>
                <a:cubicBezTo>
                  <a:pt x="15430" y="263"/>
                  <a:pt x="14445" y="0"/>
                  <a:pt x="13461" y="0"/>
                </a:cubicBezTo>
                <a:close/>
                <a:moveTo>
                  <a:pt x="3843" y="6616"/>
                </a:moveTo>
                <a:lnTo>
                  <a:pt x="0" y="8576"/>
                </a:lnTo>
                <a:lnTo>
                  <a:pt x="1857" y="12213"/>
                </a:lnTo>
                <a:lnTo>
                  <a:pt x="5700" y="10253"/>
                </a:lnTo>
                <a:lnTo>
                  <a:pt x="3843" y="661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40" name="Google Shape;140;p5"/>
          <p:cNvSpPr/>
          <p:nvPr/>
        </p:nvSpPr>
        <p:spPr>
          <a:xfrm rot="9000128" flipH="1">
            <a:off x="7678452" y="2845526"/>
            <a:ext cx="546764" cy="613438"/>
          </a:xfrm>
          <a:custGeom>
            <a:avLst/>
            <a:gdLst/>
            <a:ahLst/>
            <a:cxnLst/>
            <a:rect l="l" t="t" r="r" b="b"/>
            <a:pathLst>
              <a:path w="15734" h="17545" extrusionOk="0">
                <a:moveTo>
                  <a:pt x="3586" y="1"/>
                </a:moveTo>
                <a:lnTo>
                  <a:pt x="1" y="1987"/>
                </a:lnTo>
                <a:lnTo>
                  <a:pt x="2090" y="5752"/>
                </a:lnTo>
                <a:lnTo>
                  <a:pt x="5649" y="3792"/>
                </a:lnTo>
                <a:lnTo>
                  <a:pt x="3586" y="1"/>
                </a:lnTo>
                <a:close/>
                <a:moveTo>
                  <a:pt x="6809" y="6010"/>
                </a:moveTo>
                <a:lnTo>
                  <a:pt x="3225" y="7970"/>
                </a:lnTo>
                <a:cubicBezTo>
                  <a:pt x="3405" y="8306"/>
                  <a:pt x="3586" y="8615"/>
                  <a:pt x="3792" y="8925"/>
                </a:cubicBezTo>
                <a:cubicBezTo>
                  <a:pt x="4205" y="9544"/>
                  <a:pt x="4824" y="9982"/>
                  <a:pt x="5520" y="10214"/>
                </a:cubicBezTo>
                <a:cubicBezTo>
                  <a:pt x="5907" y="10322"/>
                  <a:pt x="6294" y="10375"/>
                  <a:pt x="6681" y="10375"/>
                </a:cubicBezTo>
                <a:cubicBezTo>
                  <a:pt x="6758" y="10375"/>
                  <a:pt x="6835" y="10373"/>
                  <a:pt x="6913" y="10369"/>
                </a:cubicBezTo>
                <a:cubicBezTo>
                  <a:pt x="7145" y="10369"/>
                  <a:pt x="7428" y="10369"/>
                  <a:pt x="7841" y="10343"/>
                </a:cubicBezTo>
                <a:cubicBezTo>
                  <a:pt x="7962" y="10335"/>
                  <a:pt x="8083" y="10332"/>
                  <a:pt x="8204" y="10332"/>
                </a:cubicBezTo>
                <a:cubicBezTo>
                  <a:pt x="8498" y="10332"/>
                  <a:pt x="8795" y="10351"/>
                  <a:pt x="9105" y="10369"/>
                </a:cubicBezTo>
                <a:cubicBezTo>
                  <a:pt x="9518" y="10420"/>
                  <a:pt x="9930" y="10498"/>
                  <a:pt x="10317" y="10653"/>
                </a:cubicBezTo>
                <a:cubicBezTo>
                  <a:pt x="10652" y="10781"/>
                  <a:pt x="10962" y="11014"/>
                  <a:pt x="11142" y="11349"/>
                </a:cubicBezTo>
                <a:cubicBezTo>
                  <a:pt x="11349" y="11684"/>
                  <a:pt x="11349" y="12071"/>
                  <a:pt x="11194" y="12406"/>
                </a:cubicBezTo>
                <a:cubicBezTo>
                  <a:pt x="11039" y="12767"/>
                  <a:pt x="10755" y="13077"/>
                  <a:pt x="10394" y="13257"/>
                </a:cubicBezTo>
                <a:cubicBezTo>
                  <a:pt x="10162" y="13412"/>
                  <a:pt x="9879" y="13490"/>
                  <a:pt x="9595" y="13490"/>
                </a:cubicBezTo>
                <a:cubicBezTo>
                  <a:pt x="9337" y="13490"/>
                  <a:pt x="9105" y="13464"/>
                  <a:pt x="8847" y="13386"/>
                </a:cubicBezTo>
                <a:cubicBezTo>
                  <a:pt x="8641" y="13309"/>
                  <a:pt x="8434" y="13232"/>
                  <a:pt x="8228" y="13128"/>
                </a:cubicBezTo>
                <a:cubicBezTo>
                  <a:pt x="8073" y="13025"/>
                  <a:pt x="7893" y="12948"/>
                  <a:pt x="7712" y="12871"/>
                </a:cubicBezTo>
                <a:lnTo>
                  <a:pt x="6010" y="16378"/>
                </a:lnTo>
                <a:cubicBezTo>
                  <a:pt x="6913" y="17100"/>
                  <a:pt x="7996" y="17487"/>
                  <a:pt x="9105" y="17539"/>
                </a:cubicBezTo>
                <a:cubicBezTo>
                  <a:pt x="9190" y="17542"/>
                  <a:pt x="9276" y="17544"/>
                  <a:pt x="9361" y="17544"/>
                </a:cubicBezTo>
                <a:cubicBezTo>
                  <a:pt x="10461" y="17544"/>
                  <a:pt x="11552" y="17238"/>
                  <a:pt x="12509" y="16688"/>
                </a:cubicBezTo>
                <a:cubicBezTo>
                  <a:pt x="13102" y="16378"/>
                  <a:pt x="13644" y="15965"/>
                  <a:pt x="14134" y="15475"/>
                </a:cubicBezTo>
                <a:cubicBezTo>
                  <a:pt x="14624" y="14985"/>
                  <a:pt x="15037" y="14392"/>
                  <a:pt x="15320" y="13773"/>
                </a:cubicBezTo>
                <a:cubicBezTo>
                  <a:pt x="15604" y="13103"/>
                  <a:pt x="15733" y="12381"/>
                  <a:pt x="15682" y="11658"/>
                </a:cubicBezTo>
                <a:cubicBezTo>
                  <a:pt x="15630" y="10807"/>
                  <a:pt x="15372" y="9982"/>
                  <a:pt x="14934" y="9234"/>
                </a:cubicBezTo>
                <a:cubicBezTo>
                  <a:pt x="14573" y="8538"/>
                  <a:pt x="14057" y="7919"/>
                  <a:pt x="13412" y="7429"/>
                </a:cubicBezTo>
                <a:cubicBezTo>
                  <a:pt x="12741" y="6939"/>
                  <a:pt x="11942" y="6655"/>
                  <a:pt x="11091" y="6629"/>
                </a:cubicBezTo>
                <a:cubicBezTo>
                  <a:pt x="10834" y="6599"/>
                  <a:pt x="10568" y="6586"/>
                  <a:pt x="10299" y="6586"/>
                </a:cubicBezTo>
                <a:cubicBezTo>
                  <a:pt x="10108" y="6586"/>
                  <a:pt x="9916" y="6593"/>
                  <a:pt x="9724" y="6603"/>
                </a:cubicBezTo>
                <a:cubicBezTo>
                  <a:pt x="9285" y="6629"/>
                  <a:pt x="8873" y="6629"/>
                  <a:pt x="8486" y="6629"/>
                </a:cubicBezTo>
                <a:cubicBezTo>
                  <a:pt x="8125" y="6629"/>
                  <a:pt x="7790" y="6578"/>
                  <a:pt x="7454" y="6500"/>
                </a:cubicBezTo>
                <a:cubicBezTo>
                  <a:pt x="7171" y="6449"/>
                  <a:pt x="6938" y="6268"/>
                  <a:pt x="6809" y="601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41" name="Google Shape;141;p5"/>
          <p:cNvSpPr/>
          <p:nvPr/>
        </p:nvSpPr>
        <p:spPr>
          <a:xfrm rot="-4520723">
            <a:off x="10417097" y="5621241"/>
            <a:ext cx="409413" cy="339641"/>
          </a:xfrm>
          <a:custGeom>
            <a:avLst/>
            <a:gdLst/>
            <a:ahLst/>
            <a:cxnLst/>
            <a:rect l="l" t="t" r="r" b="b"/>
            <a:pathLst>
              <a:path w="11710" h="9774" extrusionOk="0">
                <a:moveTo>
                  <a:pt x="9904" y="1"/>
                </a:moveTo>
                <a:lnTo>
                  <a:pt x="7893" y="1909"/>
                </a:lnTo>
                <a:lnTo>
                  <a:pt x="9698" y="3818"/>
                </a:lnTo>
                <a:lnTo>
                  <a:pt x="11710" y="1909"/>
                </a:lnTo>
                <a:lnTo>
                  <a:pt x="9904" y="1"/>
                </a:lnTo>
                <a:close/>
                <a:moveTo>
                  <a:pt x="3277" y="2502"/>
                </a:moveTo>
                <a:cubicBezTo>
                  <a:pt x="2991" y="2502"/>
                  <a:pt x="2704" y="2548"/>
                  <a:pt x="2425" y="2632"/>
                </a:cubicBezTo>
                <a:cubicBezTo>
                  <a:pt x="1961" y="2812"/>
                  <a:pt x="1522" y="3096"/>
                  <a:pt x="1161" y="3457"/>
                </a:cubicBezTo>
                <a:cubicBezTo>
                  <a:pt x="749" y="3818"/>
                  <a:pt x="413" y="4282"/>
                  <a:pt x="233" y="4798"/>
                </a:cubicBezTo>
                <a:cubicBezTo>
                  <a:pt x="52" y="5236"/>
                  <a:pt x="1" y="5701"/>
                  <a:pt x="52" y="6139"/>
                </a:cubicBezTo>
                <a:cubicBezTo>
                  <a:pt x="104" y="6603"/>
                  <a:pt x="233" y="7016"/>
                  <a:pt x="439" y="7429"/>
                </a:cubicBezTo>
                <a:cubicBezTo>
                  <a:pt x="645" y="7815"/>
                  <a:pt x="903" y="8177"/>
                  <a:pt x="1213" y="8486"/>
                </a:cubicBezTo>
                <a:cubicBezTo>
                  <a:pt x="1703" y="9053"/>
                  <a:pt x="2373" y="9440"/>
                  <a:pt x="3096" y="9647"/>
                </a:cubicBezTo>
                <a:cubicBezTo>
                  <a:pt x="3386" y="9733"/>
                  <a:pt x="3686" y="9774"/>
                  <a:pt x="3987" y="9774"/>
                </a:cubicBezTo>
                <a:cubicBezTo>
                  <a:pt x="4407" y="9774"/>
                  <a:pt x="4831" y="9694"/>
                  <a:pt x="5236" y="9543"/>
                </a:cubicBezTo>
                <a:lnTo>
                  <a:pt x="4875" y="7068"/>
                </a:lnTo>
                <a:cubicBezTo>
                  <a:pt x="4746" y="7068"/>
                  <a:pt x="4617" y="7093"/>
                  <a:pt x="4514" y="7119"/>
                </a:cubicBezTo>
                <a:cubicBezTo>
                  <a:pt x="4359" y="7145"/>
                  <a:pt x="4205" y="7171"/>
                  <a:pt x="4076" y="7171"/>
                </a:cubicBezTo>
                <a:cubicBezTo>
                  <a:pt x="3921" y="7145"/>
                  <a:pt x="3740" y="7119"/>
                  <a:pt x="3611" y="7093"/>
                </a:cubicBezTo>
                <a:cubicBezTo>
                  <a:pt x="3431" y="7016"/>
                  <a:pt x="3276" y="6913"/>
                  <a:pt x="3147" y="6784"/>
                </a:cubicBezTo>
                <a:cubicBezTo>
                  <a:pt x="2967" y="6603"/>
                  <a:pt x="2863" y="6371"/>
                  <a:pt x="2838" y="6113"/>
                </a:cubicBezTo>
                <a:cubicBezTo>
                  <a:pt x="2812" y="5881"/>
                  <a:pt x="2889" y="5623"/>
                  <a:pt x="3070" y="5468"/>
                </a:cubicBezTo>
                <a:cubicBezTo>
                  <a:pt x="3250" y="5288"/>
                  <a:pt x="3482" y="5211"/>
                  <a:pt x="3715" y="5211"/>
                </a:cubicBezTo>
                <a:cubicBezTo>
                  <a:pt x="3784" y="5204"/>
                  <a:pt x="3855" y="5200"/>
                  <a:pt x="3926" y="5200"/>
                </a:cubicBezTo>
                <a:cubicBezTo>
                  <a:pt x="4123" y="5200"/>
                  <a:pt x="4325" y="5224"/>
                  <a:pt x="4514" y="5262"/>
                </a:cubicBezTo>
                <a:cubicBezTo>
                  <a:pt x="4772" y="5314"/>
                  <a:pt x="5030" y="5391"/>
                  <a:pt x="5288" y="5494"/>
                </a:cubicBezTo>
                <a:cubicBezTo>
                  <a:pt x="5520" y="5572"/>
                  <a:pt x="5726" y="5649"/>
                  <a:pt x="5855" y="5701"/>
                </a:cubicBezTo>
                <a:cubicBezTo>
                  <a:pt x="6139" y="5804"/>
                  <a:pt x="6423" y="5855"/>
                  <a:pt x="6732" y="5855"/>
                </a:cubicBezTo>
                <a:cubicBezTo>
                  <a:pt x="6964" y="5855"/>
                  <a:pt x="7222" y="5830"/>
                  <a:pt x="7454" y="5726"/>
                </a:cubicBezTo>
                <a:cubicBezTo>
                  <a:pt x="7661" y="5649"/>
                  <a:pt x="7867" y="5546"/>
                  <a:pt x="8047" y="5417"/>
                </a:cubicBezTo>
                <a:cubicBezTo>
                  <a:pt x="8228" y="5262"/>
                  <a:pt x="8409" y="5107"/>
                  <a:pt x="8563" y="4953"/>
                </a:cubicBezTo>
                <a:lnTo>
                  <a:pt x="6758" y="3070"/>
                </a:lnTo>
                <a:cubicBezTo>
                  <a:pt x="6646" y="3160"/>
                  <a:pt x="6495" y="3230"/>
                  <a:pt x="6339" y="3230"/>
                </a:cubicBezTo>
                <a:cubicBezTo>
                  <a:pt x="6315" y="3230"/>
                  <a:pt x="6292" y="3228"/>
                  <a:pt x="6268" y="3225"/>
                </a:cubicBezTo>
                <a:cubicBezTo>
                  <a:pt x="6036" y="3225"/>
                  <a:pt x="5829" y="3173"/>
                  <a:pt x="5623" y="3122"/>
                </a:cubicBezTo>
                <a:cubicBezTo>
                  <a:pt x="5365" y="3044"/>
                  <a:pt x="5107" y="2941"/>
                  <a:pt x="4849" y="2838"/>
                </a:cubicBezTo>
                <a:cubicBezTo>
                  <a:pt x="4591" y="2735"/>
                  <a:pt x="4308" y="2657"/>
                  <a:pt x="3998" y="2606"/>
                </a:cubicBezTo>
                <a:cubicBezTo>
                  <a:pt x="3762" y="2535"/>
                  <a:pt x="3520" y="2502"/>
                  <a:pt x="3277" y="250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2"/>
          </a:p>
        </p:txBody>
      </p:sp>
      <p:sp>
        <p:nvSpPr>
          <p:cNvPr id="142" name="Google Shape;142;p5"/>
          <p:cNvSpPr txBox="1">
            <a:spLocks noGrp="1"/>
          </p:cNvSpPr>
          <p:nvPr>
            <p:ph type="title"/>
          </p:nvPr>
        </p:nvSpPr>
        <p:spPr>
          <a:xfrm>
            <a:off x="3360852" y="754467"/>
            <a:ext cx="6005751" cy="13261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5"/>
          <p:cNvSpPr txBox="1">
            <a:spLocks noGrp="1"/>
          </p:cNvSpPr>
          <p:nvPr>
            <p:ph type="subTitle" idx="1"/>
          </p:nvPr>
        </p:nvSpPr>
        <p:spPr>
          <a:xfrm>
            <a:off x="3050028" y="4729404"/>
            <a:ext cx="3104827" cy="16605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46"/>
            </a:lvl1pPr>
            <a:lvl2pPr lvl="1">
              <a:spcBef>
                <a:spcPts val="222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22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22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22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22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22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22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223"/>
              </a:spcBef>
              <a:spcAft>
                <a:spcPts val="222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5"/>
          <p:cNvSpPr txBox="1">
            <a:spLocks noGrp="1"/>
          </p:cNvSpPr>
          <p:nvPr>
            <p:ph type="subTitle" idx="2"/>
          </p:nvPr>
        </p:nvSpPr>
        <p:spPr>
          <a:xfrm>
            <a:off x="6563947" y="4729404"/>
            <a:ext cx="3104827" cy="16605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46"/>
            </a:lvl1pPr>
            <a:lvl2pPr lvl="1" rtl="0">
              <a:spcBef>
                <a:spcPts val="222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22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22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22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22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22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22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223"/>
              </a:spcBef>
              <a:spcAft>
                <a:spcPts val="222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subTitle" idx="3"/>
          </p:nvPr>
        </p:nvSpPr>
        <p:spPr>
          <a:xfrm>
            <a:off x="2341998" y="3762722"/>
            <a:ext cx="3812858" cy="9666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>
              <a:spcBef>
                <a:spcPts val="222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2pPr>
            <a:lvl3pPr lvl="2">
              <a:spcBef>
                <a:spcPts val="222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3pPr>
            <a:lvl4pPr lvl="3">
              <a:spcBef>
                <a:spcPts val="222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4pPr>
            <a:lvl5pPr lvl="4">
              <a:spcBef>
                <a:spcPts val="222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5pPr>
            <a:lvl6pPr lvl="5">
              <a:spcBef>
                <a:spcPts val="222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6pPr>
            <a:lvl7pPr lvl="6">
              <a:spcBef>
                <a:spcPts val="222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7pPr>
            <a:lvl8pPr lvl="7">
              <a:spcBef>
                <a:spcPts val="222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8pPr>
            <a:lvl9pPr lvl="8">
              <a:spcBef>
                <a:spcPts val="2223"/>
              </a:spcBef>
              <a:spcAft>
                <a:spcPts val="2223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subTitle" idx="4"/>
          </p:nvPr>
        </p:nvSpPr>
        <p:spPr>
          <a:xfrm>
            <a:off x="6563947" y="3762722"/>
            <a:ext cx="3812858" cy="9666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 rtl="0">
              <a:spcBef>
                <a:spcPts val="222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2pPr>
            <a:lvl3pPr lvl="2" rtl="0">
              <a:spcBef>
                <a:spcPts val="222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3pPr>
            <a:lvl4pPr lvl="3" rtl="0">
              <a:spcBef>
                <a:spcPts val="222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4pPr>
            <a:lvl5pPr lvl="4" rtl="0">
              <a:spcBef>
                <a:spcPts val="222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5pPr>
            <a:lvl6pPr lvl="5" rtl="0">
              <a:spcBef>
                <a:spcPts val="222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6pPr>
            <a:lvl7pPr lvl="6" rtl="0">
              <a:spcBef>
                <a:spcPts val="222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7pPr>
            <a:lvl8pPr lvl="7" rtl="0">
              <a:spcBef>
                <a:spcPts val="2223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8pPr>
            <a:lvl9pPr lvl="8" rtl="0">
              <a:spcBef>
                <a:spcPts val="2223"/>
              </a:spcBef>
              <a:spcAft>
                <a:spcPts val="2223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17882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22"/>
          <p:cNvSpPr txBox="1">
            <a:spLocks noGrp="1"/>
          </p:cNvSpPr>
          <p:nvPr>
            <p:ph type="title" hasCustomPrompt="1"/>
          </p:nvPr>
        </p:nvSpPr>
        <p:spPr>
          <a:xfrm>
            <a:off x="1178113" y="2002414"/>
            <a:ext cx="1763405" cy="13194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900"/>
              <a:buNone/>
              <a:defRPr sz="7644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959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959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959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959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959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959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959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9590"/>
            </a:lvl9pPr>
          </a:lstStyle>
          <a:p>
            <a:r>
              <a:t>xx%</a:t>
            </a:r>
          </a:p>
        </p:txBody>
      </p:sp>
      <p:sp>
        <p:nvSpPr>
          <p:cNvPr id="630" name="Google Shape;630;p22"/>
          <p:cNvSpPr txBox="1">
            <a:spLocks noGrp="1"/>
          </p:cNvSpPr>
          <p:nvPr>
            <p:ph type="title" idx="2"/>
          </p:nvPr>
        </p:nvSpPr>
        <p:spPr>
          <a:xfrm>
            <a:off x="1178113" y="3058022"/>
            <a:ext cx="4080558" cy="12007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6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31" name="Google Shape;631;p22"/>
          <p:cNvSpPr txBox="1">
            <a:spLocks noGrp="1"/>
          </p:cNvSpPr>
          <p:nvPr>
            <p:ph type="subTitle" idx="1"/>
          </p:nvPr>
        </p:nvSpPr>
        <p:spPr>
          <a:xfrm>
            <a:off x="1178105" y="4447827"/>
            <a:ext cx="4080558" cy="11382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2085"/>
            </a:lvl1pPr>
            <a:lvl2pPr lvl="1">
              <a:spcBef>
                <a:spcPts val="222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22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22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22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22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22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22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223"/>
              </a:spcBef>
              <a:spcAft>
                <a:spcPts val="222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32" name="Google Shape;632;p22"/>
          <p:cNvGrpSpPr/>
          <p:nvPr/>
        </p:nvGrpSpPr>
        <p:grpSpPr>
          <a:xfrm>
            <a:off x="346240" y="264077"/>
            <a:ext cx="11921242" cy="6564869"/>
            <a:chOff x="249105" y="188834"/>
            <a:chExt cx="8576861" cy="4694366"/>
          </a:xfrm>
        </p:grpSpPr>
        <p:grpSp>
          <p:nvGrpSpPr>
            <p:cNvPr id="633" name="Google Shape;633;p22"/>
            <p:cNvGrpSpPr/>
            <p:nvPr/>
          </p:nvGrpSpPr>
          <p:grpSpPr>
            <a:xfrm rot="-2898405">
              <a:off x="256084" y="4595956"/>
              <a:ext cx="387999" cy="171013"/>
              <a:chOff x="1406961" y="-1212504"/>
              <a:chExt cx="6086670" cy="2682735"/>
            </a:xfrm>
          </p:grpSpPr>
          <p:sp>
            <p:nvSpPr>
              <p:cNvPr id="634" name="Google Shape;634;p22"/>
              <p:cNvSpPr/>
              <p:nvPr/>
            </p:nvSpPr>
            <p:spPr>
              <a:xfrm rot="-10575706">
                <a:off x="1475601" y="-1021005"/>
                <a:ext cx="5949390" cy="2299739"/>
              </a:xfrm>
              <a:custGeom>
                <a:avLst/>
                <a:gdLst/>
                <a:ahLst/>
                <a:cxnLst/>
                <a:rect l="l" t="t" r="r" b="b"/>
                <a:pathLst>
                  <a:path w="237969" h="91987" extrusionOk="0">
                    <a:moveTo>
                      <a:pt x="125964" y="0"/>
                    </a:moveTo>
                    <a:lnTo>
                      <a:pt x="123414" y="42"/>
                    </a:lnTo>
                    <a:lnTo>
                      <a:pt x="120865" y="125"/>
                    </a:lnTo>
                    <a:lnTo>
                      <a:pt x="118316" y="209"/>
                    </a:lnTo>
                    <a:lnTo>
                      <a:pt x="115808" y="376"/>
                    </a:lnTo>
                    <a:lnTo>
                      <a:pt x="113342" y="543"/>
                    </a:lnTo>
                    <a:lnTo>
                      <a:pt x="110876" y="752"/>
                    </a:lnTo>
                    <a:lnTo>
                      <a:pt x="108452" y="1003"/>
                    </a:lnTo>
                    <a:lnTo>
                      <a:pt x="106028" y="1296"/>
                    </a:lnTo>
                    <a:lnTo>
                      <a:pt x="103646" y="1630"/>
                    </a:lnTo>
                    <a:lnTo>
                      <a:pt x="101264" y="1964"/>
                    </a:lnTo>
                    <a:lnTo>
                      <a:pt x="98924" y="2382"/>
                    </a:lnTo>
                    <a:lnTo>
                      <a:pt x="96583" y="2800"/>
                    </a:lnTo>
                    <a:lnTo>
                      <a:pt x="94285" y="3260"/>
                    </a:lnTo>
                    <a:lnTo>
                      <a:pt x="92028" y="3720"/>
                    </a:lnTo>
                    <a:lnTo>
                      <a:pt x="89771" y="4221"/>
                    </a:lnTo>
                    <a:lnTo>
                      <a:pt x="87556" y="4764"/>
                    </a:lnTo>
                    <a:lnTo>
                      <a:pt x="85341" y="5308"/>
                    </a:lnTo>
                    <a:lnTo>
                      <a:pt x="83168" y="5935"/>
                    </a:lnTo>
                    <a:lnTo>
                      <a:pt x="80995" y="6520"/>
                    </a:lnTo>
                    <a:lnTo>
                      <a:pt x="78863" y="7147"/>
                    </a:lnTo>
                    <a:lnTo>
                      <a:pt x="76732" y="7815"/>
                    </a:lnTo>
                    <a:lnTo>
                      <a:pt x="74684" y="8484"/>
                    </a:lnTo>
                    <a:lnTo>
                      <a:pt x="72594" y="9194"/>
                    </a:lnTo>
                    <a:lnTo>
                      <a:pt x="70588" y="9947"/>
                    </a:lnTo>
                    <a:lnTo>
                      <a:pt x="68582" y="10657"/>
                    </a:lnTo>
                    <a:lnTo>
                      <a:pt x="66576" y="11451"/>
                    </a:lnTo>
                    <a:lnTo>
                      <a:pt x="64612" y="12204"/>
                    </a:lnTo>
                    <a:lnTo>
                      <a:pt x="62689" y="12998"/>
                    </a:lnTo>
                    <a:lnTo>
                      <a:pt x="58928" y="14628"/>
                    </a:lnTo>
                    <a:lnTo>
                      <a:pt x="55250" y="16341"/>
                    </a:lnTo>
                    <a:lnTo>
                      <a:pt x="51656" y="18055"/>
                    </a:lnTo>
                    <a:lnTo>
                      <a:pt x="48187" y="19852"/>
                    </a:lnTo>
                    <a:lnTo>
                      <a:pt x="44844" y="21649"/>
                    </a:lnTo>
                    <a:lnTo>
                      <a:pt x="41584" y="23488"/>
                    </a:lnTo>
                    <a:lnTo>
                      <a:pt x="38449" y="25368"/>
                    </a:lnTo>
                    <a:lnTo>
                      <a:pt x="35440" y="27207"/>
                    </a:lnTo>
                    <a:lnTo>
                      <a:pt x="32515" y="29088"/>
                    </a:lnTo>
                    <a:lnTo>
                      <a:pt x="29715" y="30927"/>
                    </a:lnTo>
                    <a:lnTo>
                      <a:pt x="27040" y="32807"/>
                    </a:lnTo>
                    <a:lnTo>
                      <a:pt x="24491" y="34646"/>
                    </a:lnTo>
                    <a:lnTo>
                      <a:pt x="22025" y="36443"/>
                    </a:lnTo>
                    <a:lnTo>
                      <a:pt x="19726" y="38241"/>
                    </a:lnTo>
                    <a:lnTo>
                      <a:pt x="17511" y="39954"/>
                    </a:lnTo>
                    <a:lnTo>
                      <a:pt x="15463" y="41626"/>
                    </a:lnTo>
                    <a:lnTo>
                      <a:pt x="13499" y="43256"/>
                    </a:lnTo>
                    <a:lnTo>
                      <a:pt x="11660" y="44844"/>
                    </a:lnTo>
                    <a:lnTo>
                      <a:pt x="9988" y="46348"/>
                    </a:lnTo>
                    <a:lnTo>
                      <a:pt x="8400" y="47769"/>
                    </a:lnTo>
                    <a:lnTo>
                      <a:pt x="6979" y="49107"/>
                    </a:lnTo>
                    <a:lnTo>
                      <a:pt x="4472" y="51489"/>
                    </a:lnTo>
                    <a:lnTo>
                      <a:pt x="2549" y="53453"/>
                    </a:lnTo>
                    <a:lnTo>
                      <a:pt x="1128" y="54916"/>
                    </a:lnTo>
                    <a:lnTo>
                      <a:pt x="0" y="56170"/>
                    </a:lnTo>
                    <a:lnTo>
                      <a:pt x="2926" y="58259"/>
                    </a:lnTo>
                    <a:lnTo>
                      <a:pt x="5851" y="60224"/>
                    </a:lnTo>
                    <a:lnTo>
                      <a:pt x="8777" y="62188"/>
                    </a:lnTo>
                    <a:lnTo>
                      <a:pt x="11702" y="64027"/>
                    </a:lnTo>
                    <a:lnTo>
                      <a:pt x="14628" y="65824"/>
                    </a:lnTo>
                    <a:lnTo>
                      <a:pt x="17553" y="67537"/>
                    </a:lnTo>
                    <a:lnTo>
                      <a:pt x="20437" y="69209"/>
                    </a:lnTo>
                    <a:lnTo>
                      <a:pt x="23362" y="70797"/>
                    </a:lnTo>
                    <a:lnTo>
                      <a:pt x="26246" y="72302"/>
                    </a:lnTo>
                    <a:lnTo>
                      <a:pt x="29130" y="73765"/>
                    </a:lnTo>
                    <a:lnTo>
                      <a:pt x="32013" y="75186"/>
                    </a:lnTo>
                    <a:lnTo>
                      <a:pt x="34855" y="76523"/>
                    </a:lnTo>
                    <a:lnTo>
                      <a:pt x="37739" y="77777"/>
                    </a:lnTo>
                    <a:lnTo>
                      <a:pt x="40581" y="78989"/>
                    </a:lnTo>
                    <a:lnTo>
                      <a:pt x="43423" y="80159"/>
                    </a:lnTo>
                    <a:lnTo>
                      <a:pt x="46265" y="81246"/>
                    </a:lnTo>
                    <a:lnTo>
                      <a:pt x="49065" y="82249"/>
                    </a:lnTo>
                    <a:lnTo>
                      <a:pt x="51907" y="83252"/>
                    </a:lnTo>
                    <a:lnTo>
                      <a:pt x="54707" y="84171"/>
                    </a:lnTo>
                    <a:lnTo>
                      <a:pt x="57507" y="85007"/>
                    </a:lnTo>
                    <a:lnTo>
                      <a:pt x="60265" y="85843"/>
                    </a:lnTo>
                    <a:lnTo>
                      <a:pt x="63065" y="86595"/>
                    </a:lnTo>
                    <a:lnTo>
                      <a:pt x="65824" y="87264"/>
                    </a:lnTo>
                    <a:lnTo>
                      <a:pt x="68582" y="87932"/>
                    </a:lnTo>
                    <a:lnTo>
                      <a:pt x="71299" y="88518"/>
                    </a:lnTo>
                    <a:lnTo>
                      <a:pt x="74015" y="89061"/>
                    </a:lnTo>
                    <a:lnTo>
                      <a:pt x="76732" y="89562"/>
                    </a:lnTo>
                    <a:lnTo>
                      <a:pt x="79448" y="90022"/>
                    </a:lnTo>
                    <a:lnTo>
                      <a:pt x="82123" y="90398"/>
                    </a:lnTo>
                    <a:lnTo>
                      <a:pt x="84840" y="90733"/>
                    </a:lnTo>
                    <a:lnTo>
                      <a:pt x="87472" y="91067"/>
                    </a:lnTo>
                    <a:lnTo>
                      <a:pt x="90147" y="91318"/>
                    </a:lnTo>
                    <a:lnTo>
                      <a:pt x="92780" y="91527"/>
                    </a:lnTo>
                    <a:lnTo>
                      <a:pt x="95371" y="91694"/>
                    </a:lnTo>
                    <a:lnTo>
                      <a:pt x="98004" y="91819"/>
                    </a:lnTo>
                    <a:lnTo>
                      <a:pt x="100595" y="91903"/>
                    </a:lnTo>
                    <a:lnTo>
                      <a:pt x="103187" y="91945"/>
                    </a:lnTo>
                    <a:lnTo>
                      <a:pt x="105736" y="91986"/>
                    </a:lnTo>
                    <a:lnTo>
                      <a:pt x="108285" y="91945"/>
                    </a:lnTo>
                    <a:lnTo>
                      <a:pt x="110793" y="91861"/>
                    </a:lnTo>
                    <a:lnTo>
                      <a:pt x="113342" y="91736"/>
                    </a:lnTo>
                    <a:lnTo>
                      <a:pt x="115808" y="91610"/>
                    </a:lnTo>
                    <a:lnTo>
                      <a:pt x="118316" y="91443"/>
                    </a:lnTo>
                    <a:lnTo>
                      <a:pt x="120781" y="91192"/>
                    </a:lnTo>
                    <a:lnTo>
                      <a:pt x="123205" y="90942"/>
                    </a:lnTo>
                    <a:lnTo>
                      <a:pt x="125629" y="90691"/>
                    </a:lnTo>
                    <a:lnTo>
                      <a:pt x="128053" y="90356"/>
                    </a:lnTo>
                    <a:lnTo>
                      <a:pt x="130436" y="90022"/>
                    </a:lnTo>
                    <a:lnTo>
                      <a:pt x="132818" y="89646"/>
                    </a:lnTo>
                    <a:lnTo>
                      <a:pt x="135200" y="89228"/>
                    </a:lnTo>
                    <a:lnTo>
                      <a:pt x="137540" y="88768"/>
                    </a:lnTo>
                    <a:lnTo>
                      <a:pt x="139839" y="88309"/>
                    </a:lnTo>
                    <a:lnTo>
                      <a:pt x="142138" y="87807"/>
                    </a:lnTo>
                    <a:lnTo>
                      <a:pt x="144436" y="87306"/>
                    </a:lnTo>
                    <a:lnTo>
                      <a:pt x="146693" y="86762"/>
                    </a:lnTo>
                    <a:lnTo>
                      <a:pt x="148908" y="86219"/>
                    </a:lnTo>
                    <a:lnTo>
                      <a:pt x="151123" y="85592"/>
                    </a:lnTo>
                    <a:lnTo>
                      <a:pt x="153338" y="85007"/>
                    </a:lnTo>
                    <a:lnTo>
                      <a:pt x="155511" y="84380"/>
                    </a:lnTo>
                    <a:lnTo>
                      <a:pt x="157643" y="83711"/>
                    </a:lnTo>
                    <a:lnTo>
                      <a:pt x="159774" y="83043"/>
                    </a:lnTo>
                    <a:lnTo>
                      <a:pt x="161906" y="82332"/>
                    </a:lnTo>
                    <a:lnTo>
                      <a:pt x="166043" y="80911"/>
                    </a:lnTo>
                    <a:lnTo>
                      <a:pt x="170097" y="79365"/>
                    </a:lnTo>
                    <a:lnTo>
                      <a:pt x="174067" y="77819"/>
                    </a:lnTo>
                    <a:lnTo>
                      <a:pt x="177954" y="76189"/>
                    </a:lnTo>
                    <a:lnTo>
                      <a:pt x="181715" y="74517"/>
                    </a:lnTo>
                    <a:lnTo>
                      <a:pt x="185393" y="72803"/>
                    </a:lnTo>
                    <a:lnTo>
                      <a:pt x="188946" y="71090"/>
                    </a:lnTo>
                    <a:lnTo>
                      <a:pt x="192414" y="69335"/>
                    </a:lnTo>
                    <a:lnTo>
                      <a:pt x="195758" y="67537"/>
                    </a:lnTo>
                    <a:lnTo>
                      <a:pt x="199018" y="65782"/>
                    </a:lnTo>
                    <a:lnTo>
                      <a:pt x="202152" y="63985"/>
                    </a:lnTo>
                    <a:lnTo>
                      <a:pt x="205161" y="62188"/>
                    </a:lnTo>
                    <a:lnTo>
                      <a:pt x="208045" y="60433"/>
                    </a:lnTo>
                    <a:lnTo>
                      <a:pt x="210845" y="58677"/>
                    </a:lnTo>
                    <a:lnTo>
                      <a:pt x="213478" y="56964"/>
                    </a:lnTo>
                    <a:lnTo>
                      <a:pt x="216027" y="55250"/>
                    </a:lnTo>
                    <a:lnTo>
                      <a:pt x="218451" y="53579"/>
                    </a:lnTo>
                    <a:lnTo>
                      <a:pt x="220708" y="51990"/>
                    </a:lnTo>
                    <a:lnTo>
                      <a:pt x="222840" y="50402"/>
                    </a:lnTo>
                    <a:lnTo>
                      <a:pt x="224887" y="48940"/>
                    </a:lnTo>
                    <a:lnTo>
                      <a:pt x="226768" y="47477"/>
                    </a:lnTo>
                    <a:lnTo>
                      <a:pt x="230112" y="44844"/>
                    </a:lnTo>
                    <a:lnTo>
                      <a:pt x="232870" y="42587"/>
                    </a:lnTo>
                    <a:lnTo>
                      <a:pt x="235085" y="40706"/>
                    </a:lnTo>
                    <a:lnTo>
                      <a:pt x="236673" y="39285"/>
                    </a:lnTo>
                    <a:lnTo>
                      <a:pt x="237969" y="38115"/>
                    </a:lnTo>
                    <a:lnTo>
                      <a:pt x="234709" y="35900"/>
                    </a:lnTo>
                    <a:lnTo>
                      <a:pt x="231449" y="33811"/>
                    </a:lnTo>
                    <a:lnTo>
                      <a:pt x="228189" y="31763"/>
                    </a:lnTo>
                    <a:lnTo>
                      <a:pt x="224971" y="29798"/>
                    </a:lnTo>
                    <a:lnTo>
                      <a:pt x="221795" y="27876"/>
                    </a:lnTo>
                    <a:lnTo>
                      <a:pt x="218577" y="26079"/>
                    </a:lnTo>
                    <a:lnTo>
                      <a:pt x="215400" y="24324"/>
                    </a:lnTo>
                    <a:lnTo>
                      <a:pt x="212266" y="22610"/>
                    </a:lnTo>
                    <a:lnTo>
                      <a:pt x="209131" y="21022"/>
                    </a:lnTo>
                    <a:lnTo>
                      <a:pt x="205997" y="19476"/>
                    </a:lnTo>
                    <a:lnTo>
                      <a:pt x="202904" y="17971"/>
                    </a:lnTo>
                    <a:lnTo>
                      <a:pt x="199812" y="16550"/>
                    </a:lnTo>
                    <a:lnTo>
                      <a:pt x="196719" y="15213"/>
                    </a:lnTo>
                    <a:lnTo>
                      <a:pt x="193668" y="13917"/>
                    </a:lnTo>
                    <a:lnTo>
                      <a:pt x="190659" y="12705"/>
                    </a:lnTo>
                    <a:lnTo>
                      <a:pt x="187608" y="11535"/>
                    </a:lnTo>
                    <a:lnTo>
                      <a:pt x="184641" y="10448"/>
                    </a:lnTo>
                    <a:lnTo>
                      <a:pt x="181632" y="9403"/>
                    </a:lnTo>
                    <a:lnTo>
                      <a:pt x="178664" y="8442"/>
                    </a:lnTo>
                    <a:lnTo>
                      <a:pt x="175739" y="7523"/>
                    </a:lnTo>
                    <a:lnTo>
                      <a:pt x="172813" y="6645"/>
                    </a:lnTo>
                    <a:lnTo>
                      <a:pt x="169888" y="5851"/>
                    </a:lnTo>
                    <a:lnTo>
                      <a:pt x="167004" y="5099"/>
                    </a:lnTo>
                    <a:lnTo>
                      <a:pt x="164121" y="4430"/>
                    </a:lnTo>
                    <a:lnTo>
                      <a:pt x="161279" y="3803"/>
                    </a:lnTo>
                    <a:lnTo>
                      <a:pt x="158437" y="3218"/>
                    </a:lnTo>
                    <a:lnTo>
                      <a:pt x="155595" y="2675"/>
                    </a:lnTo>
                    <a:lnTo>
                      <a:pt x="152837" y="2173"/>
                    </a:lnTo>
                    <a:lnTo>
                      <a:pt x="150036" y="1755"/>
                    </a:lnTo>
                    <a:lnTo>
                      <a:pt x="147278" y="1379"/>
                    </a:lnTo>
                    <a:lnTo>
                      <a:pt x="144562" y="1045"/>
                    </a:lnTo>
                    <a:lnTo>
                      <a:pt x="141845" y="752"/>
                    </a:lnTo>
                    <a:lnTo>
                      <a:pt x="139128" y="543"/>
                    </a:lnTo>
                    <a:lnTo>
                      <a:pt x="136454" y="334"/>
                    </a:lnTo>
                    <a:lnTo>
                      <a:pt x="133821" y="209"/>
                    </a:lnTo>
                    <a:lnTo>
                      <a:pt x="131188" y="84"/>
                    </a:lnTo>
                    <a:lnTo>
                      <a:pt x="128555" y="42"/>
                    </a:lnTo>
                    <a:lnTo>
                      <a:pt x="125964" y="0"/>
                    </a:lnTo>
                    <a:close/>
                  </a:path>
                </a:pathLst>
              </a:custGeom>
              <a:solidFill>
                <a:srgbClr val="5A84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2"/>
              </a:p>
            </p:txBody>
          </p:sp>
          <p:sp>
            <p:nvSpPr>
              <p:cNvPr id="635" name="Google Shape;635;p22"/>
              <p:cNvSpPr/>
              <p:nvPr/>
            </p:nvSpPr>
            <p:spPr>
              <a:xfrm rot="-10575706">
                <a:off x="1475601" y="-1021005"/>
                <a:ext cx="5949390" cy="2299739"/>
              </a:xfrm>
              <a:custGeom>
                <a:avLst/>
                <a:gdLst/>
                <a:ahLst/>
                <a:cxnLst/>
                <a:rect l="l" t="t" r="r" b="b"/>
                <a:pathLst>
                  <a:path w="237969" h="91987" fill="none" extrusionOk="0">
                    <a:moveTo>
                      <a:pt x="237969" y="38115"/>
                    </a:moveTo>
                    <a:lnTo>
                      <a:pt x="237969" y="38115"/>
                    </a:lnTo>
                    <a:lnTo>
                      <a:pt x="236673" y="39285"/>
                    </a:lnTo>
                    <a:lnTo>
                      <a:pt x="235085" y="40706"/>
                    </a:lnTo>
                    <a:lnTo>
                      <a:pt x="232870" y="42587"/>
                    </a:lnTo>
                    <a:lnTo>
                      <a:pt x="230112" y="44844"/>
                    </a:lnTo>
                    <a:lnTo>
                      <a:pt x="226768" y="47477"/>
                    </a:lnTo>
                    <a:lnTo>
                      <a:pt x="224887" y="48940"/>
                    </a:lnTo>
                    <a:lnTo>
                      <a:pt x="222840" y="50402"/>
                    </a:lnTo>
                    <a:lnTo>
                      <a:pt x="220708" y="51990"/>
                    </a:lnTo>
                    <a:lnTo>
                      <a:pt x="218451" y="53579"/>
                    </a:lnTo>
                    <a:lnTo>
                      <a:pt x="216027" y="55250"/>
                    </a:lnTo>
                    <a:lnTo>
                      <a:pt x="213478" y="56964"/>
                    </a:lnTo>
                    <a:lnTo>
                      <a:pt x="210845" y="58677"/>
                    </a:lnTo>
                    <a:lnTo>
                      <a:pt x="208045" y="60433"/>
                    </a:lnTo>
                    <a:lnTo>
                      <a:pt x="205161" y="62188"/>
                    </a:lnTo>
                    <a:lnTo>
                      <a:pt x="202152" y="63985"/>
                    </a:lnTo>
                    <a:lnTo>
                      <a:pt x="199018" y="65782"/>
                    </a:lnTo>
                    <a:lnTo>
                      <a:pt x="195758" y="67537"/>
                    </a:lnTo>
                    <a:lnTo>
                      <a:pt x="192414" y="69335"/>
                    </a:lnTo>
                    <a:lnTo>
                      <a:pt x="188946" y="71090"/>
                    </a:lnTo>
                    <a:lnTo>
                      <a:pt x="185393" y="72803"/>
                    </a:lnTo>
                    <a:lnTo>
                      <a:pt x="181715" y="74517"/>
                    </a:lnTo>
                    <a:lnTo>
                      <a:pt x="177954" y="76189"/>
                    </a:lnTo>
                    <a:lnTo>
                      <a:pt x="174067" y="77819"/>
                    </a:lnTo>
                    <a:lnTo>
                      <a:pt x="170097" y="79365"/>
                    </a:lnTo>
                    <a:lnTo>
                      <a:pt x="166043" y="80911"/>
                    </a:lnTo>
                    <a:lnTo>
                      <a:pt x="161906" y="82332"/>
                    </a:lnTo>
                    <a:lnTo>
                      <a:pt x="159774" y="83043"/>
                    </a:lnTo>
                    <a:lnTo>
                      <a:pt x="157643" y="83711"/>
                    </a:lnTo>
                    <a:lnTo>
                      <a:pt x="155511" y="84380"/>
                    </a:lnTo>
                    <a:lnTo>
                      <a:pt x="153338" y="85007"/>
                    </a:lnTo>
                    <a:lnTo>
                      <a:pt x="151123" y="85592"/>
                    </a:lnTo>
                    <a:lnTo>
                      <a:pt x="148908" y="86219"/>
                    </a:lnTo>
                    <a:lnTo>
                      <a:pt x="146693" y="86762"/>
                    </a:lnTo>
                    <a:lnTo>
                      <a:pt x="144436" y="87306"/>
                    </a:lnTo>
                    <a:lnTo>
                      <a:pt x="142138" y="87807"/>
                    </a:lnTo>
                    <a:lnTo>
                      <a:pt x="139839" y="88309"/>
                    </a:lnTo>
                    <a:lnTo>
                      <a:pt x="137540" y="88768"/>
                    </a:lnTo>
                    <a:lnTo>
                      <a:pt x="135200" y="89228"/>
                    </a:lnTo>
                    <a:lnTo>
                      <a:pt x="132818" y="89646"/>
                    </a:lnTo>
                    <a:lnTo>
                      <a:pt x="130436" y="90022"/>
                    </a:lnTo>
                    <a:lnTo>
                      <a:pt x="128053" y="90356"/>
                    </a:lnTo>
                    <a:lnTo>
                      <a:pt x="125629" y="90691"/>
                    </a:lnTo>
                    <a:lnTo>
                      <a:pt x="123205" y="90942"/>
                    </a:lnTo>
                    <a:lnTo>
                      <a:pt x="120781" y="91192"/>
                    </a:lnTo>
                    <a:lnTo>
                      <a:pt x="118316" y="91443"/>
                    </a:lnTo>
                    <a:lnTo>
                      <a:pt x="115808" y="91610"/>
                    </a:lnTo>
                    <a:lnTo>
                      <a:pt x="113342" y="91736"/>
                    </a:lnTo>
                    <a:lnTo>
                      <a:pt x="110793" y="91861"/>
                    </a:lnTo>
                    <a:lnTo>
                      <a:pt x="108285" y="91945"/>
                    </a:lnTo>
                    <a:lnTo>
                      <a:pt x="105736" y="91986"/>
                    </a:lnTo>
                    <a:lnTo>
                      <a:pt x="103187" y="91945"/>
                    </a:lnTo>
                    <a:lnTo>
                      <a:pt x="100595" y="91903"/>
                    </a:lnTo>
                    <a:lnTo>
                      <a:pt x="98004" y="91819"/>
                    </a:lnTo>
                    <a:lnTo>
                      <a:pt x="95371" y="91694"/>
                    </a:lnTo>
                    <a:lnTo>
                      <a:pt x="92780" y="91527"/>
                    </a:lnTo>
                    <a:lnTo>
                      <a:pt x="90147" y="91318"/>
                    </a:lnTo>
                    <a:lnTo>
                      <a:pt x="87472" y="91067"/>
                    </a:lnTo>
                    <a:lnTo>
                      <a:pt x="84840" y="90733"/>
                    </a:lnTo>
                    <a:lnTo>
                      <a:pt x="82123" y="90398"/>
                    </a:lnTo>
                    <a:lnTo>
                      <a:pt x="79448" y="90022"/>
                    </a:lnTo>
                    <a:lnTo>
                      <a:pt x="76732" y="89562"/>
                    </a:lnTo>
                    <a:lnTo>
                      <a:pt x="74015" y="89061"/>
                    </a:lnTo>
                    <a:lnTo>
                      <a:pt x="71299" y="88518"/>
                    </a:lnTo>
                    <a:lnTo>
                      <a:pt x="68582" y="87932"/>
                    </a:lnTo>
                    <a:lnTo>
                      <a:pt x="65824" y="87264"/>
                    </a:lnTo>
                    <a:lnTo>
                      <a:pt x="63065" y="86595"/>
                    </a:lnTo>
                    <a:lnTo>
                      <a:pt x="60265" y="85843"/>
                    </a:lnTo>
                    <a:lnTo>
                      <a:pt x="57507" y="85007"/>
                    </a:lnTo>
                    <a:lnTo>
                      <a:pt x="54707" y="84171"/>
                    </a:lnTo>
                    <a:lnTo>
                      <a:pt x="51907" y="83252"/>
                    </a:lnTo>
                    <a:lnTo>
                      <a:pt x="49065" y="82249"/>
                    </a:lnTo>
                    <a:lnTo>
                      <a:pt x="46265" y="81246"/>
                    </a:lnTo>
                    <a:lnTo>
                      <a:pt x="43423" y="80159"/>
                    </a:lnTo>
                    <a:lnTo>
                      <a:pt x="40581" y="78989"/>
                    </a:lnTo>
                    <a:lnTo>
                      <a:pt x="37739" y="77777"/>
                    </a:lnTo>
                    <a:lnTo>
                      <a:pt x="34855" y="76523"/>
                    </a:lnTo>
                    <a:lnTo>
                      <a:pt x="32013" y="75186"/>
                    </a:lnTo>
                    <a:lnTo>
                      <a:pt x="29130" y="73765"/>
                    </a:lnTo>
                    <a:lnTo>
                      <a:pt x="26246" y="72302"/>
                    </a:lnTo>
                    <a:lnTo>
                      <a:pt x="23362" y="70797"/>
                    </a:lnTo>
                    <a:lnTo>
                      <a:pt x="20437" y="69209"/>
                    </a:lnTo>
                    <a:lnTo>
                      <a:pt x="17553" y="67537"/>
                    </a:lnTo>
                    <a:lnTo>
                      <a:pt x="14628" y="65824"/>
                    </a:lnTo>
                    <a:lnTo>
                      <a:pt x="11702" y="64027"/>
                    </a:lnTo>
                    <a:lnTo>
                      <a:pt x="8777" y="62188"/>
                    </a:lnTo>
                    <a:lnTo>
                      <a:pt x="5851" y="60224"/>
                    </a:lnTo>
                    <a:lnTo>
                      <a:pt x="2926" y="58259"/>
                    </a:lnTo>
                    <a:lnTo>
                      <a:pt x="0" y="56170"/>
                    </a:lnTo>
                    <a:lnTo>
                      <a:pt x="0" y="56170"/>
                    </a:lnTo>
                    <a:lnTo>
                      <a:pt x="1128" y="54916"/>
                    </a:lnTo>
                    <a:lnTo>
                      <a:pt x="2549" y="53453"/>
                    </a:lnTo>
                    <a:lnTo>
                      <a:pt x="4472" y="51489"/>
                    </a:lnTo>
                    <a:lnTo>
                      <a:pt x="6979" y="49107"/>
                    </a:lnTo>
                    <a:lnTo>
                      <a:pt x="8400" y="47769"/>
                    </a:lnTo>
                    <a:lnTo>
                      <a:pt x="9988" y="46348"/>
                    </a:lnTo>
                    <a:lnTo>
                      <a:pt x="11660" y="44844"/>
                    </a:lnTo>
                    <a:lnTo>
                      <a:pt x="13499" y="43256"/>
                    </a:lnTo>
                    <a:lnTo>
                      <a:pt x="15463" y="41626"/>
                    </a:lnTo>
                    <a:lnTo>
                      <a:pt x="17511" y="39954"/>
                    </a:lnTo>
                    <a:lnTo>
                      <a:pt x="19726" y="38241"/>
                    </a:lnTo>
                    <a:lnTo>
                      <a:pt x="22025" y="36443"/>
                    </a:lnTo>
                    <a:lnTo>
                      <a:pt x="24491" y="34646"/>
                    </a:lnTo>
                    <a:lnTo>
                      <a:pt x="27040" y="32807"/>
                    </a:lnTo>
                    <a:lnTo>
                      <a:pt x="29715" y="30927"/>
                    </a:lnTo>
                    <a:lnTo>
                      <a:pt x="32515" y="29088"/>
                    </a:lnTo>
                    <a:lnTo>
                      <a:pt x="35440" y="27207"/>
                    </a:lnTo>
                    <a:lnTo>
                      <a:pt x="38449" y="25368"/>
                    </a:lnTo>
                    <a:lnTo>
                      <a:pt x="41584" y="23488"/>
                    </a:lnTo>
                    <a:lnTo>
                      <a:pt x="44844" y="21649"/>
                    </a:lnTo>
                    <a:lnTo>
                      <a:pt x="48187" y="19852"/>
                    </a:lnTo>
                    <a:lnTo>
                      <a:pt x="51656" y="18055"/>
                    </a:lnTo>
                    <a:lnTo>
                      <a:pt x="55250" y="16341"/>
                    </a:lnTo>
                    <a:lnTo>
                      <a:pt x="58928" y="14628"/>
                    </a:lnTo>
                    <a:lnTo>
                      <a:pt x="62689" y="12998"/>
                    </a:lnTo>
                    <a:lnTo>
                      <a:pt x="64612" y="12204"/>
                    </a:lnTo>
                    <a:lnTo>
                      <a:pt x="66576" y="11451"/>
                    </a:lnTo>
                    <a:lnTo>
                      <a:pt x="68582" y="10657"/>
                    </a:lnTo>
                    <a:lnTo>
                      <a:pt x="70588" y="9947"/>
                    </a:lnTo>
                    <a:lnTo>
                      <a:pt x="72594" y="9194"/>
                    </a:lnTo>
                    <a:lnTo>
                      <a:pt x="74684" y="8484"/>
                    </a:lnTo>
                    <a:lnTo>
                      <a:pt x="76732" y="7815"/>
                    </a:lnTo>
                    <a:lnTo>
                      <a:pt x="78863" y="7147"/>
                    </a:lnTo>
                    <a:lnTo>
                      <a:pt x="80995" y="6520"/>
                    </a:lnTo>
                    <a:lnTo>
                      <a:pt x="83168" y="5935"/>
                    </a:lnTo>
                    <a:lnTo>
                      <a:pt x="85341" y="5308"/>
                    </a:lnTo>
                    <a:lnTo>
                      <a:pt x="87556" y="4764"/>
                    </a:lnTo>
                    <a:lnTo>
                      <a:pt x="89771" y="4221"/>
                    </a:lnTo>
                    <a:lnTo>
                      <a:pt x="92028" y="3720"/>
                    </a:lnTo>
                    <a:lnTo>
                      <a:pt x="94285" y="3260"/>
                    </a:lnTo>
                    <a:lnTo>
                      <a:pt x="96583" y="2800"/>
                    </a:lnTo>
                    <a:lnTo>
                      <a:pt x="98924" y="2382"/>
                    </a:lnTo>
                    <a:lnTo>
                      <a:pt x="101264" y="1964"/>
                    </a:lnTo>
                    <a:lnTo>
                      <a:pt x="103646" y="1630"/>
                    </a:lnTo>
                    <a:lnTo>
                      <a:pt x="106028" y="1296"/>
                    </a:lnTo>
                    <a:lnTo>
                      <a:pt x="108452" y="1003"/>
                    </a:lnTo>
                    <a:lnTo>
                      <a:pt x="110876" y="752"/>
                    </a:lnTo>
                    <a:lnTo>
                      <a:pt x="113342" y="543"/>
                    </a:lnTo>
                    <a:lnTo>
                      <a:pt x="115808" y="376"/>
                    </a:lnTo>
                    <a:lnTo>
                      <a:pt x="118316" y="209"/>
                    </a:lnTo>
                    <a:lnTo>
                      <a:pt x="120865" y="125"/>
                    </a:lnTo>
                    <a:lnTo>
                      <a:pt x="123414" y="42"/>
                    </a:lnTo>
                    <a:lnTo>
                      <a:pt x="125964" y="0"/>
                    </a:lnTo>
                    <a:lnTo>
                      <a:pt x="128555" y="42"/>
                    </a:lnTo>
                    <a:lnTo>
                      <a:pt x="131188" y="84"/>
                    </a:lnTo>
                    <a:lnTo>
                      <a:pt x="133821" y="209"/>
                    </a:lnTo>
                    <a:lnTo>
                      <a:pt x="136454" y="334"/>
                    </a:lnTo>
                    <a:lnTo>
                      <a:pt x="139128" y="543"/>
                    </a:lnTo>
                    <a:lnTo>
                      <a:pt x="141845" y="752"/>
                    </a:lnTo>
                    <a:lnTo>
                      <a:pt x="144562" y="1045"/>
                    </a:lnTo>
                    <a:lnTo>
                      <a:pt x="147278" y="1379"/>
                    </a:lnTo>
                    <a:lnTo>
                      <a:pt x="150036" y="1755"/>
                    </a:lnTo>
                    <a:lnTo>
                      <a:pt x="152837" y="2173"/>
                    </a:lnTo>
                    <a:lnTo>
                      <a:pt x="155595" y="2675"/>
                    </a:lnTo>
                    <a:lnTo>
                      <a:pt x="158437" y="3218"/>
                    </a:lnTo>
                    <a:lnTo>
                      <a:pt x="161279" y="3803"/>
                    </a:lnTo>
                    <a:lnTo>
                      <a:pt x="164121" y="4430"/>
                    </a:lnTo>
                    <a:lnTo>
                      <a:pt x="167004" y="5099"/>
                    </a:lnTo>
                    <a:lnTo>
                      <a:pt x="169888" y="5851"/>
                    </a:lnTo>
                    <a:lnTo>
                      <a:pt x="172813" y="6645"/>
                    </a:lnTo>
                    <a:lnTo>
                      <a:pt x="175739" y="7523"/>
                    </a:lnTo>
                    <a:lnTo>
                      <a:pt x="178664" y="8442"/>
                    </a:lnTo>
                    <a:lnTo>
                      <a:pt x="181632" y="9403"/>
                    </a:lnTo>
                    <a:lnTo>
                      <a:pt x="184641" y="10448"/>
                    </a:lnTo>
                    <a:lnTo>
                      <a:pt x="187608" y="11535"/>
                    </a:lnTo>
                    <a:lnTo>
                      <a:pt x="190659" y="12705"/>
                    </a:lnTo>
                    <a:lnTo>
                      <a:pt x="193668" y="13917"/>
                    </a:lnTo>
                    <a:lnTo>
                      <a:pt x="196719" y="15213"/>
                    </a:lnTo>
                    <a:lnTo>
                      <a:pt x="199812" y="16550"/>
                    </a:lnTo>
                    <a:lnTo>
                      <a:pt x="202904" y="17971"/>
                    </a:lnTo>
                    <a:lnTo>
                      <a:pt x="205997" y="19476"/>
                    </a:lnTo>
                    <a:lnTo>
                      <a:pt x="209131" y="21022"/>
                    </a:lnTo>
                    <a:lnTo>
                      <a:pt x="212266" y="22610"/>
                    </a:lnTo>
                    <a:lnTo>
                      <a:pt x="215400" y="24324"/>
                    </a:lnTo>
                    <a:lnTo>
                      <a:pt x="218577" y="26079"/>
                    </a:lnTo>
                    <a:lnTo>
                      <a:pt x="221795" y="27876"/>
                    </a:lnTo>
                    <a:lnTo>
                      <a:pt x="224971" y="29798"/>
                    </a:lnTo>
                    <a:lnTo>
                      <a:pt x="228189" y="31763"/>
                    </a:lnTo>
                    <a:lnTo>
                      <a:pt x="231449" y="33811"/>
                    </a:lnTo>
                    <a:lnTo>
                      <a:pt x="234709" y="35900"/>
                    </a:lnTo>
                    <a:lnTo>
                      <a:pt x="237969" y="3811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2"/>
              </a:p>
            </p:txBody>
          </p:sp>
          <p:sp>
            <p:nvSpPr>
              <p:cNvPr id="636" name="Google Shape;636;p22"/>
              <p:cNvSpPr/>
              <p:nvPr/>
            </p:nvSpPr>
            <p:spPr>
              <a:xfrm rot="-10575706">
                <a:off x="1838041" y="-818826"/>
                <a:ext cx="5112492" cy="1895403"/>
              </a:xfrm>
              <a:custGeom>
                <a:avLst/>
                <a:gdLst/>
                <a:ahLst/>
                <a:cxnLst/>
                <a:rect l="l" t="t" r="r" b="b"/>
                <a:pathLst>
                  <a:path w="204494" h="75814" extrusionOk="0">
                    <a:moveTo>
                      <a:pt x="80369" y="1"/>
                    </a:moveTo>
                    <a:lnTo>
                      <a:pt x="80118" y="42"/>
                    </a:lnTo>
                    <a:lnTo>
                      <a:pt x="79825" y="126"/>
                    </a:lnTo>
                    <a:lnTo>
                      <a:pt x="79575" y="210"/>
                    </a:lnTo>
                    <a:lnTo>
                      <a:pt x="79366" y="377"/>
                    </a:lnTo>
                    <a:lnTo>
                      <a:pt x="79157" y="586"/>
                    </a:lnTo>
                    <a:lnTo>
                      <a:pt x="78989" y="795"/>
                    </a:lnTo>
                    <a:lnTo>
                      <a:pt x="78822" y="1045"/>
                    </a:lnTo>
                    <a:lnTo>
                      <a:pt x="78739" y="1296"/>
                    </a:lnTo>
                    <a:lnTo>
                      <a:pt x="78655" y="1589"/>
                    </a:lnTo>
                    <a:lnTo>
                      <a:pt x="78613" y="1881"/>
                    </a:lnTo>
                    <a:lnTo>
                      <a:pt x="78613" y="2174"/>
                    </a:lnTo>
                    <a:lnTo>
                      <a:pt x="78655" y="2466"/>
                    </a:lnTo>
                    <a:lnTo>
                      <a:pt x="78739" y="2759"/>
                    </a:lnTo>
                    <a:lnTo>
                      <a:pt x="78864" y="3010"/>
                    </a:lnTo>
                    <a:lnTo>
                      <a:pt x="79073" y="3261"/>
                    </a:lnTo>
                    <a:lnTo>
                      <a:pt x="79366" y="3511"/>
                    </a:lnTo>
                    <a:lnTo>
                      <a:pt x="120197" y="35190"/>
                    </a:lnTo>
                    <a:lnTo>
                      <a:pt x="122120" y="36695"/>
                    </a:lnTo>
                    <a:lnTo>
                      <a:pt x="70798" y="40122"/>
                    </a:lnTo>
                    <a:lnTo>
                      <a:pt x="44886" y="24282"/>
                    </a:lnTo>
                    <a:lnTo>
                      <a:pt x="41083" y="21984"/>
                    </a:lnTo>
                    <a:lnTo>
                      <a:pt x="40833" y="21858"/>
                    </a:lnTo>
                    <a:lnTo>
                      <a:pt x="40582" y="21775"/>
                    </a:lnTo>
                    <a:lnTo>
                      <a:pt x="40331" y="21691"/>
                    </a:lnTo>
                    <a:lnTo>
                      <a:pt x="40080" y="21691"/>
                    </a:lnTo>
                    <a:lnTo>
                      <a:pt x="39788" y="21733"/>
                    </a:lnTo>
                    <a:lnTo>
                      <a:pt x="39495" y="21817"/>
                    </a:lnTo>
                    <a:lnTo>
                      <a:pt x="39244" y="21900"/>
                    </a:lnTo>
                    <a:lnTo>
                      <a:pt x="38994" y="22067"/>
                    </a:lnTo>
                    <a:lnTo>
                      <a:pt x="38785" y="22276"/>
                    </a:lnTo>
                    <a:lnTo>
                      <a:pt x="38576" y="22485"/>
                    </a:lnTo>
                    <a:lnTo>
                      <a:pt x="38409" y="22736"/>
                    </a:lnTo>
                    <a:lnTo>
                      <a:pt x="38283" y="22987"/>
                    </a:lnTo>
                    <a:lnTo>
                      <a:pt x="38200" y="23279"/>
                    </a:lnTo>
                    <a:lnTo>
                      <a:pt x="38158" y="23572"/>
                    </a:lnTo>
                    <a:lnTo>
                      <a:pt x="38158" y="23864"/>
                    </a:lnTo>
                    <a:lnTo>
                      <a:pt x="38241" y="24115"/>
                    </a:lnTo>
                    <a:lnTo>
                      <a:pt x="38325" y="24408"/>
                    </a:lnTo>
                    <a:lnTo>
                      <a:pt x="38492" y="24659"/>
                    </a:lnTo>
                    <a:lnTo>
                      <a:pt x="38743" y="24909"/>
                    </a:lnTo>
                    <a:lnTo>
                      <a:pt x="39035" y="25118"/>
                    </a:lnTo>
                    <a:lnTo>
                      <a:pt x="64320" y="40540"/>
                    </a:lnTo>
                    <a:lnTo>
                      <a:pt x="26330" y="43047"/>
                    </a:lnTo>
                    <a:lnTo>
                      <a:pt x="1464" y="44719"/>
                    </a:lnTo>
                    <a:lnTo>
                      <a:pt x="1046" y="44803"/>
                    </a:lnTo>
                    <a:lnTo>
                      <a:pt x="711" y="44928"/>
                    </a:lnTo>
                    <a:lnTo>
                      <a:pt x="461" y="45095"/>
                    </a:lnTo>
                    <a:lnTo>
                      <a:pt x="252" y="45346"/>
                    </a:lnTo>
                    <a:lnTo>
                      <a:pt x="85" y="45639"/>
                    </a:lnTo>
                    <a:lnTo>
                      <a:pt x="1" y="45931"/>
                    </a:lnTo>
                    <a:lnTo>
                      <a:pt x="1" y="46265"/>
                    </a:lnTo>
                    <a:lnTo>
                      <a:pt x="1" y="46600"/>
                    </a:lnTo>
                    <a:lnTo>
                      <a:pt x="85" y="46934"/>
                    </a:lnTo>
                    <a:lnTo>
                      <a:pt x="252" y="47269"/>
                    </a:lnTo>
                    <a:lnTo>
                      <a:pt x="419" y="47561"/>
                    </a:lnTo>
                    <a:lnTo>
                      <a:pt x="670" y="47854"/>
                    </a:lnTo>
                    <a:lnTo>
                      <a:pt x="920" y="48063"/>
                    </a:lnTo>
                    <a:lnTo>
                      <a:pt x="1255" y="48230"/>
                    </a:lnTo>
                    <a:lnTo>
                      <a:pt x="1631" y="48355"/>
                    </a:lnTo>
                    <a:lnTo>
                      <a:pt x="2007" y="48397"/>
                    </a:lnTo>
                    <a:lnTo>
                      <a:pt x="2174" y="48397"/>
                    </a:lnTo>
                    <a:lnTo>
                      <a:pt x="65908" y="44176"/>
                    </a:lnTo>
                    <a:lnTo>
                      <a:pt x="65908" y="44176"/>
                    </a:lnTo>
                    <a:lnTo>
                      <a:pt x="48522" y="63651"/>
                    </a:lnTo>
                    <a:lnTo>
                      <a:pt x="45513" y="67037"/>
                    </a:lnTo>
                    <a:lnTo>
                      <a:pt x="45304" y="67287"/>
                    </a:lnTo>
                    <a:lnTo>
                      <a:pt x="45179" y="67580"/>
                    </a:lnTo>
                    <a:lnTo>
                      <a:pt x="45095" y="67831"/>
                    </a:lnTo>
                    <a:lnTo>
                      <a:pt x="45012" y="68123"/>
                    </a:lnTo>
                    <a:lnTo>
                      <a:pt x="45012" y="68416"/>
                    </a:lnTo>
                    <a:lnTo>
                      <a:pt x="45054" y="68708"/>
                    </a:lnTo>
                    <a:lnTo>
                      <a:pt x="45095" y="68959"/>
                    </a:lnTo>
                    <a:lnTo>
                      <a:pt x="45221" y="69252"/>
                    </a:lnTo>
                    <a:lnTo>
                      <a:pt x="45346" y="69502"/>
                    </a:lnTo>
                    <a:lnTo>
                      <a:pt x="45513" y="69711"/>
                    </a:lnTo>
                    <a:lnTo>
                      <a:pt x="45681" y="69920"/>
                    </a:lnTo>
                    <a:lnTo>
                      <a:pt x="45890" y="70087"/>
                    </a:lnTo>
                    <a:lnTo>
                      <a:pt x="46098" y="70213"/>
                    </a:lnTo>
                    <a:lnTo>
                      <a:pt x="46349" y="70338"/>
                    </a:lnTo>
                    <a:lnTo>
                      <a:pt x="46600" y="70380"/>
                    </a:lnTo>
                    <a:lnTo>
                      <a:pt x="46851" y="70422"/>
                    </a:lnTo>
                    <a:lnTo>
                      <a:pt x="47143" y="70380"/>
                    </a:lnTo>
                    <a:lnTo>
                      <a:pt x="47436" y="70296"/>
                    </a:lnTo>
                    <a:lnTo>
                      <a:pt x="47728" y="70087"/>
                    </a:lnTo>
                    <a:lnTo>
                      <a:pt x="47979" y="69837"/>
                    </a:lnTo>
                    <a:lnTo>
                      <a:pt x="68541" y="46767"/>
                    </a:lnTo>
                    <a:lnTo>
                      <a:pt x="71174" y="43800"/>
                    </a:lnTo>
                    <a:lnTo>
                      <a:pt x="122329" y="40414"/>
                    </a:lnTo>
                    <a:lnTo>
                      <a:pt x="90650" y="72470"/>
                    </a:lnTo>
                    <a:lnTo>
                      <a:pt x="90399" y="72720"/>
                    </a:lnTo>
                    <a:lnTo>
                      <a:pt x="90274" y="73013"/>
                    </a:lnTo>
                    <a:lnTo>
                      <a:pt x="90148" y="73306"/>
                    </a:lnTo>
                    <a:lnTo>
                      <a:pt x="90106" y="73556"/>
                    </a:lnTo>
                    <a:lnTo>
                      <a:pt x="90065" y="73849"/>
                    </a:lnTo>
                    <a:lnTo>
                      <a:pt x="90106" y="74141"/>
                    </a:lnTo>
                    <a:lnTo>
                      <a:pt x="90148" y="74392"/>
                    </a:lnTo>
                    <a:lnTo>
                      <a:pt x="90274" y="74643"/>
                    </a:lnTo>
                    <a:lnTo>
                      <a:pt x="90399" y="74894"/>
                    </a:lnTo>
                    <a:lnTo>
                      <a:pt x="90566" y="75144"/>
                    </a:lnTo>
                    <a:lnTo>
                      <a:pt x="90733" y="75312"/>
                    </a:lnTo>
                    <a:lnTo>
                      <a:pt x="90942" y="75479"/>
                    </a:lnTo>
                    <a:lnTo>
                      <a:pt x="91193" y="75646"/>
                    </a:lnTo>
                    <a:lnTo>
                      <a:pt x="91402" y="75730"/>
                    </a:lnTo>
                    <a:lnTo>
                      <a:pt x="91653" y="75813"/>
                    </a:lnTo>
                    <a:lnTo>
                      <a:pt x="92238" y="75813"/>
                    </a:lnTo>
                    <a:lnTo>
                      <a:pt x="92530" y="75688"/>
                    </a:lnTo>
                    <a:lnTo>
                      <a:pt x="92823" y="75562"/>
                    </a:lnTo>
                    <a:lnTo>
                      <a:pt x="93115" y="75312"/>
                    </a:lnTo>
                    <a:lnTo>
                      <a:pt x="127971" y="40038"/>
                    </a:lnTo>
                    <a:lnTo>
                      <a:pt x="175280" y="36862"/>
                    </a:lnTo>
                    <a:lnTo>
                      <a:pt x="142097" y="65866"/>
                    </a:lnTo>
                    <a:lnTo>
                      <a:pt x="141888" y="66117"/>
                    </a:lnTo>
                    <a:lnTo>
                      <a:pt x="141679" y="66368"/>
                    </a:lnTo>
                    <a:lnTo>
                      <a:pt x="141553" y="66619"/>
                    </a:lnTo>
                    <a:lnTo>
                      <a:pt x="141512" y="66911"/>
                    </a:lnTo>
                    <a:lnTo>
                      <a:pt x="141470" y="67204"/>
                    </a:lnTo>
                    <a:lnTo>
                      <a:pt x="141512" y="67455"/>
                    </a:lnTo>
                    <a:lnTo>
                      <a:pt x="141553" y="67747"/>
                    </a:lnTo>
                    <a:lnTo>
                      <a:pt x="141679" y="67998"/>
                    </a:lnTo>
                    <a:lnTo>
                      <a:pt x="141804" y="68207"/>
                    </a:lnTo>
                    <a:lnTo>
                      <a:pt x="141971" y="68458"/>
                    </a:lnTo>
                    <a:lnTo>
                      <a:pt x="142138" y="68667"/>
                    </a:lnTo>
                    <a:lnTo>
                      <a:pt x="142389" y="68834"/>
                    </a:lnTo>
                    <a:lnTo>
                      <a:pt x="142598" y="68959"/>
                    </a:lnTo>
                    <a:lnTo>
                      <a:pt x="142849" y="69084"/>
                    </a:lnTo>
                    <a:lnTo>
                      <a:pt x="143142" y="69126"/>
                    </a:lnTo>
                    <a:lnTo>
                      <a:pt x="143392" y="69168"/>
                    </a:lnTo>
                    <a:lnTo>
                      <a:pt x="143685" y="69126"/>
                    </a:lnTo>
                    <a:lnTo>
                      <a:pt x="143977" y="69043"/>
                    </a:lnTo>
                    <a:lnTo>
                      <a:pt x="144270" y="68917"/>
                    </a:lnTo>
                    <a:lnTo>
                      <a:pt x="144562" y="68667"/>
                    </a:lnTo>
                    <a:lnTo>
                      <a:pt x="179627" y="38074"/>
                    </a:lnTo>
                    <a:lnTo>
                      <a:pt x="179752" y="37907"/>
                    </a:lnTo>
                    <a:lnTo>
                      <a:pt x="179919" y="37740"/>
                    </a:lnTo>
                    <a:lnTo>
                      <a:pt x="180003" y="37531"/>
                    </a:lnTo>
                    <a:lnTo>
                      <a:pt x="180086" y="37364"/>
                    </a:lnTo>
                    <a:lnTo>
                      <a:pt x="180212" y="36946"/>
                    </a:lnTo>
                    <a:lnTo>
                      <a:pt x="180212" y="36528"/>
                    </a:lnTo>
                    <a:lnTo>
                      <a:pt x="203031" y="35023"/>
                    </a:lnTo>
                    <a:lnTo>
                      <a:pt x="203449" y="34940"/>
                    </a:lnTo>
                    <a:lnTo>
                      <a:pt x="203783" y="34814"/>
                    </a:lnTo>
                    <a:lnTo>
                      <a:pt x="204034" y="34647"/>
                    </a:lnTo>
                    <a:lnTo>
                      <a:pt x="204243" y="34396"/>
                    </a:lnTo>
                    <a:lnTo>
                      <a:pt x="204410" y="34104"/>
                    </a:lnTo>
                    <a:lnTo>
                      <a:pt x="204493" y="33811"/>
                    </a:lnTo>
                    <a:lnTo>
                      <a:pt x="204493" y="33477"/>
                    </a:lnTo>
                    <a:lnTo>
                      <a:pt x="204493" y="33143"/>
                    </a:lnTo>
                    <a:lnTo>
                      <a:pt x="204410" y="32808"/>
                    </a:lnTo>
                    <a:lnTo>
                      <a:pt x="204243" y="32474"/>
                    </a:lnTo>
                    <a:lnTo>
                      <a:pt x="204076" y="32181"/>
                    </a:lnTo>
                    <a:lnTo>
                      <a:pt x="203825" y="31889"/>
                    </a:lnTo>
                    <a:lnTo>
                      <a:pt x="203574" y="31680"/>
                    </a:lnTo>
                    <a:lnTo>
                      <a:pt x="203240" y="31513"/>
                    </a:lnTo>
                    <a:lnTo>
                      <a:pt x="202864" y="31387"/>
                    </a:lnTo>
                    <a:lnTo>
                      <a:pt x="202487" y="31345"/>
                    </a:lnTo>
                    <a:lnTo>
                      <a:pt x="202320" y="31345"/>
                    </a:lnTo>
                    <a:lnTo>
                      <a:pt x="176534" y="33059"/>
                    </a:lnTo>
                    <a:lnTo>
                      <a:pt x="136664" y="5141"/>
                    </a:lnTo>
                    <a:lnTo>
                      <a:pt x="130687" y="920"/>
                    </a:lnTo>
                    <a:lnTo>
                      <a:pt x="130395" y="753"/>
                    </a:lnTo>
                    <a:lnTo>
                      <a:pt x="130144" y="669"/>
                    </a:lnTo>
                    <a:lnTo>
                      <a:pt x="129893" y="586"/>
                    </a:lnTo>
                    <a:lnTo>
                      <a:pt x="129350" y="586"/>
                    </a:lnTo>
                    <a:lnTo>
                      <a:pt x="129099" y="669"/>
                    </a:lnTo>
                    <a:lnTo>
                      <a:pt x="128848" y="795"/>
                    </a:lnTo>
                    <a:lnTo>
                      <a:pt x="128598" y="962"/>
                    </a:lnTo>
                    <a:lnTo>
                      <a:pt x="128389" y="1129"/>
                    </a:lnTo>
                    <a:lnTo>
                      <a:pt x="128221" y="1380"/>
                    </a:lnTo>
                    <a:lnTo>
                      <a:pt x="128054" y="1631"/>
                    </a:lnTo>
                    <a:lnTo>
                      <a:pt x="127929" y="1881"/>
                    </a:lnTo>
                    <a:lnTo>
                      <a:pt x="127845" y="2174"/>
                    </a:lnTo>
                    <a:lnTo>
                      <a:pt x="127804" y="2425"/>
                    </a:lnTo>
                    <a:lnTo>
                      <a:pt x="127804" y="2717"/>
                    </a:lnTo>
                    <a:lnTo>
                      <a:pt x="127845" y="3010"/>
                    </a:lnTo>
                    <a:lnTo>
                      <a:pt x="127971" y="3302"/>
                    </a:lnTo>
                    <a:lnTo>
                      <a:pt x="128138" y="3553"/>
                    </a:lnTo>
                    <a:lnTo>
                      <a:pt x="128347" y="3804"/>
                    </a:lnTo>
                    <a:lnTo>
                      <a:pt x="128598" y="4055"/>
                    </a:lnTo>
                    <a:lnTo>
                      <a:pt x="170558" y="33477"/>
                    </a:lnTo>
                    <a:lnTo>
                      <a:pt x="134490" y="35859"/>
                    </a:lnTo>
                    <a:lnTo>
                      <a:pt x="127720" y="36319"/>
                    </a:lnTo>
                    <a:lnTo>
                      <a:pt x="87306" y="4974"/>
                    </a:lnTo>
                    <a:lnTo>
                      <a:pt x="81413" y="377"/>
                    </a:lnTo>
                    <a:lnTo>
                      <a:pt x="81163" y="210"/>
                    </a:lnTo>
                    <a:lnTo>
                      <a:pt x="80870" y="84"/>
                    </a:lnTo>
                    <a:lnTo>
                      <a:pt x="80619" y="42"/>
                    </a:lnTo>
                    <a:lnTo>
                      <a:pt x="80369" y="1"/>
                    </a:lnTo>
                    <a:close/>
                  </a:path>
                </a:pathLst>
              </a:custGeom>
              <a:solidFill>
                <a:srgbClr val="A6BC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2"/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 rot="-10575706">
                <a:off x="1838041" y="-818826"/>
                <a:ext cx="5112492" cy="1895403"/>
              </a:xfrm>
              <a:custGeom>
                <a:avLst/>
                <a:gdLst/>
                <a:ahLst/>
                <a:cxnLst/>
                <a:rect l="l" t="t" r="r" b="b"/>
                <a:pathLst>
                  <a:path w="204494" h="75814" fill="none" extrusionOk="0">
                    <a:moveTo>
                      <a:pt x="80369" y="1"/>
                    </a:moveTo>
                    <a:lnTo>
                      <a:pt x="80369" y="1"/>
                    </a:lnTo>
                    <a:lnTo>
                      <a:pt x="80118" y="42"/>
                    </a:lnTo>
                    <a:lnTo>
                      <a:pt x="79825" y="126"/>
                    </a:lnTo>
                    <a:lnTo>
                      <a:pt x="79575" y="210"/>
                    </a:lnTo>
                    <a:lnTo>
                      <a:pt x="79366" y="377"/>
                    </a:lnTo>
                    <a:lnTo>
                      <a:pt x="79157" y="586"/>
                    </a:lnTo>
                    <a:lnTo>
                      <a:pt x="78989" y="795"/>
                    </a:lnTo>
                    <a:lnTo>
                      <a:pt x="78822" y="1045"/>
                    </a:lnTo>
                    <a:lnTo>
                      <a:pt x="78739" y="1296"/>
                    </a:lnTo>
                    <a:lnTo>
                      <a:pt x="78655" y="1589"/>
                    </a:lnTo>
                    <a:lnTo>
                      <a:pt x="78613" y="1881"/>
                    </a:lnTo>
                    <a:lnTo>
                      <a:pt x="78613" y="2174"/>
                    </a:lnTo>
                    <a:lnTo>
                      <a:pt x="78655" y="2466"/>
                    </a:lnTo>
                    <a:lnTo>
                      <a:pt x="78739" y="2759"/>
                    </a:lnTo>
                    <a:lnTo>
                      <a:pt x="78864" y="3010"/>
                    </a:lnTo>
                    <a:lnTo>
                      <a:pt x="79073" y="3261"/>
                    </a:lnTo>
                    <a:lnTo>
                      <a:pt x="79366" y="3511"/>
                    </a:lnTo>
                    <a:lnTo>
                      <a:pt x="79366" y="3511"/>
                    </a:lnTo>
                    <a:lnTo>
                      <a:pt x="120197" y="35190"/>
                    </a:lnTo>
                    <a:lnTo>
                      <a:pt x="120197" y="35190"/>
                    </a:lnTo>
                    <a:lnTo>
                      <a:pt x="122120" y="36695"/>
                    </a:lnTo>
                    <a:lnTo>
                      <a:pt x="122120" y="36695"/>
                    </a:lnTo>
                    <a:lnTo>
                      <a:pt x="70798" y="40122"/>
                    </a:lnTo>
                    <a:lnTo>
                      <a:pt x="70798" y="40122"/>
                    </a:lnTo>
                    <a:lnTo>
                      <a:pt x="44886" y="24282"/>
                    </a:lnTo>
                    <a:lnTo>
                      <a:pt x="44886" y="24282"/>
                    </a:lnTo>
                    <a:lnTo>
                      <a:pt x="41083" y="21984"/>
                    </a:lnTo>
                    <a:lnTo>
                      <a:pt x="41083" y="21984"/>
                    </a:lnTo>
                    <a:lnTo>
                      <a:pt x="40833" y="21858"/>
                    </a:lnTo>
                    <a:lnTo>
                      <a:pt x="40582" y="21775"/>
                    </a:lnTo>
                    <a:lnTo>
                      <a:pt x="40331" y="21691"/>
                    </a:lnTo>
                    <a:lnTo>
                      <a:pt x="40080" y="21691"/>
                    </a:lnTo>
                    <a:lnTo>
                      <a:pt x="40080" y="21691"/>
                    </a:lnTo>
                    <a:lnTo>
                      <a:pt x="39788" y="21733"/>
                    </a:lnTo>
                    <a:lnTo>
                      <a:pt x="39495" y="21817"/>
                    </a:lnTo>
                    <a:lnTo>
                      <a:pt x="39244" y="21900"/>
                    </a:lnTo>
                    <a:lnTo>
                      <a:pt x="38994" y="22067"/>
                    </a:lnTo>
                    <a:lnTo>
                      <a:pt x="38785" y="22276"/>
                    </a:lnTo>
                    <a:lnTo>
                      <a:pt x="38576" y="22485"/>
                    </a:lnTo>
                    <a:lnTo>
                      <a:pt x="38409" y="22736"/>
                    </a:lnTo>
                    <a:lnTo>
                      <a:pt x="38283" y="22987"/>
                    </a:lnTo>
                    <a:lnTo>
                      <a:pt x="38200" y="23279"/>
                    </a:lnTo>
                    <a:lnTo>
                      <a:pt x="38158" y="23572"/>
                    </a:lnTo>
                    <a:lnTo>
                      <a:pt x="38158" y="23864"/>
                    </a:lnTo>
                    <a:lnTo>
                      <a:pt x="38241" y="24115"/>
                    </a:lnTo>
                    <a:lnTo>
                      <a:pt x="38325" y="24408"/>
                    </a:lnTo>
                    <a:lnTo>
                      <a:pt x="38492" y="24659"/>
                    </a:lnTo>
                    <a:lnTo>
                      <a:pt x="38743" y="24909"/>
                    </a:lnTo>
                    <a:lnTo>
                      <a:pt x="39035" y="25118"/>
                    </a:lnTo>
                    <a:lnTo>
                      <a:pt x="39035" y="25118"/>
                    </a:lnTo>
                    <a:lnTo>
                      <a:pt x="64320" y="40540"/>
                    </a:lnTo>
                    <a:lnTo>
                      <a:pt x="64320" y="40540"/>
                    </a:lnTo>
                    <a:lnTo>
                      <a:pt x="26330" y="43047"/>
                    </a:lnTo>
                    <a:lnTo>
                      <a:pt x="26330" y="43047"/>
                    </a:lnTo>
                    <a:lnTo>
                      <a:pt x="1464" y="44719"/>
                    </a:lnTo>
                    <a:lnTo>
                      <a:pt x="1464" y="44719"/>
                    </a:lnTo>
                    <a:lnTo>
                      <a:pt x="1046" y="44803"/>
                    </a:lnTo>
                    <a:lnTo>
                      <a:pt x="711" y="44928"/>
                    </a:lnTo>
                    <a:lnTo>
                      <a:pt x="461" y="45095"/>
                    </a:lnTo>
                    <a:lnTo>
                      <a:pt x="252" y="45346"/>
                    </a:lnTo>
                    <a:lnTo>
                      <a:pt x="85" y="45639"/>
                    </a:lnTo>
                    <a:lnTo>
                      <a:pt x="1" y="45931"/>
                    </a:lnTo>
                    <a:lnTo>
                      <a:pt x="1" y="46265"/>
                    </a:lnTo>
                    <a:lnTo>
                      <a:pt x="1" y="46600"/>
                    </a:lnTo>
                    <a:lnTo>
                      <a:pt x="85" y="46934"/>
                    </a:lnTo>
                    <a:lnTo>
                      <a:pt x="252" y="47269"/>
                    </a:lnTo>
                    <a:lnTo>
                      <a:pt x="419" y="47561"/>
                    </a:lnTo>
                    <a:lnTo>
                      <a:pt x="670" y="47854"/>
                    </a:lnTo>
                    <a:lnTo>
                      <a:pt x="920" y="48063"/>
                    </a:lnTo>
                    <a:lnTo>
                      <a:pt x="1255" y="48230"/>
                    </a:lnTo>
                    <a:lnTo>
                      <a:pt x="1631" y="48355"/>
                    </a:lnTo>
                    <a:lnTo>
                      <a:pt x="2007" y="48397"/>
                    </a:lnTo>
                    <a:lnTo>
                      <a:pt x="2007" y="48397"/>
                    </a:lnTo>
                    <a:lnTo>
                      <a:pt x="2174" y="48397"/>
                    </a:lnTo>
                    <a:lnTo>
                      <a:pt x="2174" y="48397"/>
                    </a:lnTo>
                    <a:lnTo>
                      <a:pt x="65908" y="44176"/>
                    </a:lnTo>
                    <a:lnTo>
                      <a:pt x="65908" y="44176"/>
                    </a:lnTo>
                    <a:lnTo>
                      <a:pt x="48522" y="63651"/>
                    </a:lnTo>
                    <a:lnTo>
                      <a:pt x="48522" y="63651"/>
                    </a:lnTo>
                    <a:lnTo>
                      <a:pt x="45513" y="67037"/>
                    </a:lnTo>
                    <a:lnTo>
                      <a:pt x="45513" y="67037"/>
                    </a:lnTo>
                    <a:lnTo>
                      <a:pt x="45304" y="67287"/>
                    </a:lnTo>
                    <a:lnTo>
                      <a:pt x="45179" y="67580"/>
                    </a:lnTo>
                    <a:lnTo>
                      <a:pt x="45095" y="67831"/>
                    </a:lnTo>
                    <a:lnTo>
                      <a:pt x="45012" y="68123"/>
                    </a:lnTo>
                    <a:lnTo>
                      <a:pt x="45012" y="68416"/>
                    </a:lnTo>
                    <a:lnTo>
                      <a:pt x="45054" y="68708"/>
                    </a:lnTo>
                    <a:lnTo>
                      <a:pt x="45095" y="68959"/>
                    </a:lnTo>
                    <a:lnTo>
                      <a:pt x="45221" y="69252"/>
                    </a:lnTo>
                    <a:lnTo>
                      <a:pt x="45346" y="69502"/>
                    </a:lnTo>
                    <a:lnTo>
                      <a:pt x="45513" y="69711"/>
                    </a:lnTo>
                    <a:lnTo>
                      <a:pt x="45681" y="69920"/>
                    </a:lnTo>
                    <a:lnTo>
                      <a:pt x="45890" y="70087"/>
                    </a:lnTo>
                    <a:lnTo>
                      <a:pt x="46098" y="70213"/>
                    </a:lnTo>
                    <a:lnTo>
                      <a:pt x="46349" y="70338"/>
                    </a:lnTo>
                    <a:lnTo>
                      <a:pt x="46600" y="70380"/>
                    </a:lnTo>
                    <a:lnTo>
                      <a:pt x="46851" y="70422"/>
                    </a:lnTo>
                    <a:lnTo>
                      <a:pt x="46851" y="70422"/>
                    </a:lnTo>
                    <a:lnTo>
                      <a:pt x="47143" y="70380"/>
                    </a:lnTo>
                    <a:lnTo>
                      <a:pt x="47436" y="70296"/>
                    </a:lnTo>
                    <a:lnTo>
                      <a:pt x="47728" y="70087"/>
                    </a:lnTo>
                    <a:lnTo>
                      <a:pt x="47979" y="69837"/>
                    </a:lnTo>
                    <a:lnTo>
                      <a:pt x="47979" y="69837"/>
                    </a:lnTo>
                    <a:lnTo>
                      <a:pt x="68541" y="46767"/>
                    </a:lnTo>
                    <a:lnTo>
                      <a:pt x="68541" y="46767"/>
                    </a:lnTo>
                    <a:lnTo>
                      <a:pt x="71174" y="43800"/>
                    </a:lnTo>
                    <a:lnTo>
                      <a:pt x="71174" y="43800"/>
                    </a:lnTo>
                    <a:lnTo>
                      <a:pt x="122329" y="40414"/>
                    </a:lnTo>
                    <a:lnTo>
                      <a:pt x="122329" y="40414"/>
                    </a:lnTo>
                    <a:lnTo>
                      <a:pt x="90650" y="72470"/>
                    </a:lnTo>
                    <a:lnTo>
                      <a:pt x="90650" y="72470"/>
                    </a:lnTo>
                    <a:lnTo>
                      <a:pt x="90399" y="72720"/>
                    </a:lnTo>
                    <a:lnTo>
                      <a:pt x="90274" y="73013"/>
                    </a:lnTo>
                    <a:lnTo>
                      <a:pt x="90148" y="73306"/>
                    </a:lnTo>
                    <a:lnTo>
                      <a:pt x="90106" y="73556"/>
                    </a:lnTo>
                    <a:lnTo>
                      <a:pt x="90065" y="73849"/>
                    </a:lnTo>
                    <a:lnTo>
                      <a:pt x="90106" y="74141"/>
                    </a:lnTo>
                    <a:lnTo>
                      <a:pt x="90148" y="74392"/>
                    </a:lnTo>
                    <a:lnTo>
                      <a:pt x="90274" y="74643"/>
                    </a:lnTo>
                    <a:lnTo>
                      <a:pt x="90399" y="74894"/>
                    </a:lnTo>
                    <a:lnTo>
                      <a:pt x="90566" y="75144"/>
                    </a:lnTo>
                    <a:lnTo>
                      <a:pt x="90733" y="75312"/>
                    </a:lnTo>
                    <a:lnTo>
                      <a:pt x="90942" y="75479"/>
                    </a:lnTo>
                    <a:lnTo>
                      <a:pt x="91193" y="75646"/>
                    </a:lnTo>
                    <a:lnTo>
                      <a:pt x="91402" y="75730"/>
                    </a:lnTo>
                    <a:lnTo>
                      <a:pt x="91653" y="75813"/>
                    </a:lnTo>
                    <a:lnTo>
                      <a:pt x="91945" y="75813"/>
                    </a:lnTo>
                    <a:lnTo>
                      <a:pt x="91945" y="75813"/>
                    </a:lnTo>
                    <a:lnTo>
                      <a:pt x="92238" y="75813"/>
                    </a:lnTo>
                    <a:lnTo>
                      <a:pt x="92530" y="75688"/>
                    </a:lnTo>
                    <a:lnTo>
                      <a:pt x="92823" y="75562"/>
                    </a:lnTo>
                    <a:lnTo>
                      <a:pt x="93115" y="75312"/>
                    </a:lnTo>
                    <a:lnTo>
                      <a:pt x="93115" y="75312"/>
                    </a:lnTo>
                    <a:lnTo>
                      <a:pt x="127971" y="40038"/>
                    </a:lnTo>
                    <a:lnTo>
                      <a:pt x="127971" y="40038"/>
                    </a:lnTo>
                    <a:lnTo>
                      <a:pt x="175280" y="36862"/>
                    </a:lnTo>
                    <a:lnTo>
                      <a:pt x="175280" y="36862"/>
                    </a:lnTo>
                    <a:lnTo>
                      <a:pt x="142097" y="65866"/>
                    </a:lnTo>
                    <a:lnTo>
                      <a:pt x="142097" y="65866"/>
                    </a:lnTo>
                    <a:lnTo>
                      <a:pt x="141888" y="66117"/>
                    </a:lnTo>
                    <a:lnTo>
                      <a:pt x="141679" y="66368"/>
                    </a:lnTo>
                    <a:lnTo>
                      <a:pt x="141553" y="66619"/>
                    </a:lnTo>
                    <a:lnTo>
                      <a:pt x="141512" y="66911"/>
                    </a:lnTo>
                    <a:lnTo>
                      <a:pt x="141470" y="67204"/>
                    </a:lnTo>
                    <a:lnTo>
                      <a:pt x="141512" y="67455"/>
                    </a:lnTo>
                    <a:lnTo>
                      <a:pt x="141553" y="67747"/>
                    </a:lnTo>
                    <a:lnTo>
                      <a:pt x="141679" y="67998"/>
                    </a:lnTo>
                    <a:lnTo>
                      <a:pt x="141804" y="68207"/>
                    </a:lnTo>
                    <a:lnTo>
                      <a:pt x="141971" y="68458"/>
                    </a:lnTo>
                    <a:lnTo>
                      <a:pt x="142138" y="68667"/>
                    </a:lnTo>
                    <a:lnTo>
                      <a:pt x="142389" y="68834"/>
                    </a:lnTo>
                    <a:lnTo>
                      <a:pt x="142598" y="68959"/>
                    </a:lnTo>
                    <a:lnTo>
                      <a:pt x="142849" y="69084"/>
                    </a:lnTo>
                    <a:lnTo>
                      <a:pt x="143142" y="69126"/>
                    </a:lnTo>
                    <a:lnTo>
                      <a:pt x="143392" y="69168"/>
                    </a:lnTo>
                    <a:lnTo>
                      <a:pt x="143392" y="69168"/>
                    </a:lnTo>
                    <a:lnTo>
                      <a:pt x="143685" y="69126"/>
                    </a:lnTo>
                    <a:lnTo>
                      <a:pt x="143977" y="69043"/>
                    </a:lnTo>
                    <a:lnTo>
                      <a:pt x="144270" y="68917"/>
                    </a:lnTo>
                    <a:lnTo>
                      <a:pt x="144562" y="68667"/>
                    </a:lnTo>
                    <a:lnTo>
                      <a:pt x="144562" y="68667"/>
                    </a:lnTo>
                    <a:lnTo>
                      <a:pt x="179627" y="38074"/>
                    </a:lnTo>
                    <a:lnTo>
                      <a:pt x="179627" y="38074"/>
                    </a:lnTo>
                    <a:lnTo>
                      <a:pt x="179752" y="37907"/>
                    </a:lnTo>
                    <a:lnTo>
                      <a:pt x="179919" y="37740"/>
                    </a:lnTo>
                    <a:lnTo>
                      <a:pt x="180003" y="37531"/>
                    </a:lnTo>
                    <a:lnTo>
                      <a:pt x="180086" y="37364"/>
                    </a:lnTo>
                    <a:lnTo>
                      <a:pt x="180212" y="36946"/>
                    </a:lnTo>
                    <a:lnTo>
                      <a:pt x="180212" y="36528"/>
                    </a:lnTo>
                    <a:lnTo>
                      <a:pt x="180212" y="36528"/>
                    </a:lnTo>
                    <a:lnTo>
                      <a:pt x="203031" y="35023"/>
                    </a:lnTo>
                    <a:lnTo>
                      <a:pt x="203031" y="35023"/>
                    </a:lnTo>
                    <a:lnTo>
                      <a:pt x="203449" y="34940"/>
                    </a:lnTo>
                    <a:lnTo>
                      <a:pt x="203783" y="34814"/>
                    </a:lnTo>
                    <a:lnTo>
                      <a:pt x="204034" y="34647"/>
                    </a:lnTo>
                    <a:lnTo>
                      <a:pt x="204243" y="34396"/>
                    </a:lnTo>
                    <a:lnTo>
                      <a:pt x="204410" y="34104"/>
                    </a:lnTo>
                    <a:lnTo>
                      <a:pt x="204493" y="33811"/>
                    </a:lnTo>
                    <a:lnTo>
                      <a:pt x="204493" y="33477"/>
                    </a:lnTo>
                    <a:lnTo>
                      <a:pt x="204493" y="33143"/>
                    </a:lnTo>
                    <a:lnTo>
                      <a:pt x="204410" y="32808"/>
                    </a:lnTo>
                    <a:lnTo>
                      <a:pt x="204243" y="32474"/>
                    </a:lnTo>
                    <a:lnTo>
                      <a:pt x="204076" y="32181"/>
                    </a:lnTo>
                    <a:lnTo>
                      <a:pt x="203825" y="31889"/>
                    </a:lnTo>
                    <a:lnTo>
                      <a:pt x="203574" y="31680"/>
                    </a:lnTo>
                    <a:lnTo>
                      <a:pt x="203240" y="31513"/>
                    </a:lnTo>
                    <a:lnTo>
                      <a:pt x="202864" y="31387"/>
                    </a:lnTo>
                    <a:lnTo>
                      <a:pt x="202487" y="31345"/>
                    </a:lnTo>
                    <a:lnTo>
                      <a:pt x="202487" y="31345"/>
                    </a:lnTo>
                    <a:lnTo>
                      <a:pt x="202320" y="31345"/>
                    </a:lnTo>
                    <a:lnTo>
                      <a:pt x="202320" y="31345"/>
                    </a:lnTo>
                    <a:lnTo>
                      <a:pt x="176534" y="33059"/>
                    </a:lnTo>
                    <a:lnTo>
                      <a:pt x="176534" y="33059"/>
                    </a:lnTo>
                    <a:lnTo>
                      <a:pt x="136664" y="5141"/>
                    </a:lnTo>
                    <a:lnTo>
                      <a:pt x="136664" y="5141"/>
                    </a:lnTo>
                    <a:lnTo>
                      <a:pt x="130687" y="920"/>
                    </a:lnTo>
                    <a:lnTo>
                      <a:pt x="130687" y="920"/>
                    </a:lnTo>
                    <a:lnTo>
                      <a:pt x="130395" y="753"/>
                    </a:lnTo>
                    <a:lnTo>
                      <a:pt x="130144" y="669"/>
                    </a:lnTo>
                    <a:lnTo>
                      <a:pt x="129893" y="586"/>
                    </a:lnTo>
                    <a:lnTo>
                      <a:pt x="129642" y="586"/>
                    </a:lnTo>
                    <a:lnTo>
                      <a:pt x="129642" y="586"/>
                    </a:lnTo>
                    <a:lnTo>
                      <a:pt x="129350" y="586"/>
                    </a:lnTo>
                    <a:lnTo>
                      <a:pt x="129099" y="669"/>
                    </a:lnTo>
                    <a:lnTo>
                      <a:pt x="128848" y="795"/>
                    </a:lnTo>
                    <a:lnTo>
                      <a:pt x="128598" y="962"/>
                    </a:lnTo>
                    <a:lnTo>
                      <a:pt x="128389" y="1129"/>
                    </a:lnTo>
                    <a:lnTo>
                      <a:pt x="128221" y="1380"/>
                    </a:lnTo>
                    <a:lnTo>
                      <a:pt x="128054" y="1631"/>
                    </a:lnTo>
                    <a:lnTo>
                      <a:pt x="127929" y="1881"/>
                    </a:lnTo>
                    <a:lnTo>
                      <a:pt x="127845" y="2174"/>
                    </a:lnTo>
                    <a:lnTo>
                      <a:pt x="127804" y="2425"/>
                    </a:lnTo>
                    <a:lnTo>
                      <a:pt x="127804" y="2717"/>
                    </a:lnTo>
                    <a:lnTo>
                      <a:pt x="127845" y="3010"/>
                    </a:lnTo>
                    <a:lnTo>
                      <a:pt x="127971" y="3302"/>
                    </a:lnTo>
                    <a:lnTo>
                      <a:pt x="128138" y="3553"/>
                    </a:lnTo>
                    <a:lnTo>
                      <a:pt x="128347" y="3804"/>
                    </a:lnTo>
                    <a:lnTo>
                      <a:pt x="128598" y="4055"/>
                    </a:lnTo>
                    <a:lnTo>
                      <a:pt x="128598" y="4055"/>
                    </a:lnTo>
                    <a:lnTo>
                      <a:pt x="170558" y="33477"/>
                    </a:lnTo>
                    <a:lnTo>
                      <a:pt x="170558" y="33477"/>
                    </a:lnTo>
                    <a:lnTo>
                      <a:pt x="134490" y="35859"/>
                    </a:lnTo>
                    <a:lnTo>
                      <a:pt x="134490" y="35859"/>
                    </a:lnTo>
                    <a:lnTo>
                      <a:pt x="127720" y="36319"/>
                    </a:lnTo>
                    <a:lnTo>
                      <a:pt x="127720" y="36319"/>
                    </a:lnTo>
                    <a:lnTo>
                      <a:pt x="87306" y="4974"/>
                    </a:lnTo>
                    <a:lnTo>
                      <a:pt x="87306" y="4974"/>
                    </a:lnTo>
                    <a:lnTo>
                      <a:pt x="81413" y="377"/>
                    </a:lnTo>
                    <a:lnTo>
                      <a:pt x="81413" y="377"/>
                    </a:lnTo>
                    <a:lnTo>
                      <a:pt x="81163" y="210"/>
                    </a:lnTo>
                    <a:lnTo>
                      <a:pt x="80870" y="84"/>
                    </a:lnTo>
                    <a:lnTo>
                      <a:pt x="80619" y="42"/>
                    </a:lnTo>
                    <a:lnTo>
                      <a:pt x="8036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2"/>
              </a:p>
            </p:txBody>
          </p:sp>
        </p:grpSp>
        <p:grpSp>
          <p:nvGrpSpPr>
            <p:cNvPr id="638" name="Google Shape;638;p22"/>
            <p:cNvGrpSpPr/>
            <p:nvPr/>
          </p:nvGrpSpPr>
          <p:grpSpPr>
            <a:xfrm rot="2555258">
              <a:off x="255809" y="297720"/>
              <a:ext cx="388558" cy="171259"/>
              <a:chOff x="1406961" y="-1212504"/>
              <a:chExt cx="6086670" cy="2682735"/>
            </a:xfrm>
          </p:grpSpPr>
          <p:sp>
            <p:nvSpPr>
              <p:cNvPr id="639" name="Google Shape;639;p22"/>
              <p:cNvSpPr/>
              <p:nvPr/>
            </p:nvSpPr>
            <p:spPr>
              <a:xfrm rot="-10575706">
                <a:off x="1475601" y="-1021005"/>
                <a:ext cx="5949390" cy="2299739"/>
              </a:xfrm>
              <a:custGeom>
                <a:avLst/>
                <a:gdLst/>
                <a:ahLst/>
                <a:cxnLst/>
                <a:rect l="l" t="t" r="r" b="b"/>
                <a:pathLst>
                  <a:path w="237969" h="91987" extrusionOk="0">
                    <a:moveTo>
                      <a:pt x="125964" y="0"/>
                    </a:moveTo>
                    <a:lnTo>
                      <a:pt x="123414" y="42"/>
                    </a:lnTo>
                    <a:lnTo>
                      <a:pt x="120865" y="125"/>
                    </a:lnTo>
                    <a:lnTo>
                      <a:pt x="118316" y="209"/>
                    </a:lnTo>
                    <a:lnTo>
                      <a:pt x="115808" y="376"/>
                    </a:lnTo>
                    <a:lnTo>
                      <a:pt x="113342" y="543"/>
                    </a:lnTo>
                    <a:lnTo>
                      <a:pt x="110876" y="752"/>
                    </a:lnTo>
                    <a:lnTo>
                      <a:pt x="108452" y="1003"/>
                    </a:lnTo>
                    <a:lnTo>
                      <a:pt x="106028" y="1296"/>
                    </a:lnTo>
                    <a:lnTo>
                      <a:pt x="103646" y="1630"/>
                    </a:lnTo>
                    <a:lnTo>
                      <a:pt x="101264" y="1964"/>
                    </a:lnTo>
                    <a:lnTo>
                      <a:pt x="98924" y="2382"/>
                    </a:lnTo>
                    <a:lnTo>
                      <a:pt x="96583" y="2800"/>
                    </a:lnTo>
                    <a:lnTo>
                      <a:pt x="94285" y="3260"/>
                    </a:lnTo>
                    <a:lnTo>
                      <a:pt x="92028" y="3720"/>
                    </a:lnTo>
                    <a:lnTo>
                      <a:pt x="89771" y="4221"/>
                    </a:lnTo>
                    <a:lnTo>
                      <a:pt x="87556" y="4764"/>
                    </a:lnTo>
                    <a:lnTo>
                      <a:pt x="85341" y="5308"/>
                    </a:lnTo>
                    <a:lnTo>
                      <a:pt x="83168" y="5935"/>
                    </a:lnTo>
                    <a:lnTo>
                      <a:pt x="80995" y="6520"/>
                    </a:lnTo>
                    <a:lnTo>
                      <a:pt x="78863" y="7147"/>
                    </a:lnTo>
                    <a:lnTo>
                      <a:pt x="76732" y="7815"/>
                    </a:lnTo>
                    <a:lnTo>
                      <a:pt x="74684" y="8484"/>
                    </a:lnTo>
                    <a:lnTo>
                      <a:pt x="72594" y="9194"/>
                    </a:lnTo>
                    <a:lnTo>
                      <a:pt x="70588" y="9947"/>
                    </a:lnTo>
                    <a:lnTo>
                      <a:pt x="68582" y="10657"/>
                    </a:lnTo>
                    <a:lnTo>
                      <a:pt x="66576" y="11451"/>
                    </a:lnTo>
                    <a:lnTo>
                      <a:pt x="64612" y="12204"/>
                    </a:lnTo>
                    <a:lnTo>
                      <a:pt x="62689" y="12998"/>
                    </a:lnTo>
                    <a:lnTo>
                      <a:pt x="58928" y="14628"/>
                    </a:lnTo>
                    <a:lnTo>
                      <a:pt x="55250" y="16341"/>
                    </a:lnTo>
                    <a:lnTo>
                      <a:pt x="51656" y="18055"/>
                    </a:lnTo>
                    <a:lnTo>
                      <a:pt x="48187" y="19852"/>
                    </a:lnTo>
                    <a:lnTo>
                      <a:pt x="44844" y="21649"/>
                    </a:lnTo>
                    <a:lnTo>
                      <a:pt x="41584" y="23488"/>
                    </a:lnTo>
                    <a:lnTo>
                      <a:pt x="38449" y="25368"/>
                    </a:lnTo>
                    <a:lnTo>
                      <a:pt x="35440" y="27207"/>
                    </a:lnTo>
                    <a:lnTo>
                      <a:pt x="32515" y="29088"/>
                    </a:lnTo>
                    <a:lnTo>
                      <a:pt x="29715" y="30927"/>
                    </a:lnTo>
                    <a:lnTo>
                      <a:pt x="27040" y="32807"/>
                    </a:lnTo>
                    <a:lnTo>
                      <a:pt x="24491" y="34646"/>
                    </a:lnTo>
                    <a:lnTo>
                      <a:pt x="22025" y="36443"/>
                    </a:lnTo>
                    <a:lnTo>
                      <a:pt x="19726" y="38241"/>
                    </a:lnTo>
                    <a:lnTo>
                      <a:pt x="17511" y="39954"/>
                    </a:lnTo>
                    <a:lnTo>
                      <a:pt x="15463" y="41626"/>
                    </a:lnTo>
                    <a:lnTo>
                      <a:pt x="13499" y="43256"/>
                    </a:lnTo>
                    <a:lnTo>
                      <a:pt x="11660" y="44844"/>
                    </a:lnTo>
                    <a:lnTo>
                      <a:pt x="9988" y="46348"/>
                    </a:lnTo>
                    <a:lnTo>
                      <a:pt x="8400" y="47769"/>
                    </a:lnTo>
                    <a:lnTo>
                      <a:pt x="6979" y="49107"/>
                    </a:lnTo>
                    <a:lnTo>
                      <a:pt x="4472" y="51489"/>
                    </a:lnTo>
                    <a:lnTo>
                      <a:pt x="2549" y="53453"/>
                    </a:lnTo>
                    <a:lnTo>
                      <a:pt x="1128" y="54916"/>
                    </a:lnTo>
                    <a:lnTo>
                      <a:pt x="0" y="56170"/>
                    </a:lnTo>
                    <a:lnTo>
                      <a:pt x="2926" y="58259"/>
                    </a:lnTo>
                    <a:lnTo>
                      <a:pt x="5851" y="60224"/>
                    </a:lnTo>
                    <a:lnTo>
                      <a:pt x="8777" y="62188"/>
                    </a:lnTo>
                    <a:lnTo>
                      <a:pt x="11702" y="64027"/>
                    </a:lnTo>
                    <a:lnTo>
                      <a:pt x="14628" y="65824"/>
                    </a:lnTo>
                    <a:lnTo>
                      <a:pt x="17553" y="67537"/>
                    </a:lnTo>
                    <a:lnTo>
                      <a:pt x="20437" y="69209"/>
                    </a:lnTo>
                    <a:lnTo>
                      <a:pt x="23362" y="70797"/>
                    </a:lnTo>
                    <a:lnTo>
                      <a:pt x="26246" y="72302"/>
                    </a:lnTo>
                    <a:lnTo>
                      <a:pt x="29130" y="73765"/>
                    </a:lnTo>
                    <a:lnTo>
                      <a:pt x="32013" y="75186"/>
                    </a:lnTo>
                    <a:lnTo>
                      <a:pt x="34855" y="76523"/>
                    </a:lnTo>
                    <a:lnTo>
                      <a:pt x="37739" y="77777"/>
                    </a:lnTo>
                    <a:lnTo>
                      <a:pt x="40581" y="78989"/>
                    </a:lnTo>
                    <a:lnTo>
                      <a:pt x="43423" y="80159"/>
                    </a:lnTo>
                    <a:lnTo>
                      <a:pt x="46265" y="81246"/>
                    </a:lnTo>
                    <a:lnTo>
                      <a:pt x="49065" y="82249"/>
                    </a:lnTo>
                    <a:lnTo>
                      <a:pt x="51907" y="83252"/>
                    </a:lnTo>
                    <a:lnTo>
                      <a:pt x="54707" y="84171"/>
                    </a:lnTo>
                    <a:lnTo>
                      <a:pt x="57507" y="85007"/>
                    </a:lnTo>
                    <a:lnTo>
                      <a:pt x="60265" y="85843"/>
                    </a:lnTo>
                    <a:lnTo>
                      <a:pt x="63065" y="86595"/>
                    </a:lnTo>
                    <a:lnTo>
                      <a:pt x="65824" y="87264"/>
                    </a:lnTo>
                    <a:lnTo>
                      <a:pt x="68582" y="87932"/>
                    </a:lnTo>
                    <a:lnTo>
                      <a:pt x="71299" y="88518"/>
                    </a:lnTo>
                    <a:lnTo>
                      <a:pt x="74015" y="89061"/>
                    </a:lnTo>
                    <a:lnTo>
                      <a:pt x="76732" y="89562"/>
                    </a:lnTo>
                    <a:lnTo>
                      <a:pt x="79448" y="90022"/>
                    </a:lnTo>
                    <a:lnTo>
                      <a:pt x="82123" y="90398"/>
                    </a:lnTo>
                    <a:lnTo>
                      <a:pt x="84840" y="90733"/>
                    </a:lnTo>
                    <a:lnTo>
                      <a:pt x="87472" y="91067"/>
                    </a:lnTo>
                    <a:lnTo>
                      <a:pt x="90147" y="91318"/>
                    </a:lnTo>
                    <a:lnTo>
                      <a:pt x="92780" y="91527"/>
                    </a:lnTo>
                    <a:lnTo>
                      <a:pt x="95371" y="91694"/>
                    </a:lnTo>
                    <a:lnTo>
                      <a:pt x="98004" y="91819"/>
                    </a:lnTo>
                    <a:lnTo>
                      <a:pt x="100595" y="91903"/>
                    </a:lnTo>
                    <a:lnTo>
                      <a:pt x="103187" y="91945"/>
                    </a:lnTo>
                    <a:lnTo>
                      <a:pt x="105736" y="91986"/>
                    </a:lnTo>
                    <a:lnTo>
                      <a:pt x="108285" y="91945"/>
                    </a:lnTo>
                    <a:lnTo>
                      <a:pt x="110793" y="91861"/>
                    </a:lnTo>
                    <a:lnTo>
                      <a:pt x="113342" y="91736"/>
                    </a:lnTo>
                    <a:lnTo>
                      <a:pt x="115808" y="91610"/>
                    </a:lnTo>
                    <a:lnTo>
                      <a:pt x="118316" y="91443"/>
                    </a:lnTo>
                    <a:lnTo>
                      <a:pt x="120781" y="91192"/>
                    </a:lnTo>
                    <a:lnTo>
                      <a:pt x="123205" y="90942"/>
                    </a:lnTo>
                    <a:lnTo>
                      <a:pt x="125629" y="90691"/>
                    </a:lnTo>
                    <a:lnTo>
                      <a:pt x="128053" y="90356"/>
                    </a:lnTo>
                    <a:lnTo>
                      <a:pt x="130436" y="90022"/>
                    </a:lnTo>
                    <a:lnTo>
                      <a:pt x="132818" y="89646"/>
                    </a:lnTo>
                    <a:lnTo>
                      <a:pt x="135200" y="89228"/>
                    </a:lnTo>
                    <a:lnTo>
                      <a:pt x="137540" y="88768"/>
                    </a:lnTo>
                    <a:lnTo>
                      <a:pt x="139839" y="88309"/>
                    </a:lnTo>
                    <a:lnTo>
                      <a:pt x="142138" y="87807"/>
                    </a:lnTo>
                    <a:lnTo>
                      <a:pt x="144436" y="87306"/>
                    </a:lnTo>
                    <a:lnTo>
                      <a:pt x="146693" y="86762"/>
                    </a:lnTo>
                    <a:lnTo>
                      <a:pt x="148908" y="86219"/>
                    </a:lnTo>
                    <a:lnTo>
                      <a:pt x="151123" y="85592"/>
                    </a:lnTo>
                    <a:lnTo>
                      <a:pt x="153338" y="85007"/>
                    </a:lnTo>
                    <a:lnTo>
                      <a:pt x="155511" y="84380"/>
                    </a:lnTo>
                    <a:lnTo>
                      <a:pt x="157643" y="83711"/>
                    </a:lnTo>
                    <a:lnTo>
                      <a:pt x="159774" y="83043"/>
                    </a:lnTo>
                    <a:lnTo>
                      <a:pt x="161906" y="82332"/>
                    </a:lnTo>
                    <a:lnTo>
                      <a:pt x="166043" y="80911"/>
                    </a:lnTo>
                    <a:lnTo>
                      <a:pt x="170097" y="79365"/>
                    </a:lnTo>
                    <a:lnTo>
                      <a:pt x="174067" y="77819"/>
                    </a:lnTo>
                    <a:lnTo>
                      <a:pt x="177954" y="76189"/>
                    </a:lnTo>
                    <a:lnTo>
                      <a:pt x="181715" y="74517"/>
                    </a:lnTo>
                    <a:lnTo>
                      <a:pt x="185393" y="72803"/>
                    </a:lnTo>
                    <a:lnTo>
                      <a:pt x="188946" y="71090"/>
                    </a:lnTo>
                    <a:lnTo>
                      <a:pt x="192414" y="69335"/>
                    </a:lnTo>
                    <a:lnTo>
                      <a:pt x="195758" y="67537"/>
                    </a:lnTo>
                    <a:lnTo>
                      <a:pt x="199018" y="65782"/>
                    </a:lnTo>
                    <a:lnTo>
                      <a:pt x="202152" y="63985"/>
                    </a:lnTo>
                    <a:lnTo>
                      <a:pt x="205161" y="62188"/>
                    </a:lnTo>
                    <a:lnTo>
                      <a:pt x="208045" y="60433"/>
                    </a:lnTo>
                    <a:lnTo>
                      <a:pt x="210845" y="58677"/>
                    </a:lnTo>
                    <a:lnTo>
                      <a:pt x="213478" y="56964"/>
                    </a:lnTo>
                    <a:lnTo>
                      <a:pt x="216027" y="55250"/>
                    </a:lnTo>
                    <a:lnTo>
                      <a:pt x="218451" y="53579"/>
                    </a:lnTo>
                    <a:lnTo>
                      <a:pt x="220708" y="51990"/>
                    </a:lnTo>
                    <a:lnTo>
                      <a:pt x="222840" y="50402"/>
                    </a:lnTo>
                    <a:lnTo>
                      <a:pt x="224887" y="48940"/>
                    </a:lnTo>
                    <a:lnTo>
                      <a:pt x="226768" y="47477"/>
                    </a:lnTo>
                    <a:lnTo>
                      <a:pt x="230112" y="44844"/>
                    </a:lnTo>
                    <a:lnTo>
                      <a:pt x="232870" y="42587"/>
                    </a:lnTo>
                    <a:lnTo>
                      <a:pt x="235085" y="40706"/>
                    </a:lnTo>
                    <a:lnTo>
                      <a:pt x="236673" y="39285"/>
                    </a:lnTo>
                    <a:lnTo>
                      <a:pt x="237969" y="38115"/>
                    </a:lnTo>
                    <a:lnTo>
                      <a:pt x="234709" y="35900"/>
                    </a:lnTo>
                    <a:lnTo>
                      <a:pt x="231449" y="33811"/>
                    </a:lnTo>
                    <a:lnTo>
                      <a:pt x="228189" y="31763"/>
                    </a:lnTo>
                    <a:lnTo>
                      <a:pt x="224971" y="29798"/>
                    </a:lnTo>
                    <a:lnTo>
                      <a:pt x="221795" y="27876"/>
                    </a:lnTo>
                    <a:lnTo>
                      <a:pt x="218577" y="26079"/>
                    </a:lnTo>
                    <a:lnTo>
                      <a:pt x="215400" y="24324"/>
                    </a:lnTo>
                    <a:lnTo>
                      <a:pt x="212266" y="22610"/>
                    </a:lnTo>
                    <a:lnTo>
                      <a:pt x="209131" y="21022"/>
                    </a:lnTo>
                    <a:lnTo>
                      <a:pt x="205997" y="19476"/>
                    </a:lnTo>
                    <a:lnTo>
                      <a:pt x="202904" y="17971"/>
                    </a:lnTo>
                    <a:lnTo>
                      <a:pt x="199812" y="16550"/>
                    </a:lnTo>
                    <a:lnTo>
                      <a:pt x="196719" y="15213"/>
                    </a:lnTo>
                    <a:lnTo>
                      <a:pt x="193668" y="13917"/>
                    </a:lnTo>
                    <a:lnTo>
                      <a:pt x="190659" y="12705"/>
                    </a:lnTo>
                    <a:lnTo>
                      <a:pt x="187608" y="11535"/>
                    </a:lnTo>
                    <a:lnTo>
                      <a:pt x="184641" y="10448"/>
                    </a:lnTo>
                    <a:lnTo>
                      <a:pt x="181632" y="9403"/>
                    </a:lnTo>
                    <a:lnTo>
                      <a:pt x="178664" y="8442"/>
                    </a:lnTo>
                    <a:lnTo>
                      <a:pt x="175739" y="7523"/>
                    </a:lnTo>
                    <a:lnTo>
                      <a:pt x="172813" y="6645"/>
                    </a:lnTo>
                    <a:lnTo>
                      <a:pt x="169888" y="5851"/>
                    </a:lnTo>
                    <a:lnTo>
                      <a:pt x="167004" y="5099"/>
                    </a:lnTo>
                    <a:lnTo>
                      <a:pt x="164121" y="4430"/>
                    </a:lnTo>
                    <a:lnTo>
                      <a:pt x="161279" y="3803"/>
                    </a:lnTo>
                    <a:lnTo>
                      <a:pt x="158437" y="3218"/>
                    </a:lnTo>
                    <a:lnTo>
                      <a:pt x="155595" y="2675"/>
                    </a:lnTo>
                    <a:lnTo>
                      <a:pt x="152837" y="2173"/>
                    </a:lnTo>
                    <a:lnTo>
                      <a:pt x="150036" y="1755"/>
                    </a:lnTo>
                    <a:lnTo>
                      <a:pt x="147278" y="1379"/>
                    </a:lnTo>
                    <a:lnTo>
                      <a:pt x="144562" y="1045"/>
                    </a:lnTo>
                    <a:lnTo>
                      <a:pt x="141845" y="752"/>
                    </a:lnTo>
                    <a:lnTo>
                      <a:pt x="139128" y="543"/>
                    </a:lnTo>
                    <a:lnTo>
                      <a:pt x="136454" y="334"/>
                    </a:lnTo>
                    <a:lnTo>
                      <a:pt x="133821" y="209"/>
                    </a:lnTo>
                    <a:lnTo>
                      <a:pt x="131188" y="84"/>
                    </a:lnTo>
                    <a:lnTo>
                      <a:pt x="128555" y="42"/>
                    </a:lnTo>
                    <a:lnTo>
                      <a:pt x="125964" y="0"/>
                    </a:lnTo>
                    <a:close/>
                  </a:path>
                </a:pathLst>
              </a:custGeom>
              <a:solidFill>
                <a:srgbClr val="5A84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2"/>
              </a:p>
            </p:txBody>
          </p:sp>
          <p:sp>
            <p:nvSpPr>
              <p:cNvPr id="640" name="Google Shape;640;p22"/>
              <p:cNvSpPr/>
              <p:nvPr/>
            </p:nvSpPr>
            <p:spPr>
              <a:xfrm rot="-10575706">
                <a:off x="1475601" y="-1021005"/>
                <a:ext cx="5949390" cy="2299739"/>
              </a:xfrm>
              <a:custGeom>
                <a:avLst/>
                <a:gdLst/>
                <a:ahLst/>
                <a:cxnLst/>
                <a:rect l="l" t="t" r="r" b="b"/>
                <a:pathLst>
                  <a:path w="237969" h="91987" fill="none" extrusionOk="0">
                    <a:moveTo>
                      <a:pt x="237969" y="38115"/>
                    </a:moveTo>
                    <a:lnTo>
                      <a:pt x="237969" y="38115"/>
                    </a:lnTo>
                    <a:lnTo>
                      <a:pt x="236673" y="39285"/>
                    </a:lnTo>
                    <a:lnTo>
                      <a:pt x="235085" y="40706"/>
                    </a:lnTo>
                    <a:lnTo>
                      <a:pt x="232870" y="42587"/>
                    </a:lnTo>
                    <a:lnTo>
                      <a:pt x="230112" y="44844"/>
                    </a:lnTo>
                    <a:lnTo>
                      <a:pt x="226768" y="47477"/>
                    </a:lnTo>
                    <a:lnTo>
                      <a:pt x="224887" y="48940"/>
                    </a:lnTo>
                    <a:lnTo>
                      <a:pt x="222840" y="50402"/>
                    </a:lnTo>
                    <a:lnTo>
                      <a:pt x="220708" y="51990"/>
                    </a:lnTo>
                    <a:lnTo>
                      <a:pt x="218451" y="53579"/>
                    </a:lnTo>
                    <a:lnTo>
                      <a:pt x="216027" y="55250"/>
                    </a:lnTo>
                    <a:lnTo>
                      <a:pt x="213478" y="56964"/>
                    </a:lnTo>
                    <a:lnTo>
                      <a:pt x="210845" y="58677"/>
                    </a:lnTo>
                    <a:lnTo>
                      <a:pt x="208045" y="60433"/>
                    </a:lnTo>
                    <a:lnTo>
                      <a:pt x="205161" y="62188"/>
                    </a:lnTo>
                    <a:lnTo>
                      <a:pt x="202152" y="63985"/>
                    </a:lnTo>
                    <a:lnTo>
                      <a:pt x="199018" y="65782"/>
                    </a:lnTo>
                    <a:lnTo>
                      <a:pt x="195758" y="67537"/>
                    </a:lnTo>
                    <a:lnTo>
                      <a:pt x="192414" y="69335"/>
                    </a:lnTo>
                    <a:lnTo>
                      <a:pt x="188946" y="71090"/>
                    </a:lnTo>
                    <a:lnTo>
                      <a:pt x="185393" y="72803"/>
                    </a:lnTo>
                    <a:lnTo>
                      <a:pt x="181715" y="74517"/>
                    </a:lnTo>
                    <a:lnTo>
                      <a:pt x="177954" y="76189"/>
                    </a:lnTo>
                    <a:lnTo>
                      <a:pt x="174067" y="77819"/>
                    </a:lnTo>
                    <a:lnTo>
                      <a:pt x="170097" y="79365"/>
                    </a:lnTo>
                    <a:lnTo>
                      <a:pt x="166043" y="80911"/>
                    </a:lnTo>
                    <a:lnTo>
                      <a:pt x="161906" y="82332"/>
                    </a:lnTo>
                    <a:lnTo>
                      <a:pt x="159774" y="83043"/>
                    </a:lnTo>
                    <a:lnTo>
                      <a:pt x="157643" y="83711"/>
                    </a:lnTo>
                    <a:lnTo>
                      <a:pt x="155511" y="84380"/>
                    </a:lnTo>
                    <a:lnTo>
                      <a:pt x="153338" y="85007"/>
                    </a:lnTo>
                    <a:lnTo>
                      <a:pt x="151123" y="85592"/>
                    </a:lnTo>
                    <a:lnTo>
                      <a:pt x="148908" y="86219"/>
                    </a:lnTo>
                    <a:lnTo>
                      <a:pt x="146693" y="86762"/>
                    </a:lnTo>
                    <a:lnTo>
                      <a:pt x="144436" y="87306"/>
                    </a:lnTo>
                    <a:lnTo>
                      <a:pt x="142138" y="87807"/>
                    </a:lnTo>
                    <a:lnTo>
                      <a:pt x="139839" y="88309"/>
                    </a:lnTo>
                    <a:lnTo>
                      <a:pt x="137540" y="88768"/>
                    </a:lnTo>
                    <a:lnTo>
                      <a:pt x="135200" y="89228"/>
                    </a:lnTo>
                    <a:lnTo>
                      <a:pt x="132818" y="89646"/>
                    </a:lnTo>
                    <a:lnTo>
                      <a:pt x="130436" y="90022"/>
                    </a:lnTo>
                    <a:lnTo>
                      <a:pt x="128053" y="90356"/>
                    </a:lnTo>
                    <a:lnTo>
                      <a:pt x="125629" y="90691"/>
                    </a:lnTo>
                    <a:lnTo>
                      <a:pt x="123205" y="90942"/>
                    </a:lnTo>
                    <a:lnTo>
                      <a:pt x="120781" y="91192"/>
                    </a:lnTo>
                    <a:lnTo>
                      <a:pt x="118316" y="91443"/>
                    </a:lnTo>
                    <a:lnTo>
                      <a:pt x="115808" y="91610"/>
                    </a:lnTo>
                    <a:lnTo>
                      <a:pt x="113342" y="91736"/>
                    </a:lnTo>
                    <a:lnTo>
                      <a:pt x="110793" y="91861"/>
                    </a:lnTo>
                    <a:lnTo>
                      <a:pt x="108285" y="91945"/>
                    </a:lnTo>
                    <a:lnTo>
                      <a:pt x="105736" y="91986"/>
                    </a:lnTo>
                    <a:lnTo>
                      <a:pt x="103187" y="91945"/>
                    </a:lnTo>
                    <a:lnTo>
                      <a:pt x="100595" y="91903"/>
                    </a:lnTo>
                    <a:lnTo>
                      <a:pt x="98004" y="91819"/>
                    </a:lnTo>
                    <a:lnTo>
                      <a:pt x="95371" y="91694"/>
                    </a:lnTo>
                    <a:lnTo>
                      <a:pt x="92780" y="91527"/>
                    </a:lnTo>
                    <a:lnTo>
                      <a:pt x="90147" y="91318"/>
                    </a:lnTo>
                    <a:lnTo>
                      <a:pt x="87472" y="91067"/>
                    </a:lnTo>
                    <a:lnTo>
                      <a:pt x="84840" y="90733"/>
                    </a:lnTo>
                    <a:lnTo>
                      <a:pt x="82123" y="90398"/>
                    </a:lnTo>
                    <a:lnTo>
                      <a:pt x="79448" y="90022"/>
                    </a:lnTo>
                    <a:lnTo>
                      <a:pt x="76732" y="89562"/>
                    </a:lnTo>
                    <a:lnTo>
                      <a:pt x="74015" y="89061"/>
                    </a:lnTo>
                    <a:lnTo>
                      <a:pt x="71299" y="88518"/>
                    </a:lnTo>
                    <a:lnTo>
                      <a:pt x="68582" y="87932"/>
                    </a:lnTo>
                    <a:lnTo>
                      <a:pt x="65824" y="87264"/>
                    </a:lnTo>
                    <a:lnTo>
                      <a:pt x="63065" y="86595"/>
                    </a:lnTo>
                    <a:lnTo>
                      <a:pt x="60265" y="85843"/>
                    </a:lnTo>
                    <a:lnTo>
                      <a:pt x="57507" y="85007"/>
                    </a:lnTo>
                    <a:lnTo>
                      <a:pt x="54707" y="84171"/>
                    </a:lnTo>
                    <a:lnTo>
                      <a:pt x="51907" y="83252"/>
                    </a:lnTo>
                    <a:lnTo>
                      <a:pt x="49065" y="82249"/>
                    </a:lnTo>
                    <a:lnTo>
                      <a:pt x="46265" y="81246"/>
                    </a:lnTo>
                    <a:lnTo>
                      <a:pt x="43423" y="80159"/>
                    </a:lnTo>
                    <a:lnTo>
                      <a:pt x="40581" y="78989"/>
                    </a:lnTo>
                    <a:lnTo>
                      <a:pt x="37739" y="77777"/>
                    </a:lnTo>
                    <a:lnTo>
                      <a:pt x="34855" y="76523"/>
                    </a:lnTo>
                    <a:lnTo>
                      <a:pt x="32013" y="75186"/>
                    </a:lnTo>
                    <a:lnTo>
                      <a:pt x="29130" y="73765"/>
                    </a:lnTo>
                    <a:lnTo>
                      <a:pt x="26246" y="72302"/>
                    </a:lnTo>
                    <a:lnTo>
                      <a:pt x="23362" y="70797"/>
                    </a:lnTo>
                    <a:lnTo>
                      <a:pt x="20437" y="69209"/>
                    </a:lnTo>
                    <a:lnTo>
                      <a:pt x="17553" y="67537"/>
                    </a:lnTo>
                    <a:lnTo>
                      <a:pt x="14628" y="65824"/>
                    </a:lnTo>
                    <a:lnTo>
                      <a:pt x="11702" y="64027"/>
                    </a:lnTo>
                    <a:lnTo>
                      <a:pt x="8777" y="62188"/>
                    </a:lnTo>
                    <a:lnTo>
                      <a:pt x="5851" y="60224"/>
                    </a:lnTo>
                    <a:lnTo>
                      <a:pt x="2926" y="58259"/>
                    </a:lnTo>
                    <a:lnTo>
                      <a:pt x="0" y="56170"/>
                    </a:lnTo>
                    <a:lnTo>
                      <a:pt x="0" y="56170"/>
                    </a:lnTo>
                    <a:lnTo>
                      <a:pt x="1128" y="54916"/>
                    </a:lnTo>
                    <a:lnTo>
                      <a:pt x="2549" y="53453"/>
                    </a:lnTo>
                    <a:lnTo>
                      <a:pt x="4472" y="51489"/>
                    </a:lnTo>
                    <a:lnTo>
                      <a:pt x="6979" y="49107"/>
                    </a:lnTo>
                    <a:lnTo>
                      <a:pt x="8400" y="47769"/>
                    </a:lnTo>
                    <a:lnTo>
                      <a:pt x="9988" y="46348"/>
                    </a:lnTo>
                    <a:lnTo>
                      <a:pt x="11660" y="44844"/>
                    </a:lnTo>
                    <a:lnTo>
                      <a:pt x="13499" y="43256"/>
                    </a:lnTo>
                    <a:lnTo>
                      <a:pt x="15463" y="41626"/>
                    </a:lnTo>
                    <a:lnTo>
                      <a:pt x="17511" y="39954"/>
                    </a:lnTo>
                    <a:lnTo>
                      <a:pt x="19726" y="38241"/>
                    </a:lnTo>
                    <a:lnTo>
                      <a:pt x="22025" y="36443"/>
                    </a:lnTo>
                    <a:lnTo>
                      <a:pt x="24491" y="34646"/>
                    </a:lnTo>
                    <a:lnTo>
                      <a:pt x="27040" y="32807"/>
                    </a:lnTo>
                    <a:lnTo>
                      <a:pt x="29715" y="30927"/>
                    </a:lnTo>
                    <a:lnTo>
                      <a:pt x="32515" y="29088"/>
                    </a:lnTo>
                    <a:lnTo>
                      <a:pt x="35440" y="27207"/>
                    </a:lnTo>
                    <a:lnTo>
                      <a:pt x="38449" y="25368"/>
                    </a:lnTo>
                    <a:lnTo>
                      <a:pt x="41584" y="23488"/>
                    </a:lnTo>
                    <a:lnTo>
                      <a:pt x="44844" y="21649"/>
                    </a:lnTo>
                    <a:lnTo>
                      <a:pt x="48187" y="19852"/>
                    </a:lnTo>
                    <a:lnTo>
                      <a:pt x="51656" y="18055"/>
                    </a:lnTo>
                    <a:lnTo>
                      <a:pt x="55250" y="16341"/>
                    </a:lnTo>
                    <a:lnTo>
                      <a:pt x="58928" y="14628"/>
                    </a:lnTo>
                    <a:lnTo>
                      <a:pt x="62689" y="12998"/>
                    </a:lnTo>
                    <a:lnTo>
                      <a:pt x="64612" y="12204"/>
                    </a:lnTo>
                    <a:lnTo>
                      <a:pt x="66576" y="11451"/>
                    </a:lnTo>
                    <a:lnTo>
                      <a:pt x="68582" y="10657"/>
                    </a:lnTo>
                    <a:lnTo>
                      <a:pt x="70588" y="9947"/>
                    </a:lnTo>
                    <a:lnTo>
                      <a:pt x="72594" y="9194"/>
                    </a:lnTo>
                    <a:lnTo>
                      <a:pt x="74684" y="8484"/>
                    </a:lnTo>
                    <a:lnTo>
                      <a:pt x="76732" y="7815"/>
                    </a:lnTo>
                    <a:lnTo>
                      <a:pt x="78863" y="7147"/>
                    </a:lnTo>
                    <a:lnTo>
                      <a:pt x="80995" y="6520"/>
                    </a:lnTo>
                    <a:lnTo>
                      <a:pt x="83168" y="5935"/>
                    </a:lnTo>
                    <a:lnTo>
                      <a:pt x="85341" y="5308"/>
                    </a:lnTo>
                    <a:lnTo>
                      <a:pt x="87556" y="4764"/>
                    </a:lnTo>
                    <a:lnTo>
                      <a:pt x="89771" y="4221"/>
                    </a:lnTo>
                    <a:lnTo>
                      <a:pt x="92028" y="3720"/>
                    </a:lnTo>
                    <a:lnTo>
                      <a:pt x="94285" y="3260"/>
                    </a:lnTo>
                    <a:lnTo>
                      <a:pt x="96583" y="2800"/>
                    </a:lnTo>
                    <a:lnTo>
                      <a:pt x="98924" y="2382"/>
                    </a:lnTo>
                    <a:lnTo>
                      <a:pt x="101264" y="1964"/>
                    </a:lnTo>
                    <a:lnTo>
                      <a:pt x="103646" y="1630"/>
                    </a:lnTo>
                    <a:lnTo>
                      <a:pt x="106028" y="1296"/>
                    </a:lnTo>
                    <a:lnTo>
                      <a:pt x="108452" y="1003"/>
                    </a:lnTo>
                    <a:lnTo>
                      <a:pt x="110876" y="752"/>
                    </a:lnTo>
                    <a:lnTo>
                      <a:pt x="113342" y="543"/>
                    </a:lnTo>
                    <a:lnTo>
                      <a:pt x="115808" y="376"/>
                    </a:lnTo>
                    <a:lnTo>
                      <a:pt x="118316" y="209"/>
                    </a:lnTo>
                    <a:lnTo>
                      <a:pt x="120865" y="125"/>
                    </a:lnTo>
                    <a:lnTo>
                      <a:pt x="123414" y="42"/>
                    </a:lnTo>
                    <a:lnTo>
                      <a:pt x="125964" y="0"/>
                    </a:lnTo>
                    <a:lnTo>
                      <a:pt x="128555" y="42"/>
                    </a:lnTo>
                    <a:lnTo>
                      <a:pt x="131188" y="84"/>
                    </a:lnTo>
                    <a:lnTo>
                      <a:pt x="133821" y="209"/>
                    </a:lnTo>
                    <a:lnTo>
                      <a:pt x="136454" y="334"/>
                    </a:lnTo>
                    <a:lnTo>
                      <a:pt x="139128" y="543"/>
                    </a:lnTo>
                    <a:lnTo>
                      <a:pt x="141845" y="752"/>
                    </a:lnTo>
                    <a:lnTo>
                      <a:pt x="144562" y="1045"/>
                    </a:lnTo>
                    <a:lnTo>
                      <a:pt x="147278" y="1379"/>
                    </a:lnTo>
                    <a:lnTo>
                      <a:pt x="150036" y="1755"/>
                    </a:lnTo>
                    <a:lnTo>
                      <a:pt x="152837" y="2173"/>
                    </a:lnTo>
                    <a:lnTo>
                      <a:pt x="155595" y="2675"/>
                    </a:lnTo>
                    <a:lnTo>
                      <a:pt x="158437" y="3218"/>
                    </a:lnTo>
                    <a:lnTo>
                      <a:pt x="161279" y="3803"/>
                    </a:lnTo>
                    <a:lnTo>
                      <a:pt x="164121" y="4430"/>
                    </a:lnTo>
                    <a:lnTo>
                      <a:pt x="167004" y="5099"/>
                    </a:lnTo>
                    <a:lnTo>
                      <a:pt x="169888" y="5851"/>
                    </a:lnTo>
                    <a:lnTo>
                      <a:pt x="172813" y="6645"/>
                    </a:lnTo>
                    <a:lnTo>
                      <a:pt x="175739" y="7523"/>
                    </a:lnTo>
                    <a:lnTo>
                      <a:pt x="178664" y="8442"/>
                    </a:lnTo>
                    <a:lnTo>
                      <a:pt x="181632" y="9403"/>
                    </a:lnTo>
                    <a:lnTo>
                      <a:pt x="184641" y="10448"/>
                    </a:lnTo>
                    <a:lnTo>
                      <a:pt x="187608" y="11535"/>
                    </a:lnTo>
                    <a:lnTo>
                      <a:pt x="190659" y="12705"/>
                    </a:lnTo>
                    <a:lnTo>
                      <a:pt x="193668" y="13917"/>
                    </a:lnTo>
                    <a:lnTo>
                      <a:pt x="196719" y="15213"/>
                    </a:lnTo>
                    <a:lnTo>
                      <a:pt x="199812" y="16550"/>
                    </a:lnTo>
                    <a:lnTo>
                      <a:pt x="202904" y="17971"/>
                    </a:lnTo>
                    <a:lnTo>
                      <a:pt x="205997" y="19476"/>
                    </a:lnTo>
                    <a:lnTo>
                      <a:pt x="209131" y="21022"/>
                    </a:lnTo>
                    <a:lnTo>
                      <a:pt x="212266" y="22610"/>
                    </a:lnTo>
                    <a:lnTo>
                      <a:pt x="215400" y="24324"/>
                    </a:lnTo>
                    <a:lnTo>
                      <a:pt x="218577" y="26079"/>
                    </a:lnTo>
                    <a:lnTo>
                      <a:pt x="221795" y="27876"/>
                    </a:lnTo>
                    <a:lnTo>
                      <a:pt x="224971" y="29798"/>
                    </a:lnTo>
                    <a:lnTo>
                      <a:pt x="228189" y="31763"/>
                    </a:lnTo>
                    <a:lnTo>
                      <a:pt x="231449" y="33811"/>
                    </a:lnTo>
                    <a:lnTo>
                      <a:pt x="234709" y="35900"/>
                    </a:lnTo>
                    <a:lnTo>
                      <a:pt x="237969" y="3811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2"/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 rot="-10575706">
                <a:off x="1838041" y="-818826"/>
                <a:ext cx="5112492" cy="1895403"/>
              </a:xfrm>
              <a:custGeom>
                <a:avLst/>
                <a:gdLst/>
                <a:ahLst/>
                <a:cxnLst/>
                <a:rect l="l" t="t" r="r" b="b"/>
                <a:pathLst>
                  <a:path w="204494" h="75814" extrusionOk="0">
                    <a:moveTo>
                      <a:pt x="80369" y="1"/>
                    </a:moveTo>
                    <a:lnTo>
                      <a:pt x="80118" y="42"/>
                    </a:lnTo>
                    <a:lnTo>
                      <a:pt x="79825" y="126"/>
                    </a:lnTo>
                    <a:lnTo>
                      <a:pt x="79575" y="210"/>
                    </a:lnTo>
                    <a:lnTo>
                      <a:pt x="79366" y="377"/>
                    </a:lnTo>
                    <a:lnTo>
                      <a:pt x="79157" y="586"/>
                    </a:lnTo>
                    <a:lnTo>
                      <a:pt x="78989" y="795"/>
                    </a:lnTo>
                    <a:lnTo>
                      <a:pt x="78822" y="1045"/>
                    </a:lnTo>
                    <a:lnTo>
                      <a:pt x="78739" y="1296"/>
                    </a:lnTo>
                    <a:lnTo>
                      <a:pt x="78655" y="1589"/>
                    </a:lnTo>
                    <a:lnTo>
                      <a:pt x="78613" y="1881"/>
                    </a:lnTo>
                    <a:lnTo>
                      <a:pt x="78613" y="2174"/>
                    </a:lnTo>
                    <a:lnTo>
                      <a:pt x="78655" y="2466"/>
                    </a:lnTo>
                    <a:lnTo>
                      <a:pt x="78739" y="2759"/>
                    </a:lnTo>
                    <a:lnTo>
                      <a:pt x="78864" y="3010"/>
                    </a:lnTo>
                    <a:lnTo>
                      <a:pt x="79073" y="3261"/>
                    </a:lnTo>
                    <a:lnTo>
                      <a:pt x="79366" y="3511"/>
                    </a:lnTo>
                    <a:lnTo>
                      <a:pt x="120197" y="35190"/>
                    </a:lnTo>
                    <a:lnTo>
                      <a:pt x="122120" y="36695"/>
                    </a:lnTo>
                    <a:lnTo>
                      <a:pt x="70798" y="40122"/>
                    </a:lnTo>
                    <a:lnTo>
                      <a:pt x="44886" y="24282"/>
                    </a:lnTo>
                    <a:lnTo>
                      <a:pt x="41083" y="21984"/>
                    </a:lnTo>
                    <a:lnTo>
                      <a:pt x="40833" y="21858"/>
                    </a:lnTo>
                    <a:lnTo>
                      <a:pt x="40582" y="21775"/>
                    </a:lnTo>
                    <a:lnTo>
                      <a:pt x="40331" y="21691"/>
                    </a:lnTo>
                    <a:lnTo>
                      <a:pt x="40080" y="21691"/>
                    </a:lnTo>
                    <a:lnTo>
                      <a:pt x="39788" y="21733"/>
                    </a:lnTo>
                    <a:lnTo>
                      <a:pt x="39495" y="21817"/>
                    </a:lnTo>
                    <a:lnTo>
                      <a:pt x="39244" y="21900"/>
                    </a:lnTo>
                    <a:lnTo>
                      <a:pt x="38994" y="22067"/>
                    </a:lnTo>
                    <a:lnTo>
                      <a:pt x="38785" y="22276"/>
                    </a:lnTo>
                    <a:lnTo>
                      <a:pt x="38576" y="22485"/>
                    </a:lnTo>
                    <a:lnTo>
                      <a:pt x="38409" y="22736"/>
                    </a:lnTo>
                    <a:lnTo>
                      <a:pt x="38283" y="22987"/>
                    </a:lnTo>
                    <a:lnTo>
                      <a:pt x="38200" y="23279"/>
                    </a:lnTo>
                    <a:lnTo>
                      <a:pt x="38158" y="23572"/>
                    </a:lnTo>
                    <a:lnTo>
                      <a:pt x="38158" y="23864"/>
                    </a:lnTo>
                    <a:lnTo>
                      <a:pt x="38241" y="24115"/>
                    </a:lnTo>
                    <a:lnTo>
                      <a:pt x="38325" y="24408"/>
                    </a:lnTo>
                    <a:lnTo>
                      <a:pt x="38492" y="24659"/>
                    </a:lnTo>
                    <a:lnTo>
                      <a:pt x="38743" y="24909"/>
                    </a:lnTo>
                    <a:lnTo>
                      <a:pt x="39035" y="25118"/>
                    </a:lnTo>
                    <a:lnTo>
                      <a:pt x="64320" y="40540"/>
                    </a:lnTo>
                    <a:lnTo>
                      <a:pt x="26330" y="43047"/>
                    </a:lnTo>
                    <a:lnTo>
                      <a:pt x="1464" y="44719"/>
                    </a:lnTo>
                    <a:lnTo>
                      <a:pt x="1046" y="44803"/>
                    </a:lnTo>
                    <a:lnTo>
                      <a:pt x="711" y="44928"/>
                    </a:lnTo>
                    <a:lnTo>
                      <a:pt x="461" y="45095"/>
                    </a:lnTo>
                    <a:lnTo>
                      <a:pt x="252" y="45346"/>
                    </a:lnTo>
                    <a:lnTo>
                      <a:pt x="85" y="45639"/>
                    </a:lnTo>
                    <a:lnTo>
                      <a:pt x="1" y="45931"/>
                    </a:lnTo>
                    <a:lnTo>
                      <a:pt x="1" y="46265"/>
                    </a:lnTo>
                    <a:lnTo>
                      <a:pt x="1" y="46600"/>
                    </a:lnTo>
                    <a:lnTo>
                      <a:pt x="85" y="46934"/>
                    </a:lnTo>
                    <a:lnTo>
                      <a:pt x="252" y="47269"/>
                    </a:lnTo>
                    <a:lnTo>
                      <a:pt x="419" y="47561"/>
                    </a:lnTo>
                    <a:lnTo>
                      <a:pt x="670" y="47854"/>
                    </a:lnTo>
                    <a:lnTo>
                      <a:pt x="920" y="48063"/>
                    </a:lnTo>
                    <a:lnTo>
                      <a:pt x="1255" y="48230"/>
                    </a:lnTo>
                    <a:lnTo>
                      <a:pt x="1631" y="48355"/>
                    </a:lnTo>
                    <a:lnTo>
                      <a:pt x="2007" y="48397"/>
                    </a:lnTo>
                    <a:lnTo>
                      <a:pt x="2174" y="48397"/>
                    </a:lnTo>
                    <a:lnTo>
                      <a:pt x="65908" y="44176"/>
                    </a:lnTo>
                    <a:lnTo>
                      <a:pt x="65908" y="44176"/>
                    </a:lnTo>
                    <a:lnTo>
                      <a:pt x="48522" y="63651"/>
                    </a:lnTo>
                    <a:lnTo>
                      <a:pt x="45513" y="67037"/>
                    </a:lnTo>
                    <a:lnTo>
                      <a:pt x="45304" y="67287"/>
                    </a:lnTo>
                    <a:lnTo>
                      <a:pt x="45179" y="67580"/>
                    </a:lnTo>
                    <a:lnTo>
                      <a:pt x="45095" y="67831"/>
                    </a:lnTo>
                    <a:lnTo>
                      <a:pt x="45012" y="68123"/>
                    </a:lnTo>
                    <a:lnTo>
                      <a:pt x="45012" y="68416"/>
                    </a:lnTo>
                    <a:lnTo>
                      <a:pt x="45054" y="68708"/>
                    </a:lnTo>
                    <a:lnTo>
                      <a:pt x="45095" y="68959"/>
                    </a:lnTo>
                    <a:lnTo>
                      <a:pt x="45221" y="69252"/>
                    </a:lnTo>
                    <a:lnTo>
                      <a:pt x="45346" y="69502"/>
                    </a:lnTo>
                    <a:lnTo>
                      <a:pt x="45513" y="69711"/>
                    </a:lnTo>
                    <a:lnTo>
                      <a:pt x="45681" y="69920"/>
                    </a:lnTo>
                    <a:lnTo>
                      <a:pt x="45890" y="70087"/>
                    </a:lnTo>
                    <a:lnTo>
                      <a:pt x="46098" y="70213"/>
                    </a:lnTo>
                    <a:lnTo>
                      <a:pt x="46349" y="70338"/>
                    </a:lnTo>
                    <a:lnTo>
                      <a:pt x="46600" y="70380"/>
                    </a:lnTo>
                    <a:lnTo>
                      <a:pt x="46851" y="70422"/>
                    </a:lnTo>
                    <a:lnTo>
                      <a:pt x="47143" y="70380"/>
                    </a:lnTo>
                    <a:lnTo>
                      <a:pt x="47436" y="70296"/>
                    </a:lnTo>
                    <a:lnTo>
                      <a:pt x="47728" y="70087"/>
                    </a:lnTo>
                    <a:lnTo>
                      <a:pt x="47979" y="69837"/>
                    </a:lnTo>
                    <a:lnTo>
                      <a:pt x="68541" y="46767"/>
                    </a:lnTo>
                    <a:lnTo>
                      <a:pt x="71174" y="43800"/>
                    </a:lnTo>
                    <a:lnTo>
                      <a:pt x="122329" y="40414"/>
                    </a:lnTo>
                    <a:lnTo>
                      <a:pt x="90650" y="72470"/>
                    </a:lnTo>
                    <a:lnTo>
                      <a:pt x="90399" y="72720"/>
                    </a:lnTo>
                    <a:lnTo>
                      <a:pt x="90274" y="73013"/>
                    </a:lnTo>
                    <a:lnTo>
                      <a:pt x="90148" y="73306"/>
                    </a:lnTo>
                    <a:lnTo>
                      <a:pt x="90106" y="73556"/>
                    </a:lnTo>
                    <a:lnTo>
                      <a:pt x="90065" y="73849"/>
                    </a:lnTo>
                    <a:lnTo>
                      <a:pt x="90106" y="74141"/>
                    </a:lnTo>
                    <a:lnTo>
                      <a:pt x="90148" y="74392"/>
                    </a:lnTo>
                    <a:lnTo>
                      <a:pt x="90274" y="74643"/>
                    </a:lnTo>
                    <a:lnTo>
                      <a:pt x="90399" y="74894"/>
                    </a:lnTo>
                    <a:lnTo>
                      <a:pt x="90566" y="75144"/>
                    </a:lnTo>
                    <a:lnTo>
                      <a:pt x="90733" y="75312"/>
                    </a:lnTo>
                    <a:lnTo>
                      <a:pt x="90942" y="75479"/>
                    </a:lnTo>
                    <a:lnTo>
                      <a:pt x="91193" y="75646"/>
                    </a:lnTo>
                    <a:lnTo>
                      <a:pt x="91402" y="75730"/>
                    </a:lnTo>
                    <a:lnTo>
                      <a:pt x="91653" y="75813"/>
                    </a:lnTo>
                    <a:lnTo>
                      <a:pt x="92238" y="75813"/>
                    </a:lnTo>
                    <a:lnTo>
                      <a:pt x="92530" y="75688"/>
                    </a:lnTo>
                    <a:lnTo>
                      <a:pt x="92823" y="75562"/>
                    </a:lnTo>
                    <a:lnTo>
                      <a:pt x="93115" y="75312"/>
                    </a:lnTo>
                    <a:lnTo>
                      <a:pt x="127971" y="40038"/>
                    </a:lnTo>
                    <a:lnTo>
                      <a:pt x="175280" y="36862"/>
                    </a:lnTo>
                    <a:lnTo>
                      <a:pt x="142097" y="65866"/>
                    </a:lnTo>
                    <a:lnTo>
                      <a:pt x="141888" y="66117"/>
                    </a:lnTo>
                    <a:lnTo>
                      <a:pt x="141679" y="66368"/>
                    </a:lnTo>
                    <a:lnTo>
                      <a:pt x="141553" y="66619"/>
                    </a:lnTo>
                    <a:lnTo>
                      <a:pt x="141512" y="66911"/>
                    </a:lnTo>
                    <a:lnTo>
                      <a:pt x="141470" y="67204"/>
                    </a:lnTo>
                    <a:lnTo>
                      <a:pt x="141512" y="67455"/>
                    </a:lnTo>
                    <a:lnTo>
                      <a:pt x="141553" y="67747"/>
                    </a:lnTo>
                    <a:lnTo>
                      <a:pt x="141679" y="67998"/>
                    </a:lnTo>
                    <a:lnTo>
                      <a:pt x="141804" y="68207"/>
                    </a:lnTo>
                    <a:lnTo>
                      <a:pt x="141971" y="68458"/>
                    </a:lnTo>
                    <a:lnTo>
                      <a:pt x="142138" y="68667"/>
                    </a:lnTo>
                    <a:lnTo>
                      <a:pt x="142389" y="68834"/>
                    </a:lnTo>
                    <a:lnTo>
                      <a:pt x="142598" y="68959"/>
                    </a:lnTo>
                    <a:lnTo>
                      <a:pt x="142849" y="69084"/>
                    </a:lnTo>
                    <a:lnTo>
                      <a:pt x="143142" y="69126"/>
                    </a:lnTo>
                    <a:lnTo>
                      <a:pt x="143392" y="69168"/>
                    </a:lnTo>
                    <a:lnTo>
                      <a:pt x="143685" y="69126"/>
                    </a:lnTo>
                    <a:lnTo>
                      <a:pt x="143977" y="69043"/>
                    </a:lnTo>
                    <a:lnTo>
                      <a:pt x="144270" y="68917"/>
                    </a:lnTo>
                    <a:lnTo>
                      <a:pt x="144562" y="68667"/>
                    </a:lnTo>
                    <a:lnTo>
                      <a:pt x="179627" y="38074"/>
                    </a:lnTo>
                    <a:lnTo>
                      <a:pt x="179752" y="37907"/>
                    </a:lnTo>
                    <a:lnTo>
                      <a:pt x="179919" y="37740"/>
                    </a:lnTo>
                    <a:lnTo>
                      <a:pt x="180003" y="37531"/>
                    </a:lnTo>
                    <a:lnTo>
                      <a:pt x="180086" y="37364"/>
                    </a:lnTo>
                    <a:lnTo>
                      <a:pt x="180212" y="36946"/>
                    </a:lnTo>
                    <a:lnTo>
                      <a:pt x="180212" y="36528"/>
                    </a:lnTo>
                    <a:lnTo>
                      <a:pt x="203031" y="35023"/>
                    </a:lnTo>
                    <a:lnTo>
                      <a:pt x="203449" y="34940"/>
                    </a:lnTo>
                    <a:lnTo>
                      <a:pt x="203783" y="34814"/>
                    </a:lnTo>
                    <a:lnTo>
                      <a:pt x="204034" y="34647"/>
                    </a:lnTo>
                    <a:lnTo>
                      <a:pt x="204243" y="34396"/>
                    </a:lnTo>
                    <a:lnTo>
                      <a:pt x="204410" y="34104"/>
                    </a:lnTo>
                    <a:lnTo>
                      <a:pt x="204493" y="33811"/>
                    </a:lnTo>
                    <a:lnTo>
                      <a:pt x="204493" y="33477"/>
                    </a:lnTo>
                    <a:lnTo>
                      <a:pt x="204493" y="33143"/>
                    </a:lnTo>
                    <a:lnTo>
                      <a:pt x="204410" y="32808"/>
                    </a:lnTo>
                    <a:lnTo>
                      <a:pt x="204243" y="32474"/>
                    </a:lnTo>
                    <a:lnTo>
                      <a:pt x="204076" y="32181"/>
                    </a:lnTo>
                    <a:lnTo>
                      <a:pt x="203825" y="31889"/>
                    </a:lnTo>
                    <a:lnTo>
                      <a:pt x="203574" y="31680"/>
                    </a:lnTo>
                    <a:lnTo>
                      <a:pt x="203240" y="31513"/>
                    </a:lnTo>
                    <a:lnTo>
                      <a:pt x="202864" y="31387"/>
                    </a:lnTo>
                    <a:lnTo>
                      <a:pt x="202487" y="31345"/>
                    </a:lnTo>
                    <a:lnTo>
                      <a:pt x="202320" y="31345"/>
                    </a:lnTo>
                    <a:lnTo>
                      <a:pt x="176534" y="33059"/>
                    </a:lnTo>
                    <a:lnTo>
                      <a:pt x="136664" y="5141"/>
                    </a:lnTo>
                    <a:lnTo>
                      <a:pt x="130687" y="920"/>
                    </a:lnTo>
                    <a:lnTo>
                      <a:pt x="130395" y="753"/>
                    </a:lnTo>
                    <a:lnTo>
                      <a:pt x="130144" y="669"/>
                    </a:lnTo>
                    <a:lnTo>
                      <a:pt x="129893" y="586"/>
                    </a:lnTo>
                    <a:lnTo>
                      <a:pt x="129350" y="586"/>
                    </a:lnTo>
                    <a:lnTo>
                      <a:pt x="129099" y="669"/>
                    </a:lnTo>
                    <a:lnTo>
                      <a:pt x="128848" y="795"/>
                    </a:lnTo>
                    <a:lnTo>
                      <a:pt x="128598" y="962"/>
                    </a:lnTo>
                    <a:lnTo>
                      <a:pt x="128389" y="1129"/>
                    </a:lnTo>
                    <a:lnTo>
                      <a:pt x="128221" y="1380"/>
                    </a:lnTo>
                    <a:lnTo>
                      <a:pt x="128054" y="1631"/>
                    </a:lnTo>
                    <a:lnTo>
                      <a:pt x="127929" y="1881"/>
                    </a:lnTo>
                    <a:lnTo>
                      <a:pt x="127845" y="2174"/>
                    </a:lnTo>
                    <a:lnTo>
                      <a:pt x="127804" y="2425"/>
                    </a:lnTo>
                    <a:lnTo>
                      <a:pt x="127804" y="2717"/>
                    </a:lnTo>
                    <a:lnTo>
                      <a:pt x="127845" y="3010"/>
                    </a:lnTo>
                    <a:lnTo>
                      <a:pt x="127971" y="3302"/>
                    </a:lnTo>
                    <a:lnTo>
                      <a:pt x="128138" y="3553"/>
                    </a:lnTo>
                    <a:lnTo>
                      <a:pt x="128347" y="3804"/>
                    </a:lnTo>
                    <a:lnTo>
                      <a:pt x="128598" y="4055"/>
                    </a:lnTo>
                    <a:lnTo>
                      <a:pt x="170558" y="33477"/>
                    </a:lnTo>
                    <a:lnTo>
                      <a:pt x="134490" y="35859"/>
                    </a:lnTo>
                    <a:lnTo>
                      <a:pt x="127720" y="36319"/>
                    </a:lnTo>
                    <a:lnTo>
                      <a:pt x="87306" y="4974"/>
                    </a:lnTo>
                    <a:lnTo>
                      <a:pt x="81413" y="377"/>
                    </a:lnTo>
                    <a:lnTo>
                      <a:pt x="81163" y="210"/>
                    </a:lnTo>
                    <a:lnTo>
                      <a:pt x="80870" y="84"/>
                    </a:lnTo>
                    <a:lnTo>
                      <a:pt x="80619" y="42"/>
                    </a:lnTo>
                    <a:lnTo>
                      <a:pt x="80369" y="1"/>
                    </a:lnTo>
                    <a:close/>
                  </a:path>
                </a:pathLst>
              </a:custGeom>
              <a:solidFill>
                <a:srgbClr val="A6BC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2"/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 rot="-10575706">
                <a:off x="1838041" y="-818826"/>
                <a:ext cx="5112492" cy="1895403"/>
              </a:xfrm>
              <a:custGeom>
                <a:avLst/>
                <a:gdLst/>
                <a:ahLst/>
                <a:cxnLst/>
                <a:rect l="l" t="t" r="r" b="b"/>
                <a:pathLst>
                  <a:path w="204494" h="75814" fill="none" extrusionOk="0">
                    <a:moveTo>
                      <a:pt x="80369" y="1"/>
                    </a:moveTo>
                    <a:lnTo>
                      <a:pt x="80369" y="1"/>
                    </a:lnTo>
                    <a:lnTo>
                      <a:pt x="80118" y="42"/>
                    </a:lnTo>
                    <a:lnTo>
                      <a:pt x="79825" y="126"/>
                    </a:lnTo>
                    <a:lnTo>
                      <a:pt x="79575" y="210"/>
                    </a:lnTo>
                    <a:lnTo>
                      <a:pt x="79366" y="377"/>
                    </a:lnTo>
                    <a:lnTo>
                      <a:pt x="79157" y="586"/>
                    </a:lnTo>
                    <a:lnTo>
                      <a:pt x="78989" y="795"/>
                    </a:lnTo>
                    <a:lnTo>
                      <a:pt x="78822" y="1045"/>
                    </a:lnTo>
                    <a:lnTo>
                      <a:pt x="78739" y="1296"/>
                    </a:lnTo>
                    <a:lnTo>
                      <a:pt x="78655" y="1589"/>
                    </a:lnTo>
                    <a:lnTo>
                      <a:pt x="78613" y="1881"/>
                    </a:lnTo>
                    <a:lnTo>
                      <a:pt x="78613" y="2174"/>
                    </a:lnTo>
                    <a:lnTo>
                      <a:pt x="78655" y="2466"/>
                    </a:lnTo>
                    <a:lnTo>
                      <a:pt x="78739" y="2759"/>
                    </a:lnTo>
                    <a:lnTo>
                      <a:pt x="78864" y="3010"/>
                    </a:lnTo>
                    <a:lnTo>
                      <a:pt x="79073" y="3261"/>
                    </a:lnTo>
                    <a:lnTo>
                      <a:pt x="79366" y="3511"/>
                    </a:lnTo>
                    <a:lnTo>
                      <a:pt x="79366" y="3511"/>
                    </a:lnTo>
                    <a:lnTo>
                      <a:pt x="120197" y="35190"/>
                    </a:lnTo>
                    <a:lnTo>
                      <a:pt x="120197" y="35190"/>
                    </a:lnTo>
                    <a:lnTo>
                      <a:pt x="122120" y="36695"/>
                    </a:lnTo>
                    <a:lnTo>
                      <a:pt x="122120" y="36695"/>
                    </a:lnTo>
                    <a:lnTo>
                      <a:pt x="70798" y="40122"/>
                    </a:lnTo>
                    <a:lnTo>
                      <a:pt x="70798" y="40122"/>
                    </a:lnTo>
                    <a:lnTo>
                      <a:pt x="44886" y="24282"/>
                    </a:lnTo>
                    <a:lnTo>
                      <a:pt x="44886" y="24282"/>
                    </a:lnTo>
                    <a:lnTo>
                      <a:pt x="41083" y="21984"/>
                    </a:lnTo>
                    <a:lnTo>
                      <a:pt x="41083" y="21984"/>
                    </a:lnTo>
                    <a:lnTo>
                      <a:pt x="40833" y="21858"/>
                    </a:lnTo>
                    <a:lnTo>
                      <a:pt x="40582" y="21775"/>
                    </a:lnTo>
                    <a:lnTo>
                      <a:pt x="40331" y="21691"/>
                    </a:lnTo>
                    <a:lnTo>
                      <a:pt x="40080" y="21691"/>
                    </a:lnTo>
                    <a:lnTo>
                      <a:pt x="40080" y="21691"/>
                    </a:lnTo>
                    <a:lnTo>
                      <a:pt x="39788" y="21733"/>
                    </a:lnTo>
                    <a:lnTo>
                      <a:pt x="39495" y="21817"/>
                    </a:lnTo>
                    <a:lnTo>
                      <a:pt x="39244" y="21900"/>
                    </a:lnTo>
                    <a:lnTo>
                      <a:pt x="38994" y="22067"/>
                    </a:lnTo>
                    <a:lnTo>
                      <a:pt x="38785" y="22276"/>
                    </a:lnTo>
                    <a:lnTo>
                      <a:pt x="38576" y="22485"/>
                    </a:lnTo>
                    <a:lnTo>
                      <a:pt x="38409" y="22736"/>
                    </a:lnTo>
                    <a:lnTo>
                      <a:pt x="38283" y="22987"/>
                    </a:lnTo>
                    <a:lnTo>
                      <a:pt x="38200" y="23279"/>
                    </a:lnTo>
                    <a:lnTo>
                      <a:pt x="38158" y="23572"/>
                    </a:lnTo>
                    <a:lnTo>
                      <a:pt x="38158" y="23864"/>
                    </a:lnTo>
                    <a:lnTo>
                      <a:pt x="38241" y="24115"/>
                    </a:lnTo>
                    <a:lnTo>
                      <a:pt x="38325" y="24408"/>
                    </a:lnTo>
                    <a:lnTo>
                      <a:pt x="38492" y="24659"/>
                    </a:lnTo>
                    <a:lnTo>
                      <a:pt x="38743" y="24909"/>
                    </a:lnTo>
                    <a:lnTo>
                      <a:pt x="39035" y="25118"/>
                    </a:lnTo>
                    <a:lnTo>
                      <a:pt x="39035" y="25118"/>
                    </a:lnTo>
                    <a:lnTo>
                      <a:pt x="64320" y="40540"/>
                    </a:lnTo>
                    <a:lnTo>
                      <a:pt x="64320" y="40540"/>
                    </a:lnTo>
                    <a:lnTo>
                      <a:pt x="26330" y="43047"/>
                    </a:lnTo>
                    <a:lnTo>
                      <a:pt x="26330" y="43047"/>
                    </a:lnTo>
                    <a:lnTo>
                      <a:pt x="1464" y="44719"/>
                    </a:lnTo>
                    <a:lnTo>
                      <a:pt x="1464" y="44719"/>
                    </a:lnTo>
                    <a:lnTo>
                      <a:pt x="1046" y="44803"/>
                    </a:lnTo>
                    <a:lnTo>
                      <a:pt x="711" y="44928"/>
                    </a:lnTo>
                    <a:lnTo>
                      <a:pt x="461" y="45095"/>
                    </a:lnTo>
                    <a:lnTo>
                      <a:pt x="252" y="45346"/>
                    </a:lnTo>
                    <a:lnTo>
                      <a:pt x="85" y="45639"/>
                    </a:lnTo>
                    <a:lnTo>
                      <a:pt x="1" y="45931"/>
                    </a:lnTo>
                    <a:lnTo>
                      <a:pt x="1" y="46265"/>
                    </a:lnTo>
                    <a:lnTo>
                      <a:pt x="1" y="46600"/>
                    </a:lnTo>
                    <a:lnTo>
                      <a:pt x="85" y="46934"/>
                    </a:lnTo>
                    <a:lnTo>
                      <a:pt x="252" y="47269"/>
                    </a:lnTo>
                    <a:lnTo>
                      <a:pt x="419" y="47561"/>
                    </a:lnTo>
                    <a:lnTo>
                      <a:pt x="670" y="47854"/>
                    </a:lnTo>
                    <a:lnTo>
                      <a:pt x="920" y="48063"/>
                    </a:lnTo>
                    <a:lnTo>
                      <a:pt x="1255" y="48230"/>
                    </a:lnTo>
                    <a:lnTo>
                      <a:pt x="1631" y="48355"/>
                    </a:lnTo>
                    <a:lnTo>
                      <a:pt x="2007" y="48397"/>
                    </a:lnTo>
                    <a:lnTo>
                      <a:pt x="2007" y="48397"/>
                    </a:lnTo>
                    <a:lnTo>
                      <a:pt x="2174" y="48397"/>
                    </a:lnTo>
                    <a:lnTo>
                      <a:pt x="2174" y="48397"/>
                    </a:lnTo>
                    <a:lnTo>
                      <a:pt x="65908" y="44176"/>
                    </a:lnTo>
                    <a:lnTo>
                      <a:pt x="65908" y="44176"/>
                    </a:lnTo>
                    <a:lnTo>
                      <a:pt x="48522" y="63651"/>
                    </a:lnTo>
                    <a:lnTo>
                      <a:pt x="48522" y="63651"/>
                    </a:lnTo>
                    <a:lnTo>
                      <a:pt x="45513" y="67037"/>
                    </a:lnTo>
                    <a:lnTo>
                      <a:pt x="45513" y="67037"/>
                    </a:lnTo>
                    <a:lnTo>
                      <a:pt x="45304" y="67287"/>
                    </a:lnTo>
                    <a:lnTo>
                      <a:pt x="45179" y="67580"/>
                    </a:lnTo>
                    <a:lnTo>
                      <a:pt x="45095" y="67831"/>
                    </a:lnTo>
                    <a:lnTo>
                      <a:pt x="45012" y="68123"/>
                    </a:lnTo>
                    <a:lnTo>
                      <a:pt x="45012" y="68416"/>
                    </a:lnTo>
                    <a:lnTo>
                      <a:pt x="45054" y="68708"/>
                    </a:lnTo>
                    <a:lnTo>
                      <a:pt x="45095" y="68959"/>
                    </a:lnTo>
                    <a:lnTo>
                      <a:pt x="45221" y="69252"/>
                    </a:lnTo>
                    <a:lnTo>
                      <a:pt x="45346" y="69502"/>
                    </a:lnTo>
                    <a:lnTo>
                      <a:pt x="45513" y="69711"/>
                    </a:lnTo>
                    <a:lnTo>
                      <a:pt x="45681" y="69920"/>
                    </a:lnTo>
                    <a:lnTo>
                      <a:pt x="45890" y="70087"/>
                    </a:lnTo>
                    <a:lnTo>
                      <a:pt x="46098" y="70213"/>
                    </a:lnTo>
                    <a:lnTo>
                      <a:pt x="46349" y="70338"/>
                    </a:lnTo>
                    <a:lnTo>
                      <a:pt x="46600" y="70380"/>
                    </a:lnTo>
                    <a:lnTo>
                      <a:pt x="46851" y="70422"/>
                    </a:lnTo>
                    <a:lnTo>
                      <a:pt x="46851" y="70422"/>
                    </a:lnTo>
                    <a:lnTo>
                      <a:pt x="47143" y="70380"/>
                    </a:lnTo>
                    <a:lnTo>
                      <a:pt x="47436" y="70296"/>
                    </a:lnTo>
                    <a:lnTo>
                      <a:pt x="47728" y="70087"/>
                    </a:lnTo>
                    <a:lnTo>
                      <a:pt x="47979" y="69837"/>
                    </a:lnTo>
                    <a:lnTo>
                      <a:pt x="47979" y="69837"/>
                    </a:lnTo>
                    <a:lnTo>
                      <a:pt x="68541" y="46767"/>
                    </a:lnTo>
                    <a:lnTo>
                      <a:pt x="68541" y="46767"/>
                    </a:lnTo>
                    <a:lnTo>
                      <a:pt x="71174" y="43800"/>
                    </a:lnTo>
                    <a:lnTo>
                      <a:pt x="71174" y="43800"/>
                    </a:lnTo>
                    <a:lnTo>
                      <a:pt x="122329" y="40414"/>
                    </a:lnTo>
                    <a:lnTo>
                      <a:pt x="122329" y="40414"/>
                    </a:lnTo>
                    <a:lnTo>
                      <a:pt x="90650" y="72470"/>
                    </a:lnTo>
                    <a:lnTo>
                      <a:pt x="90650" y="72470"/>
                    </a:lnTo>
                    <a:lnTo>
                      <a:pt x="90399" y="72720"/>
                    </a:lnTo>
                    <a:lnTo>
                      <a:pt x="90274" y="73013"/>
                    </a:lnTo>
                    <a:lnTo>
                      <a:pt x="90148" y="73306"/>
                    </a:lnTo>
                    <a:lnTo>
                      <a:pt x="90106" y="73556"/>
                    </a:lnTo>
                    <a:lnTo>
                      <a:pt x="90065" y="73849"/>
                    </a:lnTo>
                    <a:lnTo>
                      <a:pt x="90106" y="74141"/>
                    </a:lnTo>
                    <a:lnTo>
                      <a:pt x="90148" y="74392"/>
                    </a:lnTo>
                    <a:lnTo>
                      <a:pt x="90274" y="74643"/>
                    </a:lnTo>
                    <a:lnTo>
                      <a:pt x="90399" y="74894"/>
                    </a:lnTo>
                    <a:lnTo>
                      <a:pt x="90566" y="75144"/>
                    </a:lnTo>
                    <a:lnTo>
                      <a:pt x="90733" y="75312"/>
                    </a:lnTo>
                    <a:lnTo>
                      <a:pt x="90942" y="75479"/>
                    </a:lnTo>
                    <a:lnTo>
                      <a:pt x="91193" y="75646"/>
                    </a:lnTo>
                    <a:lnTo>
                      <a:pt x="91402" y="75730"/>
                    </a:lnTo>
                    <a:lnTo>
                      <a:pt x="91653" y="75813"/>
                    </a:lnTo>
                    <a:lnTo>
                      <a:pt x="91945" y="75813"/>
                    </a:lnTo>
                    <a:lnTo>
                      <a:pt x="91945" y="75813"/>
                    </a:lnTo>
                    <a:lnTo>
                      <a:pt x="92238" y="75813"/>
                    </a:lnTo>
                    <a:lnTo>
                      <a:pt x="92530" y="75688"/>
                    </a:lnTo>
                    <a:lnTo>
                      <a:pt x="92823" y="75562"/>
                    </a:lnTo>
                    <a:lnTo>
                      <a:pt x="93115" y="75312"/>
                    </a:lnTo>
                    <a:lnTo>
                      <a:pt x="93115" y="75312"/>
                    </a:lnTo>
                    <a:lnTo>
                      <a:pt x="127971" y="40038"/>
                    </a:lnTo>
                    <a:lnTo>
                      <a:pt x="127971" y="40038"/>
                    </a:lnTo>
                    <a:lnTo>
                      <a:pt x="175280" y="36862"/>
                    </a:lnTo>
                    <a:lnTo>
                      <a:pt x="175280" y="36862"/>
                    </a:lnTo>
                    <a:lnTo>
                      <a:pt x="142097" y="65866"/>
                    </a:lnTo>
                    <a:lnTo>
                      <a:pt x="142097" y="65866"/>
                    </a:lnTo>
                    <a:lnTo>
                      <a:pt x="141888" y="66117"/>
                    </a:lnTo>
                    <a:lnTo>
                      <a:pt x="141679" y="66368"/>
                    </a:lnTo>
                    <a:lnTo>
                      <a:pt x="141553" y="66619"/>
                    </a:lnTo>
                    <a:lnTo>
                      <a:pt x="141512" y="66911"/>
                    </a:lnTo>
                    <a:lnTo>
                      <a:pt x="141470" y="67204"/>
                    </a:lnTo>
                    <a:lnTo>
                      <a:pt x="141512" y="67455"/>
                    </a:lnTo>
                    <a:lnTo>
                      <a:pt x="141553" y="67747"/>
                    </a:lnTo>
                    <a:lnTo>
                      <a:pt x="141679" y="67998"/>
                    </a:lnTo>
                    <a:lnTo>
                      <a:pt x="141804" y="68207"/>
                    </a:lnTo>
                    <a:lnTo>
                      <a:pt x="141971" y="68458"/>
                    </a:lnTo>
                    <a:lnTo>
                      <a:pt x="142138" y="68667"/>
                    </a:lnTo>
                    <a:lnTo>
                      <a:pt x="142389" y="68834"/>
                    </a:lnTo>
                    <a:lnTo>
                      <a:pt x="142598" y="68959"/>
                    </a:lnTo>
                    <a:lnTo>
                      <a:pt x="142849" y="69084"/>
                    </a:lnTo>
                    <a:lnTo>
                      <a:pt x="143142" y="69126"/>
                    </a:lnTo>
                    <a:lnTo>
                      <a:pt x="143392" y="69168"/>
                    </a:lnTo>
                    <a:lnTo>
                      <a:pt x="143392" y="69168"/>
                    </a:lnTo>
                    <a:lnTo>
                      <a:pt x="143685" y="69126"/>
                    </a:lnTo>
                    <a:lnTo>
                      <a:pt x="143977" y="69043"/>
                    </a:lnTo>
                    <a:lnTo>
                      <a:pt x="144270" y="68917"/>
                    </a:lnTo>
                    <a:lnTo>
                      <a:pt x="144562" y="68667"/>
                    </a:lnTo>
                    <a:lnTo>
                      <a:pt x="144562" y="68667"/>
                    </a:lnTo>
                    <a:lnTo>
                      <a:pt x="179627" y="38074"/>
                    </a:lnTo>
                    <a:lnTo>
                      <a:pt x="179627" y="38074"/>
                    </a:lnTo>
                    <a:lnTo>
                      <a:pt x="179752" y="37907"/>
                    </a:lnTo>
                    <a:lnTo>
                      <a:pt x="179919" y="37740"/>
                    </a:lnTo>
                    <a:lnTo>
                      <a:pt x="180003" y="37531"/>
                    </a:lnTo>
                    <a:lnTo>
                      <a:pt x="180086" y="37364"/>
                    </a:lnTo>
                    <a:lnTo>
                      <a:pt x="180212" y="36946"/>
                    </a:lnTo>
                    <a:lnTo>
                      <a:pt x="180212" y="36528"/>
                    </a:lnTo>
                    <a:lnTo>
                      <a:pt x="180212" y="36528"/>
                    </a:lnTo>
                    <a:lnTo>
                      <a:pt x="203031" y="35023"/>
                    </a:lnTo>
                    <a:lnTo>
                      <a:pt x="203031" y="35023"/>
                    </a:lnTo>
                    <a:lnTo>
                      <a:pt x="203449" y="34940"/>
                    </a:lnTo>
                    <a:lnTo>
                      <a:pt x="203783" y="34814"/>
                    </a:lnTo>
                    <a:lnTo>
                      <a:pt x="204034" y="34647"/>
                    </a:lnTo>
                    <a:lnTo>
                      <a:pt x="204243" y="34396"/>
                    </a:lnTo>
                    <a:lnTo>
                      <a:pt x="204410" y="34104"/>
                    </a:lnTo>
                    <a:lnTo>
                      <a:pt x="204493" y="33811"/>
                    </a:lnTo>
                    <a:lnTo>
                      <a:pt x="204493" y="33477"/>
                    </a:lnTo>
                    <a:lnTo>
                      <a:pt x="204493" y="33143"/>
                    </a:lnTo>
                    <a:lnTo>
                      <a:pt x="204410" y="32808"/>
                    </a:lnTo>
                    <a:lnTo>
                      <a:pt x="204243" y="32474"/>
                    </a:lnTo>
                    <a:lnTo>
                      <a:pt x="204076" y="32181"/>
                    </a:lnTo>
                    <a:lnTo>
                      <a:pt x="203825" y="31889"/>
                    </a:lnTo>
                    <a:lnTo>
                      <a:pt x="203574" y="31680"/>
                    </a:lnTo>
                    <a:lnTo>
                      <a:pt x="203240" y="31513"/>
                    </a:lnTo>
                    <a:lnTo>
                      <a:pt x="202864" y="31387"/>
                    </a:lnTo>
                    <a:lnTo>
                      <a:pt x="202487" y="31345"/>
                    </a:lnTo>
                    <a:lnTo>
                      <a:pt x="202487" y="31345"/>
                    </a:lnTo>
                    <a:lnTo>
                      <a:pt x="202320" y="31345"/>
                    </a:lnTo>
                    <a:lnTo>
                      <a:pt x="202320" y="31345"/>
                    </a:lnTo>
                    <a:lnTo>
                      <a:pt x="176534" y="33059"/>
                    </a:lnTo>
                    <a:lnTo>
                      <a:pt x="176534" y="33059"/>
                    </a:lnTo>
                    <a:lnTo>
                      <a:pt x="136664" y="5141"/>
                    </a:lnTo>
                    <a:lnTo>
                      <a:pt x="136664" y="5141"/>
                    </a:lnTo>
                    <a:lnTo>
                      <a:pt x="130687" y="920"/>
                    </a:lnTo>
                    <a:lnTo>
                      <a:pt x="130687" y="920"/>
                    </a:lnTo>
                    <a:lnTo>
                      <a:pt x="130395" y="753"/>
                    </a:lnTo>
                    <a:lnTo>
                      <a:pt x="130144" y="669"/>
                    </a:lnTo>
                    <a:lnTo>
                      <a:pt x="129893" y="586"/>
                    </a:lnTo>
                    <a:lnTo>
                      <a:pt x="129642" y="586"/>
                    </a:lnTo>
                    <a:lnTo>
                      <a:pt x="129642" y="586"/>
                    </a:lnTo>
                    <a:lnTo>
                      <a:pt x="129350" y="586"/>
                    </a:lnTo>
                    <a:lnTo>
                      <a:pt x="129099" y="669"/>
                    </a:lnTo>
                    <a:lnTo>
                      <a:pt x="128848" y="795"/>
                    </a:lnTo>
                    <a:lnTo>
                      <a:pt x="128598" y="962"/>
                    </a:lnTo>
                    <a:lnTo>
                      <a:pt x="128389" y="1129"/>
                    </a:lnTo>
                    <a:lnTo>
                      <a:pt x="128221" y="1380"/>
                    </a:lnTo>
                    <a:lnTo>
                      <a:pt x="128054" y="1631"/>
                    </a:lnTo>
                    <a:lnTo>
                      <a:pt x="127929" y="1881"/>
                    </a:lnTo>
                    <a:lnTo>
                      <a:pt x="127845" y="2174"/>
                    </a:lnTo>
                    <a:lnTo>
                      <a:pt x="127804" y="2425"/>
                    </a:lnTo>
                    <a:lnTo>
                      <a:pt x="127804" y="2717"/>
                    </a:lnTo>
                    <a:lnTo>
                      <a:pt x="127845" y="3010"/>
                    </a:lnTo>
                    <a:lnTo>
                      <a:pt x="127971" y="3302"/>
                    </a:lnTo>
                    <a:lnTo>
                      <a:pt x="128138" y="3553"/>
                    </a:lnTo>
                    <a:lnTo>
                      <a:pt x="128347" y="3804"/>
                    </a:lnTo>
                    <a:lnTo>
                      <a:pt x="128598" y="4055"/>
                    </a:lnTo>
                    <a:lnTo>
                      <a:pt x="128598" y="4055"/>
                    </a:lnTo>
                    <a:lnTo>
                      <a:pt x="170558" y="33477"/>
                    </a:lnTo>
                    <a:lnTo>
                      <a:pt x="170558" y="33477"/>
                    </a:lnTo>
                    <a:lnTo>
                      <a:pt x="134490" y="35859"/>
                    </a:lnTo>
                    <a:lnTo>
                      <a:pt x="134490" y="35859"/>
                    </a:lnTo>
                    <a:lnTo>
                      <a:pt x="127720" y="36319"/>
                    </a:lnTo>
                    <a:lnTo>
                      <a:pt x="127720" y="36319"/>
                    </a:lnTo>
                    <a:lnTo>
                      <a:pt x="87306" y="4974"/>
                    </a:lnTo>
                    <a:lnTo>
                      <a:pt x="87306" y="4974"/>
                    </a:lnTo>
                    <a:lnTo>
                      <a:pt x="81413" y="377"/>
                    </a:lnTo>
                    <a:lnTo>
                      <a:pt x="81413" y="377"/>
                    </a:lnTo>
                    <a:lnTo>
                      <a:pt x="81163" y="210"/>
                    </a:lnTo>
                    <a:lnTo>
                      <a:pt x="80870" y="84"/>
                    </a:lnTo>
                    <a:lnTo>
                      <a:pt x="80619" y="42"/>
                    </a:lnTo>
                    <a:lnTo>
                      <a:pt x="8036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2"/>
              </a:p>
            </p:txBody>
          </p:sp>
        </p:grpSp>
        <p:grpSp>
          <p:nvGrpSpPr>
            <p:cNvPr id="643" name="Google Shape;643;p22"/>
            <p:cNvGrpSpPr/>
            <p:nvPr/>
          </p:nvGrpSpPr>
          <p:grpSpPr>
            <a:xfrm rot="2898405" flipH="1">
              <a:off x="8430999" y="4595956"/>
              <a:ext cx="387999" cy="171013"/>
              <a:chOff x="1406961" y="-1212504"/>
              <a:chExt cx="6086670" cy="2682735"/>
            </a:xfrm>
          </p:grpSpPr>
          <p:sp>
            <p:nvSpPr>
              <p:cNvPr id="644" name="Google Shape;644;p22"/>
              <p:cNvSpPr/>
              <p:nvPr/>
            </p:nvSpPr>
            <p:spPr>
              <a:xfrm rot="-10575706">
                <a:off x="1475601" y="-1021005"/>
                <a:ext cx="5949390" cy="2299739"/>
              </a:xfrm>
              <a:custGeom>
                <a:avLst/>
                <a:gdLst/>
                <a:ahLst/>
                <a:cxnLst/>
                <a:rect l="l" t="t" r="r" b="b"/>
                <a:pathLst>
                  <a:path w="237969" h="91987" extrusionOk="0">
                    <a:moveTo>
                      <a:pt x="125964" y="0"/>
                    </a:moveTo>
                    <a:lnTo>
                      <a:pt x="123414" y="42"/>
                    </a:lnTo>
                    <a:lnTo>
                      <a:pt x="120865" y="125"/>
                    </a:lnTo>
                    <a:lnTo>
                      <a:pt x="118316" y="209"/>
                    </a:lnTo>
                    <a:lnTo>
                      <a:pt x="115808" y="376"/>
                    </a:lnTo>
                    <a:lnTo>
                      <a:pt x="113342" y="543"/>
                    </a:lnTo>
                    <a:lnTo>
                      <a:pt x="110876" y="752"/>
                    </a:lnTo>
                    <a:lnTo>
                      <a:pt x="108452" y="1003"/>
                    </a:lnTo>
                    <a:lnTo>
                      <a:pt x="106028" y="1296"/>
                    </a:lnTo>
                    <a:lnTo>
                      <a:pt x="103646" y="1630"/>
                    </a:lnTo>
                    <a:lnTo>
                      <a:pt x="101264" y="1964"/>
                    </a:lnTo>
                    <a:lnTo>
                      <a:pt x="98924" y="2382"/>
                    </a:lnTo>
                    <a:lnTo>
                      <a:pt x="96583" y="2800"/>
                    </a:lnTo>
                    <a:lnTo>
                      <a:pt x="94285" y="3260"/>
                    </a:lnTo>
                    <a:lnTo>
                      <a:pt x="92028" y="3720"/>
                    </a:lnTo>
                    <a:lnTo>
                      <a:pt x="89771" y="4221"/>
                    </a:lnTo>
                    <a:lnTo>
                      <a:pt x="87556" y="4764"/>
                    </a:lnTo>
                    <a:lnTo>
                      <a:pt x="85341" y="5308"/>
                    </a:lnTo>
                    <a:lnTo>
                      <a:pt x="83168" y="5935"/>
                    </a:lnTo>
                    <a:lnTo>
                      <a:pt x="80995" y="6520"/>
                    </a:lnTo>
                    <a:lnTo>
                      <a:pt x="78863" y="7147"/>
                    </a:lnTo>
                    <a:lnTo>
                      <a:pt x="76732" y="7815"/>
                    </a:lnTo>
                    <a:lnTo>
                      <a:pt x="74684" y="8484"/>
                    </a:lnTo>
                    <a:lnTo>
                      <a:pt x="72594" y="9194"/>
                    </a:lnTo>
                    <a:lnTo>
                      <a:pt x="70588" y="9947"/>
                    </a:lnTo>
                    <a:lnTo>
                      <a:pt x="68582" y="10657"/>
                    </a:lnTo>
                    <a:lnTo>
                      <a:pt x="66576" y="11451"/>
                    </a:lnTo>
                    <a:lnTo>
                      <a:pt x="64612" y="12204"/>
                    </a:lnTo>
                    <a:lnTo>
                      <a:pt x="62689" y="12998"/>
                    </a:lnTo>
                    <a:lnTo>
                      <a:pt x="58928" y="14628"/>
                    </a:lnTo>
                    <a:lnTo>
                      <a:pt x="55250" y="16341"/>
                    </a:lnTo>
                    <a:lnTo>
                      <a:pt x="51656" y="18055"/>
                    </a:lnTo>
                    <a:lnTo>
                      <a:pt x="48187" y="19852"/>
                    </a:lnTo>
                    <a:lnTo>
                      <a:pt x="44844" y="21649"/>
                    </a:lnTo>
                    <a:lnTo>
                      <a:pt x="41584" y="23488"/>
                    </a:lnTo>
                    <a:lnTo>
                      <a:pt x="38449" y="25368"/>
                    </a:lnTo>
                    <a:lnTo>
                      <a:pt x="35440" y="27207"/>
                    </a:lnTo>
                    <a:lnTo>
                      <a:pt x="32515" y="29088"/>
                    </a:lnTo>
                    <a:lnTo>
                      <a:pt x="29715" y="30927"/>
                    </a:lnTo>
                    <a:lnTo>
                      <a:pt x="27040" y="32807"/>
                    </a:lnTo>
                    <a:lnTo>
                      <a:pt x="24491" y="34646"/>
                    </a:lnTo>
                    <a:lnTo>
                      <a:pt x="22025" y="36443"/>
                    </a:lnTo>
                    <a:lnTo>
                      <a:pt x="19726" y="38241"/>
                    </a:lnTo>
                    <a:lnTo>
                      <a:pt x="17511" y="39954"/>
                    </a:lnTo>
                    <a:lnTo>
                      <a:pt x="15463" y="41626"/>
                    </a:lnTo>
                    <a:lnTo>
                      <a:pt x="13499" y="43256"/>
                    </a:lnTo>
                    <a:lnTo>
                      <a:pt x="11660" y="44844"/>
                    </a:lnTo>
                    <a:lnTo>
                      <a:pt x="9988" y="46348"/>
                    </a:lnTo>
                    <a:lnTo>
                      <a:pt x="8400" y="47769"/>
                    </a:lnTo>
                    <a:lnTo>
                      <a:pt x="6979" y="49107"/>
                    </a:lnTo>
                    <a:lnTo>
                      <a:pt x="4472" y="51489"/>
                    </a:lnTo>
                    <a:lnTo>
                      <a:pt x="2549" y="53453"/>
                    </a:lnTo>
                    <a:lnTo>
                      <a:pt x="1128" y="54916"/>
                    </a:lnTo>
                    <a:lnTo>
                      <a:pt x="0" y="56170"/>
                    </a:lnTo>
                    <a:lnTo>
                      <a:pt x="2926" y="58259"/>
                    </a:lnTo>
                    <a:lnTo>
                      <a:pt x="5851" y="60224"/>
                    </a:lnTo>
                    <a:lnTo>
                      <a:pt x="8777" y="62188"/>
                    </a:lnTo>
                    <a:lnTo>
                      <a:pt x="11702" y="64027"/>
                    </a:lnTo>
                    <a:lnTo>
                      <a:pt x="14628" y="65824"/>
                    </a:lnTo>
                    <a:lnTo>
                      <a:pt x="17553" y="67537"/>
                    </a:lnTo>
                    <a:lnTo>
                      <a:pt x="20437" y="69209"/>
                    </a:lnTo>
                    <a:lnTo>
                      <a:pt x="23362" y="70797"/>
                    </a:lnTo>
                    <a:lnTo>
                      <a:pt x="26246" y="72302"/>
                    </a:lnTo>
                    <a:lnTo>
                      <a:pt x="29130" y="73765"/>
                    </a:lnTo>
                    <a:lnTo>
                      <a:pt x="32013" y="75186"/>
                    </a:lnTo>
                    <a:lnTo>
                      <a:pt x="34855" y="76523"/>
                    </a:lnTo>
                    <a:lnTo>
                      <a:pt x="37739" y="77777"/>
                    </a:lnTo>
                    <a:lnTo>
                      <a:pt x="40581" y="78989"/>
                    </a:lnTo>
                    <a:lnTo>
                      <a:pt x="43423" y="80159"/>
                    </a:lnTo>
                    <a:lnTo>
                      <a:pt x="46265" y="81246"/>
                    </a:lnTo>
                    <a:lnTo>
                      <a:pt x="49065" y="82249"/>
                    </a:lnTo>
                    <a:lnTo>
                      <a:pt x="51907" y="83252"/>
                    </a:lnTo>
                    <a:lnTo>
                      <a:pt x="54707" y="84171"/>
                    </a:lnTo>
                    <a:lnTo>
                      <a:pt x="57507" y="85007"/>
                    </a:lnTo>
                    <a:lnTo>
                      <a:pt x="60265" y="85843"/>
                    </a:lnTo>
                    <a:lnTo>
                      <a:pt x="63065" y="86595"/>
                    </a:lnTo>
                    <a:lnTo>
                      <a:pt x="65824" y="87264"/>
                    </a:lnTo>
                    <a:lnTo>
                      <a:pt x="68582" y="87932"/>
                    </a:lnTo>
                    <a:lnTo>
                      <a:pt x="71299" y="88518"/>
                    </a:lnTo>
                    <a:lnTo>
                      <a:pt x="74015" y="89061"/>
                    </a:lnTo>
                    <a:lnTo>
                      <a:pt x="76732" y="89562"/>
                    </a:lnTo>
                    <a:lnTo>
                      <a:pt x="79448" y="90022"/>
                    </a:lnTo>
                    <a:lnTo>
                      <a:pt x="82123" y="90398"/>
                    </a:lnTo>
                    <a:lnTo>
                      <a:pt x="84840" y="90733"/>
                    </a:lnTo>
                    <a:lnTo>
                      <a:pt x="87472" y="91067"/>
                    </a:lnTo>
                    <a:lnTo>
                      <a:pt x="90147" y="91318"/>
                    </a:lnTo>
                    <a:lnTo>
                      <a:pt x="92780" y="91527"/>
                    </a:lnTo>
                    <a:lnTo>
                      <a:pt x="95371" y="91694"/>
                    </a:lnTo>
                    <a:lnTo>
                      <a:pt x="98004" y="91819"/>
                    </a:lnTo>
                    <a:lnTo>
                      <a:pt x="100595" y="91903"/>
                    </a:lnTo>
                    <a:lnTo>
                      <a:pt x="103187" y="91945"/>
                    </a:lnTo>
                    <a:lnTo>
                      <a:pt x="105736" y="91986"/>
                    </a:lnTo>
                    <a:lnTo>
                      <a:pt x="108285" y="91945"/>
                    </a:lnTo>
                    <a:lnTo>
                      <a:pt x="110793" y="91861"/>
                    </a:lnTo>
                    <a:lnTo>
                      <a:pt x="113342" y="91736"/>
                    </a:lnTo>
                    <a:lnTo>
                      <a:pt x="115808" y="91610"/>
                    </a:lnTo>
                    <a:lnTo>
                      <a:pt x="118316" y="91443"/>
                    </a:lnTo>
                    <a:lnTo>
                      <a:pt x="120781" y="91192"/>
                    </a:lnTo>
                    <a:lnTo>
                      <a:pt x="123205" y="90942"/>
                    </a:lnTo>
                    <a:lnTo>
                      <a:pt x="125629" y="90691"/>
                    </a:lnTo>
                    <a:lnTo>
                      <a:pt x="128053" y="90356"/>
                    </a:lnTo>
                    <a:lnTo>
                      <a:pt x="130436" y="90022"/>
                    </a:lnTo>
                    <a:lnTo>
                      <a:pt x="132818" y="89646"/>
                    </a:lnTo>
                    <a:lnTo>
                      <a:pt x="135200" y="89228"/>
                    </a:lnTo>
                    <a:lnTo>
                      <a:pt x="137540" y="88768"/>
                    </a:lnTo>
                    <a:lnTo>
                      <a:pt x="139839" y="88309"/>
                    </a:lnTo>
                    <a:lnTo>
                      <a:pt x="142138" y="87807"/>
                    </a:lnTo>
                    <a:lnTo>
                      <a:pt x="144436" y="87306"/>
                    </a:lnTo>
                    <a:lnTo>
                      <a:pt x="146693" y="86762"/>
                    </a:lnTo>
                    <a:lnTo>
                      <a:pt x="148908" y="86219"/>
                    </a:lnTo>
                    <a:lnTo>
                      <a:pt x="151123" y="85592"/>
                    </a:lnTo>
                    <a:lnTo>
                      <a:pt x="153338" y="85007"/>
                    </a:lnTo>
                    <a:lnTo>
                      <a:pt x="155511" y="84380"/>
                    </a:lnTo>
                    <a:lnTo>
                      <a:pt x="157643" y="83711"/>
                    </a:lnTo>
                    <a:lnTo>
                      <a:pt x="159774" y="83043"/>
                    </a:lnTo>
                    <a:lnTo>
                      <a:pt x="161906" y="82332"/>
                    </a:lnTo>
                    <a:lnTo>
                      <a:pt x="166043" y="80911"/>
                    </a:lnTo>
                    <a:lnTo>
                      <a:pt x="170097" y="79365"/>
                    </a:lnTo>
                    <a:lnTo>
                      <a:pt x="174067" y="77819"/>
                    </a:lnTo>
                    <a:lnTo>
                      <a:pt x="177954" y="76189"/>
                    </a:lnTo>
                    <a:lnTo>
                      <a:pt x="181715" y="74517"/>
                    </a:lnTo>
                    <a:lnTo>
                      <a:pt x="185393" y="72803"/>
                    </a:lnTo>
                    <a:lnTo>
                      <a:pt x="188946" y="71090"/>
                    </a:lnTo>
                    <a:lnTo>
                      <a:pt x="192414" y="69335"/>
                    </a:lnTo>
                    <a:lnTo>
                      <a:pt x="195758" y="67537"/>
                    </a:lnTo>
                    <a:lnTo>
                      <a:pt x="199018" y="65782"/>
                    </a:lnTo>
                    <a:lnTo>
                      <a:pt x="202152" y="63985"/>
                    </a:lnTo>
                    <a:lnTo>
                      <a:pt x="205161" y="62188"/>
                    </a:lnTo>
                    <a:lnTo>
                      <a:pt x="208045" y="60433"/>
                    </a:lnTo>
                    <a:lnTo>
                      <a:pt x="210845" y="58677"/>
                    </a:lnTo>
                    <a:lnTo>
                      <a:pt x="213478" y="56964"/>
                    </a:lnTo>
                    <a:lnTo>
                      <a:pt x="216027" y="55250"/>
                    </a:lnTo>
                    <a:lnTo>
                      <a:pt x="218451" y="53579"/>
                    </a:lnTo>
                    <a:lnTo>
                      <a:pt x="220708" y="51990"/>
                    </a:lnTo>
                    <a:lnTo>
                      <a:pt x="222840" y="50402"/>
                    </a:lnTo>
                    <a:lnTo>
                      <a:pt x="224887" y="48940"/>
                    </a:lnTo>
                    <a:lnTo>
                      <a:pt x="226768" y="47477"/>
                    </a:lnTo>
                    <a:lnTo>
                      <a:pt x="230112" y="44844"/>
                    </a:lnTo>
                    <a:lnTo>
                      <a:pt x="232870" y="42587"/>
                    </a:lnTo>
                    <a:lnTo>
                      <a:pt x="235085" y="40706"/>
                    </a:lnTo>
                    <a:lnTo>
                      <a:pt x="236673" y="39285"/>
                    </a:lnTo>
                    <a:lnTo>
                      <a:pt x="237969" y="38115"/>
                    </a:lnTo>
                    <a:lnTo>
                      <a:pt x="234709" y="35900"/>
                    </a:lnTo>
                    <a:lnTo>
                      <a:pt x="231449" y="33811"/>
                    </a:lnTo>
                    <a:lnTo>
                      <a:pt x="228189" y="31763"/>
                    </a:lnTo>
                    <a:lnTo>
                      <a:pt x="224971" y="29798"/>
                    </a:lnTo>
                    <a:lnTo>
                      <a:pt x="221795" y="27876"/>
                    </a:lnTo>
                    <a:lnTo>
                      <a:pt x="218577" y="26079"/>
                    </a:lnTo>
                    <a:lnTo>
                      <a:pt x="215400" y="24324"/>
                    </a:lnTo>
                    <a:lnTo>
                      <a:pt x="212266" y="22610"/>
                    </a:lnTo>
                    <a:lnTo>
                      <a:pt x="209131" y="21022"/>
                    </a:lnTo>
                    <a:lnTo>
                      <a:pt x="205997" y="19476"/>
                    </a:lnTo>
                    <a:lnTo>
                      <a:pt x="202904" y="17971"/>
                    </a:lnTo>
                    <a:lnTo>
                      <a:pt x="199812" y="16550"/>
                    </a:lnTo>
                    <a:lnTo>
                      <a:pt x="196719" y="15213"/>
                    </a:lnTo>
                    <a:lnTo>
                      <a:pt x="193668" y="13917"/>
                    </a:lnTo>
                    <a:lnTo>
                      <a:pt x="190659" y="12705"/>
                    </a:lnTo>
                    <a:lnTo>
                      <a:pt x="187608" y="11535"/>
                    </a:lnTo>
                    <a:lnTo>
                      <a:pt x="184641" y="10448"/>
                    </a:lnTo>
                    <a:lnTo>
                      <a:pt x="181632" y="9403"/>
                    </a:lnTo>
                    <a:lnTo>
                      <a:pt x="178664" y="8442"/>
                    </a:lnTo>
                    <a:lnTo>
                      <a:pt x="175739" y="7523"/>
                    </a:lnTo>
                    <a:lnTo>
                      <a:pt x="172813" y="6645"/>
                    </a:lnTo>
                    <a:lnTo>
                      <a:pt x="169888" y="5851"/>
                    </a:lnTo>
                    <a:lnTo>
                      <a:pt x="167004" y="5099"/>
                    </a:lnTo>
                    <a:lnTo>
                      <a:pt x="164121" y="4430"/>
                    </a:lnTo>
                    <a:lnTo>
                      <a:pt x="161279" y="3803"/>
                    </a:lnTo>
                    <a:lnTo>
                      <a:pt x="158437" y="3218"/>
                    </a:lnTo>
                    <a:lnTo>
                      <a:pt x="155595" y="2675"/>
                    </a:lnTo>
                    <a:lnTo>
                      <a:pt x="152837" y="2173"/>
                    </a:lnTo>
                    <a:lnTo>
                      <a:pt x="150036" y="1755"/>
                    </a:lnTo>
                    <a:lnTo>
                      <a:pt x="147278" y="1379"/>
                    </a:lnTo>
                    <a:lnTo>
                      <a:pt x="144562" y="1045"/>
                    </a:lnTo>
                    <a:lnTo>
                      <a:pt x="141845" y="752"/>
                    </a:lnTo>
                    <a:lnTo>
                      <a:pt x="139128" y="543"/>
                    </a:lnTo>
                    <a:lnTo>
                      <a:pt x="136454" y="334"/>
                    </a:lnTo>
                    <a:lnTo>
                      <a:pt x="133821" y="209"/>
                    </a:lnTo>
                    <a:lnTo>
                      <a:pt x="131188" y="84"/>
                    </a:lnTo>
                    <a:lnTo>
                      <a:pt x="128555" y="42"/>
                    </a:lnTo>
                    <a:lnTo>
                      <a:pt x="125964" y="0"/>
                    </a:lnTo>
                    <a:close/>
                  </a:path>
                </a:pathLst>
              </a:custGeom>
              <a:solidFill>
                <a:srgbClr val="5A84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2"/>
              </a:p>
            </p:txBody>
          </p:sp>
          <p:sp>
            <p:nvSpPr>
              <p:cNvPr id="645" name="Google Shape;645;p22"/>
              <p:cNvSpPr/>
              <p:nvPr/>
            </p:nvSpPr>
            <p:spPr>
              <a:xfrm rot="-10575706">
                <a:off x="1475601" y="-1021005"/>
                <a:ext cx="5949390" cy="2299739"/>
              </a:xfrm>
              <a:custGeom>
                <a:avLst/>
                <a:gdLst/>
                <a:ahLst/>
                <a:cxnLst/>
                <a:rect l="l" t="t" r="r" b="b"/>
                <a:pathLst>
                  <a:path w="237969" h="91987" fill="none" extrusionOk="0">
                    <a:moveTo>
                      <a:pt x="237969" y="38115"/>
                    </a:moveTo>
                    <a:lnTo>
                      <a:pt x="237969" y="38115"/>
                    </a:lnTo>
                    <a:lnTo>
                      <a:pt x="236673" y="39285"/>
                    </a:lnTo>
                    <a:lnTo>
                      <a:pt x="235085" y="40706"/>
                    </a:lnTo>
                    <a:lnTo>
                      <a:pt x="232870" y="42587"/>
                    </a:lnTo>
                    <a:lnTo>
                      <a:pt x="230112" y="44844"/>
                    </a:lnTo>
                    <a:lnTo>
                      <a:pt x="226768" y="47477"/>
                    </a:lnTo>
                    <a:lnTo>
                      <a:pt x="224887" y="48940"/>
                    </a:lnTo>
                    <a:lnTo>
                      <a:pt x="222840" y="50402"/>
                    </a:lnTo>
                    <a:lnTo>
                      <a:pt x="220708" y="51990"/>
                    </a:lnTo>
                    <a:lnTo>
                      <a:pt x="218451" y="53579"/>
                    </a:lnTo>
                    <a:lnTo>
                      <a:pt x="216027" y="55250"/>
                    </a:lnTo>
                    <a:lnTo>
                      <a:pt x="213478" y="56964"/>
                    </a:lnTo>
                    <a:lnTo>
                      <a:pt x="210845" y="58677"/>
                    </a:lnTo>
                    <a:lnTo>
                      <a:pt x="208045" y="60433"/>
                    </a:lnTo>
                    <a:lnTo>
                      <a:pt x="205161" y="62188"/>
                    </a:lnTo>
                    <a:lnTo>
                      <a:pt x="202152" y="63985"/>
                    </a:lnTo>
                    <a:lnTo>
                      <a:pt x="199018" y="65782"/>
                    </a:lnTo>
                    <a:lnTo>
                      <a:pt x="195758" y="67537"/>
                    </a:lnTo>
                    <a:lnTo>
                      <a:pt x="192414" y="69335"/>
                    </a:lnTo>
                    <a:lnTo>
                      <a:pt x="188946" y="71090"/>
                    </a:lnTo>
                    <a:lnTo>
                      <a:pt x="185393" y="72803"/>
                    </a:lnTo>
                    <a:lnTo>
                      <a:pt x="181715" y="74517"/>
                    </a:lnTo>
                    <a:lnTo>
                      <a:pt x="177954" y="76189"/>
                    </a:lnTo>
                    <a:lnTo>
                      <a:pt x="174067" y="77819"/>
                    </a:lnTo>
                    <a:lnTo>
                      <a:pt x="170097" y="79365"/>
                    </a:lnTo>
                    <a:lnTo>
                      <a:pt x="166043" y="80911"/>
                    </a:lnTo>
                    <a:lnTo>
                      <a:pt x="161906" y="82332"/>
                    </a:lnTo>
                    <a:lnTo>
                      <a:pt x="159774" y="83043"/>
                    </a:lnTo>
                    <a:lnTo>
                      <a:pt x="157643" y="83711"/>
                    </a:lnTo>
                    <a:lnTo>
                      <a:pt x="155511" y="84380"/>
                    </a:lnTo>
                    <a:lnTo>
                      <a:pt x="153338" y="85007"/>
                    </a:lnTo>
                    <a:lnTo>
                      <a:pt x="151123" y="85592"/>
                    </a:lnTo>
                    <a:lnTo>
                      <a:pt x="148908" y="86219"/>
                    </a:lnTo>
                    <a:lnTo>
                      <a:pt x="146693" y="86762"/>
                    </a:lnTo>
                    <a:lnTo>
                      <a:pt x="144436" y="87306"/>
                    </a:lnTo>
                    <a:lnTo>
                      <a:pt x="142138" y="87807"/>
                    </a:lnTo>
                    <a:lnTo>
                      <a:pt x="139839" y="88309"/>
                    </a:lnTo>
                    <a:lnTo>
                      <a:pt x="137540" y="88768"/>
                    </a:lnTo>
                    <a:lnTo>
                      <a:pt x="135200" y="89228"/>
                    </a:lnTo>
                    <a:lnTo>
                      <a:pt x="132818" y="89646"/>
                    </a:lnTo>
                    <a:lnTo>
                      <a:pt x="130436" y="90022"/>
                    </a:lnTo>
                    <a:lnTo>
                      <a:pt x="128053" y="90356"/>
                    </a:lnTo>
                    <a:lnTo>
                      <a:pt x="125629" y="90691"/>
                    </a:lnTo>
                    <a:lnTo>
                      <a:pt x="123205" y="90942"/>
                    </a:lnTo>
                    <a:lnTo>
                      <a:pt x="120781" y="91192"/>
                    </a:lnTo>
                    <a:lnTo>
                      <a:pt x="118316" y="91443"/>
                    </a:lnTo>
                    <a:lnTo>
                      <a:pt x="115808" y="91610"/>
                    </a:lnTo>
                    <a:lnTo>
                      <a:pt x="113342" y="91736"/>
                    </a:lnTo>
                    <a:lnTo>
                      <a:pt x="110793" y="91861"/>
                    </a:lnTo>
                    <a:lnTo>
                      <a:pt x="108285" y="91945"/>
                    </a:lnTo>
                    <a:lnTo>
                      <a:pt x="105736" y="91986"/>
                    </a:lnTo>
                    <a:lnTo>
                      <a:pt x="103187" y="91945"/>
                    </a:lnTo>
                    <a:lnTo>
                      <a:pt x="100595" y="91903"/>
                    </a:lnTo>
                    <a:lnTo>
                      <a:pt x="98004" y="91819"/>
                    </a:lnTo>
                    <a:lnTo>
                      <a:pt x="95371" y="91694"/>
                    </a:lnTo>
                    <a:lnTo>
                      <a:pt x="92780" y="91527"/>
                    </a:lnTo>
                    <a:lnTo>
                      <a:pt x="90147" y="91318"/>
                    </a:lnTo>
                    <a:lnTo>
                      <a:pt x="87472" y="91067"/>
                    </a:lnTo>
                    <a:lnTo>
                      <a:pt x="84840" y="90733"/>
                    </a:lnTo>
                    <a:lnTo>
                      <a:pt x="82123" y="90398"/>
                    </a:lnTo>
                    <a:lnTo>
                      <a:pt x="79448" y="90022"/>
                    </a:lnTo>
                    <a:lnTo>
                      <a:pt x="76732" y="89562"/>
                    </a:lnTo>
                    <a:lnTo>
                      <a:pt x="74015" y="89061"/>
                    </a:lnTo>
                    <a:lnTo>
                      <a:pt x="71299" y="88518"/>
                    </a:lnTo>
                    <a:lnTo>
                      <a:pt x="68582" y="87932"/>
                    </a:lnTo>
                    <a:lnTo>
                      <a:pt x="65824" y="87264"/>
                    </a:lnTo>
                    <a:lnTo>
                      <a:pt x="63065" y="86595"/>
                    </a:lnTo>
                    <a:lnTo>
                      <a:pt x="60265" y="85843"/>
                    </a:lnTo>
                    <a:lnTo>
                      <a:pt x="57507" y="85007"/>
                    </a:lnTo>
                    <a:lnTo>
                      <a:pt x="54707" y="84171"/>
                    </a:lnTo>
                    <a:lnTo>
                      <a:pt x="51907" y="83252"/>
                    </a:lnTo>
                    <a:lnTo>
                      <a:pt x="49065" y="82249"/>
                    </a:lnTo>
                    <a:lnTo>
                      <a:pt x="46265" y="81246"/>
                    </a:lnTo>
                    <a:lnTo>
                      <a:pt x="43423" y="80159"/>
                    </a:lnTo>
                    <a:lnTo>
                      <a:pt x="40581" y="78989"/>
                    </a:lnTo>
                    <a:lnTo>
                      <a:pt x="37739" y="77777"/>
                    </a:lnTo>
                    <a:lnTo>
                      <a:pt x="34855" y="76523"/>
                    </a:lnTo>
                    <a:lnTo>
                      <a:pt x="32013" y="75186"/>
                    </a:lnTo>
                    <a:lnTo>
                      <a:pt x="29130" y="73765"/>
                    </a:lnTo>
                    <a:lnTo>
                      <a:pt x="26246" y="72302"/>
                    </a:lnTo>
                    <a:lnTo>
                      <a:pt x="23362" y="70797"/>
                    </a:lnTo>
                    <a:lnTo>
                      <a:pt x="20437" y="69209"/>
                    </a:lnTo>
                    <a:lnTo>
                      <a:pt x="17553" y="67537"/>
                    </a:lnTo>
                    <a:lnTo>
                      <a:pt x="14628" y="65824"/>
                    </a:lnTo>
                    <a:lnTo>
                      <a:pt x="11702" y="64027"/>
                    </a:lnTo>
                    <a:lnTo>
                      <a:pt x="8777" y="62188"/>
                    </a:lnTo>
                    <a:lnTo>
                      <a:pt x="5851" y="60224"/>
                    </a:lnTo>
                    <a:lnTo>
                      <a:pt x="2926" y="58259"/>
                    </a:lnTo>
                    <a:lnTo>
                      <a:pt x="0" y="56170"/>
                    </a:lnTo>
                    <a:lnTo>
                      <a:pt x="0" y="56170"/>
                    </a:lnTo>
                    <a:lnTo>
                      <a:pt x="1128" y="54916"/>
                    </a:lnTo>
                    <a:lnTo>
                      <a:pt x="2549" y="53453"/>
                    </a:lnTo>
                    <a:lnTo>
                      <a:pt x="4472" y="51489"/>
                    </a:lnTo>
                    <a:lnTo>
                      <a:pt x="6979" y="49107"/>
                    </a:lnTo>
                    <a:lnTo>
                      <a:pt x="8400" y="47769"/>
                    </a:lnTo>
                    <a:lnTo>
                      <a:pt x="9988" y="46348"/>
                    </a:lnTo>
                    <a:lnTo>
                      <a:pt x="11660" y="44844"/>
                    </a:lnTo>
                    <a:lnTo>
                      <a:pt x="13499" y="43256"/>
                    </a:lnTo>
                    <a:lnTo>
                      <a:pt x="15463" y="41626"/>
                    </a:lnTo>
                    <a:lnTo>
                      <a:pt x="17511" y="39954"/>
                    </a:lnTo>
                    <a:lnTo>
                      <a:pt x="19726" y="38241"/>
                    </a:lnTo>
                    <a:lnTo>
                      <a:pt x="22025" y="36443"/>
                    </a:lnTo>
                    <a:lnTo>
                      <a:pt x="24491" y="34646"/>
                    </a:lnTo>
                    <a:lnTo>
                      <a:pt x="27040" y="32807"/>
                    </a:lnTo>
                    <a:lnTo>
                      <a:pt x="29715" y="30927"/>
                    </a:lnTo>
                    <a:lnTo>
                      <a:pt x="32515" y="29088"/>
                    </a:lnTo>
                    <a:lnTo>
                      <a:pt x="35440" y="27207"/>
                    </a:lnTo>
                    <a:lnTo>
                      <a:pt x="38449" y="25368"/>
                    </a:lnTo>
                    <a:lnTo>
                      <a:pt x="41584" y="23488"/>
                    </a:lnTo>
                    <a:lnTo>
                      <a:pt x="44844" y="21649"/>
                    </a:lnTo>
                    <a:lnTo>
                      <a:pt x="48187" y="19852"/>
                    </a:lnTo>
                    <a:lnTo>
                      <a:pt x="51656" y="18055"/>
                    </a:lnTo>
                    <a:lnTo>
                      <a:pt x="55250" y="16341"/>
                    </a:lnTo>
                    <a:lnTo>
                      <a:pt x="58928" y="14628"/>
                    </a:lnTo>
                    <a:lnTo>
                      <a:pt x="62689" y="12998"/>
                    </a:lnTo>
                    <a:lnTo>
                      <a:pt x="64612" y="12204"/>
                    </a:lnTo>
                    <a:lnTo>
                      <a:pt x="66576" y="11451"/>
                    </a:lnTo>
                    <a:lnTo>
                      <a:pt x="68582" y="10657"/>
                    </a:lnTo>
                    <a:lnTo>
                      <a:pt x="70588" y="9947"/>
                    </a:lnTo>
                    <a:lnTo>
                      <a:pt x="72594" y="9194"/>
                    </a:lnTo>
                    <a:lnTo>
                      <a:pt x="74684" y="8484"/>
                    </a:lnTo>
                    <a:lnTo>
                      <a:pt x="76732" y="7815"/>
                    </a:lnTo>
                    <a:lnTo>
                      <a:pt x="78863" y="7147"/>
                    </a:lnTo>
                    <a:lnTo>
                      <a:pt x="80995" y="6520"/>
                    </a:lnTo>
                    <a:lnTo>
                      <a:pt x="83168" y="5935"/>
                    </a:lnTo>
                    <a:lnTo>
                      <a:pt x="85341" y="5308"/>
                    </a:lnTo>
                    <a:lnTo>
                      <a:pt x="87556" y="4764"/>
                    </a:lnTo>
                    <a:lnTo>
                      <a:pt x="89771" y="4221"/>
                    </a:lnTo>
                    <a:lnTo>
                      <a:pt x="92028" y="3720"/>
                    </a:lnTo>
                    <a:lnTo>
                      <a:pt x="94285" y="3260"/>
                    </a:lnTo>
                    <a:lnTo>
                      <a:pt x="96583" y="2800"/>
                    </a:lnTo>
                    <a:lnTo>
                      <a:pt x="98924" y="2382"/>
                    </a:lnTo>
                    <a:lnTo>
                      <a:pt x="101264" y="1964"/>
                    </a:lnTo>
                    <a:lnTo>
                      <a:pt x="103646" y="1630"/>
                    </a:lnTo>
                    <a:lnTo>
                      <a:pt x="106028" y="1296"/>
                    </a:lnTo>
                    <a:lnTo>
                      <a:pt x="108452" y="1003"/>
                    </a:lnTo>
                    <a:lnTo>
                      <a:pt x="110876" y="752"/>
                    </a:lnTo>
                    <a:lnTo>
                      <a:pt x="113342" y="543"/>
                    </a:lnTo>
                    <a:lnTo>
                      <a:pt x="115808" y="376"/>
                    </a:lnTo>
                    <a:lnTo>
                      <a:pt x="118316" y="209"/>
                    </a:lnTo>
                    <a:lnTo>
                      <a:pt x="120865" y="125"/>
                    </a:lnTo>
                    <a:lnTo>
                      <a:pt x="123414" y="42"/>
                    </a:lnTo>
                    <a:lnTo>
                      <a:pt x="125964" y="0"/>
                    </a:lnTo>
                    <a:lnTo>
                      <a:pt x="128555" y="42"/>
                    </a:lnTo>
                    <a:lnTo>
                      <a:pt x="131188" y="84"/>
                    </a:lnTo>
                    <a:lnTo>
                      <a:pt x="133821" y="209"/>
                    </a:lnTo>
                    <a:lnTo>
                      <a:pt x="136454" y="334"/>
                    </a:lnTo>
                    <a:lnTo>
                      <a:pt x="139128" y="543"/>
                    </a:lnTo>
                    <a:lnTo>
                      <a:pt x="141845" y="752"/>
                    </a:lnTo>
                    <a:lnTo>
                      <a:pt x="144562" y="1045"/>
                    </a:lnTo>
                    <a:lnTo>
                      <a:pt x="147278" y="1379"/>
                    </a:lnTo>
                    <a:lnTo>
                      <a:pt x="150036" y="1755"/>
                    </a:lnTo>
                    <a:lnTo>
                      <a:pt x="152837" y="2173"/>
                    </a:lnTo>
                    <a:lnTo>
                      <a:pt x="155595" y="2675"/>
                    </a:lnTo>
                    <a:lnTo>
                      <a:pt x="158437" y="3218"/>
                    </a:lnTo>
                    <a:lnTo>
                      <a:pt x="161279" y="3803"/>
                    </a:lnTo>
                    <a:lnTo>
                      <a:pt x="164121" y="4430"/>
                    </a:lnTo>
                    <a:lnTo>
                      <a:pt x="167004" y="5099"/>
                    </a:lnTo>
                    <a:lnTo>
                      <a:pt x="169888" y="5851"/>
                    </a:lnTo>
                    <a:lnTo>
                      <a:pt x="172813" y="6645"/>
                    </a:lnTo>
                    <a:lnTo>
                      <a:pt x="175739" y="7523"/>
                    </a:lnTo>
                    <a:lnTo>
                      <a:pt x="178664" y="8442"/>
                    </a:lnTo>
                    <a:lnTo>
                      <a:pt x="181632" y="9403"/>
                    </a:lnTo>
                    <a:lnTo>
                      <a:pt x="184641" y="10448"/>
                    </a:lnTo>
                    <a:lnTo>
                      <a:pt x="187608" y="11535"/>
                    </a:lnTo>
                    <a:lnTo>
                      <a:pt x="190659" y="12705"/>
                    </a:lnTo>
                    <a:lnTo>
                      <a:pt x="193668" y="13917"/>
                    </a:lnTo>
                    <a:lnTo>
                      <a:pt x="196719" y="15213"/>
                    </a:lnTo>
                    <a:lnTo>
                      <a:pt x="199812" y="16550"/>
                    </a:lnTo>
                    <a:lnTo>
                      <a:pt x="202904" y="17971"/>
                    </a:lnTo>
                    <a:lnTo>
                      <a:pt x="205997" y="19476"/>
                    </a:lnTo>
                    <a:lnTo>
                      <a:pt x="209131" y="21022"/>
                    </a:lnTo>
                    <a:lnTo>
                      <a:pt x="212266" y="22610"/>
                    </a:lnTo>
                    <a:lnTo>
                      <a:pt x="215400" y="24324"/>
                    </a:lnTo>
                    <a:lnTo>
                      <a:pt x="218577" y="26079"/>
                    </a:lnTo>
                    <a:lnTo>
                      <a:pt x="221795" y="27876"/>
                    </a:lnTo>
                    <a:lnTo>
                      <a:pt x="224971" y="29798"/>
                    </a:lnTo>
                    <a:lnTo>
                      <a:pt x="228189" y="31763"/>
                    </a:lnTo>
                    <a:lnTo>
                      <a:pt x="231449" y="33811"/>
                    </a:lnTo>
                    <a:lnTo>
                      <a:pt x="234709" y="35900"/>
                    </a:lnTo>
                    <a:lnTo>
                      <a:pt x="237969" y="3811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2"/>
              </a:p>
            </p:txBody>
          </p:sp>
          <p:sp>
            <p:nvSpPr>
              <p:cNvPr id="646" name="Google Shape;646;p22"/>
              <p:cNvSpPr/>
              <p:nvPr/>
            </p:nvSpPr>
            <p:spPr>
              <a:xfrm rot="-10575706">
                <a:off x="1838041" y="-818826"/>
                <a:ext cx="5112492" cy="1895403"/>
              </a:xfrm>
              <a:custGeom>
                <a:avLst/>
                <a:gdLst/>
                <a:ahLst/>
                <a:cxnLst/>
                <a:rect l="l" t="t" r="r" b="b"/>
                <a:pathLst>
                  <a:path w="204494" h="75814" extrusionOk="0">
                    <a:moveTo>
                      <a:pt x="80369" y="1"/>
                    </a:moveTo>
                    <a:lnTo>
                      <a:pt x="80118" y="42"/>
                    </a:lnTo>
                    <a:lnTo>
                      <a:pt x="79825" y="126"/>
                    </a:lnTo>
                    <a:lnTo>
                      <a:pt x="79575" y="210"/>
                    </a:lnTo>
                    <a:lnTo>
                      <a:pt x="79366" y="377"/>
                    </a:lnTo>
                    <a:lnTo>
                      <a:pt x="79157" y="586"/>
                    </a:lnTo>
                    <a:lnTo>
                      <a:pt x="78989" y="795"/>
                    </a:lnTo>
                    <a:lnTo>
                      <a:pt x="78822" y="1045"/>
                    </a:lnTo>
                    <a:lnTo>
                      <a:pt x="78739" y="1296"/>
                    </a:lnTo>
                    <a:lnTo>
                      <a:pt x="78655" y="1589"/>
                    </a:lnTo>
                    <a:lnTo>
                      <a:pt x="78613" y="1881"/>
                    </a:lnTo>
                    <a:lnTo>
                      <a:pt x="78613" y="2174"/>
                    </a:lnTo>
                    <a:lnTo>
                      <a:pt x="78655" y="2466"/>
                    </a:lnTo>
                    <a:lnTo>
                      <a:pt x="78739" y="2759"/>
                    </a:lnTo>
                    <a:lnTo>
                      <a:pt x="78864" y="3010"/>
                    </a:lnTo>
                    <a:lnTo>
                      <a:pt x="79073" y="3261"/>
                    </a:lnTo>
                    <a:lnTo>
                      <a:pt x="79366" y="3511"/>
                    </a:lnTo>
                    <a:lnTo>
                      <a:pt x="120197" y="35190"/>
                    </a:lnTo>
                    <a:lnTo>
                      <a:pt x="122120" y="36695"/>
                    </a:lnTo>
                    <a:lnTo>
                      <a:pt x="70798" y="40122"/>
                    </a:lnTo>
                    <a:lnTo>
                      <a:pt x="44886" y="24282"/>
                    </a:lnTo>
                    <a:lnTo>
                      <a:pt x="41083" y="21984"/>
                    </a:lnTo>
                    <a:lnTo>
                      <a:pt x="40833" y="21858"/>
                    </a:lnTo>
                    <a:lnTo>
                      <a:pt x="40582" y="21775"/>
                    </a:lnTo>
                    <a:lnTo>
                      <a:pt x="40331" y="21691"/>
                    </a:lnTo>
                    <a:lnTo>
                      <a:pt x="40080" y="21691"/>
                    </a:lnTo>
                    <a:lnTo>
                      <a:pt x="39788" y="21733"/>
                    </a:lnTo>
                    <a:lnTo>
                      <a:pt x="39495" y="21817"/>
                    </a:lnTo>
                    <a:lnTo>
                      <a:pt x="39244" y="21900"/>
                    </a:lnTo>
                    <a:lnTo>
                      <a:pt x="38994" y="22067"/>
                    </a:lnTo>
                    <a:lnTo>
                      <a:pt x="38785" y="22276"/>
                    </a:lnTo>
                    <a:lnTo>
                      <a:pt x="38576" y="22485"/>
                    </a:lnTo>
                    <a:lnTo>
                      <a:pt x="38409" y="22736"/>
                    </a:lnTo>
                    <a:lnTo>
                      <a:pt x="38283" y="22987"/>
                    </a:lnTo>
                    <a:lnTo>
                      <a:pt x="38200" y="23279"/>
                    </a:lnTo>
                    <a:lnTo>
                      <a:pt x="38158" y="23572"/>
                    </a:lnTo>
                    <a:lnTo>
                      <a:pt x="38158" y="23864"/>
                    </a:lnTo>
                    <a:lnTo>
                      <a:pt x="38241" y="24115"/>
                    </a:lnTo>
                    <a:lnTo>
                      <a:pt x="38325" y="24408"/>
                    </a:lnTo>
                    <a:lnTo>
                      <a:pt x="38492" y="24659"/>
                    </a:lnTo>
                    <a:lnTo>
                      <a:pt x="38743" y="24909"/>
                    </a:lnTo>
                    <a:lnTo>
                      <a:pt x="39035" y="25118"/>
                    </a:lnTo>
                    <a:lnTo>
                      <a:pt x="64320" y="40540"/>
                    </a:lnTo>
                    <a:lnTo>
                      <a:pt x="26330" y="43047"/>
                    </a:lnTo>
                    <a:lnTo>
                      <a:pt x="1464" y="44719"/>
                    </a:lnTo>
                    <a:lnTo>
                      <a:pt x="1046" y="44803"/>
                    </a:lnTo>
                    <a:lnTo>
                      <a:pt x="711" y="44928"/>
                    </a:lnTo>
                    <a:lnTo>
                      <a:pt x="461" y="45095"/>
                    </a:lnTo>
                    <a:lnTo>
                      <a:pt x="252" y="45346"/>
                    </a:lnTo>
                    <a:lnTo>
                      <a:pt x="85" y="45639"/>
                    </a:lnTo>
                    <a:lnTo>
                      <a:pt x="1" y="45931"/>
                    </a:lnTo>
                    <a:lnTo>
                      <a:pt x="1" y="46265"/>
                    </a:lnTo>
                    <a:lnTo>
                      <a:pt x="1" y="46600"/>
                    </a:lnTo>
                    <a:lnTo>
                      <a:pt x="85" y="46934"/>
                    </a:lnTo>
                    <a:lnTo>
                      <a:pt x="252" y="47269"/>
                    </a:lnTo>
                    <a:lnTo>
                      <a:pt x="419" y="47561"/>
                    </a:lnTo>
                    <a:lnTo>
                      <a:pt x="670" y="47854"/>
                    </a:lnTo>
                    <a:lnTo>
                      <a:pt x="920" y="48063"/>
                    </a:lnTo>
                    <a:lnTo>
                      <a:pt x="1255" y="48230"/>
                    </a:lnTo>
                    <a:lnTo>
                      <a:pt x="1631" y="48355"/>
                    </a:lnTo>
                    <a:lnTo>
                      <a:pt x="2007" y="48397"/>
                    </a:lnTo>
                    <a:lnTo>
                      <a:pt x="2174" y="48397"/>
                    </a:lnTo>
                    <a:lnTo>
                      <a:pt x="65908" y="44176"/>
                    </a:lnTo>
                    <a:lnTo>
                      <a:pt x="65908" y="44176"/>
                    </a:lnTo>
                    <a:lnTo>
                      <a:pt x="48522" y="63651"/>
                    </a:lnTo>
                    <a:lnTo>
                      <a:pt x="45513" y="67037"/>
                    </a:lnTo>
                    <a:lnTo>
                      <a:pt x="45304" y="67287"/>
                    </a:lnTo>
                    <a:lnTo>
                      <a:pt x="45179" y="67580"/>
                    </a:lnTo>
                    <a:lnTo>
                      <a:pt x="45095" y="67831"/>
                    </a:lnTo>
                    <a:lnTo>
                      <a:pt x="45012" y="68123"/>
                    </a:lnTo>
                    <a:lnTo>
                      <a:pt x="45012" y="68416"/>
                    </a:lnTo>
                    <a:lnTo>
                      <a:pt x="45054" y="68708"/>
                    </a:lnTo>
                    <a:lnTo>
                      <a:pt x="45095" y="68959"/>
                    </a:lnTo>
                    <a:lnTo>
                      <a:pt x="45221" y="69252"/>
                    </a:lnTo>
                    <a:lnTo>
                      <a:pt x="45346" y="69502"/>
                    </a:lnTo>
                    <a:lnTo>
                      <a:pt x="45513" y="69711"/>
                    </a:lnTo>
                    <a:lnTo>
                      <a:pt x="45681" y="69920"/>
                    </a:lnTo>
                    <a:lnTo>
                      <a:pt x="45890" y="70087"/>
                    </a:lnTo>
                    <a:lnTo>
                      <a:pt x="46098" y="70213"/>
                    </a:lnTo>
                    <a:lnTo>
                      <a:pt x="46349" y="70338"/>
                    </a:lnTo>
                    <a:lnTo>
                      <a:pt x="46600" y="70380"/>
                    </a:lnTo>
                    <a:lnTo>
                      <a:pt x="46851" y="70422"/>
                    </a:lnTo>
                    <a:lnTo>
                      <a:pt x="47143" y="70380"/>
                    </a:lnTo>
                    <a:lnTo>
                      <a:pt x="47436" y="70296"/>
                    </a:lnTo>
                    <a:lnTo>
                      <a:pt x="47728" y="70087"/>
                    </a:lnTo>
                    <a:lnTo>
                      <a:pt x="47979" y="69837"/>
                    </a:lnTo>
                    <a:lnTo>
                      <a:pt x="68541" y="46767"/>
                    </a:lnTo>
                    <a:lnTo>
                      <a:pt x="71174" y="43800"/>
                    </a:lnTo>
                    <a:lnTo>
                      <a:pt x="122329" y="40414"/>
                    </a:lnTo>
                    <a:lnTo>
                      <a:pt x="90650" y="72470"/>
                    </a:lnTo>
                    <a:lnTo>
                      <a:pt x="90399" y="72720"/>
                    </a:lnTo>
                    <a:lnTo>
                      <a:pt x="90274" y="73013"/>
                    </a:lnTo>
                    <a:lnTo>
                      <a:pt x="90148" y="73306"/>
                    </a:lnTo>
                    <a:lnTo>
                      <a:pt x="90106" y="73556"/>
                    </a:lnTo>
                    <a:lnTo>
                      <a:pt x="90065" y="73849"/>
                    </a:lnTo>
                    <a:lnTo>
                      <a:pt x="90106" y="74141"/>
                    </a:lnTo>
                    <a:lnTo>
                      <a:pt x="90148" y="74392"/>
                    </a:lnTo>
                    <a:lnTo>
                      <a:pt x="90274" y="74643"/>
                    </a:lnTo>
                    <a:lnTo>
                      <a:pt x="90399" y="74894"/>
                    </a:lnTo>
                    <a:lnTo>
                      <a:pt x="90566" y="75144"/>
                    </a:lnTo>
                    <a:lnTo>
                      <a:pt x="90733" y="75312"/>
                    </a:lnTo>
                    <a:lnTo>
                      <a:pt x="90942" y="75479"/>
                    </a:lnTo>
                    <a:lnTo>
                      <a:pt x="91193" y="75646"/>
                    </a:lnTo>
                    <a:lnTo>
                      <a:pt x="91402" y="75730"/>
                    </a:lnTo>
                    <a:lnTo>
                      <a:pt x="91653" y="75813"/>
                    </a:lnTo>
                    <a:lnTo>
                      <a:pt x="92238" y="75813"/>
                    </a:lnTo>
                    <a:lnTo>
                      <a:pt x="92530" y="75688"/>
                    </a:lnTo>
                    <a:lnTo>
                      <a:pt x="92823" y="75562"/>
                    </a:lnTo>
                    <a:lnTo>
                      <a:pt x="93115" y="75312"/>
                    </a:lnTo>
                    <a:lnTo>
                      <a:pt x="127971" y="40038"/>
                    </a:lnTo>
                    <a:lnTo>
                      <a:pt x="175280" y="36862"/>
                    </a:lnTo>
                    <a:lnTo>
                      <a:pt x="142097" y="65866"/>
                    </a:lnTo>
                    <a:lnTo>
                      <a:pt x="141888" y="66117"/>
                    </a:lnTo>
                    <a:lnTo>
                      <a:pt x="141679" y="66368"/>
                    </a:lnTo>
                    <a:lnTo>
                      <a:pt x="141553" y="66619"/>
                    </a:lnTo>
                    <a:lnTo>
                      <a:pt x="141512" y="66911"/>
                    </a:lnTo>
                    <a:lnTo>
                      <a:pt x="141470" y="67204"/>
                    </a:lnTo>
                    <a:lnTo>
                      <a:pt x="141512" y="67455"/>
                    </a:lnTo>
                    <a:lnTo>
                      <a:pt x="141553" y="67747"/>
                    </a:lnTo>
                    <a:lnTo>
                      <a:pt x="141679" y="67998"/>
                    </a:lnTo>
                    <a:lnTo>
                      <a:pt x="141804" y="68207"/>
                    </a:lnTo>
                    <a:lnTo>
                      <a:pt x="141971" y="68458"/>
                    </a:lnTo>
                    <a:lnTo>
                      <a:pt x="142138" y="68667"/>
                    </a:lnTo>
                    <a:lnTo>
                      <a:pt x="142389" y="68834"/>
                    </a:lnTo>
                    <a:lnTo>
                      <a:pt x="142598" y="68959"/>
                    </a:lnTo>
                    <a:lnTo>
                      <a:pt x="142849" y="69084"/>
                    </a:lnTo>
                    <a:lnTo>
                      <a:pt x="143142" y="69126"/>
                    </a:lnTo>
                    <a:lnTo>
                      <a:pt x="143392" y="69168"/>
                    </a:lnTo>
                    <a:lnTo>
                      <a:pt x="143685" y="69126"/>
                    </a:lnTo>
                    <a:lnTo>
                      <a:pt x="143977" y="69043"/>
                    </a:lnTo>
                    <a:lnTo>
                      <a:pt x="144270" y="68917"/>
                    </a:lnTo>
                    <a:lnTo>
                      <a:pt x="144562" y="68667"/>
                    </a:lnTo>
                    <a:lnTo>
                      <a:pt x="179627" y="38074"/>
                    </a:lnTo>
                    <a:lnTo>
                      <a:pt x="179752" y="37907"/>
                    </a:lnTo>
                    <a:lnTo>
                      <a:pt x="179919" y="37740"/>
                    </a:lnTo>
                    <a:lnTo>
                      <a:pt x="180003" y="37531"/>
                    </a:lnTo>
                    <a:lnTo>
                      <a:pt x="180086" y="37364"/>
                    </a:lnTo>
                    <a:lnTo>
                      <a:pt x="180212" y="36946"/>
                    </a:lnTo>
                    <a:lnTo>
                      <a:pt x="180212" y="36528"/>
                    </a:lnTo>
                    <a:lnTo>
                      <a:pt x="203031" y="35023"/>
                    </a:lnTo>
                    <a:lnTo>
                      <a:pt x="203449" y="34940"/>
                    </a:lnTo>
                    <a:lnTo>
                      <a:pt x="203783" y="34814"/>
                    </a:lnTo>
                    <a:lnTo>
                      <a:pt x="204034" y="34647"/>
                    </a:lnTo>
                    <a:lnTo>
                      <a:pt x="204243" y="34396"/>
                    </a:lnTo>
                    <a:lnTo>
                      <a:pt x="204410" y="34104"/>
                    </a:lnTo>
                    <a:lnTo>
                      <a:pt x="204493" y="33811"/>
                    </a:lnTo>
                    <a:lnTo>
                      <a:pt x="204493" y="33477"/>
                    </a:lnTo>
                    <a:lnTo>
                      <a:pt x="204493" y="33143"/>
                    </a:lnTo>
                    <a:lnTo>
                      <a:pt x="204410" y="32808"/>
                    </a:lnTo>
                    <a:lnTo>
                      <a:pt x="204243" y="32474"/>
                    </a:lnTo>
                    <a:lnTo>
                      <a:pt x="204076" y="32181"/>
                    </a:lnTo>
                    <a:lnTo>
                      <a:pt x="203825" y="31889"/>
                    </a:lnTo>
                    <a:lnTo>
                      <a:pt x="203574" y="31680"/>
                    </a:lnTo>
                    <a:lnTo>
                      <a:pt x="203240" y="31513"/>
                    </a:lnTo>
                    <a:lnTo>
                      <a:pt x="202864" y="31387"/>
                    </a:lnTo>
                    <a:lnTo>
                      <a:pt x="202487" y="31345"/>
                    </a:lnTo>
                    <a:lnTo>
                      <a:pt x="202320" y="31345"/>
                    </a:lnTo>
                    <a:lnTo>
                      <a:pt x="176534" y="33059"/>
                    </a:lnTo>
                    <a:lnTo>
                      <a:pt x="136664" y="5141"/>
                    </a:lnTo>
                    <a:lnTo>
                      <a:pt x="130687" y="920"/>
                    </a:lnTo>
                    <a:lnTo>
                      <a:pt x="130395" y="753"/>
                    </a:lnTo>
                    <a:lnTo>
                      <a:pt x="130144" y="669"/>
                    </a:lnTo>
                    <a:lnTo>
                      <a:pt x="129893" y="586"/>
                    </a:lnTo>
                    <a:lnTo>
                      <a:pt x="129350" y="586"/>
                    </a:lnTo>
                    <a:lnTo>
                      <a:pt x="129099" y="669"/>
                    </a:lnTo>
                    <a:lnTo>
                      <a:pt x="128848" y="795"/>
                    </a:lnTo>
                    <a:lnTo>
                      <a:pt x="128598" y="962"/>
                    </a:lnTo>
                    <a:lnTo>
                      <a:pt x="128389" y="1129"/>
                    </a:lnTo>
                    <a:lnTo>
                      <a:pt x="128221" y="1380"/>
                    </a:lnTo>
                    <a:lnTo>
                      <a:pt x="128054" y="1631"/>
                    </a:lnTo>
                    <a:lnTo>
                      <a:pt x="127929" y="1881"/>
                    </a:lnTo>
                    <a:lnTo>
                      <a:pt x="127845" y="2174"/>
                    </a:lnTo>
                    <a:lnTo>
                      <a:pt x="127804" y="2425"/>
                    </a:lnTo>
                    <a:lnTo>
                      <a:pt x="127804" y="2717"/>
                    </a:lnTo>
                    <a:lnTo>
                      <a:pt x="127845" y="3010"/>
                    </a:lnTo>
                    <a:lnTo>
                      <a:pt x="127971" y="3302"/>
                    </a:lnTo>
                    <a:lnTo>
                      <a:pt x="128138" y="3553"/>
                    </a:lnTo>
                    <a:lnTo>
                      <a:pt x="128347" y="3804"/>
                    </a:lnTo>
                    <a:lnTo>
                      <a:pt x="128598" y="4055"/>
                    </a:lnTo>
                    <a:lnTo>
                      <a:pt x="170558" y="33477"/>
                    </a:lnTo>
                    <a:lnTo>
                      <a:pt x="134490" y="35859"/>
                    </a:lnTo>
                    <a:lnTo>
                      <a:pt x="127720" y="36319"/>
                    </a:lnTo>
                    <a:lnTo>
                      <a:pt x="87306" y="4974"/>
                    </a:lnTo>
                    <a:lnTo>
                      <a:pt x="81413" y="377"/>
                    </a:lnTo>
                    <a:lnTo>
                      <a:pt x="81163" y="210"/>
                    </a:lnTo>
                    <a:lnTo>
                      <a:pt x="80870" y="84"/>
                    </a:lnTo>
                    <a:lnTo>
                      <a:pt x="80619" y="42"/>
                    </a:lnTo>
                    <a:lnTo>
                      <a:pt x="80369" y="1"/>
                    </a:lnTo>
                    <a:close/>
                  </a:path>
                </a:pathLst>
              </a:custGeom>
              <a:solidFill>
                <a:srgbClr val="A6BC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2"/>
              </a:p>
            </p:txBody>
          </p:sp>
          <p:sp>
            <p:nvSpPr>
              <p:cNvPr id="647" name="Google Shape;647;p22"/>
              <p:cNvSpPr/>
              <p:nvPr/>
            </p:nvSpPr>
            <p:spPr>
              <a:xfrm rot="-10575706">
                <a:off x="1838041" y="-818826"/>
                <a:ext cx="5112492" cy="1895403"/>
              </a:xfrm>
              <a:custGeom>
                <a:avLst/>
                <a:gdLst/>
                <a:ahLst/>
                <a:cxnLst/>
                <a:rect l="l" t="t" r="r" b="b"/>
                <a:pathLst>
                  <a:path w="204494" h="75814" fill="none" extrusionOk="0">
                    <a:moveTo>
                      <a:pt x="80369" y="1"/>
                    </a:moveTo>
                    <a:lnTo>
                      <a:pt x="80369" y="1"/>
                    </a:lnTo>
                    <a:lnTo>
                      <a:pt x="80118" y="42"/>
                    </a:lnTo>
                    <a:lnTo>
                      <a:pt x="79825" y="126"/>
                    </a:lnTo>
                    <a:lnTo>
                      <a:pt x="79575" y="210"/>
                    </a:lnTo>
                    <a:lnTo>
                      <a:pt x="79366" y="377"/>
                    </a:lnTo>
                    <a:lnTo>
                      <a:pt x="79157" y="586"/>
                    </a:lnTo>
                    <a:lnTo>
                      <a:pt x="78989" y="795"/>
                    </a:lnTo>
                    <a:lnTo>
                      <a:pt x="78822" y="1045"/>
                    </a:lnTo>
                    <a:lnTo>
                      <a:pt x="78739" y="1296"/>
                    </a:lnTo>
                    <a:lnTo>
                      <a:pt x="78655" y="1589"/>
                    </a:lnTo>
                    <a:lnTo>
                      <a:pt x="78613" y="1881"/>
                    </a:lnTo>
                    <a:lnTo>
                      <a:pt x="78613" y="2174"/>
                    </a:lnTo>
                    <a:lnTo>
                      <a:pt x="78655" y="2466"/>
                    </a:lnTo>
                    <a:lnTo>
                      <a:pt x="78739" y="2759"/>
                    </a:lnTo>
                    <a:lnTo>
                      <a:pt x="78864" y="3010"/>
                    </a:lnTo>
                    <a:lnTo>
                      <a:pt x="79073" y="3261"/>
                    </a:lnTo>
                    <a:lnTo>
                      <a:pt x="79366" y="3511"/>
                    </a:lnTo>
                    <a:lnTo>
                      <a:pt x="79366" y="3511"/>
                    </a:lnTo>
                    <a:lnTo>
                      <a:pt x="120197" y="35190"/>
                    </a:lnTo>
                    <a:lnTo>
                      <a:pt x="120197" y="35190"/>
                    </a:lnTo>
                    <a:lnTo>
                      <a:pt x="122120" y="36695"/>
                    </a:lnTo>
                    <a:lnTo>
                      <a:pt x="122120" y="36695"/>
                    </a:lnTo>
                    <a:lnTo>
                      <a:pt x="70798" y="40122"/>
                    </a:lnTo>
                    <a:lnTo>
                      <a:pt x="70798" y="40122"/>
                    </a:lnTo>
                    <a:lnTo>
                      <a:pt x="44886" y="24282"/>
                    </a:lnTo>
                    <a:lnTo>
                      <a:pt x="44886" y="24282"/>
                    </a:lnTo>
                    <a:lnTo>
                      <a:pt x="41083" y="21984"/>
                    </a:lnTo>
                    <a:lnTo>
                      <a:pt x="41083" y="21984"/>
                    </a:lnTo>
                    <a:lnTo>
                      <a:pt x="40833" y="21858"/>
                    </a:lnTo>
                    <a:lnTo>
                      <a:pt x="40582" y="21775"/>
                    </a:lnTo>
                    <a:lnTo>
                      <a:pt x="40331" y="21691"/>
                    </a:lnTo>
                    <a:lnTo>
                      <a:pt x="40080" y="21691"/>
                    </a:lnTo>
                    <a:lnTo>
                      <a:pt x="40080" y="21691"/>
                    </a:lnTo>
                    <a:lnTo>
                      <a:pt x="39788" y="21733"/>
                    </a:lnTo>
                    <a:lnTo>
                      <a:pt x="39495" y="21817"/>
                    </a:lnTo>
                    <a:lnTo>
                      <a:pt x="39244" y="21900"/>
                    </a:lnTo>
                    <a:lnTo>
                      <a:pt x="38994" y="22067"/>
                    </a:lnTo>
                    <a:lnTo>
                      <a:pt x="38785" y="22276"/>
                    </a:lnTo>
                    <a:lnTo>
                      <a:pt x="38576" y="22485"/>
                    </a:lnTo>
                    <a:lnTo>
                      <a:pt x="38409" y="22736"/>
                    </a:lnTo>
                    <a:lnTo>
                      <a:pt x="38283" y="22987"/>
                    </a:lnTo>
                    <a:lnTo>
                      <a:pt x="38200" y="23279"/>
                    </a:lnTo>
                    <a:lnTo>
                      <a:pt x="38158" y="23572"/>
                    </a:lnTo>
                    <a:lnTo>
                      <a:pt x="38158" y="23864"/>
                    </a:lnTo>
                    <a:lnTo>
                      <a:pt x="38241" y="24115"/>
                    </a:lnTo>
                    <a:lnTo>
                      <a:pt x="38325" y="24408"/>
                    </a:lnTo>
                    <a:lnTo>
                      <a:pt x="38492" y="24659"/>
                    </a:lnTo>
                    <a:lnTo>
                      <a:pt x="38743" y="24909"/>
                    </a:lnTo>
                    <a:lnTo>
                      <a:pt x="39035" y="25118"/>
                    </a:lnTo>
                    <a:lnTo>
                      <a:pt x="39035" y="25118"/>
                    </a:lnTo>
                    <a:lnTo>
                      <a:pt x="64320" y="40540"/>
                    </a:lnTo>
                    <a:lnTo>
                      <a:pt x="64320" y="40540"/>
                    </a:lnTo>
                    <a:lnTo>
                      <a:pt x="26330" y="43047"/>
                    </a:lnTo>
                    <a:lnTo>
                      <a:pt x="26330" y="43047"/>
                    </a:lnTo>
                    <a:lnTo>
                      <a:pt x="1464" y="44719"/>
                    </a:lnTo>
                    <a:lnTo>
                      <a:pt x="1464" y="44719"/>
                    </a:lnTo>
                    <a:lnTo>
                      <a:pt x="1046" y="44803"/>
                    </a:lnTo>
                    <a:lnTo>
                      <a:pt x="711" y="44928"/>
                    </a:lnTo>
                    <a:lnTo>
                      <a:pt x="461" y="45095"/>
                    </a:lnTo>
                    <a:lnTo>
                      <a:pt x="252" y="45346"/>
                    </a:lnTo>
                    <a:lnTo>
                      <a:pt x="85" y="45639"/>
                    </a:lnTo>
                    <a:lnTo>
                      <a:pt x="1" y="45931"/>
                    </a:lnTo>
                    <a:lnTo>
                      <a:pt x="1" y="46265"/>
                    </a:lnTo>
                    <a:lnTo>
                      <a:pt x="1" y="46600"/>
                    </a:lnTo>
                    <a:lnTo>
                      <a:pt x="85" y="46934"/>
                    </a:lnTo>
                    <a:lnTo>
                      <a:pt x="252" y="47269"/>
                    </a:lnTo>
                    <a:lnTo>
                      <a:pt x="419" y="47561"/>
                    </a:lnTo>
                    <a:lnTo>
                      <a:pt x="670" y="47854"/>
                    </a:lnTo>
                    <a:lnTo>
                      <a:pt x="920" y="48063"/>
                    </a:lnTo>
                    <a:lnTo>
                      <a:pt x="1255" y="48230"/>
                    </a:lnTo>
                    <a:lnTo>
                      <a:pt x="1631" y="48355"/>
                    </a:lnTo>
                    <a:lnTo>
                      <a:pt x="2007" y="48397"/>
                    </a:lnTo>
                    <a:lnTo>
                      <a:pt x="2007" y="48397"/>
                    </a:lnTo>
                    <a:lnTo>
                      <a:pt x="2174" y="48397"/>
                    </a:lnTo>
                    <a:lnTo>
                      <a:pt x="2174" y="48397"/>
                    </a:lnTo>
                    <a:lnTo>
                      <a:pt x="65908" y="44176"/>
                    </a:lnTo>
                    <a:lnTo>
                      <a:pt x="65908" y="44176"/>
                    </a:lnTo>
                    <a:lnTo>
                      <a:pt x="48522" y="63651"/>
                    </a:lnTo>
                    <a:lnTo>
                      <a:pt x="48522" y="63651"/>
                    </a:lnTo>
                    <a:lnTo>
                      <a:pt x="45513" y="67037"/>
                    </a:lnTo>
                    <a:lnTo>
                      <a:pt x="45513" y="67037"/>
                    </a:lnTo>
                    <a:lnTo>
                      <a:pt x="45304" y="67287"/>
                    </a:lnTo>
                    <a:lnTo>
                      <a:pt x="45179" y="67580"/>
                    </a:lnTo>
                    <a:lnTo>
                      <a:pt x="45095" y="67831"/>
                    </a:lnTo>
                    <a:lnTo>
                      <a:pt x="45012" y="68123"/>
                    </a:lnTo>
                    <a:lnTo>
                      <a:pt x="45012" y="68416"/>
                    </a:lnTo>
                    <a:lnTo>
                      <a:pt x="45054" y="68708"/>
                    </a:lnTo>
                    <a:lnTo>
                      <a:pt x="45095" y="68959"/>
                    </a:lnTo>
                    <a:lnTo>
                      <a:pt x="45221" y="69252"/>
                    </a:lnTo>
                    <a:lnTo>
                      <a:pt x="45346" y="69502"/>
                    </a:lnTo>
                    <a:lnTo>
                      <a:pt x="45513" y="69711"/>
                    </a:lnTo>
                    <a:lnTo>
                      <a:pt x="45681" y="69920"/>
                    </a:lnTo>
                    <a:lnTo>
                      <a:pt x="45890" y="70087"/>
                    </a:lnTo>
                    <a:lnTo>
                      <a:pt x="46098" y="70213"/>
                    </a:lnTo>
                    <a:lnTo>
                      <a:pt x="46349" y="70338"/>
                    </a:lnTo>
                    <a:lnTo>
                      <a:pt x="46600" y="70380"/>
                    </a:lnTo>
                    <a:lnTo>
                      <a:pt x="46851" y="70422"/>
                    </a:lnTo>
                    <a:lnTo>
                      <a:pt x="46851" y="70422"/>
                    </a:lnTo>
                    <a:lnTo>
                      <a:pt x="47143" y="70380"/>
                    </a:lnTo>
                    <a:lnTo>
                      <a:pt x="47436" y="70296"/>
                    </a:lnTo>
                    <a:lnTo>
                      <a:pt x="47728" y="70087"/>
                    </a:lnTo>
                    <a:lnTo>
                      <a:pt x="47979" y="69837"/>
                    </a:lnTo>
                    <a:lnTo>
                      <a:pt x="47979" y="69837"/>
                    </a:lnTo>
                    <a:lnTo>
                      <a:pt x="68541" y="46767"/>
                    </a:lnTo>
                    <a:lnTo>
                      <a:pt x="68541" y="46767"/>
                    </a:lnTo>
                    <a:lnTo>
                      <a:pt x="71174" y="43800"/>
                    </a:lnTo>
                    <a:lnTo>
                      <a:pt x="71174" y="43800"/>
                    </a:lnTo>
                    <a:lnTo>
                      <a:pt x="122329" y="40414"/>
                    </a:lnTo>
                    <a:lnTo>
                      <a:pt x="122329" y="40414"/>
                    </a:lnTo>
                    <a:lnTo>
                      <a:pt x="90650" y="72470"/>
                    </a:lnTo>
                    <a:lnTo>
                      <a:pt x="90650" y="72470"/>
                    </a:lnTo>
                    <a:lnTo>
                      <a:pt x="90399" y="72720"/>
                    </a:lnTo>
                    <a:lnTo>
                      <a:pt x="90274" y="73013"/>
                    </a:lnTo>
                    <a:lnTo>
                      <a:pt x="90148" y="73306"/>
                    </a:lnTo>
                    <a:lnTo>
                      <a:pt x="90106" y="73556"/>
                    </a:lnTo>
                    <a:lnTo>
                      <a:pt x="90065" y="73849"/>
                    </a:lnTo>
                    <a:lnTo>
                      <a:pt x="90106" y="74141"/>
                    </a:lnTo>
                    <a:lnTo>
                      <a:pt x="90148" y="74392"/>
                    </a:lnTo>
                    <a:lnTo>
                      <a:pt x="90274" y="74643"/>
                    </a:lnTo>
                    <a:lnTo>
                      <a:pt x="90399" y="74894"/>
                    </a:lnTo>
                    <a:lnTo>
                      <a:pt x="90566" y="75144"/>
                    </a:lnTo>
                    <a:lnTo>
                      <a:pt x="90733" y="75312"/>
                    </a:lnTo>
                    <a:lnTo>
                      <a:pt x="90942" y="75479"/>
                    </a:lnTo>
                    <a:lnTo>
                      <a:pt x="91193" y="75646"/>
                    </a:lnTo>
                    <a:lnTo>
                      <a:pt x="91402" y="75730"/>
                    </a:lnTo>
                    <a:lnTo>
                      <a:pt x="91653" y="75813"/>
                    </a:lnTo>
                    <a:lnTo>
                      <a:pt x="91945" y="75813"/>
                    </a:lnTo>
                    <a:lnTo>
                      <a:pt x="91945" y="75813"/>
                    </a:lnTo>
                    <a:lnTo>
                      <a:pt x="92238" y="75813"/>
                    </a:lnTo>
                    <a:lnTo>
                      <a:pt x="92530" y="75688"/>
                    </a:lnTo>
                    <a:lnTo>
                      <a:pt x="92823" y="75562"/>
                    </a:lnTo>
                    <a:lnTo>
                      <a:pt x="93115" y="75312"/>
                    </a:lnTo>
                    <a:lnTo>
                      <a:pt x="93115" y="75312"/>
                    </a:lnTo>
                    <a:lnTo>
                      <a:pt x="127971" y="40038"/>
                    </a:lnTo>
                    <a:lnTo>
                      <a:pt x="127971" y="40038"/>
                    </a:lnTo>
                    <a:lnTo>
                      <a:pt x="175280" y="36862"/>
                    </a:lnTo>
                    <a:lnTo>
                      <a:pt x="175280" y="36862"/>
                    </a:lnTo>
                    <a:lnTo>
                      <a:pt x="142097" y="65866"/>
                    </a:lnTo>
                    <a:lnTo>
                      <a:pt x="142097" y="65866"/>
                    </a:lnTo>
                    <a:lnTo>
                      <a:pt x="141888" y="66117"/>
                    </a:lnTo>
                    <a:lnTo>
                      <a:pt x="141679" y="66368"/>
                    </a:lnTo>
                    <a:lnTo>
                      <a:pt x="141553" y="66619"/>
                    </a:lnTo>
                    <a:lnTo>
                      <a:pt x="141512" y="66911"/>
                    </a:lnTo>
                    <a:lnTo>
                      <a:pt x="141470" y="67204"/>
                    </a:lnTo>
                    <a:lnTo>
                      <a:pt x="141512" y="67455"/>
                    </a:lnTo>
                    <a:lnTo>
                      <a:pt x="141553" y="67747"/>
                    </a:lnTo>
                    <a:lnTo>
                      <a:pt x="141679" y="67998"/>
                    </a:lnTo>
                    <a:lnTo>
                      <a:pt x="141804" y="68207"/>
                    </a:lnTo>
                    <a:lnTo>
                      <a:pt x="141971" y="68458"/>
                    </a:lnTo>
                    <a:lnTo>
                      <a:pt x="142138" y="68667"/>
                    </a:lnTo>
                    <a:lnTo>
                      <a:pt x="142389" y="68834"/>
                    </a:lnTo>
                    <a:lnTo>
                      <a:pt x="142598" y="68959"/>
                    </a:lnTo>
                    <a:lnTo>
                      <a:pt x="142849" y="69084"/>
                    </a:lnTo>
                    <a:lnTo>
                      <a:pt x="143142" y="69126"/>
                    </a:lnTo>
                    <a:lnTo>
                      <a:pt x="143392" y="69168"/>
                    </a:lnTo>
                    <a:lnTo>
                      <a:pt x="143392" y="69168"/>
                    </a:lnTo>
                    <a:lnTo>
                      <a:pt x="143685" y="69126"/>
                    </a:lnTo>
                    <a:lnTo>
                      <a:pt x="143977" y="69043"/>
                    </a:lnTo>
                    <a:lnTo>
                      <a:pt x="144270" y="68917"/>
                    </a:lnTo>
                    <a:lnTo>
                      <a:pt x="144562" y="68667"/>
                    </a:lnTo>
                    <a:lnTo>
                      <a:pt x="144562" y="68667"/>
                    </a:lnTo>
                    <a:lnTo>
                      <a:pt x="179627" y="38074"/>
                    </a:lnTo>
                    <a:lnTo>
                      <a:pt x="179627" y="38074"/>
                    </a:lnTo>
                    <a:lnTo>
                      <a:pt x="179752" y="37907"/>
                    </a:lnTo>
                    <a:lnTo>
                      <a:pt x="179919" y="37740"/>
                    </a:lnTo>
                    <a:lnTo>
                      <a:pt x="180003" y="37531"/>
                    </a:lnTo>
                    <a:lnTo>
                      <a:pt x="180086" y="37364"/>
                    </a:lnTo>
                    <a:lnTo>
                      <a:pt x="180212" y="36946"/>
                    </a:lnTo>
                    <a:lnTo>
                      <a:pt x="180212" y="36528"/>
                    </a:lnTo>
                    <a:lnTo>
                      <a:pt x="180212" y="36528"/>
                    </a:lnTo>
                    <a:lnTo>
                      <a:pt x="203031" y="35023"/>
                    </a:lnTo>
                    <a:lnTo>
                      <a:pt x="203031" y="35023"/>
                    </a:lnTo>
                    <a:lnTo>
                      <a:pt x="203449" y="34940"/>
                    </a:lnTo>
                    <a:lnTo>
                      <a:pt x="203783" y="34814"/>
                    </a:lnTo>
                    <a:lnTo>
                      <a:pt x="204034" y="34647"/>
                    </a:lnTo>
                    <a:lnTo>
                      <a:pt x="204243" y="34396"/>
                    </a:lnTo>
                    <a:lnTo>
                      <a:pt x="204410" y="34104"/>
                    </a:lnTo>
                    <a:lnTo>
                      <a:pt x="204493" y="33811"/>
                    </a:lnTo>
                    <a:lnTo>
                      <a:pt x="204493" y="33477"/>
                    </a:lnTo>
                    <a:lnTo>
                      <a:pt x="204493" y="33143"/>
                    </a:lnTo>
                    <a:lnTo>
                      <a:pt x="204410" y="32808"/>
                    </a:lnTo>
                    <a:lnTo>
                      <a:pt x="204243" y="32474"/>
                    </a:lnTo>
                    <a:lnTo>
                      <a:pt x="204076" y="32181"/>
                    </a:lnTo>
                    <a:lnTo>
                      <a:pt x="203825" y="31889"/>
                    </a:lnTo>
                    <a:lnTo>
                      <a:pt x="203574" y="31680"/>
                    </a:lnTo>
                    <a:lnTo>
                      <a:pt x="203240" y="31513"/>
                    </a:lnTo>
                    <a:lnTo>
                      <a:pt x="202864" y="31387"/>
                    </a:lnTo>
                    <a:lnTo>
                      <a:pt x="202487" y="31345"/>
                    </a:lnTo>
                    <a:lnTo>
                      <a:pt x="202487" y="31345"/>
                    </a:lnTo>
                    <a:lnTo>
                      <a:pt x="202320" y="31345"/>
                    </a:lnTo>
                    <a:lnTo>
                      <a:pt x="202320" y="31345"/>
                    </a:lnTo>
                    <a:lnTo>
                      <a:pt x="176534" y="33059"/>
                    </a:lnTo>
                    <a:lnTo>
                      <a:pt x="176534" y="33059"/>
                    </a:lnTo>
                    <a:lnTo>
                      <a:pt x="136664" y="5141"/>
                    </a:lnTo>
                    <a:lnTo>
                      <a:pt x="136664" y="5141"/>
                    </a:lnTo>
                    <a:lnTo>
                      <a:pt x="130687" y="920"/>
                    </a:lnTo>
                    <a:lnTo>
                      <a:pt x="130687" y="920"/>
                    </a:lnTo>
                    <a:lnTo>
                      <a:pt x="130395" y="753"/>
                    </a:lnTo>
                    <a:lnTo>
                      <a:pt x="130144" y="669"/>
                    </a:lnTo>
                    <a:lnTo>
                      <a:pt x="129893" y="586"/>
                    </a:lnTo>
                    <a:lnTo>
                      <a:pt x="129642" y="586"/>
                    </a:lnTo>
                    <a:lnTo>
                      <a:pt x="129642" y="586"/>
                    </a:lnTo>
                    <a:lnTo>
                      <a:pt x="129350" y="586"/>
                    </a:lnTo>
                    <a:lnTo>
                      <a:pt x="129099" y="669"/>
                    </a:lnTo>
                    <a:lnTo>
                      <a:pt x="128848" y="795"/>
                    </a:lnTo>
                    <a:lnTo>
                      <a:pt x="128598" y="962"/>
                    </a:lnTo>
                    <a:lnTo>
                      <a:pt x="128389" y="1129"/>
                    </a:lnTo>
                    <a:lnTo>
                      <a:pt x="128221" y="1380"/>
                    </a:lnTo>
                    <a:lnTo>
                      <a:pt x="128054" y="1631"/>
                    </a:lnTo>
                    <a:lnTo>
                      <a:pt x="127929" y="1881"/>
                    </a:lnTo>
                    <a:lnTo>
                      <a:pt x="127845" y="2174"/>
                    </a:lnTo>
                    <a:lnTo>
                      <a:pt x="127804" y="2425"/>
                    </a:lnTo>
                    <a:lnTo>
                      <a:pt x="127804" y="2717"/>
                    </a:lnTo>
                    <a:lnTo>
                      <a:pt x="127845" y="3010"/>
                    </a:lnTo>
                    <a:lnTo>
                      <a:pt x="127971" y="3302"/>
                    </a:lnTo>
                    <a:lnTo>
                      <a:pt x="128138" y="3553"/>
                    </a:lnTo>
                    <a:lnTo>
                      <a:pt x="128347" y="3804"/>
                    </a:lnTo>
                    <a:lnTo>
                      <a:pt x="128598" y="4055"/>
                    </a:lnTo>
                    <a:lnTo>
                      <a:pt x="128598" y="4055"/>
                    </a:lnTo>
                    <a:lnTo>
                      <a:pt x="170558" y="33477"/>
                    </a:lnTo>
                    <a:lnTo>
                      <a:pt x="170558" y="33477"/>
                    </a:lnTo>
                    <a:lnTo>
                      <a:pt x="134490" y="35859"/>
                    </a:lnTo>
                    <a:lnTo>
                      <a:pt x="134490" y="35859"/>
                    </a:lnTo>
                    <a:lnTo>
                      <a:pt x="127720" y="36319"/>
                    </a:lnTo>
                    <a:lnTo>
                      <a:pt x="127720" y="36319"/>
                    </a:lnTo>
                    <a:lnTo>
                      <a:pt x="87306" y="4974"/>
                    </a:lnTo>
                    <a:lnTo>
                      <a:pt x="87306" y="4974"/>
                    </a:lnTo>
                    <a:lnTo>
                      <a:pt x="81413" y="377"/>
                    </a:lnTo>
                    <a:lnTo>
                      <a:pt x="81413" y="377"/>
                    </a:lnTo>
                    <a:lnTo>
                      <a:pt x="81163" y="210"/>
                    </a:lnTo>
                    <a:lnTo>
                      <a:pt x="80870" y="84"/>
                    </a:lnTo>
                    <a:lnTo>
                      <a:pt x="80619" y="42"/>
                    </a:lnTo>
                    <a:lnTo>
                      <a:pt x="8036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2"/>
              </a:p>
            </p:txBody>
          </p:sp>
        </p:grpSp>
        <p:grpSp>
          <p:nvGrpSpPr>
            <p:cNvPr id="648" name="Google Shape;648;p22"/>
            <p:cNvGrpSpPr/>
            <p:nvPr/>
          </p:nvGrpSpPr>
          <p:grpSpPr>
            <a:xfrm rot="-2555258" flipH="1">
              <a:off x="8430702" y="392370"/>
              <a:ext cx="388558" cy="171259"/>
              <a:chOff x="1406961" y="-1212504"/>
              <a:chExt cx="6086670" cy="2682735"/>
            </a:xfrm>
          </p:grpSpPr>
          <p:sp>
            <p:nvSpPr>
              <p:cNvPr id="649" name="Google Shape;649;p22"/>
              <p:cNvSpPr/>
              <p:nvPr/>
            </p:nvSpPr>
            <p:spPr>
              <a:xfrm rot="-10575706">
                <a:off x="1475601" y="-1021005"/>
                <a:ext cx="5949390" cy="2299739"/>
              </a:xfrm>
              <a:custGeom>
                <a:avLst/>
                <a:gdLst/>
                <a:ahLst/>
                <a:cxnLst/>
                <a:rect l="l" t="t" r="r" b="b"/>
                <a:pathLst>
                  <a:path w="237969" h="91987" extrusionOk="0">
                    <a:moveTo>
                      <a:pt x="125964" y="0"/>
                    </a:moveTo>
                    <a:lnTo>
                      <a:pt x="123414" y="42"/>
                    </a:lnTo>
                    <a:lnTo>
                      <a:pt x="120865" y="125"/>
                    </a:lnTo>
                    <a:lnTo>
                      <a:pt x="118316" y="209"/>
                    </a:lnTo>
                    <a:lnTo>
                      <a:pt x="115808" y="376"/>
                    </a:lnTo>
                    <a:lnTo>
                      <a:pt x="113342" y="543"/>
                    </a:lnTo>
                    <a:lnTo>
                      <a:pt x="110876" y="752"/>
                    </a:lnTo>
                    <a:lnTo>
                      <a:pt x="108452" y="1003"/>
                    </a:lnTo>
                    <a:lnTo>
                      <a:pt x="106028" y="1296"/>
                    </a:lnTo>
                    <a:lnTo>
                      <a:pt x="103646" y="1630"/>
                    </a:lnTo>
                    <a:lnTo>
                      <a:pt x="101264" y="1964"/>
                    </a:lnTo>
                    <a:lnTo>
                      <a:pt x="98924" y="2382"/>
                    </a:lnTo>
                    <a:lnTo>
                      <a:pt x="96583" y="2800"/>
                    </a:lnTo>
                    <a:lnTo>
                      <a:pt x="94285" y="3260"/>
                    </a:lnTo>
                    <a:lnTo>
                      <a:pt x="92028" y="3720"/>
                    </a:lnTo>
                    <a:lnTo>
                      <a:pt x="89771" y="4221"/>
                    </a:lnTo>
                    <a:lnTo>
                      <a:pt x="87556" y="4764"/>
                    </a:lnTo>
                    <a:lnTo>
                      <a:pt x="85341" y="5308"/>
                    </a:lnTo>
                    <a:lnTo>
                      <a:pt x="83168" y="5935"/>
                    </a:lnTo>
                    <a:lnTo>
                      <a:pt x="80995" y="6520"/>
                    </a:lnTo>
                    <a:lnTo>
                      <a:pt x="78863" y="7147"/>
                    </a:lnTo>
                    <a:lnTo>
                      <a:pt x="76732" y="7815"/>
                    </a:lnTo>
                    <a:lnTo>
                      <a:pt x="74684" y="8484"/>
                    </a:lnTo>
                    <a:lnTo>
                      <a:pt x="72594" y="9194"/>
                    </a:lnTo>
                    <a:lnTo>
                      <a:pt x="70588" y="9947"/>
                    </a:lnTo>
                    <a:lnTo>
                      <a:pt x="68582" y="10657"/>
                    </a:lnTo>
                    <a:lnTo>
                      <a:pt x="66576" y="11451"/>
                    </a:lnTo>
                    <a:lnTo>
                      <a:pt x="64612" y="12204"/>
                    </a:lnTo>
                    <a:lnTo>
                      <a:pt x="62689" y="12998"/>
                    </a:lnTo>
                    <a:lnTo>
                      <a:pt x="58928" y="14628"/>
                    </a:lnTo>
                    <a:lnTo>
                      <a:pt x="55250" y="16341"/>
                    </a:lnTo>
                    <a:lnTo>
                      <a:pt x="51656" y="18055"/>
                    </a:lnTo>
                    <a:lnTo>
                      <a:pt x="48187" y="19852"/>
                    </a:lnTo>
                    <a:lnTo>
                      <a:pt x="44844" y="21649"/>
                    </a:lnTo>
                    <a:lnTo>
                      <a:pt x="41584" y="23488"/>
                    </a:lnTo>
                    <a:lnTo>
                      <a:pt x="38449" y="25368"/>
                    </a:lnTo>
                    <a:lnTo>
                      <a:pt x="35440" y="27207"/>
                    </a:lnTo>
                    <a:lnTo>
                      <a:pt x="32515" y="29088"/>
                    </a:lnTo>
                    <a:lnTo>
                      <a:pt x="29715" y="30927"/>
                    </a:lnTo>
                    <a:lnTo>
                      <a:pt x="27040" y="32807"/>
                    </a:lnTo>
                    <a:lnTo>
                      <a:pt x="24491" y="34646"/>
                    </a:lnTo>
                    <a:lnTo>
                      <a:pt x="22025" y="36443"/>
                    </a:lnTo>
                    <a:lnTo>
                      <a:pt x="19726" y="38241"/>
                    </a:lnTo>
                    <a:lnTo>
                      <a:pt x="17511" y="39954"/>
                    </a:lnTo>
                    <a:lnTo>
                      <a:pt x="15463" y="41626"/>
                    </a:lnTo>
                    <a:lnTo>
                      <a:pt x="13499" y="43256"/>
                    </a:lnTo>
                    <a:lnTo>
                      <a:pt x="11660" y="44844"/>
                    </a:lnTo>
                    <a:lnTo>
                      <a:pt x="9988" y="46348"/>
                    </a:lnTo>
                    <a:lnTo>
                      <a:pt x="8400" y="47769"/>
                    </a:lnTo>
                    <a:lnTo>
                      <a:pt x="6979" y="49107"/>
                    </a:lnTo>
                    <a:lnTo>
                      <a:pt x="4472" y="51489"/>
                    </a:lnTo>
                    <a:lnTo>
                      <a:pt x="2549" y="53453"/>
                    </a:lnTo>
                    <a:lnTo>
                      <a:pt x="1128" y="54916"/>
                    </a:lnTo>
                    <a:lnTo>
                      <a:pt x="0" y="56170"/>
                    </a:lnTo>
                    <a:lnTo>
                      <a:pt x="2926" y="58259"/>
                    </a:lnTo>
                    <a:lnTo>
                      <a:pt x="5851" y="60224"/>
                    </a:lnTo>
                    <a:lnTo>
                      <a:pt x="8777" y="62188"/>
                    </a:lnTo>
                    <a:lnTo>
                      <a:pt x="11702" y="64027"/>
                    </a:lnTo>
                    <a:lnTo>
                      <a:pt x="14628" y="65824"/>
                    </a:lnTo>
                    <a:lnTo>
                      <a:pt x="17553" y="67537"/>
                    </a:lnTo>
                    <a:lnTo>
                      <a:pt x="20437" y="69209"/>
                    </a:lnTo>
                    <a:lnTo>
                      <a:pt x="23362" y="70797"/>
                    </a:lnTo>
                    <a:lnTo>
                      <a:pt x="26246" y="72302"/>
                    </a:lnTo>
                    <a:lnTo>
                      <a:pt x="29130" y="73765"/>
                    </a:lnTo>
                    <a:lnTo>
                      <a:pt x="32013" y="75186"/>
                    </a:lnTo>
                    <a:lnTo>
                      <a:pt x="34855" y="76523"/>
                    </a:lnTo>
                    <a:lnTo>
                      <a:pt x="37739" y="77777"/>
                    </a:lnTo>
                    <a:lnTo>
                      <a:pt x="40581" y="78989"/>
                    </a:lnTo>
                    <a:lnTo>
                      <a:pt x="43423" y="80159"/>
                    </a:lnTo>
                    <a:lnTo>
                      <a:pt x="46265" y="81246"/>
                    </a:lnTo>
                    <a:lnTo>
                      <a:pt x="49065" y="82249"/>
                    </a:lnTo>
                    <a:lnTo>
                      <a:pt x="51907" y="83252"/>
                    </a:lnTo>
                    <a:lnTo>
                      <a:pt x="54707" y="84171"/>
                    </a:lnTo>
                    <a:lnTo>
                      <a:pt x="57507" y="85007"/>
                    </a:lnTo>
                    <a:lnTo>
                      <a:pt x="60265" y="85843"/>
                    </a:lnTo>
                    <a:lnTo>
                      <a:pt x="63065" y="86595"/>
                    </a:lnTo>
                    <a:lnTo>
                      <a:pt x="65824" y="87264"/>
                    </a:lnTo>
                    <a:lnTo>
                      <a:pt x="68582" y="87932"/>
                    </a:lnTo>
                    <a:lnTo>
                      <a:pt x="71299" y="88518"/>
                    </a:lnTo>
                    <a:lnTo>
                      <a:pt x="74015" y="89061"/>
                    </a:lnTo>
                    <a:lnTo>
                      <a:pt x="76732" y="89562"/>
                    </a:lnTo>
                    <a:lnTo>
                      <a:pt x="79448" y="90022"/>
                    </a:lnTo>
                    <a:lnTo>
                      <a:pt x="82123" y="90398"/>
                    </a:lnTo>
                    <a:lnTo>
                      <a:pt x="84840" y="90733"/>
                    </a:lnTo>
                    <a:lnTo>
                      <a:pt x="87472" y="91067"/>
                    </a:lnTo>
                    <a:lnTo>
                      <a:pt x="90147" y="91318"/>
                    </a:lnTo>
                    <a:lnTo>
                      <a:pt x="92780" y="91527"/>
                    </a:lnTo>
                    <a:lnTo>
                      <a:pt x="95371" y="91694"/>
                    </a:lnTo>
                    <a:lnTo>
                      <a:pt x="98004" y="91819"/>
                    </a:lnTo>
                    <a:lnTo>
                      <a:pt x="100595" y="91903"/>
                    </a:lnTo>
                    <a:lnTo>
                      <a:pt x="103187" y="91945"/>
                    </a:lnTo>
                    <a:lnTo>
                      <a:pt x="105736" y="91986"/>
                    </a:lnTo>
                    <a:lnTo>
                      <a:pt x="108285" y="91945"/>
                    </a:lnTo>
                    <a:lnTo>
                      <a:pt x="110793" y="91861"/>
                    </a:lnTo>
                    <a:lnTo>
                      <a:pt x="113342" y="91736"/>
                    </a:lnTo>
                    <a:lnTo>
                      <a:pt x="115808" y="91610"/>
                    </a:lnTo>
                    <a:lnTo>
                      <a:pt x="118316" y="91443"/>
                    </a:lnTo>
                    <a:lnTo>
                      <a:pt x="120781" y="91192"/>
                    </a:lnTo>
                    <a:lnTo>
                      <a:pt x="123205" y="90942"/>
                    </a:lnTo>
                    <a:lnTo>
                      <a:pt x="125629" y="90691"/>
                    </a:lnTo>
                    <a:lnTo>
                      <a:pt x="128053" y="90356"/>
                    </a:lnTo>
                    <a:lnTo>
                      <a:pt x="130436" y="90022"/>
                    </a:lnTo>
                    <a:lnTo>
                      <a:pt x="132818" y="89646"/>
                    </a:lnTo>
                    <a:lnTo>
                      <a:pt x="135200" y="89228"/>
                    </a:lnTo>
                    <a:lnTo>
                      <a:pt x="137540" y="88768"/>
                    </a:lnTo>
                    <a:lnTo>
                      <a:pt x="139839" y="88309"/>
                    </a:lnTo>
                    <a:lnTo>
                      <a:pt x="142138" y="87807"/>
                    </a:lnTo>
                    <a:lnTo>
                      <a:pt x="144436" y="87306"/>
                    </a:lnTo>
                    <a:lnTo>
                      <a:pt x="146693" y="86762"/>
                    </a:lnTo>
                    <a:lnTo>
                      <a:pt x="148908" y="86219"/>
                    </a:lnTo>
                    <a:lnTo>
                      <a:pt x="151123" y="85592"/>
                    </a:lnTo>
                    <a:lnTo>
                      <a:pt x="153338" y="85007"/>
                    </a:lnTo>
                    <a:lnTo>
                      <a:pt x="155511" y="84380"/>
                    </a:lnTo>
                    <a:lnTo>
                      <a:pt x="157643" y="83711"/>
                    </a:lnTo>
                    <a:lnTo>
                      <a:pt x="159774" y="83043"/>
                    </a:lnTo>
                    <a:lnTo>
                      <a:pt x="161906" y="82332"/>
                    </a:lnTo>
                    <a:lnTo>
                      <a:pt x="166043" y="80911"/>
                    </a:lnTo>
                    <a:lnTo>
                      <a:pt x="170097" y="79365"/>
                    </a:lnTo>
                    <a:lnTo>
                      <a:pt x="174067" y="77819"/>
                    </a:lnTo>
                    <a:lnTo>
                      <a:pt x="177954" y="76189"/>
                    </a:lnTo>
                    <a:lnTo>
                      <a:pt x="181715" y="74517"/>
                    </a:lnTo>
                    <a:lnTo>
                      <a:pt x="185393" y="72803"/>
                    </a:lnTo>
                    <a:lnTo>
                      <a:pt x="188946" y="71090"/>
                    </a:lnTo>
                    <a:lnTo>
                      <a:pt x="192414" y="69335"/>
                    </a:lnTo>
                    <a:lnTo>
                      <a:pt x="195758" y="67537"/>
                    </a:lnTo>
                    <a:lnTo>
                      <a:pt x="199018" y="65782"/>
                    </a:lnTo>
                    <a:lnTo>
                      <a:pt x="202152" y="63985"/>
                    </a:lnTo>
                    <a:lnTo>
                      <a:pt x="205161" y="62188"/>
                    </a:lnTo>
                    <a:lnTo>
                      <a:pt x="208045" y="60433"/>
                    </a:lnTo>
                    <a:lnTo>
                      <a:pt x="210845" y="58677"/>
                    </a:lnTo>
                    <a:lnTo>
                      <a:pt x="213478" y="56964"/>
                    </a:lnTo>
                    <a:lnTo>
                      <a:pt x="216027" y="55250"/>
                    </a:lnTo>
                    <a:lnTo>
                      <a:pt x="218451" y="53579"/>
                    </a:lnTo>
                    <a:lnTo>
                      <a:pt x="220708" y="51990"/>
                    </a:lnTo>
                    <a:lnTo>
                      <a:pt x="222840" y="50402"/>
                    </a:lnTo>
                    <a:lnTo>
                      <a:pt x="224887" y="48940"/>
                    </a:lnTo>
                    <a:lnTo>
                      <a:pt x="226768" y="47477"/>
                    </a:lnTo>
                    <a:lnTo>
                      <a:pt x="230112" y="44844"/>
                    </a:lnTo>
                    <a:lnTo>
                      <a:pt x="232870" y="42587"/>
                    </a:lnTo>
                    <a:lnTo>
                      <a:pt x="235085" y="40706"/>
                    </a:lnTo>
                    <a:lnTo>
                      <a:pt x="236673" y="39285"/>
                    </a:lnTo>
                    <a:lnTo>
                      <a:pt x="237969" y="38115"/>
                    </a:lnTo>
                    <a:lnTo>
                      <a:pt x="234709" y="35900"/>
                    </a:lnTo>
                    <a:lnTo>
                      <a:pt x="231449" y="33811"/>
                    </a:lnTo>
                    <a:lnTo>
                      <a:pt x="228189" y="31763"/>
                    </a:lnTo>
                    <a:lnTo>
                      <a:pt x="224971" y="29798"/>
                    </a:lnTo>
                    <a:lnTo>
                      <a:pt x="221795" y="27876"/>
                    </a:lnTo>
                    <a:lnTo>
                      <a:pt x="218577" y="26079"/>
                    </a:lnTo>
                    <a:lnTo>
                      <a:pt x="215400" y="24324"/>
                    </a:lnTo>
                    <a:lnTo>
                      <a:pt x="212266" y="22610"/>
                    </a:lnTo>
                    <a:lnTo>
                      <a:pt x="209131" y="21022"/>
                    </a:lnTo>
                    <a:lnTo>
                      <a:pt x="205997" y="19476"/>
                    </a:lnTo>
                    <a:lnTo>
                      <a:pt x="202904" y="17971"/>
                    </a:lnTo>
                    <a:lnTo>
                      <a:pt x="199812" y="16550"/>
                    </a:lnTo>
                    <a:lnTo>
                      <a:pt x="196719" y="15213"/>
                    </a:lnTo>
                    <a:lnTo>
                      <a:pt x="193668" y="13917"/>
                    </a:lnTo>
                    <a:lnTo>
                      <a:pt x="190659" y="12705"/>
                    </a:lnTo>
                    <a:lnTo>
                      <a:pt x="187608" y="11535"/>
                    </a:lnTo>
                    <a:lnTo>
                      <a:pt x="184641" y="10448"/>
                    </a:lnTo>
                    <a:lnTo>
                      <a:pt x="181632" y="9403"/>
                    </a:lnTo>
                    <a:lnTo>
                      <a:pt x="178664" y="8442"/>
                    </a:lnTo>
                    <a:lnTo>
                      <a:pt x="175739" y="7523"/>
                    </a:lnTo>
                    <a:lnTo>
                      <a:pt x="172813" y="6645"/>
                    </a:lnTo>
                    <a:lnTo>
                      <a:pt x="169888" y="5851"/>
                    </a:lnTo>
                    <a:lnTo>
                      <a:pt x="167004" y="5099"/>
                    </a:lnTo>
                    <a:lnTo>
                      <a:pt x="164121" y="4430"/>
                    </a:lnTo>
                    <a:lnTo>
                      <a:pt x="161279" y="3803"/>
                    </a:lnTo>
                    <a:lnTo>
                      <a:pt x="158437" y="3218"/>
                    </a:lnTo>
                    <a:lnTo>
                      <a:pt x="155595" y="2675"/>
                    </a:lnTo>
                    <a:lnTo>
                      <a:pt x="152837" y="2173"/>
                    </a:lnTo>
                    <a:lnTo>
                      <a:pt x="150036" y="1755"/>
                    </a:lnTo>
                    <a:lnTo>
                      <a:pt x="147278" y="1379"/>
                    </a:lnTo>
                    <a:lnTo>
                      <a:pt x="144562" y="1045"/>
                    </a:lnTo>
                    <a:lnTo>
                      <a:pt x="141845" y="752"/>
                    </a:lnTo>
                    <a:lnTo>
                      <a:pt x="139128" y="543"/>
                    </a:lnTo>
                    <a:lnTo>
                      <a:pt x="136454" y="334"/>
                    </a:lnTo>
                    <a:lnTo>
                      <a:pt x="133821" y="209"/>
                    </a:lnTo>
                    <a:lnTo>
                      <a:pt x="131188" y="84"/>
                    </a:lnTo>
                    <a:lnTo>
                      <a:pt x="128555" y="42"/>
                    </a:lnTo>
                    <a:lnTo>
                      <a:pt x="125964" y="0"/>
                    </a:lnTo>
                    <a:close/>
                  </a:path>
                </a:pathLst>
              </a:custGeom>
              <a:solidFill>
                <a:srgbClr val="5A84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2"/>
              </a:p>
            </p:txBody>
          </p:sp>
          <p:sp>
            <p:nvSpPr>
              <p:cNvPr id="650" name="Google Shape;650;p22"/>
              <p:cNvSpPr/>
              <p:nvPr/>
            </p:nvSpPr>
            <p:spPr>
              <a:xfrm rot="-10575706">
                <a:off x="1475601" y="-1021005"/>
                <a:ext cx="5949390" cy="2299739"/>
              </a:xfrm>
              <a:custGeom>
                <a:avLst/>
                <a:gdLst/>
                <a:ahLst/>
                <a:cxnLst/>
                <a:rect l="l" t="t" r="r" b="b"/>
                <a:pathLst>
                  <a:path w="237969" h="91987" fill="none" extrusionOk="0">
                    <a:moveTo>
                      <a:pt x="237969" y="38115"/>
                    </a:moveTo>
                    <a:lnTo>
                      <a:pt x="237969" y="38115"/>
                    </a:lnTo>
                    <a:lnTo>
                      <a:pt x="236673" y="39285"/>
                    </a:lnTo>
                    <a:lnTo>
                      <a:pt x="235085" y="40706"/>
                    </a:lnTo>
                    <a:lnTo>
                      <a:pt x="232870" y="42587"/>
                    </a:lnTo>
                    <a:lnTo>
                      <a:pt x="230112" y="44844"/>
                    </a:lnTo>
                    <a:lnTo>
                      <a:pt x="226768" y="47477"/>
                    </a:lnTo>
                    <a:lnTo>
                      <a:pt x="224887" y="48940"/>
                    </a:lnTo>
                    <a:lnTo>
                      <a:pt x="222840" y="50402"/>
                    </a:lnTo>
                    <a:lnTo>
                      <a:pt x="220708" y="51990"/>
                    </a:lnTo>
                    <a:lnTo>
                      <a:pt x="218451" y="53579"/>
                    </a:lnTo>
                    <a:lnTo>
                      <a:pt x="216027" y="55250"/>
                    </a:lnTo>
                    <a:lnTo>
                      <a:pt x="213478" y="56964"/>
                    </a:lnTo>
                    <a:lnTo>
                      <a:pt x="210845" y="58677"/>
                    </a:lnTo>
                    <a:lnTo>
                      <a:pt x="208045" y="60433"/>
                    </a:lnTo>
                    <a:lnTo>
                      <a:pt x="205161" y="62188"/>
                    </a:lnTo>
                    <a:lnTo>
                      <a:pt x="202152" y="63985"/>
                    </a:lnTo>
                    <a:lnTo>
                      <a:pt x="199018" y="65782"/>
                    </a:lnTo>
                    <a:lnTo>
                      <a:pt x="195758" y="67537"/>
                    </a:lnTo>
                    <a:lnTo>
                      <a:pt x="192414" y="69335"/>
                    </a:lnTo>
                    <a:lnTo>
                      <a:pt x="188946" y="71090"/>
                    </a:lnTo>
                    <a:lnTo>
                      <a:pt x="185393" y="72803"/>
                    </a:lnTo>
                    <a:lnTo>
                      <a:pt x="181715" y="74517"/>
                    </a:lnTo>
                    <a:lnTo>
                      <a:pt x="177954" y="76189"/>
                    </a:lnTo>
                    <a:lnTo>
                      <a:pt x="174067" y="77819"/>
                    </a:lnTo>
                    <a:lnTo>
                      <a:pt x="170097" y="79365"/>
                    </a:lnTo>
                    <a:lnTo>
                      <a:pt x="166043" y="80911"/>
                    </a:lnTo>
                    <a:lnTo>
                      <a:pt x="161906" y="82332"/>
                    </a:lnTo>
                    <a:lnTo>
                      <a:pt x="159774" y="83043"/>
                    </a:lnTo>
                    <a:lnTo>
                      <a:pt x="157643" y="83711"/>
                    </a:lnTo>
                    <a:lnTo>
                      <a:pt x="155511" y="84380"/>
                    </a:lnTo>
                    <a:lnTo>
                      <a:pt x="153338" y="85007"/>
                    </a:lnTo>
                    <a:lnTo>
                      <a:pt x="151123" y="85592"/>
                    </a:lnTo>
                    <a:lnTo>
                      <a:pt x="148908" y="86219"/>
                    </a:lnTo>
                    <a:lnTo>
                      <a:pt x="146693" y="86762"/>
                    </a:lnTo>
                    <a:lnTo>
                      <a:pt x="144436" y="87306"/>
                    </a:lnTo>
                    <a:lnTo>
                      <a:pt x="142138" y="87807"/>
                    </a:lnTo>
                    <a:lnTo>
                      <a:pt x="139839" y="88309"/>
                    </a:lnTo>
                    <a:lnTo>
                      <a:pt x="137540" y="88768"/>
                    </a:lnTo>
                    <a:lnTo>
                      <a:pt x="135200" y="89228"/>
                    </a:lnTo>
                    <a:lnTo>
                      <a:pt x="132818" y="89646"/>
                    </a:lnTo>
                    <a:lnTo>
                      <a:pt x="130436" y="90022"/>
                    </a:lnTo>
                    <a:lnTo>
                      <a:pt x="128053" y="90356"/>
                    </a:lnTo>
                    <a:lnTo>
                      <a:pt x="125629" y="90691"/>
                    </a:lnTo>
                    <a:lnTo>
                      <a:pt x="123205" y="90942"/>
                    </a:lnTo>
                    <a:lnTo>
                      <a:pt x="120781" y="91192"/>
                    </a:lnTo>
                    <a:lnTo>
                      <a:pt x="118316" y="91443"/>
                    </a:lnTo>
                    <a:lnTo>
                      <a:pt x="115808" y="91610"/>
                    </a:lnTo>
                    <a:lnTo>
                      <a:pt x="113342" y="91736"/>
                    </a:lnTo>
                    <a:lnTo>
                      <a:pt x="110793" y="91861"/>
                    </a:lnTo>
                    <a:lnTo>
                      <a:pt x="108285" y="91945"/>
                    </a:lnTo>
                    <a:lnTo>
                      <a:pt x="105736" y="91986"/>
                    </a:lnTo>
                    <a:lnTo>
                      <a:pt x="103187" y="91945"/>
                    </a:lnTo>
                    <a:lnTo>
                      <a:pt x="100595" y="91903"/>
                    </a:lnTo>
                    <a:lnTo>
                      <a:pt x="98004" y="91819"/>
                    </a:lnTo>
                    <a:lnTo>
                      <a:pt x="95371" y="91694"/>
                    </a:lnTo>
                    <a:lnTo>
                      <a:pt x="92780" y="91527"/>
                    </a:lnTo>
                    <a:lnTo>
                      <a:pt x="90147" y="91318"/>
                    </a:lnTo>
                    <a:lnTo>
                      <a:pt x="87472" y="91067"/>
                    </a:lnTo>
                    <a:lnTo>
                      <a:pt x="84840" y="90733"/>
                    </a:lnTo>
                    <a:lnTo>
                      <a:pt x="82123" y="90398"/>
                    </a:lnTo>
                    <a:lnTo>
                      <a:pt x="79448" y="90022"/>
                    </a:lnTo>
                    <a:lnTo>
                      <a:pt x="76732" y="89562"/>
                    </a:lnTo>
                    <a:lnTo>
                      <a:pt x="74015" y="89061"/>
                    </a:lnTo>
                    <a:lnTo>
                      <a:pt x="71299" y="88518"/>
                    </a:lnTo>
                    <a:lnTo>
                      <a:pt x="68582" y="87932"/>
                    </a:lnTo>
                    <a:lnTo>
                      <a:pt x="65824" y="87264"/>
                    </a:lnTo>
                    <a:lnTo>
                      <a:pt x="63065" y="86595"/>
                    </a:lnTo>
                    <a:lnTo>
                      <a:pt x="60265" y="85843"/>
                    </a:lnTo>
                    <a:lnTo>
                      <a:pt x="57507" y="85007"/>
                    </a:lnTo>
                    <a:lnTo>
                      <a:pt x="54707" y="84171"/>
                    </a:lnTo>
                    <a:lnTo>
                      <a:pt x="51907" y="83252"/>
                    </a:lnTo>
                    <a:lnTo>
                      <a:pt x="49065" y="82249"/>
                    </a:lnTo>
                    <a:lnTo>
                      <a:pt x="46265" y="81246"/>
                    </a:lnTo>
                    <a:lnTo>
                      <a:pt x="43423" y="80159"/>
                    </a:lnTo>
                    <a:lnTo>
                      <a:pt x="40581" y="78989"/>
                    </a:lnTo>
                    <a:lnTo>
                      <a:pt x="37739" y="77777"/>
                    </a:lnTo>
                    <a:lnTo>
                      <a:pt x="34855" y="76523"/>
                    </a:lnTo>
                    <a:lnTo>
                      <a:pt x="32013" y="75186"/>
                    </a:lnTo>
                    <a:lnTo>
                      <a:pt x="29130" y="73765"/>
                    </a:lnTo>
                    <a:lnTo>
                      <a:pt x="26246" y="72302"/>
                    </a:lnTo>
                    <a:lnTo>
                      <a:pt x="23362" y="70797"/>
                    </a:lnTo>
                    <a:lnTo>
                      <a:pt x="20437" y="69209"/>
                    </a:lnTo>
                    <a:lnTo>
                      <a:pt x="17553" y="67537"/>
                    </a:lnTo>
                    <a:lnTo>
                      <a:pt x="14628" y="65824"/>
                    </a:lnTo>
                    <a:lnTo>
                      <a:pt x="11702" y="64027"/>
                    </a:lnTo>
                    <a:lnTo>
                      <a:pt x="8777" y="62188"/>
                    </a:lnTo>
                    <a:lnTo>
                      <a:pt x="5851" y="60224"/>
                    </a:lnTo>
                    <a:lnTo>
                      <a:pt x="2926" y="58259"/>
                    </a:lnTo>
                    <a:lnTo>
                      <a:pt x="0" y="56170"/>
                    </a:lnTo>
                    <a:lnTo>
                      <a:pt x="0" y="56170"/>
                    </a:lnTo>
                    <a:lnTo>
                      <a:pt x="1128" y="54916"/>
                    </a:lnTo>
                    <a:lnTo>
                      <a:pt x="2549" y="53453"/>
                    </a:lnTo>
                    <a:lnTo>
                      <a:pt x="4472" y="51489"/>
                    </a:lnTo>
                    <a:lnTo>
                      <a:pt x="6979" y="49107"/>
                    </a:lnTo>
                    <a:lnTo>
                      <a:pt x="8400" y="47769"/>
                    </a:lnTo>
                    <a:lnTo>
                      <a:pt x="9988" y="46348"/>
                    </a:lnTo>
                    <a:lnTo>
                      <a:pt x="11660" y="44844"/>
                    </a:lnTo>
                    <a:lnTo>
                      <a:pt x="13499" y="43256"/>
                    </a:lnTo>
                    <a:lnTo>
                      <a:pt x="15463" y="41626"/>
                    </a:lnTo>
                    <a:lnTo>
                      <a:pt x="17511" y="39954"/>
                    </a:lnTo>
                    <a:lnTo>
                      <a:pt x="19726" y="38241"/>
                    </a:lnTo>
                    <a:lnTo>
                      <a:pt x="22025" y="36443"/>
                    </a:lnTo>
                    <a:lnTo>
                      <a:pt x="24491" y="34646"/>
                    </a:lnTo>
                    <a:lnTo>
                      <a:pt x="27040" y="32807"/>
                    </a:lnTo>
                    <a:lnTo>
                      <a:pt x="29715" y="30927"/>
                    </a:lnTo>
                    <a:lnTo>
                      <a:pt x="32515" y="29088"/>
                    </a:lnTo>
                    <a:lnTo>
                      <a:pt x="35440" y="27207"/>
                    </a:lnTo>
                    <a:lnTo>
                      <a:pt x="38449" y="25368"/>
                    </a:lnTo>
                    <a:lnTo>
                      <a:pt x="41584" y="23488"/>
                    </a:lnTo>
                    <a:lnTo>
                      <a:pt x="44844" y="21649"/>
                    </a:lnTo>
                    <a:lnTo>
                      <a:pt x="48187" y="19852"/>
                    </a:lnTo>
                    <a:lnTo>
                      <a:pt x="51656" y="18055"/>
                    </a:lnTo>
                    <a:lnTo>
                      <a:pt x="55250" y="16341"/>
                    </a:lnTo>
                    <a:lnTo>
                      <a:pt x="58928" y="14628"/>
                    </a:lnTo>
                    <a:lnTo>
                      <a:pt x="62689" y="12998"/>
                    </a:lnTo>
                    <a:lnTo>
                      <a:pt x="64612" y="12204"/>
                    </a:lnTo>
                    <a:lnTo>
                      <a:pt x="66576" y="11451"/>
                    </a:lnTo>
                    <a:lnTo>
                      <a:pt x="68582" y="10657"/>
                    </a:lnTo>
                    <a:lnTo>
                      <a:pt x="70588" y="9947"/>
                    </a:lnTo>
                    <a:lnTo>
                      <a:pt x="72594" y="9194"/>
                    </a:lnTo>
                    <a:lnTo>
                      <a:pt x="74684" y="8484"/>
                    </a:lnTo>
                    <a:lnTo>
                      <a:pt x="76732" y="7815"/>
                    </a:lnTo>
                    <a:lnTo>
                      <a:pt x="78863" y="7147"/>
                    </a:lnTo>
                    <a:lnTo>
                      <a:pt x="80995" y="6520"/>
                    </a:lnTo>
                    <a:lnTo>
                      <a:pt x="83168" y="5935"/>
                    </a:lnTo>
                    <a:lnTo>
                      <a:pt x="85341" y="5308"/>
                    </a:lnTo>
                    <a:lnTo>
                      <a:pt x="87556" y="4764"/>
                    </a:lnTo>
                    <a:lnTo>
                      <a:pt x="89771" y="4221"/>
                    </a:lnTo>
                    <a:lnTo>
                      <a:pt x="92028" y="3720"/>
                    </a:lnTo>
                    <a:lnTo>
                      <a:pt x="94285" y="3260"/>
                    </a:lnTo>
                    <a:lnTo>
                      <a:pt x="96583" y="2800"/>
                    </a:lnTo>
                    <a:lnTo>
                      <a:pt x="98924" y="2382"/>
                    </a:lnTo>
                    <a:lnTo>
                      <a:pt x="101264" y="1964"/>
                    </a:lnTo>
                    <a:lnTo>
                      <a:pt x="103646" y="1630"/>
                    </a:lnTo>
                    <a:lnTo>
                      <a:pt x="106028" y="1296"/>
                    </a:lnTo>
                    <a:lnTo>
                      <a:pt x="108452" y="1003"/>
                    </a:lnTo>
                    <a:lnTo>
                      <a:pt x="110876" y="752"/>
                    </a:lnTo>
                    <a:lnTo>
                      <a:pt x="113342" y="543"/>
                    </a:lnTo>
                    <a:lnTo>
                      <a:pt x="115808" y="376"/>
                    </a:lnTo>
                    <a:lnTo>
                      <a:pt x="118316" y="209"/>
                    </a:lnTo>
                    <a:lnTo>
                      <a:pt x="120865" y="125"/>
                    </a:lnTo>
                    <a:lnTo>
                      <a:pt x="123414" y="42"/>
                    </a:lnTo>
                    <a:lnTo>
                      <a:pt x="125964" y="0"/>
                    </a:lnTo>
                    <a:lnTo>
                      <a:pt x="128555" y="42"/>
                    </a:lnTo>
                    <a:lnTo>
                      <a:pt x="131188" y="84"/>
                    </a:lnTo>
                    <a:lnTo>
                      <a:pt x="133821" y="209"/>
                    </a:lnTo>
                    <a:lnTo>
                      <a:pt x="136454" y="334"/>
                    </a:lnTo>
                    <a:lnTo>
                      <a:pt x="139128" y="543"/>
                    </a:lnTo>
                    <a:lnTo>
                      <a:pt x="141845" y="752"/>
                    </a:lnTo>
                    <a:lnTo>
                      <a:pt x="144562" y="1045"/>
                    </a:lnTo>
                    <a:lnTo>
                      <a:pt x="147278" y="1379"/>
                    </a:lnTo>
                    <a:lnTo>
                      <a:pt x="150036" y="1755"/>
                    </a:lnTo>
                    <a:lnTo>
                      <a:pt x="152837" y="2173"/>
                    </a:lnTo>
                    <a:lnTo>
                      <a:pt x="155595" y="2675"/>
                    </a:lnTo>
                    <a:lnTo>
                      <a:pt x="158437" y="3218"/>
                    </a:lnTo>
                    <a:lnTo>
                      <a:pt x="161279" y="3803"/>
                    </a:lnTo>
                    <a:lnTo>
                      <a:pt x="164121" y="4430"/>
                    </a:lnTo>
                    <a:lnTo>
                      <a:pt x="167004" y="5099"/>
                    </a:lnTo>
                    <a:lnTo>
                      <a:pt x="169888" y="5851"/>
                    </a:lnTo>
                    <a:lnTo>
                      <a:pt x="172813" y="6645"/>
                    </a:lnTo>
                    <a:lnTo>
                      <a:pt x="175739" y="7523"/>
                    </a:lnTo>
                    <a:lnTo>
                      <a:pt x="178664" y="8442"/>
                    </a:lnTo>
                    <a:lnTo>
                      <a:pt x="181632" y="9403"/>
                    </a:lnTo>
                    <a:lnTo>
                      <a:pt x="184641" y="10448"/>
                    </a:lnTo>
                    <a:lnTo>
                      <a:pt x="187608" y="11535"/>
                    </a:lnTo>
                    <a:lnTo>
                      <a:pt x="190659" y="12705"/>
                    </a:lnTo>
                    <a:lnTo>
                      <a:pt x="193668" y="13917"/>
                    </a:lnTo>
                    <a:lnTo>
                      <a:pt x="196719" y="15213"/>
                    </a:lnTo>
                    <a:lnTo>
                      <a:pt x="199812" y="16550"/>
                    </a:lnTo>
                    <a:lnTo>
                      <a:pt x="202904" y="17971"/>
                    </a:lnTo>
                    <a:lnTo>
                      <a:pt x="205997" y="19476"/>
                    </a:lnTo>
                    <a:lnTo>
                      <a:pt x="209131" y="21022"/>
                    </a:lnTo>
                    <a:lnTo>
                      <a:pt x="212266" y="22610"/>
                    </a:lnTo>
                    <a:lnTo>
                      <a:pt x="215400" y="24324"/>
                    </a:lnTo>
                    <a:lnTo>
                      <a:pt x="218577" y="26079"/>
                    </a:lnTo>
                    <a:lnTo>
                      <a:pt x="221795" y="27876"/>
                    </a:lnTo>
                    <a:lnTo>
                      <a:pt x="224971" y="29798"/>
                    </a:lnTo>
                    <a:lnTo>
                      <a:pt x="228189" y="31763"/>
                    </a:lnTo>
                    <a:lnTo>
                      <a:pt x="231449" y="33811"/>
                    </a:lnTo>
                    <a:lnTo>
                      <a:pt x="234709" y="35900"/>
                    </a:lnTo>
                    <a:lnTo>
                      <a:pt x="237969" y="3811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2"/>
              </a:p>
            </p:txBody>
          </p:sp>
          <p:sp>
            <p:nvSpPr>
              <p:cNvPr id="651" name="Google Shape;651;p22"/>
              <p:cNvSpPr/>
              <p:nvPr/>
            </p:nvSpPr>
            <p:spPr>
              <a:xfrm rot="-10575706">
                <a:off x="1838041" y="-818826"/>
                <a:ext cx="5112492" cy="1895403"/>
              </a:xfrm>
              <a:custGeom>
                <a:avLst/>
                <a:gdLst/>
                <a:ahLst/>
                <a:cxnLst/>
                <a:rect l="l" t="t" r="r" b="b"/>
                <a:pathLst>
                  <a:path w="204494" h="75814" extrusionOk="0">
                    <a:moveTo>
                      <a:pt x="80369" y="1"/>
                    </a:moveTo>
                    <a:lnTo>
                      <a:pt x="80118" y="42"/>
                    </a:lnTo>
                    <a:lnTo>
                      <a:pt x="79825" y="126"/>
                    </a:lnTo>
                    <a:lnTo>
                      <a:pt x="79575" y="210"/>
                    </a:lnTo>
                    <a:lnTo>
                      <a:pt x="79366" y="377"/>
                    </a:lnTo>
                    <a:lnTo>
                      <a:pt x="79157" y="586"/>
                    </a:lnTo>
                    <a:lnTo>
                      <a:pt x="78989" y="795"/>
                    </a:lnTo>
                    <a:lnTo>
                      <a:pt x="78822" y="1045"/>
                    </a:lnTo>
                    <a:lnTo>
                      <a:pt x="78739" y="1296"/>
                    </a:lnTo>
                    <a:lnTo>
                      <a:pt x="78655" y="1589"/>
                    </a:lnTo>
                    <a:lnTo>
                      <a:pt x="78613" y="1881"/>
                    </a:lnTo>
                    <a:lnTo>
                      <a:pt x="78613" y="2174"/>
                    </a:lnTo>
                    <a:lnTo>
                      <a:pt x="78655" y="2466"/>
                    </a:lnTo>
                    <a:lnTo>
                      <a:pt x="78739" y="2759"/>
                    </a:lnTo>
                    <a:lnTo>
                      <a:pt x="78864" y="3010"/>
                    </a:lnTo>
                    <a:lnTo>
                      <a:pt x="79073" y="3261"/>
                    </a:lnTo>
                    <a:lnTo>
                      <a:pt x="79366" y="3511"/>
                    </a:lnTo>
                    <a:lnTo>
                      <a:pt x="120197" y="35190"/>
                    </a:lnTo>
                    <a:lnTo>
                      <a:pt x="122120" y="36695"/>
                    </a:lnTo>
                    <a:lnTo>
                      <a:pt x="70798" y="40122"/>
                    </a:lnTo>
                    <a:lnTo>
                      <a:pt x="44886" y="24282"/>
                    </a:lnTo>
                    <a:lnTo>
                      <a:pt x="41083" y="21984"/>
                    </a:lnTo>
                    <a:lnTo>
                      <a:pt x="40833" y="21858"/>
                    </a:lnTo>
                    <a:lnTo>
                      <a:pt x="40582" y="21775"/>
                    </a:lnTo>
                    <a:lnTo>
                      <a:pt x="40331" y="21691"/>
                    </a:lnTo>
                    <a:lnTo>
                      <a:pt x="40080" y="21691"/>
                    </a:lnTo>
                    <a:lnTo>
                      <a:pt x="39788" y="21733"/>
                    </a:lnTo>
                    <a:lnTo>
                      <a:pt x="39495" y="21817"/>
                    </a:lnTo>
                    <a:lnTo>
                      <a:pt x="39244" y="21900"/>
                    </a:lnTo>
                    <a:lnTo>
                      <a:pt x="38994" y="22067"/>
                    </a:lnTo>
                    <a:lnTo>
                      <a:pt x="38785" y="22276"/>
                    </a:lnTo>
                    <a:lnTo>
                      <a:pt x="38576" y="22485"/>
                    </a:lnTo>
                    <a:lnTo>
                      <a:pt x="38409" y="22736"/>
                    </a:lnTo>
                    <a:lnTo>
                      <a:pt x="38283" y="22987"/>
                    </a:lnTo>
                    <a:lnTo>
                      <a:pt x="38200" y="23279"/>
                    </a:lnTo>
                    <a:lnTo>
                      <a:pt x="38158" y="23572"/>
                    </a:lnTo>
                    <a:lnTo>
                      <a:pt x="38158" y="23864"/>
                    </a:lnTo>
                    <a:lnTo>
                      <a:pt x="38241" y="24115"/>
                    </a:lnTo>
                    <a:lnTo>
                      <a:pt x="38325" y="24408"/>
                    </a:lnTo>
                    <a:lnTo>
                      <a:pt x="38492" y="24659"/>
                    </a:lnTo>
                    <a:lnTo>
                      <a:pt x="38743" y="24909"/>
                    </a:lnTo>
                    <a:lnTo>
                      <a:pt x="39035" y="25118"/>
                    </a:lnTo>
                    <a:lnTo>
                      <a:pt x="64320" y="40540"/>
                    </a:lnTo>
                    <a:lnTo>
                      <a:pt x="26330" y="43047"/>
                    </a:lnTo>
                    <a:lnTo>
                      <a:pt x="1464" y="44719"/>
                    </a:lnTo>
                    <a:lnTo>
                      <a:pt x="1046" y="44803"/>
                    </a:lnTo>
                    <a:lnTo>
                      <a:pt x="711" y="44928"/>
                    </a:lnTo>
                    <a:lnTo>
                      <a:pt x="461" y="45095"/>
                    </a:lnTo>
                    <a:lnTo>
                      <a:pt x="252" y="45346"/>
                    </a:lnTo>
                    <a:lnTo>
                      <a:pt x="85" y="45639"/>
                    </a:lnTo>
                    <a:lnTo>
                      <a:pt x="1" y="45931"/>
                    </a:lnTo>
                    <a:lnTo>
                      <a:pt x="1" y="46265"/>
                    </a:lnTo>
                    <a:lnTo>
                      <a:pt x="1" y="46600"/>
                    </a:lnTo>
                    <a:lnTo>
                      <a:pt x="85" y="46934"/>
                    </a:lnTo>
                    <a:lnTo>
                      <a:pt x="252" y="47269"/>
                    </a:lnTo>
                    <a:lnTo>
                      <a:pt x="419" y="47561"/>
                    </a:lnTo>
                    <a:lnTo>
                      <a:pt x="670" y="47854"/>
                    </a:lnTo>
                    <a:lnTo>
                      <a:pt x="920" y="48063"/>
                    </a:lnTo>
                    <a:lnTo>
                      <a:pt x="1255" y="48230"/>
                    </a:lnTo>
                    <a:lnTo>
                      <a:pt x="1631" y="48355"/>
                    </a:lnTo>
                    <a:lnTo>
                      <a:pt x="2007" y="48397"/>
                    </a:lnTo>
                    <a:lnTo>
                      <a:pt x="2174" y="48397"/>
                    </a:lnTo>
                    <a:lnTo>
                      <a:pt x="65908" y="44176"/>
                    </a:lnTo>
                    <a:lnTo>
                      <a:pt x="65908" y="44176"/>
                    </a:lnTo>
                    <a:lnTo>
                      <a:pt x="48522" y="63651"/>
                    </a:lnTo>
                    <a:lnTo>
                      <a:pt x="45513" y="67037"/>
                    </a:lnTo>
                    <a:lnTo>
                      <a:pt x="45304" y="67287"/>
                    </a:lnTo>
                    <a:lnTo>
                      <a:pt x="45179" y="67580"/>
                    </a:lnTo>
                    <a:lnTo>
                      <a:pt x="45095" y="67831"/>
                    </a:lnTo>
                    <a:lnTo>
                      <a:pt x="45012" y="68123"/>
                    </a:lnTo>
                    <a:lnTo>
                      <a:pt x="45012" y="68416"/>
                    </a:lnTo>
                    <a:lnTo>
                      <a:pt x="45054" y="68708"/>
                    </a:lnTo>
                    <a:lnTo>
                      <a:pt x="45095" y="68959"/>
                    </a:lnTo>
                    <a:lnTo>
                      <a:pt x="45221" y="69252"/>
                    </a:lnTo>
                    <a:lnTo>
                      <a:pt x="45346" y="69502"/>
                    </a:lnTo>
                    <a:lnTo>
                      <a:pt x="45513" y="69711"/>
                    </a:lnTo>
                    <a:lnTo>
                      <a:pt x="45681" y="69920"/>
                    </a:lnTo>
                    <a:lnTo>
                      <a:pt x="45890" y="70087"/>
                    </a:lnTo>
                    <a:lnTo>
                      <a:pt x="46098" y="70213"/>
                    </a:lnTo>
                    <a:lnTo>
                      <a:pt x="46349" y="70338"/>
                    </a:lnTo>
                    <a:lnTo>
                      <a:pt x="46600" y="70380"/>
                    </a:lnTo>
                    <a:lnTo>
                      <a:pt x="46851" y="70422"/>
                    </a:lnTo>
                    <a:lnTo>
                      <a:pt x="47143" y="70380"/>
                    </a:lnTo>
                    <a:lnTo>
                      <a:pt x="47436" y="70296"/>
                    </a:lnTo>
                    <a:lnTo>
                      <a:pt x="47728" y="70087"/>
                    </a:lnTo>
                    <a:lnTo>
                      <a:pt x="47979" y="69837"/>
                    </a:lnTo>
                    <a:lnTo>
                      <a:pt x="68541" y="46767"/>
                    </a:lnTo>
                    <a:lnTo>
                      <a:pt x="71174" y="43800"/>
                    </a:lnTo>
                    <a:lnTo>
                      <a:pt x="122329" y="40414"/>
                    </a:lnTo>
                    <a:lnTo>
                      <a:pt x="90650" y="72470"/>
                    </a:lnTo>
                    <a:lnTo>
                      <a:pt x="90399" y="72720"/>
                    </a:lnTo>
                    <a:lnTo>
                      <a:pt x="90274" y="73013"/>
                    </a:lnTo>
                    <a:lnTo>
                      <a:pt x="90148" y="73306"/>
                    </a:lnTo>
                    <a:lnTo>
                      <a:pt x="90106" y="73556"/>
                    </a:lnTo>
                    <a:lnTo>
                      <a:pt x="90065" y="73849"/>
                    </a:lnTo>
                    <a:lnTo>
                      <a:pt x="90106" y="74141"/>
                    </a:lnTo>
                    <a:lnTo>
                      <a:pt x="90148" y="74392"/>
                    </a:lnTo>
                    <a:lnTo>
                      <a:pt x="90274" y="74643"/>
                    </a:lnTo>
                    <a:lnTo>
                      <a:pt x="90399" y="74894"/>
                    </a:lnTo>
                    <a:lnTo>
                      <a:pt x="90566" y="75144"/>
                    </a:lnTo>
                    <a:lnTo>
                      <a:pt x="90733" y="75312"/>
                    </a:lnTo>
                    <a:lnTo>
                      <a:pt x="90942" y="75479"/>
                    </a:lnTo>
                    <a:lnTo>
                      <a:pt x="91193" y="75646"/>
                    </a:lnTo>
                    <a:lnTo>
                      <a:pt x="91402" y="75730"/>
                    </a:lnTo>
                    <a:lnTo>
                      <a:pt x="91653" y="75813"/>
                    </a:lnTo>
                    <a:lnTo>
                      <a:pt x="92238" y="75813"/>
                    </a:lnTo>
                    <a:lnTo>
                      <a:pt x="92530" y="75688"/>
                    </a:lnTo>
                    <a:lnTo>
                      <a:pt x="92823" y="75562"/>
                    </a:lnTo>
                    <a:lnTo>
                      <a:pt x="93115" y="75312"/>
                    </a:lnTo>
                    <a:lnTo>
                      <a:pt x="127971" y="40038"/>
                    </a:lnTo>
                    <a:lnTo>
                      <a:pt x="175280" y="36862"/>
                    </a:lnTo>
                    <a:lnTo>
                      <a:pt x="142097" y="65866"/>
                    </a:lnTo>
                    <a:lnTo>
                      <a:pt x="141888" y="66117"/>
                    </a:lnTo>
                    <a:lnTo>
                      <a:pt x="141679" y="66368"/>
                    </a:lnTo>
                    <a:lnTo>
                      <a:pt x="141553" y="66619"/>
                    </a:lnTo>
                    <a:lnTo>
                      <a:pt x="141512" y="66911"/>
                    </a:lnTo>
                    <a:lnTo>
                      <a:pt x="141470" y="67204"/>
                    </a:lnTo>
                    <a:lnTo>
                      <a:pt x="141512" y="67455"/>
                    </a:lnTo>
                    <a:lnTo>
                      <a:pt x="141553" y="67747"/>
                    </a:lnTo>
                    <a:lnTo>
                      <a:pt x="141679" y="67998"/>
                    </a:lnTo>
                    <a:lnTo>
                      <a:pt x="141804" y="68207"/>
                    </a:lnTo>
                    <a:lnTo>
                      <a:pt x="141971" y="68458"/>
                    </a:lnTo>
                    <a:lnTo>
                      <a:pt x="142138" y="68667"/>
                    </a:lnTo>
                    <a:lnTo>
                      <a:pt x="142389" y="68834"/>
                    </a:lnTo>
                    <a:lnTo>
                      <a:pt x="142598" y="68959"/>
                    </a:lnTo>
                    <a:lnTo>
                      <a:pt x="142849" y="69084"/>
                    </a:lnTo>
                    <a:lnTo>
                      <a:pt x="143142" y="69126"/>
                    </a:lnTo>
                    <a:lnTo>
                      <a:pt x="143392" y="69168"/>
                    </a:lnTo>
                    <a:lnTo>
                      <a:pt x="143685" y="69126"/>
                    </a:lnTo>
                    <a:lnTo>
                      <a:pt x="143977" y="69043"/>
                    </a:lnTo>
                    <a:lnTo>
                      <a:pt x="144270" y="68917"/>
                    </a:lnTo>
                    <a:lnTo>
                      <a:pt x="144562" y="68667"/>
                    </a:lnTo>
                    <a:lnTo>
                      <a:pt x="179627" y="38074"/>
                    </a:lnTo>
                    <a:lnTo>
                      <a:pt x="179752" y="37907"/>
                    </a:lnTo>
                    <a:lnTo>
                      <a:pt x="179919" y="37740"/>
                    </a:lnTo>
                    <a:lnTo>
                      <a:pt x="180003" y="37531"/>
                    </a:lnTo>
                    <a:lnTo>
                      <a:pt x="180086" y="37364"/>
                    </a:lnTo>
                    <a:lnTo>
                      <a:pt x="180212" y="36946"/>
                    </a:lnTo>
                    <a:lnTo>
                      <a:pt x="180212" y="36528"/>
                    </a:lnTo>
                    <a:lnTo>
                      <a:pt x="203031" y="35023"/>
                    </a:lnTo>
                    <a:lnTo>
                      <a:pt x="203449" y="34940"/>
                    </a:lnTo>
                    <a:lnTo>
                      <a:pt x="203783" y="34814"/>
                    </a:lnTo>
                    <a:lnTo>
                      <a:pt x="204034" y="34647"/>
                    </a:lnTo>
                    <a:lnTo>
                      <a:pt x="204243" y="34396"/>
                    </a:lnTo>
                    <a:lnTo>
                      <a:pt x="204410" y="34104"/>
                    </a:lnTo>
                    <a:lnTo>
                      <a:pt x="204493" y="33811"/>
                    </a:lnTo>
                    <a:lnTo>
                      <a:pt x="204493" y="33477"/>
                    </a:lnTo>
                    <a:lnTo>
                      <a:pt x="204493" y="33143"/>
                    </a:lnTo>
                    <a:lnTo>
                      <a:pt x="204410" y="32808"/>
                    </a:lnTo>
                    <a:lnTo>
                      <a:pt x="204243" y="32474"/>
                    </a:lnTo>
                    <a:lnTo>
                      <a:pt x="204076" y="32181"/>
                    </a:lnTo>
                    <a:lnTo>
                      <a:pt x="203825" y="31889"/>
                    </a:lnTo>
                    <a:lnTo>
                      <a:pt x="203574" y="31680"/>
                    </a:lnTo>
                    <a:lnTo>
                      <a:pt x="203240" y="31513"/>
                    </a:lnTo>
                    <a:lnTo>
                      <a:pt x="202864" y="31387"/>
                    </a:lnTo>
                    <a:lnTo>
                      <a:pt x="202487" y="31345"/>
                    </a:lnTo>
                    <a:lnTo>
                      <a:pt x="202320" y="31345"/>
                    </a:lnTo>
                    <a:lnTo>
                      <a:pt x="176534" y="33059"/>
                    </a:lnTo>
                    <a:lnTo>
                      <a:pt x="136664" y="5141"/>
                    </a:lnTo>
                    <a:lnTo>
                      <a:pt x="130687" y="920"/>
                    </a:lnTo>
                    <a:lnTo>
                      <a:pt x="130395" y="753"/>
                    </a:lnTo>
                    <a:lnTo>
                      <a:pt x="130144" y="669"/>
                    </a:lnTo>
                    <a:lnTo>
                      <a:pt x="129893" y="586"/>
                    </a:lnTo>
                    <a:lnTo>
                      <a:pt x="129350" y="586"/>
                    </a:lnTo>
                    <a:lnTo>
                      <a:pt x="129099" y="669"/>
                    </a:lnTo>
                    <a:lnTo>
                      <a:pt x="128848" y="795"/>
                    </a:lnTo>
                    <a:lnTo>
                      <a:pt x="128598" y="962"/>
                    </a:lnTo>
                    <a:lnTo>
                      <a:pt x="128389" y="1129"/>
                    </a:lnTo>
                    <a:lnTo>
                      <a:pt x="128221" y="1380"/>
                    </a:lnTo>
                    <a:lnTo>
                      <a:pt x="128054" y="1631"/>
                    </a:lnTo>
                    <a:lnTo>
                      <a:pt x="127929" y="1881"/>
                    </a:lnTo>
                    <a:lnTo>
                      <a:pt x="127845" y="2174"/>
                    </a:lnTo>
                    <a:lnTo>
                      <a:pt x="127804" y="2425"/>
                    </a:lnTo>
                    <a:lnTo>
                      <a:pt x="127804" y="2717"/>
                    </a:lnTo>
                    <a:lnTo>
                      <a:pt x="127845" y="3010"/>
                    </a:lnTo>
                    <a:lnTo>
                      <a:pt x="127971" y="3302"/>
                    </a:lnTo>
                    <a:lnTo>
                      <a:pt x="128138" y="3553"/>
                    </a:lnTo>
                    <a:lnTo>
                      <a:pt x="128347" y="3804"/>
                    </a:lnTo>
                    <a:lnTo>
                      <a:pt x="128598" y="4055"/>
                    </a:lnTo>
                    <a:lnTo>
                      <a:pt x="170558" y="33477"/>
                    </a:lnTo>
                    <a:lnTo>
                      <a:pt x="134490" y="35859"/>
                    </a:lnTo>
                    <a:lnTo>
                      <a:pt x="127720" y="36319"/>
                    </a:lnTo>
                    <a:lnTo>
                      <a:pt x="87306" y="4974"/>
                    </a:lnTo>
                    <a:lnTo>
                      <a:pt x="81413" y="377"/>
                    </a:lnTo>
                    <a:lnTo>
                      <a:pt x="81163" y="210"/>
                    </a:lnTo>
                    <a:lnTo>
                      <a:pt x="80870" y="84"/>
                    </a:lnTo>
                    <a:lnTo>
                      <a:pt x="80619" y="42"/>
                    </a:lnTo>
                    <a:lnTo>
                      <a:pt x="80369" y="1"/>
                    </a:lnTo>
                    <a:close/>
                  </a:path>
                </a:pathLst>
              </a:custGeom>
              <a:solidFill>
                <a:srgbClr val="A6BC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2"/>
              </a:p>
            </p:txBody>
          </p:sp>
          <p:sp>
            <p:nvSpPr>
              <p:cNvPr id="652" name="Google Shape;652;p22"/>
              <p:cNvSpPr/>
              <p:nvPr/>
            </p:nvSpPr>
            <p:spPr>
              <a:xfrm rot="-10575706">
                <a:off x="1838041" y="-818826"/>
                <a:ext cx="5112492" cy="1895403"/>
              </a:xfrm>
              <a:custGeom>
                <a:avLst/>
                <a:gdLst/>
                <a:ahLst/>
                <a:cxnLst/>
                <a:rect l="l" t="t" r="r" b="b"/>
                <a:pathLst>
                  <a:path w="204494" h="75814" fill="none" extrusionOk="0">
                    <a:moveTo>
                      <a:pt x="80369" y="1"/>
                    </a:moveTo>
                    <a:lnTo>
                      <a:pt x="80369" y="1"/>
                    </a:lnTo>
                    <a:lnTo>
                      <a:pt x="80118" y="42"/>
                    </a:lnTo>
                    <a:lnTo>
                      <a:pt x="79825" y="126"/>
                    </a:lnTo>
                    <a:lnTo>
                      <a:pt x="79575" y="210"/>
                    </a:lnTo>
                    <a:lnTo>
                      <a:pt x="79366" y="377"/>
                    </a:lnTo>
                    <a:lnTo>
                      <a:pt x="79157" y="586"/>
                    </a:lnTo>
                    <a:lnTo>
                      <a:pt x="78989" y="795"/>
                    </a:lnTo>
                    <a:lnTo>
                      <a:pt x="78822" y="1045"/>
                    </a:lnTo>
                    <a:lnTo>
                      <a:pt x="78739" y="1296"/>
                    </a:lnTo>
                    <a:lnTo>
                      <a:pt x="78655" y="1589"/>
                    </a:lnTo>
                    <a:lnTo>
                      <a:pt x="78613" y="1881"/>
                    </a:lnTo>
                    <a:lnTo>
                      <a:pt x="78613" y="2174"/>
                    </a:lnTo>
                    <a:lnTo>
                      <a:pt x="78655" y="2466"/>
                    </a:lnTo>
                    <a:lnTo>
                      <a:pt x="78739" y="2759"/>
                    </a:lnTo>
                    <a:lnTo>
                      <a:pt x="78864" y="3010"/>
                    </a:lnTo>
                    <a:lnTo>
                      <a:pt x="79073" y="3261"/>
                    </a:lnTo>
                    <a:lnTo>
                      <a:pt x="79366" y="3511"/>
                    </a:lnTo>
                    <a:lnTo>
                      <a:pt x="79366" y="3511"/>
                    </a:lnTo>
                    <a:lnTo>
                      <a:pt x="120197" y="35190"/>
                    </a:lnTo>
                    <a:lnTo>
                      <a:pt x="120197" y="35190"/>
                    </a:lnTo>
                    <a:lnTo>
                      <a:pt x="122120" y="36695"/>
                    </a:lnTo>
                    <a:lnTo>
                      <a:pt x="122120" y="36695"/>
                    </a:lnTo>
                    <a:lnTo>
                      <a:pt x="70798" y="40122"/>
                    </a:lnTo>
                    <a:lnTo>
                      <a:pt x="70798" y="40122"/>
                    </a:lnTo>
                    <a:lnTo>
                      <a:pt x="44886" y="24282"/>
                    </a:lnTo>
                    <a:lnTo>
                      <a:pt x="44886" y="24282"/>
                    </a:lnTo>
                    <a:lnTo>
                      <a:pt x="41083" y="21984"/>
                    </a:lnTo>
                    <a:lnTo>
                      <a:pt x="41083" y="21984"/>
                    </a:lnTo>
                    <a:lnTo>
                      <a:pt x="40833" y="21858"/>
                    </a:lnTo>
                    <a:lnTo>
                      <a:pt x="40582" y="21775"/>
                    </a:lnTo>
                    <a:lnTo>
                      <a:pt x="40331" y="21691"/>
                    </a:lnTo>
                    <a:lnTo>
                      <a:pt x="40080" y="21691"/>
                    </a:lnTo>
                    <a:lnTo>
                      <a:pt x="40080" y="21691"/>
                    </a:lnTo>
                    <a:lnTo>
                      <a:pt x="39788" y="21733"/>
                    </a:lnTo>
                    <a:lnTo>
                      <a:pt x="39495" y="21817"/>
                    </a:lnTo>
                    <a:lnTo>
                      <a:pt x="39244" y="21900"/>
                    </a:lnTo>
                    <a:lnTo>
                      <a:pt x="38994" y="22067"/>
                    </a:lnTo>
                    <a:lnTo>
                      <a:pt x="38785" y="22276"/>
                    </a:lnTo>
                    <a:lnTo>
                      <a:pt x="38576" y="22485"/>
                    </a:lnTo>
                    <a:lnTo>
                      <a:pt x="38409" y="22736"/>
                    </a:lnTo>
                    <a:lnTo>
                      <a:pt x="38283" y="22987"/>
                    </a:lnTo>
                    <a:lnTo>
                      <a:pt x="38200" y="23279"/>
                    </a:lnTo>
                    <a:lnTo>
                      <a:pt x="38158" y="23572"/>
                    </a:lnTo>
                    <a:lnTo>
                      <a:pt x="38158" y="23864"/>
                    </a:lnTo>
                    <a:lnTo>
                      <a:pt x="38241" y="24115"/>
                    </a:lnTo>
                    <a:lnTo>
                      <a:pt x="38325" y="24408"/>
                    </a:lnTo>
                    <a:lnTo>
                      <a:pt x="38492" y="24659"/>
                    </a:lnTo>
                    <a:lnTo>
                      <a:pt x="38743" y="24909"/>
                    </a:lnTo>
                    <a:lnTo>
                      <a:pt x="39035" y="25118"/>
                    </a:lnTo>
                    <a:lnTo>
                      <a:pt x="39035" y="25118"/>
                    </a:lnTo>
                    <a:lnTo>
                      <a:pt x="64320" y="40540"/>
                    </a:lnTo>
                    <a:lnTo>
                      <a:pt x="64320" y="40540"/>
                    </a:lnTo>
                    <a:lnTo>
                      <a:pt x="26330" y="43047"/>
                    </a:lnTo>
                    <a:lnTo>
                      <a:pt x="26330" y="43047"/>
                    </a:lnTo>
                    <a:lnTo>
                      <a:pt x="1464" y="44719"/>
                    </a:lnTo>
                    <a:lnTo>
                      <a:pt x="1464" y="44719"/>
                    </a:lnTo>
                    <a:lnTo>
                      <a:pt x="1046" y="44803"/>
                    </a:lnTo>
                    <a:lnTo>
                      <a:pt x="711" y="44928"/>
                    </a:lnTo>
                    <a:lnTo>
                      <a:pt x="461" y="45095"/>
                    </a:lnTo>
                    <a:lnTo>
                      <a:pt x="252" y="45346"/>
                    </a:lnTo>
                    <a:lnTo>
                      <a:pt x="85" y="45639"/>
                    </a:lnTo>
                    <a:lnTo>
                      <a:pt x="1" y="45931"/>
                    </a:lnTo>
                    <a:lnTo>
                      <a:pt x="1" y="46265"/>
                    </a:lnTo>
                    <a:lnTo>
                      <a:pt x="1" y="46600"/>
                    </a:lnTo>
                    <a:lnTo>
                      <a:pt x="85" y="46934"/>
                    </a:lnTo>
                    <a:lnTo>
                      <a:pt x="252" y="47269"/>
                    </a:lnTo>
                    <a:lnTo>
                      <a:pt x="419" y="47561"/>
                    </a:lnTo>
                    <a:lnTo>
                      <a:pt x="670" y="47854"/>
                    </a:lnTo>
                    <a:lnTo>
                      <a:pt x="920" y="48063"/>
                    </a:lnTo>
                    <a:lnTo>
                      <a:pt x="1255" y="48230"/>
                    </a:lnTo>
                    <a:lnTo>
                      <a:pt x="1631" y="48355"/>
                    </a:lnTo>
                    <a:lnTo>
                      <a:pt x="2007" y="48397"/>
                    </a:lnTo>
                    <a:lnTo>
                      <a:pt x="2007" y="48397"/>
                    </a:lnTo>
                    <a:lnTo>
                      <a:pt x="2174" y="48397"/>
                    </a:lnTo>
                    <a:lnTo>
                      <a:pt x="2174" y="48397"/>
                    </a:lnTo>
                    <a:lnTo>
                      <a:pt x="65908" y="44176"/>
                    </a:lnTo>
                    <a:lnTo>
                      <a:pt x="65908" y="44176"/>
                    </a:lnTo>
                    <a:lnTo>
                      <a:pt x="48522" y="63651"/>
                    </a:lnTo>
                    <a:lnTo>
                      <a:pt x="48522" y="63651"/>
                    </a:lnTo>
                    <a:lnTo>
                      <a:pt x="45513" y="67037"/>
                    </a:lnTo>
                    <a:lnTo>
                      <a:pt x="45513" y="67037"/>
                    </a:lnTo>
                    <a:lnTo>
                      <a:pt x="45304" y="67287"/>
                    </a:lnTo>
                    <a:lnTo>
                      <a:pt x="45179" y="67580"/>
                    </a:lnTo>
                    <a:lnTo>
                      <a:pt x="45095" y="67831"/>
                    </a:lnTo>
                    <a:lnTo>
                      <a:pt x="45012" y="68123"/>
                    </a:lnTo>
                    <a:lnTo>
                      <a:pt x="45012" y="68416"/>
                    </a:lnTo>
                    <a:lnTo>
                      <a:pt x="45054" y="68708"/>
                    </a:lnTo>
                    <a:lnTo>
                      <a:pt x="45095" y="68959"/>
                    </a:lnTo>
                    <a:lnTo>
                      <a:pt x="45221" y="69252"/>
                    </a:lnTo>
                    <a:lnTo>
                      <a:pt x="45346" y="69502"/>
                    </a:lnTo>
                    <a:lnTo>
                      <a:pt x="45513" y="69711"/>
                    </a:lnTo>
                    <a:lnTo>
                      <a:pt x="45681" y="69920"/>
                    </a:lnTo>
                    <a:lnTo>
                      <a:pt x="45890" y="70087"/>
                    </a:lnTo>
                    <a:lnTo>
                      <a:pt x="46098" y="70213"/>
                    </a:lnTo>
                    <a:lnTo>
                      <a:pt x="46349" y="70338"/>
                    </a:lnTo>
                    <a:lnTo>
                      <a:pt x="46600" y="70380"/>
                    </a:lnTo>
                    <a:lnTo>
                      <a:pt x="46851" y="70422"/>
                    </a:lnTo>
                    <a:lnTo>
                      <a:pt x="46851" y="70422"/>
                    </a:lnTo>
                    <a:lnTo>
                      <a:pt x="47143" y="70380"/>
                    </a:lnTo>
                    <a:lnTo>
                      <a:pt x="47436" y="70296"/>
                    </a:lnTo>
                    <a:lnTo>
                      <a:pt x="47728" y="70087"/>
                    </a:lnTo>
                    <a:lnTo>
                      <a:pt x="47979" y="69837"/>
                    </a:lnTo>
                    <a:lnTo>
                      <a:pt x="47979" y="69837"/>
                    </a:lnTo>
                    <a:lnTo>
                      <a:pt x="68541" y="46767"/>
                    </a:lnTo>
                    <a:lnTo>
                      <a:pt x="68541" y="46767"/>
                    </a:lnTo>
                    <a:lnTo>
                      <a:pt x="71174" y="43800"/>
                    </a:lnTo>
                    <a:lnTo>
                      <a:pt x="71174" y="43800"/>
                    </a:lnTo>
                    <a:lnTo>
                      <a:pt x="122329" y="40414"/>
                    </a:lnTo>
                    <a:lnTo>
                      <a:pt x="122329" y="40414"/>
                    </a:lnTo>
                    <a:lnTo>
                      <a:pt x="90650" y="72470"/>
                    </a:lnTo>
                    <a:lnTo>
                      <a:pt x="90650" y="72470"/>
                    </a:lnTo>
                    <a:lnTo>
                      <a:pt x="90399" y="72720"/>
                    </a:lnTo>
                    <a:lnTo>
                      <a:pt x="90274" y="73013"/>
                    </a:lnTo>
                    <a:lnTo>
                      <a:pt x="90148" y="73306"/>
                    </a:lnTo>
                    <a:lnTo>
                      <a:pt x="90106" y="73556"/>
                    </a:lnTo>
                    <a:lnTo>
                      <a:pt x="90065" y="73849"/>
                    </a:lnTo>
                    <a:lnTo>
                      <a:pt x="90106" y="74141"/>
                    </a:lnTo>
                    <a:lnTo>
                      <a:pt x="90148" y="74392"/>
                    </a:lnTo>
                    <a:lnTo>
                      <a:pt x="90274" y="74643"/>
                    </a:lnTo>
                    <a:lnTo>
                      <a:pt x="90399" y="74894"/>
                    </a:lnTo>
                    <a:lnTo>
                      <a:pt x="90566" y="75144"/>
                    </a:lnTo>
                    <a:lnTo>
                      <a:pt x="90733" y="75312"/>
                    </a:lnTo>
                    <a:lnTo>
                      <a:pt x="90942" y="75479"/>
                    </a:lnTo>
                    <a:lnTo>
                      <a:pt x="91193" y="75646"/>
                    </a:lnTo>
                    <a:lnTo>
                      <a:pt x="91402" y="75730"/>
                    </a:lnTo>
                    <a:lnTo>
                      <a:pt x="91653" y="75813"/>
                    </a:lnTo>
                    <a:lnTo>
                      <a:pt x="91945" y="75813"/>
                    </a:lnTo>
                    <a:lnTo>
                      <a:pt x="91945" y="75813"/>
                    </a:lnTo>
                    <a:lnTo>
                      <a:pt x="92238" y="75813"/>
                    </a:lnTo>
                    <a:lnTo>
                      <a:pt x="92530" y="75688"/>
                    </a:lnTo>
                    <a:lnTo>
                      <a:pt x="92823" y="75562"/>
                    </a:lnTo>
                    <a:lnTo>
                      <a:pt x="93115" y="75312"/>
                    </a:lnTo>
                    <a:lnTo>
                      <a:pt x="93115" y="75312"/>
                    </a:lnTo>
                    <a:lnTo>
                      <a:pt x="127971" y="40038"/>
                    </a:lnTo>
                    <a:lnTo>
                      <a:pt x="127971" y="40038"/>
                    </a:lnTo>
                    <a:lnTo>
                      <a:pt x="175280" y="36862"/>
                    </a:lnTo>
                    <a:lnTo>
                      <a:pt x="175280" y="36862"/>
                    </a:lnTo>
                    <a:lnTo>
                      <a:pt x="142097" y="65866"/>
                    </a:lnTo>
                    <a:lnTo>
                      <a:pt x="142097" y="65866"/>
                    </a:lnTo>
                    <a:lnTo>
                      <a:pt x="141888" y="66117"/>
                    </a:lnTo>
                    <a:lnTo>
                      <a:pt x="141679" y="66368"/>
                    </a:lnTo>
                    <a:lnTo>
                      <a:pt x="141553" y="66619"/>
                    </a:lnTo>
                    <a:lnTo>
                      <a:pt x="141512" y="66911"/>
                    </a:lnTo>
                    <a:lnTo>
                      <a:pt x="141470" y="67204"/>
                    </a:lnTo>
                    <a:lnTo>
                      <a:pt x="141512" y="67455"/>
                    </a:lnTo>
                    <a:lnTo>
                      <a:pt x="141553" y="67747"/>
                    </a:lnTo>
                    <a:lnTo>
                      <a:pt x="141679" y="67998"/>
                    </a:lnTo>
                    <a:lnTo>
                      <a:pt x="141804" y="68207"/>
                    </a:lnTo>
                    <a:lnTo>
                      <a:pt x="141971" y="68458"/>
                    </a:lnTo>
                    <a:lnTo>
                      <a:pt x="142138" y="68667"/>
                    </a:lnTo>
                    <a:lnTo>
                      <a:pt x="142389" y="68834"/>
                    </a:lnTo>
                    <a:lnTo>
                      <a:pt x="142598" y="68959"/>
                    </a:lnTo>
                    <a:lnTo>
                      <a:pt x="142849" y="69084"/>
                    </a:lnTo>
                    <a:lnTo>
                      <a:pt x="143142" y="69126"/>
                    </a:lnTo>
                    <a:lnTo>
                      <a:pt x="143392" y="69168"/>
                    </a:lnTo>
                    <a:lnTo>
                      <a:pt x="143392" y="69168"/>
                    </a:lnTo>
                    <a:lnTo>
                      <a:pt x="143685" y="69126"/>
                    </a:lnTo>
                    <a:lnTo>
                      <a:pt x="143977" y="69043"/>
                    </a:lnTo>
                    <a:lnTo>
                      <a:pt x="144270" y="68917"/>
                    </a:lnTo>
                    <a:lnTo>
                      <a:pt x="144562" y="68667"/>
                    </a:lnTo>
                    <a:lnTo>
                      <a:pt x="144562" y="68667"/>
                    </a:lnTo>
                    <a:lnTo>
                      <a:pt x="179627" y="38074"/>
                    </a:lnTo>
                    <a:lnTo>
                      <a:pt x="179627" y="38074"/>
                    </a:lnTo>
                    <a:lnTo>
                      <a:pt x="179752" y="37907"/>
                    </a:lnTo>
                    <a:lnTo>
                      <a:pt x="179919" y="37740"/>
                    </a:lnTo>
                    <a:lnTo>
                      <a:pt x="180003" y="37531"/>
                    </a:lnTo>
                    <a:lnTo>
                      <a:pt x="180086" y="37364"/>
                    </a:lnTo>
                    <a:lnTo>
                      <a:pt x="180212" y="36946"/>
                    </a:lnTo>
                    <a:lnTo>
                      <a:pt x="180212" y="36528"/>
                    </a:lnTo>
                    <a:lnTo>
                      <a:pt x="180212" y="36528"/>
                    </a:lnTo>
                    <a:lnTo>
                      <a:pt x="203031" y="35023"/>
                    </a:lnTo>
                    <a:lnTo>
                      <a:pt x="203031" y="35023"/>
                    </a:lnTo>
                    <a:lnTo>
                      <a:pt x="203449" y="34940"/>
                    </a:lnTo>
                    <a:lnTo>
                      <a:pt x="203783" y="34814"/>
                    </a:lnTo>
                    <a:lnTo>
                      <a:pt x="204034" y="34647"/>
                    </a:lnTo>
                    <a:lnTo>
                      <a:pt x="204243" y="34396"/>
                    </a:lnTo>
                    <a:lnTo>
                      <a:pt x="204410" y="34104"/>
                    </a:lnTo>
                    <a:lnTo>
                      <a:pt x="204493" y="33811"/>
                    </a:lnTo>
                    <a:lnTo>
                      <a:pt x="204493" y="33477"/>
                    </a:lnTo>
                    <a:lnTo>
                      <a:pt x="204493" y="33143"/>
                    </a:lnTo>
                    <a:lnTo>
                      <a:pt x="204410" y="32808"/>
                    </a:lnTo>
                    <a:lnTo>
                      <a:pt x="204243" y="32474"/>
                    </a:lnTo>
                    <a:lnTo>
                      <a:pt x="204076" y="32181"/>
                    </a:lnTo>
                    <a:lnTo>
                      <a:pt x="203825" y="31889"/>
                    </a:lnTo>
                    <a:lnTo>
                      <a:pt x="203574" y="31680"/>
                    </a:lnTo>
                    <a:lnTo>
                      <a:pt x="203240" y="31513"/>
                    </a:lnTo>
                    <a:lnTo>
                      <a:pt x="202864" y="31387"/>
                    </a:lnTo>
                    <a:lnTo>
                      <a:pt x="202487" y="31345"/>
                    </a:lnTo>
                    <a:lnTo>
                      <a:pt x="202487" y="31345"/>
                    </a:lnTo>
                    <a:lnTo>
                      <a:pt x="202320" y="31345"/>
                    </a:lnTo>
                    <a:lnTo>
                      <a:pt x="202320" y="31345"/>
                    </a:lnTo>
                    <a:lnTo>
                      <a:pt x="176534" y="33059"/>
                    </a:lnTo>
                    <a:lnTo>
                      <a:pt x="176534" y="33059"/>
                    </a:lnTo>
                    <a:lnTo>
                      <a:pt x="136664" y="5141"/>
                    </a:lnTo>
                    <a:lnTo>
                      <a:pt x="136664" y="5141"/>
                    </a:lnTo>
                    <a:lnTo>
                      <a:pt x="130687" y="920"/>
                    </a:lnTo>
                    <a:lnTo>
                      <a:pt x="130687" y="920"/>
                    </a:lnTo>
                    <a:lnTo>
                      <a:pt x="130395" y="753"/>
                    </a:lnTo>
                    <a:lnTo>
                      <a:pt x="130144" y="669"/>
                    </a:lnTo>
                    <a:lnTo>
                      <a:pt x="129893" y="586"/>
                    </a:lnTo>
                    <a:lnTo>
                      <a:pt x="129642" y="586"/>
                    </a:lnTo>
                    <a:lnTo>
                      <a:pt x="129642" y="586"/>
                    </a:lnTo>
                    <a:lnTo>
                      <a:pt x="129350" y="586"/>
                    </a:lnTo>
                    <a:lnTo>
                      <a:pt x="129099" y="669"/>
                    </a:lnTo>
                    <a:lnTo>
                      <a:pt x="128848" y="795"/>
                    </a:lnTo>
                    <a:lnTo>
                      <a:pt x="128598" y="962"/>
                    </a:lnTo>
                    <a:lnTo>
                      <a:pt x="128389" y="1129"/>
                    </a:lnTo>
                    <a:lnTo>
                      <a:pt x="128221" y="1380"/>
                    </a:lnTo>
                    <a:lnTo>
                      <a:pt x="128054" y="1631"/>
                    </a:lnTo>
                    <a:lnTo>
                      <a:pt x="127929" y="1881"/>
                    </a:lnTo>
                    <a:lnTo>
                      <a:pt x="127845" y="2174"/>
                    </a:lnTo>
                    <a:lnTo>
                      <a:pt x="127804" y="2425"/>
                    </a:lnTo>
                    <a:lnTo>
                      <a:pt x="127804" y="2717"/>
                    </a:lnTo>
                    <a:lnTo>
                      <a:pt x="127845" y="3010"/>
                    </a:lnTo>
                    <a:lnTo>
                      <a:pt x="127971" y="3302"/>
                    </a:lnTo>
                    <a:lnTo>
                      <a:pt x="128138" y="3553"/>
                    </a:lnTo>
                    <a:lnTo>
                      <a:pt x="128347" y="3804"/>
                    </a:lnTo>
                    <a:lnTo>
                      <a:pt x="128598" y="4055"/>
                    </a:lnTo>
                    <a:lnTo>
                      <a:pt x="128598" y="4055"/>
                    </a:lnTo>
                    <a:lnTo>
                      <a:pt x="170558" y="33477"/>
                    </a:lnTo>
                    <a:lnTo>
                      <a:pt x="170558" y="33477"/>
                    </a:lnTo>
                    <a:lnTo>
                      <a:pt x="134490" y="35859"/>
                    </a:lnTo>
                    <a:lnTo>
                      <a:pt x="134490" y="35859"/>
                    </a:lnTo>
                    <a:lnTo>
                      <a:pt x="127720" y="36319"/>
                    </a:lnTo>
                    <a:lnTo>
                      <a:pt x="127720" y="36319"/>
                    </a:lnTo>
                    <a:lnTo>
                      <a:pt x="87306" y="4974"/>
                    </a:lnTo>
                    <a:lnTo>
                      <a:pt x="87306" y="4974"/>
                    </a:lnTo>
                    <a:lnTo>
                      <a:pt x="81413" y="377"/>
                    </a:lnTo>
                    <a:lnTo>
                      <a:pt x="81413" y="377"/>
                    </a:lnTo>
                    <a:lnTo>
                      <a:pt x="81163" y="210"/>
                    </a:lnTo>
                    <a:lnTo>
                      <a:pt x="80870" y="84"/>
                    </a:lnTo>
                    <a:lnTo>
                      <a:pt x="80619" y="42"/>
                    </a:lnTo>
                    <a:lnTo>
                      <a:pt x="8036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02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43127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965" y="4622145"/>
            <a:ext cx="10803096" cy="1428602"/>
          </a:xfrm>
        </p:spPr>
        <p:txBody>
          <a:bodyPr anchor="t"/>
          <a:lstStyle>
            <a:lvl1pPr algn="l">
              <a:defRPr sz="5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3965" y="3048685"/>
            <a:ext cx="10803096" cy="1573460"/>
          </a:xfrm>
        </p:spPr>
        <p:txBody>
          <a:bodyPr anchor="b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5686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1372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70585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27447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84309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41171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98033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54895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4118-0A9A-4722-876B-49330840FB8C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CDD64-68F5-4FBD-912C-56BF41191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15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476" y="1678359"/>
            <a:ext cx="5613374" cy="4747023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0675" y="1678359"/>
            <a:ext cx="5613374" cy="4747023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4118-0A9A-4722-876B-49330840FB8C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CDD64-68F5-4FBD-912C-56BF41191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252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476" y="1610092"/>
            <a:ext cx="5615581" cy="671010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8620" indent="0">
              <a:buNone/>
              <a:defRPr sz="2500" b="1"/>
            </a:lvl2pPr>
            <a:lvl3pPr marL="1137239" indent="0">
              <a:buNone/>
              <a:defRPr sz="2200" b="1"/>
            </a:lvl3pPr>
            <a:lvl4pPr marL="1705859" indent="0">
              <a:buNone/>
              <a:defRPr sz="2000" b="1"/>
            </a:lvl4pPr>
            <a:lvl5pPr marL="2274479" indent="0">
              <a:buNone/>
              <a:defRPr sz="2000" b="1"/>
            </a:lvl5pPr>
            <a:lvl6pPr marL="2843098" indent="0">
              <a:buNone/>
              <a:defRPr sz="2000" b="1"/>
            </a:lvl6pPr>
            <a:lvl7pPr marL="3411718" indent="0">
              <a:buNone/>
              <a:defRPr sz="2000" b="1"/>
            </a:lvl7pPr>
            <a:lvl8pPr marL="3980337" indent="0">
              <a:buNone/>
              <a:defRPr sz="2000" b="1"/>
            </a:lvl8pPr>
            <a:lvl9pPr marL="4548957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5476" y="2281102"/>
            <a:ext cx="5615581" cy="4144279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6263" y="1610092"/>
            <a:ext cx="5617787" cy="671010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8620" indent="0">
              <a:buNone/>
              <a:defRPr sz="2500" b="1"/>
            </a:lvl2pPr>
            <a:lvl3pPr marL="1137239" indent="0">
              <a:buNone/>
              <a:defRPr sz="2200" b="1"/>
            </a:lvl3pPr>
            <a:lvl4pPr marL="1705859" indent="0">
              <a:buNone/>
              <a:defRPr sz="2000" b="1"/>
            </a:lvl4pPr>
            <a:lvl5pPr marL="2274479" indent="0">
              <a:buNone/>
              <a:defRPr sz="2000" b="1"/>
            </a:lvl5pPr>
            <a:lvl6pPr marL="2843098" indent="0">
              <a:buNone/>
              <a:defRPr sz="2000" b="1"/>
            </a:lvl6pPr>
            <a:lvl7pPr marL="3411718" indent="0">
              <a:buNone/>
              <a:defRPr sz="2000" b="1"/>
            </a:lvl7pPr>
            <a:lvl8pPr marL="3980337" indent="0">
              <a:buNone/>
              <a:defRPr sz="2000" b="1"/>
            </a:lvl8pPr>
            <a:lvl9pPr marL="4548957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6263" y="2281102"/>
            <a:ext cx="5617787" cy="4144279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4118-0A9A-4722-876B-49330840FB8C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CDD64-68F5-4FBD-912C-56BF41191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342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4118-0A9A-4722-876B-49330840FB8C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CDD64-68F5-4FBD-912C-56BF41191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76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4118-0A9A-4722-876B-49330840FB8C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CDD64-68F5-4FBD-912C-56BF41191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010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477" y="286386"/>
            <a:ext cx="4181346" cy="1218808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9071" y="286387"/>
            <a:ext cx="7104978" cy="6138995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477" y="1505195"/>
            <a:ext cx="4181346" cy="4920187"/>
          </a:xfrm>
        </p:spPr>
        <p:txBody>
          <a:bodyPr/>
          <a:lstStyle>
            <a:lvl1pPr marL="0" indent="0">
              <a:buNone/>
              <a:defRPr sz="1700"/>
            </a:lvl1pPr>
            <a:lvl2pPr marL="568620" indent="0">
              <a:buNone/>
              <a:defRPr sz="1500"/>
            </a:lvl2pPr>
            <a:lvl3pPr marL="1137239" indent="0">
              <a:buNone/>
              <a:defRPr sz="1200"/>
            </a:lvl3pPr>
            <a:lvl4pPr marL="1705859" indent="0">
              <a:buNone/>
              <a:defRPr sz="1100"/>
            </a:lvl4pPr>
            <a:lvl5pPr marL="2274479" indent="0">
              <a:buNone/>
              <a:defRPr sz="1100"/>
            </a:lvl5pPr>
            <a:lvl6pPr marL="2843098" indent="0">
              <a:buNone/>
              <a:defRPr sz="1100"/>
            </a:lvl6pPr>
            <a:lvl7pPr marL="3411718" indent="0">
              <a:buNone/>
              <a:defRPr sz="1100"/>
            </a:lvl7pPr>
            <a:lvl8pPr marL="3980337" indent="0">
              <a:buNone/>
              <a:defRPr sz="1100"/>
            </a:lvl8pPr>
            <a:lvl9pPr marL="454895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4118-0A9A-4722-876B-49330840FB8C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CDD64-68F5-4FBD-912C-56BF41191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09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1156" y="5035074"/>
            <a:ext cx="7625715" cy="594419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91156" y="642704"/>
            <a:ext cx="7625715" cy="4315778"/>
          </a:xfrm>
        </p:spPr>
        <p:txBody>
          <a:bodyPr/>
          <a:lstStyle>
            <a:lvl1pPr marL="0" indent="0">
              <a:buNone/>
              <a:defRPr sz="4000"/>
            </a:lvl1pPr>
            <a:lvl2pPr marL="568620" indent="0">
              <a:buNone/>
              <a:defRPr sz="3500"/>
            </a:lvl2pPr>
            <a:lvl3pPr marL="1137239" indent="0">
              <a:buNone/>
              <a:defRPr sz="3000"/>
            </a:lvl3pPr>
            <a:lvl4pPr marL="1705859" indent="0">
              <a:buNone/>
              <a:defRPr sz="2500"/>
            </a:lvl4pPr>
            <a:lvl5pPr marL="2274479" indent="0">
              <a:buNone/>
              <a:defRPr sz="2500"/>
            </a:lvl5pPr>
            <a:lvl6pPr marL="2843098" indent="0">
              <a:buNone/>
              <a:defRPr sz="2500"/>
            </a:lvl6pPr>
            <a:lvl7pPr marL="3411718" indent="0">
              <a:buNone/>
              <a:defRPr sz="2500"/>
            </a:lvl7pPr>
            <a:lvl8pPr marL="3980337" indent="0">
              <a:buNone/>
              <a:defRPr sz="2500"/>
            </a:lvl8pPr>
            <a:lvl9pPr marL="4548957" indent="0">
              <a:buNone/>
              <a:defRPr sz="2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91156" y="5629493"/>
            <a:ext cx="7625715" cy="844174"/>
          </a:xfrm>
        </p:spPr>
        <p:txBody>
          <a:bodyPr/>
          <a:lstStyle>
            <a:lvl1pPr marL="0" indent="0">
              <a:buNone/>
              <a:defRPr sz="1700"/>
            </a:lvl1pPr>
            <a:lvl2pPr marL="568620" indent="0">
              <a:buNone/>
              <a:defRPr sz="1500"/>
            </a:lvl2pPr>
            <a:lvl3pPr marL="1137239" indent="0">
              <a:buNone/>
              <a:defRPr sz="1200"/>
            </a:lvl3pPr>
            <a:lvl4pPr marL="1705859" indent="0">
              <a:buNone/>
              <a:defRPr sz="1100"/>
            </a:lvl4pPr>
            <a:lvl5pPr marL="2274479" indent="0">
              <a:buNone/>
              <a:defRPr sz="1100"/>
            </a:lvl5pPr>
            <a:lvl6pPr marL="2843098" indent="0">
              <a:buNone/>
              <a:defRPr sz="1100"/>
            </a:lvl6pPr>
            <a:lvl7pPr marL="3411718" indent="0">
              <a:buNone/>
              <a:defRPr sz="1100"/>
            </a:lvl7pPr>
            <a:lvl8pPr marL="3980337" indent="0">
              <a:buNone/>
              <a:defRPr sz="1100"/>
            </a:lvl8pPr>
            <a:lvl9pPr marL="454895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C4118-0A9A-4722-876B-49330840FB8C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CDD64-68F5-4FBD-912C-56BF41191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76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5476" y="288052"/>
            <a:ext cx="11438573" cy="1198827"/>
          </a:xfrm>
          <a:prstGeom prst="rect">
            <a:avLst/>
          </a:prstGeom>
        </p:spPr>
        <p:txBody>
          <a:bodyPr vert="horz" lIns="113724" tIns="56862" rIns="113724" bIns="56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476" y="1678359"/>
            <a:ext cx="11438573" cy="4747023"/>
          </a:xfrm>
          <a:prstGeom prst="rect">
            <a:avLst/>
          </a:prstGeom>
        </p:spPr>
        <p:txBody>
          <a:bodyPr vert="horz" lIns="113724" tIns="56862" rIns="113724" bIns="56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476" y="6666811"/>
            <a:ext cx="2965556" cy="382959"/>
          </a:xfrm>
          <a:prstGeom prst="rect">
            <a:avLst/>
          </a:prstGeom>
        </p:spPr>
        <p:txBody>
          <a:bodyPr vert="horz" lIns="113724" tIns="56862" rIns="113724" bIns="56862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C4118-0A9A-4722-876B-49330840FB8C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42421" y="6666811"/>
            <a:ext cx="4024683" cy="382959"/>
          </a:xfrm>
          <a:prstGeom prst="rect">
            <a:avLst/>
          </a:prstGeom>
        </p:spPr>
        <p:txBody>
          <a:bodyPr vert="horz" lIns="113724" tIns="56862" rIns="113724" bIns="56862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8493" y="6666811"/>
            <a:ext cx="2965556" cy="382959"/>
          </a:xfrm>
          <a:prstGeom prst="rect">
            <a:avLst/>
          </a:prstGeom>
        </p:spPr>
        <p:txBody>
          <a:bodyPr vert="horz" lIns="113724" tIns="56862" rIns="113724" bIns="56862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CDD64-68F5-4FBD-912C-56BF41191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977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9" r:id="rId18"/>
    <p:sldLayoutId id="2147483670" r:id="rId19"/>
    <p:sldLayoutId id="2147483671" r:id="rId20"/>
    <p:sldLayoutId id="2147483672" r:id="rId21"/>
    <p:sldLayoutId id="2147483673" r:id="rId22"/>
  </p:sldLayoutIdLst>
  <p:txStyles>
    <p:titleStyle>
      <a:lvl1pPr algn="ctr" defTabSz="1137239" rtl="0" eaLnBrk="1" latinLnBrk="0" hangingPunct="1">
        <a:spcBef>
          <a:spcPct val="0"/>
        </a:spcBef>
        <a:buNone/>
        <a:defRPr sz="5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6465" indent="-426465" algn="l" defTabSz="1137239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4007" indent="-355387" algn="l" defTabSz="1137239" rtl="0" eaLnBrk="1" latinLnBrk="0" hangingPunct="1">
        <a:spcBef>
          <a:spcPct val="20000"/>
        </a:spcBef>
        <a:buFont typeface="Arial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1549" indent="-284310" algn="l" defTabSz="1137239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0169" indent="-284310" algn="l" defTabSz="1137239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58788" indent="-284310" algn="l" defTabSz="1137239" rtl="0" eaLnBrk="1" latinLnBrk="0" hangingPunct="1">
        <a:spcBef>
          <a:spcPct val="20000"/>
        </a:spcBef>
        <a:buFont typeface="Arial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27408" indent="-284310" algn="l" defTabSz="1137239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696028" indent="-284310" algn="l" defTabSz="1137239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647" indent="-284310" algn="l" defTabSz="1137239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33267" indent="-284310" algn="l" defTabSz="1137239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3723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68620" algn="l" defTabSz="113723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37239" algn="l" defTabSz="113723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05859" algn="l" defTabSz="113723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74479" algn="l" defTabSz="113723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43098" algn="l" defTabSz="113723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11718" algn="l" defTabSz="113723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80337" algn="l" defTabSz="113723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48957" algn="l" defTabSz="113723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GIF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4.gif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5.wdp"/><Relationship Id="rId5" Type="http://schemas.openxmlformats.org/officeDocument/2006/relationships/image" Target="../media/image37.png"/><Relationship Id="rId10" Type="http://schemas.microsoft.com/office/2007/relationships/hdphoto" Target="../media/hdphoto7.wdp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f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fif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jpg"/><Relationship Id="rId4" Type="http://schemas.openxmlformats.org/officeDocument/2006/relationships/image" Target="../media/image6.png"/><Relationship Id="rId9" Type="http://schemas.openxmlformats.org/officeDocument/2006/relationships/image" Target="../media/image11.jf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jp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3.GIF"/><Relationship Id="rId7" Type="http://schemas.openxmlformats.org/officeDocument/2006/relationships/image" Target="../media/image6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GIF"/><Relationship Id="rId5" Type="http://schemas.openxmlformats.org/officeDocument/2006/relationships/image" Target="../media/image2.wmf"/><Relationship Id="rId10" Type="http://schemas.openxmlformats.org/officeDocument/2006/relationships/image" Target="../media/image69.png"/><Relationship Id="rId4" Type="http://schemas.openxmlformats.org/officeDocument/2006/relationships/image" Target="../media/image1.wmf"/><Relationship Id="rId9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3.xml"/><Relationship Id="rId4" Type="http://schemas.openxmlformats.org/officeDocument/2006/relationships/slide" Target="slide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WordArt 8"/>
          <p:cNvSpPr>
            <a:spLocks noChangeArrowheads="1" noChangeShapeType="1" noTextEdit="1"/>
          </p:cNvSpPr>
          <p:nvPr/>
        </p:nvSpPr>
        <p:spPr bwMode="auto">
          <a:xfrm>
            <a:off x="0" y="1358671"/>
            <a:ext cx="12709525" cy="327679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113724" tIns="56862" rIns="113724" bIns="56862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00" b="1" kern="10" dirty="0">
                <a:solidFill>
                  <a:schemeClr val="accent2">
                    <a:lumMod val="75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NHIỆT LIỆT CHÀO MỪNG</a:t>
            </a:r>
          </a:p>
          <a:p>
            <a:pPr algn="ctr"/>
            <a:r>
              <a:rPr lang="en-US" sz="600" b="1" kern="10" dirty="0">
                <a:solidFill>
                  <a:schemeClr val="accent2">
                    <a:lumMod val="75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QUÝ THẦY CÔ GIÁO VÀ CÁC EM HỌC SINH</a:t>
            </a:r>
          </a:p>
        </p:txBody>
      </p:sp>
      <p:sp>
        <p:nvSpPr>
          <p:cNvPr id="3078" name="Line 11"/>
          <p:cNvSpPr>
            <a:spLocks noChangeShapeType="1"/>
          </p:cNvSpPr>
          <p:nvPr/>
        </p:nvSpPr>
        <p:spPr bwMode="auto">
          <a:xfrm>
            <a:off x="2375705" y="6819995"/>
            <a:ext cx="7684374" cy="6118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13724" tIns="56862" rIns="113724" bIns="56862"/>
          <a:lstStyle/>
          <a:p>
            <a:endParaRPr lang="en-US"/>
          </a:p>
        </p:txBody>
      </p:sp>
      <p:pic>
        <p:nvPicPr>
          <p:cNvPr id="3079" name="Picture 9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97184" y="0"/>
            <a:ext cx="2012341" cy="167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3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24167" cy="167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4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306" y="5222771"/>
            <a:ext cx="2780209" cy="1921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2" descr="2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" y="5222771"/>
            <a:ext cx="2751525" cy="1709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192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  <p:bldP spid="205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42538190-A364-4B49-BB99-FA7A078E8771}"/>
              </a:ext>
            </a:extLst>
          </p:cNvPr>
          <p:cNvSpPr/>
          <p:nvPr/>
        </p:nvSpPr>
        <p:spPr>
          <a:xfrm>
            <a:off x="174976" y="501571"/>
            <a:ext cx="1105665" cy="844904"/>
          </a:xfrm>
          <a:prstGeom prst="rect">
            <a:avLst/>
          </a:prstGeom>
          <a:solidFill>
            <a:srgbClr val="FFF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53171">
              <a:defRPr/>
            </a:pPr>
            <a:endParaRPr lang="en-US" sz="1876">
              <a:solidFill>
                <a:srgbClr val="FFFAF4"/>
              </a:solidFill>
              <a:latin typeface="Arial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515A56A8-687A-4BA2-BDB8-0E761017CEF5}"/>
              </a:ext>
            </a:extLst>
          </p:cNvPr>
          <p:cNvSpPr/>
          <p:nvPr/>
        </p:nvSpPr>
        <p:spPr>
          <a:xfrm>
            <a:off x="143202" y="403214"/>
            <a:ext cx="12057942" cy="6767822"/>
          </a:xfrm>
          <a:prstGeom prst="rect">
            <a:avLst/>
          </a:prstGeom>
          <a:solidFill>
            <a:srgbClr val="FFF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53171">
              <a:defRPr/>
            </a:pPr>
            <a:endParaRPr lang="en-US" sz="1876" dirty="0">
              <a:solidFill>
                <a:srgbClr val="FFFAF4"/>
              </a:solidFill>
              <a:latin typeface="Arial"/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13964786-BA7D-41E1-8257-8F6A7AEBC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762" y="1380166"/>
            <a:ext cx="12106740" cy="3229106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198FAC1A-8794-4F07-A32B-F7F7DAD14E79}"/>
              </a:ext>
            </a:extLst>
          </p:cNvPr>
          <p:cNvSpPr txBox="1"/>
          <p:nvPr/>
        </p:nvSpPr>
        <p:spPr>
          <a:xfrm>
            <a:off x="920944" y="2096518"/>
            <a:ext cx="2805031" cy="1685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Phát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triển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hướng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thâm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canh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, CN 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tiên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tiến</a:t>
            </a:r>
            <a:endParaRPr lang="en-US" sz="2400" dirty="0">
              <a:solidFill>
                <a:srgbClr val="FFFFFF"/>
              </a:solidFill>
              <a:latin typeface="Arial" panose="020B0604020202020204" pitchFamily="34" charset="0"/>
              <a:ea typeface="#9Slide03 Roboto Condensed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50D6E21-D327-4ECD-BBD7-87E5B71DE991}"/>
              </a:ext>
            </a:extLst>
          </p:cNvPr>
          <p:cNvSpPr txBox="1"/>
          <p:nvPr/>
        </p:nvSpPr>
        <p:spPr>
          <a:xfrm>
            <a:off x="4952245" y="2064945"/>
            <a:ext cx="2904325" cy="1685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Trồng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trọt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trọng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chủ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yếu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lúa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mì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lúa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gạo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…</a:t>
            </a:r>
            <a:endParaRPr lang="vi-VN" sz="2400" dirty="0">
              <a:solidFill>
                <a:srgbClr val="FFFFFF"/>
              </a:solidFill>
              <a:latin typeface="Arial" panose="020B0604020202020204" pitchFamily="34" charset="0"/>
              <a:ea typeface="#9Slide03 Roboto Condensed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A92F327-B80F-44A7-B3E5-43310F59FD10}"/>
              </a:ext>
            </a:extLst>
          </p:cNvPr>
          <p:cNvSpPr txBox="1"/>
          <p:nvPr/>
        </p:nvSpPr>
        <p:spPr>
          <a:xfrm>
            <a:off x="9174162" y="2304428"/>
            <a:ext cx="2743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Chăn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nuôi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tương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phát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triển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bò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lợn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gà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… 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áp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CN 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tiên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tiến</a:t>
            </a:r>
            <a:endParaRPr lang="en-US" sz="2400" dirty="0">
              <a:solidFill>
                <a:srgbClr val="FFFFFF"/>
              </a:solidFill>
              <a:latin typeface="Arial" panose="020B0604020202020204" pitchFamily="34" charset="0"/>
              <a:ea typeface="#9Slide03 Roboto Condensed" panose="020000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88" name="Đồ họa 1">
            <a:extLst>
              <a:ext uri="{FF2B5EF4-FFF2-40B4-BE49-F238E27FC236}">
                <a16:creationId xmlns:a16="http://schemas.microsoft.com/office/drawing/2014/main" id="{06D8F8DE-51D8-4125-97CF-335BA0833999}"/>
              </a:ext>
            </a:extLst>
          </p:cNvPr>
          <p:cNvGrpSpPr/>
          <p:nvPr/>
        </p:nvGrpSpPr>
        <p:grpSpPr>
          <a:xfrm>
            <a:off x="5338123" y="21927"/>
            <a:ext cx="2704622" cy="1290811"/>
            <a:chOff x="6878002" y="3052762"/>
            <a:chExt cx="1369694" cy="596265"/>
          </a:xfrm>
          <a:solidFill>
            <a:srgbClr val="000000"/>
          </a:solidFill>
        </p:grpSpPr>
        <p:sp>
          <p:nvSpPr>
            <p:cNvPr id="90" name="Hình tự do: Hình 58">
              <a:extLst>
                <a:ext uri="{FF2B5EF4-FFF2-40B4-BE49-F238E27FC236}">
                  <a16:creationId xmlns:a16="http://schemas.microsoft.com/office/drawing/2014/main" id="{71D130E8-D971-4E82-8351-3AF5F0542207}"/>
                </a:ext>
              </a:extLst>
            </p:cNvPr>
            <p:cNvSpPr/>
            <p:nvPr/>
          </p:nvSpPr>
          <p:spPr>
            <a:xfrm>
              <a:off x="6878002" y="3052762"/>
              <a:ext cx="1369694" cy="596265"/>
            </a:xfrm>
            <a:custGeom>
              <a:avLst/>
              <a:gdLst>
                <a:gd name="connsiteX0" fmla="*/ 1271588 w 1369694"/>
                <a:gd name="connsiteY0" fmla="*/ 305753 h 596265"/>
                <a:gd name="connsiteX1" fmla="*/ 1271588 w 1369694"/>
                <a:gd name="connsiteY1" fmla="*/ 0 h 596265"/>
                <a:gd name="connsiteX2" fmla="*/ 99060 w 1369694"/>
                <a:gd name="connsiteY2" fmla="*/ 0 h 596265"/>
                <a:gd name="connsiteX3" fmla="*/ 99060 w 1369694"/>
                <a:gd name="connsiteY3" fmla="*/ 305753 h 596265"/>
                <a:gd name="connsiteX4" fmla="*/ 0 w 1369694"/>
                <a:gd name="connsiteY4" fmla="*/ 305753 h 596265"/>
                <a:gd name="connsiteX5" fmla="*/ 684847 w 1369694"/>
                <a:gd name="connsiteY5" fmla="*/ 596265 h 596265"/>
                <a:gd name="connsiteX6" fmla="*/ 1369695 w 1369694"/>
                <a:gd name="connsiteY6" fmla="*/ 305753 h 59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9694" h="596265">
                  <a:moveTo>
                    <a:pt x="1271588" y="305753"/>
                  </a:moveTo>
                  <a:lnTo>
                    <a:pt x="1271588" y="0"/>
                  </a:lnTo>
                  <a:lnTo>
                    <a:pt x="99060" y="0"/>
                  </a:lnTo>
                  <a:lnTo>
                    <a:pt x="99060" y="305753"/>
                  </a:lnTo>
                  <a:lnTo>
                    <a:pt x="0" y="305753"/>
                  </a:lnTo>
                  <a:lnTo>
                    <a:pt x="684847" y="596265"/>
                  </a:lnTo>
                  <a:lnTo>
                    <a:pt x="1369695" y="305753"/>
                  </a:lnTo>
                  <a:close/>
                </a:path>
              </a:pathLst>
            </a:custGeom>
            <a:solidFill>
              <a:srgbClr val="30303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085">
                <a:latin typeface="#9Slide03 Roboto Medium" panose="02000000000000000000" pitchFamily="2" charset="0"/>
                <a:ea typeface="#9Slide03 Roboto Medium" panose="02000000000000000000" pitchFamily="2" charset="0"/>
              </a:endParaRPr>
            </a:p>
          </p:txBody>
        </p:sp>
        <p:sp>
          <p:nvSpPr>
            <p:cNvPr id="91" name="Hình tự do: Hình 59">
              <a:extLst>
                <a:ext uri="{FF2B5EF4-FFF2-40B4-BE49-F238E27FC236}">
                  <a16:creationId xmlns:a16="http://schemas.microsoft.com/office/drawing/2014/main" id="{AFE969BC-10C7-44DB-9C2C-5918BCE7C803}"/>
                </a:ext>
              </a:extLst>
            </p:cNvPr>
            <p:cNvSpPr/>
            <p:nvPr/>
          </p:nvSpPr>
          <p:spPr>
            <a:xfrm>
              <a:off x="7564755" y="3052762"/>
              <a:ext cx="682942" cy="596265"/>
            </a:xfrm>
            <a:custGeom>
              <a:avLst/>
              <a:gdLst>
                <a:gd name="connsiteX0" fmla="*/ 584835 w 682942"/>
                <a:gd name="connsiteY0" fmla="*/ 305753 h 596265"/>
                <a:gd name="connsiteX1" fmla="*/ 584835 w 682942"/>
                <a:gd name="connsiteY1" fmla="*/ 0 h 596265"/>
                <a:gd name="connsiteX2" fmla="*/ 0 w 682942"/>
                <a:gd name="connsiteY2" fmla="*/ 0 h 596265"/>
                <a:gd name="connsiteX3" fmla="*/ 0 w 682942"/>
                <a:gd name="connsiteY3" fmla="*/ 596265 h 596265"/>
                <a:gd name="connsiteX4" fmla="*/ 682942 w 682942"/>
                <a:gd name="connsiteY4" fmla="*/ 305753 h 59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2942" h="596265">
                  <a:moveTo>
                    <a:pt x="584835" y="305753"/>
                  </a:moveTo>
                  <a:lnTo>
                    <a:pt x="584835" y="0"/>
                  </a:lnTo>
                  <a:lnTo>
                    <a:pt x="0" y="0"/>
                  </a:lnTo>
                  <a:lnTo>
                    <a:pt x="0" y="596265"/>
                  </a:lnTo>
                  <a:lnTo>
                    <a:pt x="682942" y="305753"/>
                  </a:lnTo>
                  <a:close/>
                </a:path>
              </a:pathLst>
            </a:custGeom>
            <a:solidFill>
              <a:srgbClr val="4040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085">
                <a:latin typeface="#9Slide03 Roboto Medium" panose="02000000000000000000" pitchFamily="2" charset="0"/>
                <a:ea typeface="#9Slide03 Roboto Medium" panose="02000000000000000000" pitchFamily="2" charset="0"/>
              </a:endParaRPr>
            </a:p>
          </p:txBody>
        </p:sp>
        <p:sp>
          <p:nvSpPr>
            <p:cNvPr id="92" name="Hình tự do: Hình 60">
              <a:extLst>
                <a:ext uri="{FF2B5EF4-FFF2-40B4-BE49-F238E27FC236}">
                  <a16:creationId xmlns:a16="http://schemas.microsoft.com/office/drawing/2014/main" id="{64FE10C0-10C4-475C-B6CC-D991A2F1F695}"/>
                </a:ext>
              </a:extLst>
            </p:cNvPr>
            <p:cNvSpPr/>
            <p:nvPr/>
          </p:nvSpPr>
          <p:spPr>
            <a:xfrm>
              <a:off x="7009447" y="3086100"/>
              <a:ext cx="1106805" cy="521017"/>
            </a:xfrm>
            <a:custGeom>
              <a:avLst/>
              <a:gdLst>
                <a:gd name="connsiteX0" fmla="*/ 568643 w 1106805"/>
                <a:gd name="connsiteY0" fmla="*/ 521017 h 521017"/>
                <a:gd name="connsiteX1" fmla="*/ 565785 w 1106805"/>
                <a:gd name="connsiteY1" fmla="*/ 514350 h 521017"/>
                <a:gd name="connsiteX2" fmla="*/ 593408 w 1106805"/>
                <a:gd name="connsiteY2" fmla="*/ 502920 h 521017"/>
                <a:gd name="connsiteX3" fmla="*/ 596265 w 1106805"/>
                <a:gd name="connsiteY3" fmla="*/ 509588 h 521017"/>
                <a:gd name="connsiteX4" fmla="*/ 568643 w 1106805"/>
                <a:gd name="connsiteY4" fmla="*/ 521017 h 521017"/>
                <a:gd name="connsiteX5" fmla="*/ 538163 w 1106805"/>
                <a:gd name="connsiteY5" fmla="*/ 520065 h 521017"/>
                <a:gd name="connsiteX6" fmla="*/ 510540 w 1106805"/>
                <a:gd name="connsiteY6" fmla="*/ 508635 h 521017"/>
                <a:gd name="connsiteX7" fmla="*/ 513397 w 1106805"/>
                <a:gd name="connsiteY7" fmla="*/ 501967 h 521017"/>
                <a:gd name="connsiteX8" fmla="*/ 541020 w 1106805"/>
                <a:gd name="connsiteY8" fmla="*/ 513397 h 521017"/>
                <a:gd name="connsiteX9" fmla="*/ 538163 w 1106805"/>
                <a:gd name="connsiteY9" fmla="*/ 520065 h 521017"/>
                <a:gd name="connsiteX10" fmla="*/ 623888 w 1106805"/>
                <a:gd name="connsiteY10" fmla="*/ 497205 h 521017"/>
                <a:gd name="connsiteX11" fmla="*/ 621030 w 1106805"/>
                <a:gd name="connsiteY11" fmla="*/ 490538 h 521017"/>
                <a:gd name="connsiteX12" fmla="*/ 648653 w 1106805"/>
                <a:gd name="connsiteY12" fmla="*/ 479108 h 521017"/>
                <a:gd name="connsiteX13" fmla="*/ 651510 w 1106805"/>
                <a:gd name="connsiteY13" fmla="*/ 485775 h 521017"/>
                <a:gd name="connsiteX14" fmla="*/ 623888 w 1106805"/>
                <a:gd name="connsiteY14" fmla="*/ 497205 h 521017"/>
                <a:gd name="connsiteX15" fmla="*/ 482918 w 1106805"/>
                <a:gd name="connsiteY15" fmla="*/ 497205 h 521017"/>
                <a:gd name="connsiteX16" fmla="*/ 455295 w 1106805"/>
                <a:gd name="connsiteY16" fmla="*/ 485775 h 521017"/>
                <a:gd name="connsiteX17" fmla="*/ 458153 w 1106805"/>
                <a:gd name="connsiteY17" fmla="*/ 479108 h 521017"/>
                <a:gd name="connsiteX18" fmla="*/ 485775 w 1106805"/>
                <a:gd name="connsiteY18" fmla="*/ 490538 h 521017"/>
                <a:gd name="connsiteX19" fmla="*/ 482918 w 1106805"/>
                <a:gd name="connsiteY19" fmla="*/ 497205 h 521017"/>
                <a:gd name="connsiteX20" fmla="*/ 679133 w 1106805"/>
                <a:gd name="connsiteY20" fmla="*/ 474345 h 521017"/>
                <a:gd name="connsiteX21" fmla="*/ 676275 w 1106805"/>
                <a:gd name="connsiteY21" fmla="*/ 467678 h 521017"/>
                <a:gd name="connsiteX22" fmla="*/ 703897 w 1106805"/>
                <a:gd name="connsiteY22" fmla="*/ 456247 h 521017"/>
                <a:gd name="connsiteX23" fmla="*/ 706755 w 1106805"/>
                <a:gd name="connsiteY23" fmla="*/ 462915 h 521017"/>
                <a:gd name="connsiteX24" fmla="*/ 679133 w 1106805"/>
                <a:gd name="connsiteY24" fmla="*/ 474345 h 521017"/>
                <a:gd name="connsiteX25" fmla="*/ 427672 w 1106805"/>
                <a:gd name="connsiteY25" fmla="*/ 473392 h 521017"/>
                <a:gd name="connsiteX26" fmla="*/ 400050 w 1106805"/>
                <a:gd name="connsiteY26" fmla="*/ 461963 h 521017"/>
                <a:gd name="connsiteX27" fmla="*/ 402908 w 1106805"/>
                <a:gd name="connsiteY27" fmla="*/ 455295 h 521017"/>
                <a:gd name="connsiteX28" fmla="*/ 430530 w 1106805"/>
                <a:gd name="connsiteY28" fmla="*/ 466725 h 521017"/>
                <a:gd name="connsiteX29" fmla="*/ 427672 w 1106805"/>
                <a:gd name="connsiteY29" fmla="*/ 473392 h 521017"/>
                <a:gd name="connsiteX30" fmla="*/ 734378 w 1106805"/>
                <a:gd name="connsiteY30" fmla="*/ 450533 h 521017"/>
                <a:gd name="connsiteX31" fmla="*/ 731520 w 1106805"/>
                <a:gd name="connsiteY31" fmla="*/ 443865 h 521017"/>
                <a:gd name="connsiteX32" fmla="*/ 759143 w 1106805"/>
                <a:gd name="connsiteY32" fmla="*/ 432435 h 521017"/>
                <a:gd name="connsiteX33" fmla="*/ 762000 w 1106805"/>
                <a:gd name="connsiteY33" fmla="*/ 439103 h 521017"/>
                <a:gd name="connsiteX34" fmla="*/ 734378 w 1106805"/>
                <a:gd name="connsiteY34" fmla="*/ 450533 h 521017"/>
                <a:gd name="connsiteX35" fmla="*/ 372428 w 1106805"/>
                <a:gd name="connsiteY35" fmla="*/ 449580 h 521017"/>
                <a:gd name="connsiteX36" fmla="*/ 343853 w 1106805"/>
                <a:gd name="connsiteY36" fmla="*/ 438150 h 521017"/>
                <a:gd name="connsiteX37" fmla="*/ 346710 w 1106805"/>
                <a:gd name="connsiteY37" fmla="*/ 431483 h 521017"/>
                <a:gd name="connsiteX38" fmla="*/ 374333 w 1106805"/>
                <a:gd name="connsiteY38" fmla="*/ 442913 h 521017"/>
                <a:gd name="connsiteX39" fmla="*/ 372428 w 1106805"/>
                <a:gd name="connsiteY39" fmla="*/ 449580 h 521017"/>
                <a:gd name="connsiteX40" fmla="*/ 789622 w 1106805"/>
                <a:gd name="connsiteY40" fmla="*/ 426720 h 521017"/>
                <a:gd name="connsiteX41" fmla="*/ 786765 w 1106805"/>
                <a:gd name="connsiteY41" fmla="*/ 420053 h 521017"/>
                <a:gd name="connsiteX42" fmla="*/ 814388 w 1106805"/>
                <a:gd name="connsiteY42" fmla="*/ 408622 h 521017"/>
                <a:gd name="connsiteX43" fmla="*/ 817245 w 1106805"/>
                <a:gd name="connsiteY43" fmla="*/ 415290 h 521017"/>
                <a:gd name="connsiteX44" fmla="*/ 789622 w 1106805"/>
                <a:gd name="connsiteY44" fmla="*/ 426720 h 521017"/>
                <a:gd name="connsiteX45" fmla="*/ 316230 w 1106805"/>
                <a:gd name="connsiteY45" fmla="*/ 426720 h 521017"/>
                <a:gd name="connsiteX46" fmla="*/ 288608 w 1106805"/>
                <a:gd name="connsiteY46" fmla="*/ 415290 h 521017"/>
                <a:gd name="connsiteX47" fmla="*/ 291465 w 1106805"/>
                <a:gd name="connsiteY47" fmla="*/ 408622 h 521017"/>
                <a:gd name="connsiteX48" fmla="*/ 319088 w 1106805"/>
                <a:gd name="connsiteY48" fmla="*/ 420053 h 521017"/>
                <a:gd name="connsiteX49" fmla="*/ 316230 w 1106805"/>
                <a:gd name="connsiteY49" fmla="*/ 426720 h 521017"/>
                <a:gd name="connsiteX50" fmla="*/ 844868 w 1106805"/>
                <a:gd name="connsiteY50" fmla="*/ 403860 h 521017"/>
                <a:gd name="connsiteX51" fmla="*/ 842010 w 1106805"/>
                <a:gd name="connsiteY51" fmla="*/ 397192 h 521017"/>
                <a:gd name="connsiteX52" fmla="*/ 869633 w 1106805"/>
                <a:gd name="connsiteY52" fmla="*/ 385763 h 521017"/>
                <a:gd name="connsiteX53" fmla="*/ 872490 w 1106805"/>
                <a:gd name="connsiteY53" fmla="*/ 392430 h 521017"/>
                <a:gd name="connsiteX54" fmla="*/ 844868 w 1106805"/>
                <a:gd name="connsiteY54" fmla="*/ 403860 h 521017"/>
                <a:gd name="connsiteX55" fmla="*/ 260985 w 1106805"/>
                <a:gd name="connsiteY55" fmla="*/ 402908 h 521017"/>
                <a:gd name="connsiteX56" fmla="*/ 233363 w 1106805"/>
                <a:gd name="connsiteY56" fmla="*/ 391478 h 521017"/>
                <a:gd name="connsiteX57" fmla="*/ 236220 w 1106805"/>
                <a:gd name="connsiteY57" fmla="*/ 384810 h 521017"/>
                <a:gd name="connsiteX58" fmla="*/ 263843 w 1106805"/>
                <a:gd name="connsiteY58" fmla="*/ 396240 h 521017"/>
                <a:gd name="connsiteX59" fmla="*/ 260985 w 1106805"/>
                <a:gd name="connsiteY59" fmla="*/ 402908 h 521017"/>
                <a:gd name="connsiteX60" fmla="*/ 900113 w 1106805"/>
                <a:gd name="connsiteY60" fmla="*/ 380047 h 521017"/>
                <a:gd name="connsiteX61" fmla="*/ 897255 w 1106805"/>
                <a:gd name="connsiteY61" fmla="*/ 373380 h 521017"/>
                <a:gd name="connsiteX62" fmla="*/ 924878 w 1106805"/>
                <a:gd name="connsiteY62" fmla="*/ 361950 h 521017"/>
                <a:gd name="connsiteX63" fmla="*/ 927735 w 1106805"/>
                <a:gd name="connsiteY63" fmla="*/ 368617 h 521017"/>
                <a:gd name="connsiteX64" fmla="*/ 900113 w 1106805"/>
                <a:gd name="connsiteY64" fmla="*/ 380047 h 521017"/>
                <a:gd name="connsiteX65" fmla="*/ 205740 w 1106805"/>
                <a:gd name="connsiteY65" fmla="*/ 379095 h 521017"/>
                <a:gd name="connsiteX66" fmla="*/ 178118 w 1106805"/>
                <a:gd name="connsiteY66" fmla="*/ 367665 h 521017"/>
                <a:gd name="connsiteX67" fmla="*/ 180975 w 1106805"/>
                <a:gd name="connsiteY67" fmla="*/ 360997 h 521017"/>
                <a:gd name="connsiteX68" fmla="*/ 208597 w 1106805"/>
                <a:gd name="connsiteY68" fmla="*/ 372428 h 521017"/>
                <a:gd name="connsiteX69" fmla="*/ 205740 w 1106805"/>
                <a:gd name="connsiteY69" fmla="*/ 379095 h 521017"/>
                <a:gd name="connsiteX70" fmla="*/ 955358 w 1106805"/>
                <a:gd name="connsiteY70" fmla="*/ 356235 h 521017"/>
                <a:gd name="connsiteX71" fmla="*/ 952500 w 1106805"/>
                <a:gd name="connsiteY71" fmla="*/ 349567 h 521017"/>
                <a:gd name="connsiteX72" fmla="*/ 980122 w 1106805"/>
                <a:gd name="connsiteY72" fmla="*/ 338138 h 521017"/>
                <a:gd name="connsiteX73" fmla="*/ 982980 w 1106805"/>
                <a:gd name="connsiteY73" fmla="*/ 344805 h 521017"/>
                <a:gd name="connsiteX74" fmla="*/ 955358 w 1106805"/>
                <a:gd name="connsiteY74" fmla="*/ 356235 h 521017"/>
                <a:gd name="connsiteX75" fmla="*/ 150495 w 1106805"/>
                <a:gd name="connsiteY75" fmla="*/ 356235 h 521017"/>
                <a:gd name="connsiteX76" fmla="*/ 122872 w 1106805"/>
                <a:gd name="connsiteY76" fmla="*/ 344805 h 521017"/>
                <a:gd name="connsiteX77" fmla="*/ 125730 w 1106805"/>
                <a:gd name="connsiteY77" fmla="*/ 338138 h 521017"/>
                <a:gd name="connsiteX78" fmla="*/ 153353 w 1106805"/>
                <a:gd name="connsiteY78" fmla="*/ 349567 h 521017"/>
                <a:gd name="connsiteX79" fmla="*/ 150495 w 1106805"/>
                <a:gd name="connsiteY79" fmla="*/ 356235 h 521017"/>
                <a:gd name="connsiteX80" fmla="*/ 1011555 w 1106805"/>
                <a:gd name="connsiteY80" fmla="*/ 333375 h 521017"/>
                <a:gd name="connsiteX81" fmla="*/ 1008697 w 1106805"/>
                <a:gd name="connsiteY81" fmla="*/ 326708 h 521017"/>
                <a:gd name="connsiteX82" fmla="*/ 1036320 w 1106805"/>
                <a:gd name="connsiteY82" fmla="*/ 315278 h 521017"/>
                <a:gd name="connsiteX83" fmla="*/ 1039178 w 1106805"/>
                <a:gd name="connsiteY83" fmla="*/ 321945 h 521017"/>
                <a:gd name="connsiteX84" fmla="*/ 1011555 w 1106805"/>
                <a:gd name="connsiteY84" fmla="*/ 333375 h 521017"/>
                <a:gd name="connsiteX85" fmla="*/ 95250 w 1106805"/>
                <a:gd name="connsiteY85" fmla="*/ 332422 h 521017"/>
                <a:gd name="connsiteX86" fmla="*/ 67628 w 1106805"/>
                <a:gd name="connsiteY86" fmla="*/ 320992 h 521017"/>
                <a:gd name="connsiteX87" fmla="*/ 70485 w 1106805"/>
                <a:gd name="connsiteY87" fmla="*/ 314325 h 521017"/>
                <a:gd name="connsiteX88" fmla="*/ 98108 w 1106805"/>
                <a:gd name="connsiteY88" fmla="*/ 325755 h 521017"/>
                <a:gd name="connsiteX89" fmla="*/ 95250 w 1106805"/>
                <a:gd name="connsiteY89" fmla="*/ 332422 h 521017"/>
                <a:gd name="connsiteX90" fmla="*/ 1066800 w 1106805"/>
                <a:gd name="connsiteY90" fmla="*/ 309563 h 521017"/>
                <a:gd name="connsiteX91" fmla="*/ 1063943 w 1106805"/>
                <a:gd name="connsiteY91" fmla="*/ 302895 h 521017"/>
                <a:gd name="connsiteX92" fmla="*/ 1091565 w 1106805"/>
                <a:gd name="connsiteY92" fmla="*/ 291465 h 521017"/>
                <a:gd name="connsiteX93" fmla="*/ 1094423 w 1106805"/>
                <a:gd name="connsiteY93" fmla="*/ 298133 h 521017"/>
                <a:gd name="connsiteX94" fmla="*/ 1066800 w 1106805"/>
                <a:gd name="connsiteY94" fmla="*/ 309563 h 521017"/>
                <a:gd name="connsiteX95" fmla="*/ 40005 w 1106805"/>
                <a:gd name="connsiteY95" fmla="*/ 308610 h 521017"/>
                <a:gd name="connsiteX96" fmla="*/ 12383 w 1106805"/>
                <a:gd name="connsiteY96" fmla="*/ 297180 h 521017"/>
                <a:gd name="connsiteX97" fmla="*/ 15240 w 1106805"/>
                <a:gd name="connsiteY97" fmla="*/ 290513 h 521017"/>
                <a:gd name="connsiteX98" fmla="*/ 42863 w 1106805"/>
                <a:gd name="connsiteY98" fmla="*/ 301942 h 521017"/>
                <a:gd name="connsiteX99" fmla="*/ 40005 w 1106805"/>
                <a:gd name="connsiteY99" fmla="*/ 308610 h 521017"/>
                <a:gd name="connsiteX100" fmla="*/ 7620 w 1106805"/>
                <a:gd name="connsiteY100" fmla="*/ 289560 h 521017"/>
                <a:gd name="connsiteX101" fmla="*/ 0 w 1106805"/>
                <a:gd name="connsiteY101" fmla="*/ 289560 h 521017"/>
                <a:gd name="connsiteX102" fmla="*/ 0 w 1106805"/>
                <a:gd name="connsiteY102" fmla="*/ 259080 h 521017"/>
                <a:gd name="connsiteX103" fmla="*/ 7620 w 1106805"/>
                <a:gd name="connsiteY103" fmla="*/ 259080 h 521017"/>
                <a:gd name="connsiteX104" fmla="*/ 7620 w 1106805"/>
                <a:gd name="connsiteY104" fmla="*/ 289560 h 521017"/>
                <a:gd name="connsiteX105" fmla="*/ 1106805 w 1106805"/>
                <a:gd name="connsiteY105" fmla="*/ 271463 h 521017"/>
                <a:gd name="connsiteX106" fmla="*/ 1099185 w 1106805"/>
                <a:gd name="connsiteY106" fmla="*/ 271463 h 521017"/>
                <a:gd name="connsiteX107" fmla="*/ 1099185 w 1106805"/>
                <a:gd name="connsiteY107" fmla="*/ 240983 h 521017"/>
                <a:gd name="connsiteX108" fmla="*/ 1106805 w 1106805"/>
                <a:gd name="connsiteY108" fmla="*/ 240983 h 521017"/>
                <a:gd name="connsiteX109" fmla="*/ 1106805 w 1106805"/>
                <a:gd name="connsiteY109" fmla="*/ 271463 h 521017"/>
                <a:gd name="connsiteX110" fmla="*/ 7620 w 1106805"/>
                <a:gd name="connsiteY110" fmla="*/ 229553 h 521017"/>
                <a:gd name="connsiteX111" fmla="*/ 0 w 1106805"/>
                <a:gd name="connsiteY111" fmla="*/ 229553 h 521017"/>
                <a:gd name="connsiteX112" fmla="*/ 0 w 1106805"/>
                <a:gd name="connsiteY112" fmla="*/ 199072 h 521017"/>
                <a:gd name="connsiteX113" fmla="*/ 7620 w 1106805"/>
                <a:gd name="connsiteY113" fmla="*/ 199072 h 521017"/>
                <a:gd name="connsiteX114" fmla="*/ 7620 w 1106805"/>
                <a:gd name="connsiteY114" fmla="*/ 229553 h 521017"/>
                <a:gd name="connsiteX115" fmla="*/ 1106805 w 1106805"/>
                <a:gd name="connsiteY115" fmla="*/ 211455 h 521017"/>
                <a:gd name="connsiteX116" fmla="*/ 1099185 w 1106805"/>
                <a:gd name="connsiteY116" fmla="*/ 211455 h 521017"/>
                <a:gd name="connsiteX117" fmla="*/ 1099185 w 1106805"/>
                <a:gd name="connsiteY117" fmla="*/ 180975 h 521017"/>
                <a:gd name="connsiteX118" fmla="*/ 1106805 w 1106805"/>
                <a:gd name="connsiteY118" fmla="*/ 180975 h 521017"/>
                <a:gd name="connsiteX119" fmla="*/ 1106805 w 1106805"/>
                <a:gd name="connsiteY119" fmla="*/ 211455 h 521017"/>
                <a:gd name="connsiteX120" fmla="*/ 7620 w 1106805"/>
                <a:gd name="connsiteY120" fmla="*/ 169545 h 521017"/>
                <a:gd name="connsiteX121" fmla="*/ 0 w 1106805"/>
                <a:gd name="connsiteY121" fmla="*/ 169545 h 521017"/>
                <a:gd name="connsiteX122" fmla="*/ 0 w 1106805"/>
                <a:gd name="connsiteY122" fmla="*/ 139065 h 521017"/>
                <a:gd name="connsiteX123" fmla="*/ 7620 w 1106805"/>
                <a:gd name="connsiteY123" fmla="*/ 139065 h 521017"/>
                <a:gd name="connsiteX124" fmla="*/ 7620 w 1106805"/>
                <a:gd name="connsiteY124" fmla="*/ 169545 h 521017"/>
                <a:gd name="connsiteX125" fmla="*/ 1106805 w 1106805"/>
                <a:gd name="connsiteY125" fmla="*/ 151447 h 521017"/>
                <a:gd name="connsiteX126" fmla="*/ 1099185 w 1106805"/>
                <a:gd name="connsiteY126" fmla="*/ 151447 h 521017"/>
                <a:gd name="connsiteX127" fmla="*/ 1099185 w 1106805"/>
                <a:gd name="connsiteY127" fmla="*/ 120967 h 521017"/>
                <a:gd name="connsiteX128" fmla="*/ 1106805 w 1106805"/>
                <a:gd name="connsiteY128" fmla="*/ 120967 h 521017"/>
                <a:gd name="connsiteX129" fmla="*/ 1106805 w 1106805"/>
                <a:gd name="connsiteY129" fmla="*/ 151447 h 521017"/>
                <a:gd name="connsiteX130" fmla="*/ 7620 w 1106805"/>
                <a:gd name="connsiteY130" fmla="*/ 109538 h 521017"/>
                <a:gd name="connsiteX131" fmla="*/ 0 w 1106805"/>
                <a:gd name="connsiteY131" fmla="*/ 109538 h 521017"/>
                <a:gd name="connsiteX132" fmla="*/ 0 w 1106805"/>
                <a:gd name="connsiteY132" fmla="*/ 79058 h 521017"/>
                <a:gd name="connsiteX133" fmla="*/ 7620 w 1106805"/>
                <a:gd name="connsiteY133" fmla="*/ 79058 h 521017"/>
                <a:gd name="connsiteX134" fmla="*/ 7620 w 1106805"/>
                <a:gd name="connsiteY134" fmla="*/ 109538 h 521017"/>
                <a:gd name="connsiteX135" fmla="*/ 1106805 w 1106805"/>
                <a:gd name="connsiteY135" fmla="*/ 91440 h 521017"/>
                <a:gd name="connsiteX136" fmla="*/ 1099185 w 1106805"/>
                <a:gd name="connsiteY136" fmla="*/ 91440 h 521017"/>
                <a:gd name="connsiteX137" fmla="*/ 1099185 w 1106805"/>
                <a:gd name="connsiteY137" fmla="*/ 60960 h 521017"/>
                <a:gd name="connsiteX138" fmla="*/ 1106805 w 1106805"/>
                <a:gd name="connsiteY138" fmla="*/ 60960 h 521017"/>
                <a:gd name="connsiteX139" fmla="*/ 1106805 w 1106805"/>
                <a:gd name="connsiteY139" fmla="*/ 91440 h 521017"/>
                <a:gd name="connsiteX140" fmla="*/ 7620 w 1106805"/>
                <a:gd name="connsiteY140" fmla="*/ 49530 h 521017"/>
                <a:gd name="connsiteX141" fmla="*/ 0 w 1106805"/>
                <a:gd name="connsiteY141" fmla="*/ 49530 h 521017"/>
                <a:gd name="connsiteX142" fmla="*/ 0 w 1106805"/>
                <a:gd name="connsiteY142" fmla="*/ 19050 h 521017"/>
                <a:gd name="connsiteX143" fmla="*/ 7620 w 1106805"/>
                <a:gd name="connsiteY143" fmla="*/ 19050 h 521017"/>
                <a:gd name="connsiteX144" fmla="*/ 7620 w 1106805"/>
                <a:gd name="connsiteY144" fmla="*/ 49530 h 521017"/>
                <a:gd name="connsiteX145" fmla="*/ 1106805 w 1106805"/>
                <a:gd name="connsiteY145" fmla="*/ 30480 h 521017"/>
                <a:gd name="connsiteX146" fmla="*/ 1099185 w 1106805"/>
                <a:gd name="connsiteY146" fmla="*/ 30480 h 521017"/>
                <a:gd name="connsiteX147" fmla="*/ 1099185 w 1106805"/>
                <a:gd name="connsiteY147" fmla="*/ 2858 h 521017"/>
                <a:gd name="connsiteX148" fmla="*/ 1100138 w 1106805"/>
                <a:gd name="connsiteY148" fmla="*/ 2858 h 521017"/>
                <a:gd name="connsiteX149" fmla="*/ 1100138 w 1106805"/>
                <a:gd name="connsiteY149" fmla="*/ 0 h 521017"/>
                <a:gd name="connsiteX150" fmla="*/ 1106805 w 1106805"/>
                <a:gd name="connsiteY150" fmla="*/ 0 h 521017"/>
                <a:gd name="connsiteX151" fmla="*/ 1106805 w 1106805"/>
                <a:gd name="connsiteY151" fmla="*/ 30480 h 521017"/>
                <a:gd name="connsiteX152" fmla="*/ 1070610 w 1106805"/>
                <a:gd name="connsiteY152" fmla="*/ 7620 h 521017"/>
                <a:gd name="connsiteX153" fmla="*/ 1040130 w 1106805"/>
                <a:gd name="connsiteY153" fmla="*/ 7620 h 521017"/>
                <a:gd name="connsiteX154" fmla="*/ 1040130 w 1106805"/>
                <a:gd name="connsiteY154" fmla="*/ 0 h 521017"/>
                <a:gd name="connsiteX155" fmla="*/ 1070610 w 1106805"/>
                <a:gd name="connsiteY155" fmla="*/ 0 h 521017"/>
                <a:gd name="connsiteX156" fmla="*/ 1070610 w 1106805"/>
                <a:gd name="connsiteY156" fmla="*/ 7620 h 521017"/>
                <a:gd name="connsiteX157" fmla="*/ 1010603 w 1106805"/>
                <a:gd name="connsiteY157" fmla="*/ 7620 h 521017"/>
                <a:gd name="connsiteX158" fmla="*/ 980122 w 1106805"/>
                <a:gd name="connsiteY158" fmla="*/ 7620 h 521017"/>
                <a:gd name="connsiteX159" fmla="*/ 980122 w 1106805"/>
                <a:gd name="connsiteY159" fmla="*/ 0 h 521017"/>
                <a:gd name="connsiteX160" fmla="*/ 1010603 w 1106805"/>
                <a:gd name="connsiteY160" fmla="*/ 0 h 521017"/>
                <a:gd name="connsiteX161" fmla="*/ 1010603 w 1106805"/>
                <a:gd name="connsiteY161" fmla="*/ 7620 h 521017"/>
                <a:gd name="connsiteX162" fmla="*/ 950595 w 1106805"/>
                <a:gd name="connsiteY162" fmla="*/ 7620 h 521017"/>
                <a:gd name="connsiteX163" fmla="*/ 920115 w 1106805"/>
                <a:gd name="connsiteY163" fmla="*/ 7620 h 521017"/>
                <a:gd name="connsiteX164" fmla="*/ 920115 w 1106805"/>
                <a:gd name="connsiteY164" fmla="*/ 0 h 521017"/>
                <a:gd name="connsiteX165" fmla="*/ 950595 w 1106805"/>
                <a:gd name="connsiteY165" fmla="*/ 0 h 521017"/>
                <a:gd name="connsiteX166" fmla="*/ 950595 w 1106805"/>
                <a:gd name="connsiteY166" fmla="*/ 7620 h 521017"/>
                <a:gd name="connsiteX167" fmla="*/ 890588 w 1106805"/>
                <a:gd name="connsiteY167" fmla="*/ 7620 h 521017"/>
                <a:gd name="connsiteX168" fmla="*/ 860108 w 1106805"/>
                <a:gd name="connsiteY168" fmla="*/ 7620 h 521017"/>
                <a:gd name="connsiteX169" fmla="*/ 860108 w 1106805"/>
                <a:gd name="connsiteY169" fmla="*/ 0 h 521017"/>
                <a:gd name="connsiteX170" fmla="*/ 890588 w 1106805"/>
                <a:gd name="connsiteY170" fmla="*/ 0 h 521017"/>
                <a:gd name="connsiteX171" fmla="*/ 890588 w 1106805"/>
                <a:gd name="connsiteY171" fmla="*/ 7620 h 521017"/>
                <a:gd name="connsiteX172" fmla="*/ 830580 w 1106805"/>
                <a:gd name="connsiteY172" fmla="*/ 7620 h 521017"/>
                <a:gd name="connsiteX173" fmla="*/ 800100 w 1106805"/>
                <a:gd name="connsiteY173" fmla="*/ 7620 h 521017"/>
                <a:gd name="connsiteX174" fmla="*/ 800100 w 1106805"/>
                <a:gd name="connsiteY174" fmla="*/ 0 h 521017"/>
                <a:gd name="connsiteX175" fmla="*/ 830580 w 1106805"/>
                <a:gd name="connsiteY175" fmla="*/ 0 h 521017"/>
                <a:gd name="connsiteX176" fmla="*/ 830580 w 1106805"/>
                <a:gd name="connsiteY176" fmla="*/ 7620 h 521017"/>
                <a:gd name="connsiteX177" fmla="*/ 769620 w 1106805"/>
                <a:gd name="connsiteY177" fmla="*/ 7620 h 521017"/>
                <a:gd name="connsiteX178" fmla="*/ 739140 w 1106805"/>
                <a:gd name="connsiteY178" fmla="*/ 7620 h 521017"/>
                <a:gd name="connsiteX179" fmla="*/ 739140 w 1106805"/>
                <a:gd name="connsiteY179" fmla="*/ 0 h 521017"/>
                <a:gd name="connsiteX180" fmla="*/ 769620 w 1106805"/>
                <a:gd name="connsiteY180" fmla="*/ 0 h 521017"/>
                <a:gd name="connsiteX181" fmla="*/ 769620 w 1106805"/>
                <a:gd name="connsiteY181" fmla="*/ 7620 h 521017"/>
                <a:gd name="connsiteX182" fmla="*/ 709613 w 1106805"/>
                <a:gd name="connsiteY182" fmla="*/ 7620 h 521017"/>
                <a:gd name="connsiteX183" fmla="*/ 679133 w 1106805"/>
                <a:gd name="connsiteY183" fmla="*/ 7620 h 521017"/>
                <a:gd name="connsiteX184" fmla="*/ 679133 w 1106805"/>
                <a:gd name="connsiteY184" fmla="*/ 0 h 521017"/>
                <a:gd name="connsiteX185" fmla="*/ 709613 w 1106805"/>
                <a:gd name="connsiteY185" fmla="*/ 0 h 521017"/>
                <a:gd name="connsiteX186" fmla="*/ 709613 w 1106805"/>
                <a:gd name="connsiteY186" fmla="*/ 7620 h 521017"/>
                <a:gd name="connsiteX187" fmla="*/ 649605 w 1106805"/>
                <a:gd name="connsiteY187" fmla="*/ 7620 h 521017"/>
                <a:gd name="connsiteX188" fmla="*/ 620078 w 1106805"/>
                <a:gd name="connsiteY188" fmla="*/ 7620 h 521017"/>
                <a:gd name="connsiteX189" fmla="*/ 620078 w 1106805"/>
                <a:gd name="connsiteY189" fmla="*/ 0 h 521017"/>
                <a:gd name="connsiteX190" fmla="*/ 650558 w 1106805"/>
                <a:gd name="connsiteY190" fmla="*/ 0 h 521017"/>
                <a:gd name="connsiteX191" fmla="*/ 650558 w 1106805"/>
                <a:gd name="connsiteY191" fmla="*/ 7620 h 521017"/>
                <a:gd name="connsiteX192" fmla="*/ 589597 w 1106805"/>
                <a:gd name="connsiteY192" fmla="*/ 7620 h 521017"/>
                <a:gd name="connsiteX193" fmla="*/ 559118 w 1106805"/>
                <a:gd name="connsiteY193" fmla="*/ 7620 h 521017"/>
                <a:gd name="connsiteX194" fmla="*/ 559118 w 1106805"/>
                <a:gd name="connsiteY194" fmla="*/ 0 h 521017"/>
                <a:gd name="connsiteX195" fmla="*/ 589597 w 1106805"/>
                <a:gd name="connsiteY195" fmla="*/ 0 h 521017"/>
                <a:gd name="connsiteX196" fmla="*/ 589597 w 1106805"/>
                <a:gd name="connsiteY196" fmla="*/ 7620 h 521017"/>
                <a:gd name="connsiteX197" fmla="*/ 529590 w 1106805"/>
                <a:gd name="connsiteY197" fmla="*/ 7620 h 521017"/>
                <a:gd name="connsiteX198" fmla="*/ 499110 w 1106805"/>
                <a:gd name="connsiteY198" fmla="*/ 7620 h 521017"/>
                <a:gd name="connsiteX199" fmla="*/ 499110 w 1106805"/>
                <a:gd name="connsiteY199" fmla="*/ 0 h 521017"/>
                <a:gd name="connsiteX200" fmla="*/ 529590 w 1106805"/>
                <a:gd name="connsiteY200" fmla="*/ 0 h 521017"/>
                <a:gd name="connsiteX201" fmla="*/ 529590 w 1106805"/>
                <a:gd name="connsiteY201" fmla="*/ 7620 h 521017"/>
                <a:gd name="connsiteX202" fmla="*/ 469583 w 1106805"/>
                <a:gd name="connsiteY202" fmla="*/ 7620 h 521017"/>
                <a:gd name="connsiteX203" fmla="*/ 439103 w 1106805"/>
                <a:gd name="connsiteY203" fmla="*/ 7620 h 521017"/>
                <a:gd name="connsiteX204" fmla="*/ 439103 w 1106805"/>
                <a:gd name="connsiteY204" fmla="*/ 0 h 521017"/>
                <a:gd name="connsiteX205" fmla="*/ 469583 w 1106805"/>
                <a:gd name="connsiteY205" fmla="*/ 0 h 521017"/>
                <a:gd name="connsiteX206" fmla="*/ 469583 w 1106805"/>
                <a:gd name="connsiteY206" fmla="*/ 7620 h 521017"/>
                <a:gd name="connsiteX207" fmla="*/ 409575 w 1106805"/>
                <a:gd name="connsiteY207" fmla="*/ 7620 h 521017"/>
                <a:gd name="connsiteX208" fmla="*/ 379095 w 1106805"/>
                <a:gd name="connsiteY208" fmla="*/ 7620 h 521017"/>
                <a:gd name="connsiteX209" fmla="*/ 379095 w 1106805"/>
                <a:gd name="connsiteY209" fmla="*/ 0 h 521017"/>
                <a:gd name="connsiteX210" fmla="*/ 409575 w 1106805"/>
                <a:gd name="connsiteY210" fmla="*/ 0 h 521017"/>
                <a:gd name="connsiteX211" fmla="*/ 409575 w 1106805"/>
                <a:gd name="connsiteY211" fmla="*/ 7620 h 521017"/>
                <a:gd name="connsiteX212" fmla="*/ 349568 w 1106805"/>
                <a:gd name="connsiteY212" fmla="*/ 7620 h 521017"/>
                <a:gd name="connsiteX213" fmla="*/ 319088 w 1106805"/>
                <a:gd name="connsiteY213" fmla="*/ 7620 h 521017"/>
                <a:gd name="connsiteX214" fmla="*/ 319088 w 1106805"/>
                <a:gd name="connsiteY214" fmla="*/ 0 h 521017"/>
                <a:gd name="connsiteX215" fmla="*/ 349568 w 1106805"/>
                <a:gd name="connsiteY215" fmla="*/ 0 h 521017"/>
                <a:gd name="connsiteX216" fmla="*/ 349568 w 1106805"/>
                <a:gd name="connsiteY216" fmla="*/ 7620 h 521017"/>
                <a:gd name="connsiteX217" fmla="*/ 289560 w 1106805"/>
                <a:gd name="connsiteY217" fmla="*/ 7620 h 521017"/>
                <a:gd name="connsiteX218" fmla="*/ 259080 w 1106805"/>
                <a:gd name="connsiteY218" fmla="*/ 7620 h 521017"/>
                <a:gd name="connsiteX219" fmla="*/ 259080 w 1106805"/>
                <a:gd name="connsiteY219" fmla="*/ 0 h 521017"/>
                <a:gd name="connsiteX220" fmla="*/ 289560 w 1106805"/>
                <a:gd name="connsiteY220" fmla="*/ 0 h 521017"/>
                <a:gd name="connsiteX221" fmla="*/ 289560 w 1106805"/>
                <a:gd name="connsiteY221" fmla="*/ 7620 h 521017"/>
                <a:gd name="connsiteX222" fmla="*/ 228600 w 1106805"/>
                <a:gd name="connsiteY222" fmla="*/ 7620 h 521017"/>
                <a:gd name="connsiteX223" fmla="*/ 198120 w 1106805"/>
                <a:gd name="connsiteY223" fmla="*/ 7620 h 521017"/>
                <a:gd name="connsiteX224" fmla="*/ 198120 w 1106805"/>
                <a:gd name="connsiteY224" fmla="*/ 0 h 521017"/>
                <a:gd name="connsiteX225" fmla="*/ 228600 w 1106805"/>
                <a:gd name="connsiteY225" fmla="*/ 0 h 521017"/>
                <a:gd name="connsiteX226" fmla="*/ 228600 w 1106805"/>
                <a:gd name="connsiteY226" fmla="*/ 7620 h 521017"/>
                <a:gd name="connsiteX227" fmla="*/ 168593 w 1106805"/>
                <a:gd name="connsiteY227" fmla="*/ 7620 h 521017"/>
                <a:gd name="connsiteX228" fmla="*/ 138113 w 1106805"/>
                <a:gd name="connsiteY228" fmla="*/ 7620 h 521017"/>
                <a:gd name="connsiteX229" fmla="*/ 138113 w 1106805"/>
                <a:gd name="connsiteY229" fmla="*/ 0 h 521017"/>
                <a:gd name="connsiteX230" fmla="*/ 168593 w 1106805"/>
                <a:gd name="connsiteY230" fmla="*/ 0 h 521017"/>
                <a:gd name="connsiteX231" fmla="*/ 168593 w 1106805"/>
                <a:gd name="connsiteY231" fmla="*/ 7620 h 521017"/>
                <a:gd name="connsiteX232" fmla="*/ 108585 w 1106805"/>
                <a:gd name="connsiteY232" fmla="*/ 7620 h 521017"/>
                <a:gd name="connsiteX233" fmla="*/ 78105 w 1106805"/>
                <a:gd name="connsiteY233" fmla="*/ 7620 h 521017"/>
                <a:gd name="connsiteX234" fmla="*/ 78105 w 1106805"/>
                <a:gd name="connsiteY234" fmla="*/ 0 h 521017"/>
                <a:gd name="connsiteX235" fmla="*/ 108585 w 1106805"/>
                <a:gd name="connsiteY235" fmla="*/ 0 h 521017"/>
                <a:gd name="connsiteX236" fmla="*/ 108585 w 1106805"/>
                <a:gd name="connsiteY236" fmla="*/ 7620 h 521017"/>
                <a:gd name="connsiteX237" fmla="*/ 48578 w 1106805"/>
                <a:gd name="connsiteY237" fmla="*/ 7620 h 521017"/>
                <a:gd name="connsiteX238" fmla="*/ 18097 w 1106805"/>
                <a:gd name="connsiteY238" fmla="*/ 7620 h 521017"/>
                <a:gd name="connsiteX239" fmla="*/ 18097 w 1106805"/>
                <a:gd name="connsiteY239" fmla="*/ 0 h 521017"/>
                <a:gd name="connsiteX240" fmla="*/ 48578 w 1106805"/>
                <a:gd name="connsiteY240" fmla="*/ 0 h 521017"/>
                <a:gd name="connsiteX241" fmla="*/ 48578 w 1106805"/>
                <a:gd name="connsiteY241" fmla="*/ 7620 h 52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</a:cxnLst>
              <a:rect l="l" t="t" r="r" b="b"/>
              <a:pathLst>
                <a:path w="1106805" h="521017">
                  <a:moveTo>
                    <a:pt x="568643" y="521017"/>
                  </a:moveTo>
                  <a:lnTo>
                    <a:pt x="565785" y="514350"/>
                  </a:lnTo>
                  <a:lnTo>
                    <a:pt x="593408" y="502920"/>
                  </a:lnTo>
                  <a:lnTo>
                    <a:pt x="596265" y="509588"/>
                  </a:lnTo>
                  <a:lnTo>
                    <a:pt x="568643" y="521017"/>
                  </a:lnTo>
                  <a:close/>
                  <a:moveTo>
                    <a:pt x="538163" y="520065"/>
                  </a:moveTo>
                  <a:lnTo>
                    <a:pt x="510540" y="508635"/>
                  </a:lnTo>
                  <a:lnTo>
                    <a:pt x="513397" y="501967"/>
                  </a:lnTo>
                  <a:lnTo>
                    <a:pt x="541020" y="513397"/>
                  </a:lnTo>
                  <a:lnTo>
                    <a:pt x="538163" y="520065"/>
                  </a:lnTo>
                  <a:close/>
                  <a:moveTo>
                    <a:pt x="623888" y="497205"/>
                  </a:moveTo>
                  <a:lnTo>
                    <a:pt x="621030" y="490538"/>
                  </a:lnTo>
                  <a:lnTo>
                    <a:pt x="648653" y="479108"/>
                  </a:lnTo>
                  <a:lnTo>
                    <a:pt x="651510" y="485775"/>
                  </a:lnTo>
                  <a:lnTo>
                    <a:pt x="623888" y="497205"/>
                  </a:lnTo>
                  <a:close/>
                  <a:moveTo>
                    <a:pt x="482918" y="497205"/>
                  </a:moveTo>
                  <a:lnTo>
                    <a:pt x="455295" y="485775"/>
                  </a:lnTo>
                  <a:lnTo>
                    <a:pt x="458153" y="479108"/>
                  </a:lnTo>
                  <a:lnTo>
                    <a:pt x="485775" y="490538"/>
                  </a:lnTo>
                  <a:lnTo>
                    <a:pt x="482918" y="497205"/>
                  </a:lnTo>
                  <a:close/>
                  <a:moveTo>
                    <a:pt x="679133" y="474345"/>
                  </a:moveTo>
                  <a:lnTo>
                    <a:pt x="676275" y="467678"/>
                  </a:lnTo>
                  <a:lnTo>
                    <a:pt x="703897" y="456247"/>
                  </a:lnTo>
                  <a:lnTo>
                    <a:pt x="706755" y="462915"/>
                  </a:lnTo>
                  <a:lnTo>
                    <a:pt x="679133" y="474345"/>
                  </a:lnTo>
                  <a:close/>
                  <a:moveTo>
                    <a:pt x="427672" y="473392"/>
                  </a:moveTo>
                  <a:lnTo>
                    <a:pt x="400050" y="461963"/>
                  </a:lnTo>
                  <a:lnTo>
                    <a:pt x="402908" y="455295"/>
                  </a:lnTo>
                  <a:lnTo>
                    <a:pt x="430530" y="466725"/>
                  </a:lnTo>
                  <a:lnTo>
                    <a:pt x="427672" y="473392"/>
                  </a:lnTo>
                  <a:close/>
                  <a:moveTo>
                    <a:pt x="734378" y="450533"/>
                  </a:moveTo>
                  <a:lnTo>
                    <a:pt x="731520" y="443865"/>
                  </a:lnTo>
                  <a:lnTo>
                    <a:pt x="759143" y="432435"/>
                  </a:lnTo>
                  <a:lnTo>
                    <a:pt x="762000" y="439103"/>
                  </a:lnTo>
                  <a:lnTo>
                    <a:pt x="734378" y="450533"/>
                  </a:lnTo>
                  <a:close/>
                  <a:moveTo>
                    <a:pt x="372428" y="449580"/>
                  </a:moveTo>
                  <a:lnTo>
                    <a:pt x="343853" y="438150"/>
                  </a:lnTo>
                  <a:lnTo>
                    <a:pt x="346710" y="431483"/>
                  </a:lnTo>
                  <a:lnTo>
                    <a:pt x="374333" y="442913"/>
                  </a:lnTo>
                  <a:lnTo>
                    <a:pt x="372428" y="449580"/>
                  </a:lnTo>
                  <a:close/>
                  <a:moveTo>
                    <a:pt x="789622" y="426720"/>
                  </a:moveTo>
                  <a:lnTo>
                    <a:pt x="786765" y="420053"/>
                  </a:lnTo>
                  <a:lnTo>
                    <a:pt x="814388" y="408622"/>
                  </a:lnTo>
                  <a:lnTo>
                    <a:pt x="817245" y="415290"/>
                  </a:lnTo>
                  <a:lnTo>
                    <a:pt x="789622" y="426720"/>
                  </a:lnTo>
                  <a:close/>
                  <a:moveTo>
                    <a:pt x="316230" y="426720"/>
                  </a:moveTo>
                  <a:lnTo>
                    <a:pt x="288608" y="415290"/>
                  </a:lnTo>
                  <a:lnTo>
                    <a:pt x="291465" y="408622"/>
                  </a:lnTo>
                  <a:lnTo>
                    <a:pt x="319088" y="420053"/>
                  </a:lnTo>
                  <a:lnTo>
                    <a:pt x="316230" y="426720"/>
                  </a:lnTo>
                  <a:close/>
                  <a:moveTo>
                    <a:pt x="844868" y="403860"/>
                  </a:moveTo>
                  <a:lnTo>
                    <a:pt x="842010" y="397192"/>
                  </a:lnTo>
                  <a:lnTo>
                    <a:pt x="869633" y="385763"/>
                  </a:lnTo>
                  <a:lnTo>
                    <a:pt x="872490" y="392430"/>
                  </a:lnTo>
                  <a:lnTo>
                    <a:pt x="844868" y="403860"/>
                  </a:lnTo>
                  <a:close/>
                  <a:moveTo>
                    <a:pt x="260985" y="402908"/>
                  </a:moveTo>
                  <a:lnTo>
                    <a:pt x="233363" y="391478"/>
                  </a:lnTo>
                  <a:lnTo>
                    <a:pt x="236220" y="384810"/>
                  </a:lnTo>
                  <a:lnTo>
                    <a:pt x="263843" y="396240"/>
                  </a:lnTo>
                  <a:lnTo>
                    <a:pt x="260985" y="402908"/>
                  </a:lnTo>
                  <a:close/>
                  <a:moveTo>
                    <a:pt x="900113" y="380047"/>
                  </a:moveTo>
                  <a:lnTo>
                    <a:pt x="897255" y="373380"/>
                  </a:lnTo>
                  <a:lnTo>
                    <a:pt x="924878" y="361950"/>
                  </a:lnTo>
                  <a:lnTo>
                    <a:pt x="927735" y="368617"/>
                  </a:lnTo>
                  <a:lnTo>
                    <a:pt x="900113" y="380047"/>
                  </a:lnTo>
                  <a:close/>
                  <a:moveTo>
                    <a:pt x="205740" y="379095"/>
                  </a:moveTo>
                  <a:lnTo>
                    <a:pt x="178118" y="367665"/>
                  </a:lnTo>
                  <a:lnTo>
                    <a:pt x="180975" y="360997"/>
                  </a:lnTo>
                  <a:lnTo>
                    <a:pt x="208597" y="372428"/>
                  </a:lnTo>
                  <a:lnTo>
                    <a:pt x="205740" y="379095"/>
                  </a:lnTo>
                  <a:close/>
                  <a:moveTo>
                    <a:pt x="955358" y="356235"/>
                  </a:moveTo>
                  <a:lnTo>
                    <a:pt x="952500" y="349567"/>
                  </a:lnTo>
                  <a:lnTo>
                    <a:pt x="980122" y="338138"/>
                  </a:lnTo>
                  <a:lnTo>
                    <a:pt x="982980" y="344805"/>
                  </a:lnTo>
                  <a:lnTo>
                    <a:pt x="955358" y="356235"/>
                  </a:lnTo>
                  <a:close/>
                  <a:moveTo>
                    <a:pt x="150495" y="356235"/>
                  </a:moveTo>
                  <a:lnTo>
                    <a:pt x="122872" y="344805"/>
                  </a:lnTo>
                  <a:lnTo>
                    <a:pt x="125730" y="338138"/>
                  </a:lnTo>
                  <a:lnTo>
                    <a:pt x="153353" y="349567"/>
                  </a:lnTo>
                  <a:lnTo>
                    <a:pt x="150495" y="356235"/>
                  </a:lnTo>
                  <a:close/>
                  <a:moveTo>
                    <a:pt x="1011555" y="333375"/>
                  </a:moveTo>
                  <a:lnTo>
                    <a:pt x="1008697" y="326708"/>
                  </a:lnTo>
                  <a:lnTo>
                    <a:pt x="1036320" y="315278"/>
                  </a:lnTo>
                  <a:lnTo>
                    <a:pt x="1039178" y="321945"/>
                  </a:lnTo>
                  <a:lnTo>
                    <a:pt x="1011555" y="333375"/>
                  </a:lnTo>
                  <a:close/>
                  <a:moveTo>
                    <a:pt x="95250" y="332422"/>
                  </a:moveTo>
                  <a:lnTo>
                    <a:pt x="67628" y="320992"/>
                  </a:lnTo>
                  <a:lnTo>
                    <a:pt x="70485" y="314325"/>
                  </a:lnTo>
                  <a:lnTo>
                    <a:pt x="98108" y="325755"/>
                  </a:lnTo>
                  <a:lnTo>
                    <a:pt x="95250" y="332422"/>
                  </a:lnTo>
                  <a:close/>
                  <a:moveTo>
                    <a:pt x="1066800" y="309563"/>
                  </a:moveTo>
                  <a:lnTo>
                    <a:pt x="1063943" y="302895"/>
                  </a:lnTo>
                  <a:lnTo>
                    <a:pt x="1091565" y="291465"/>
                  </a:lnTo>
                  <a:lnTo>
                    <a:pt x="1094423" y="298133"/>
                  </a:lnTo>
                  <a:lnTo>
                    <a:pt x="1066800" y="309563"/>
                  </a:lnTo>
                  <a:close/>
                  <a:moveTo>
                    <a:pt x="40005" y="308610"/>
                  </a:moveTo>
                  <a:lnTo>
                    <a:pt x="12383" y="297180"/>
                  </a:lnTo>
                  <a:lnTo>
                    <a:pt x="15240" y="290513"/>
                  </a:lnTo>
                  <a:lnTo>
                    <a:pt x="42863" y="301942"/>
                  </a:lnTo>
                  <a:lnTo>
                    <a:pt x="40005" y="308610"/>
                  </a:lnTo>
                  <a:close/>
                  <a:moveTo>
                    <a:pt x="7620" y="289560"/>
                  </a:moveTo>
                  <a:lnTo>
                    <a:pt x="0" y="289560"/>
                  </a:lnTo>
                  <a:lnTo>
                    <a:pt x="0" y="259080"/>
                  </a:lnTo>
                  <a:lnTo>
                    <a:pt x="7620" y="259080"/>
                  </a:lnTo>
                  <a:lnTo>
                    <a:pt x="7620" y="289560"/>
                  </a:lnTo>
                  <a:close/>
                  <a:moveTo>
                    <a:pt x="1106805" y="271463"/>
                  </a:moveTo>
                  <a:lnTo>
                    <a:pt x="1099185" y="271463"/>
                  </a:lnTo>
                  <a:lnTo>
                    <a:pt x="1099185" y="240983"/>
                  </a:lnTo>
                  <a:lnTo>
                    <a:pt x="1106805" y="240983"/>
                  </a:lnTo>
                  <a:lnTo>
                    <a:pt x="1106805" y="271463"/>
                  </a:lnTo>
                  <a:close/>
                  <a:moveTo>
                    <a:pt x="7620" y="229553"/>
                  </a:moveTo>
                  <a:lnTo>
                    <a:pt x="0" y="229553"/>
                  </a:lnTo>
                  <a:lnTo>
                    <a:pt x="0" y="199072"/>
                  </a:lnTo>
                  <a:lnTo>
                    <a:pt x="7620" y="199072"/>
                  </a:lnTo>
                  <a:lnTo>
                    <a:pt x="7620" y="229553"/>
                  </a:lnTo>
                  <a:close/>
                  <a:moveTo>
                    <a:pt x="1106805" y="211455"/>
                  </a:moveTo>
                  <a:lnTo>
                    <a:pt x="1099185" y="211455"/>
                  </a:lnTo>
                  <a:lnTo>
                    <a:pt x="1099185" y="180975"/>
                  </a:lnTo>
                  <a:lnTo>
                    <a:pt x="1106805" y="180975"/>
                  </a:lnTo>
                  <a:lnTo>
                    <a:pt x="1106805" y="211455"/>
                  </a:lnTo>
                  <a:close/>
                  <a:moveTo>
                    <a:pt x="7620" y="169545"/>
                  </a:moveTo>
                  <a:lnTo>
                    <a:pt x="0" y="169545"/>
                  </a:lnTo>
                  <a:lnTo>
                    <a:pt x="0" y="139065"/>
                  </a:lnTo>
                  <a:lnTo>
                    <a:pt x="7620" y="139065"/>
                  </a:lnTo>
                  <a:lnTo>
                    <a:pt x="7620" y="169545"/>
                  </a:lnTo>
                  <a:close/>
                  <a:moveTo>
                    <a:pt x="1106805" y="151447"/>
                  </a:moveTo>
                  <a:lnTo>
                    <a:pt x="1099185" y="151447"/>
                  </a:lnTo>
                  <a:lnTo>
                    <a:pt x="1099185" y="120967"/>
                  </a:lnTo>
                  <a:lnTo>
                    <a:pt x="1106805" y="120967"/>
                  </a:lnTo>
                  <a:lnTo>
                    <a:pt x="1106805" y="151447"/>
                  </a:lnTo>
                  <a:close/>
                  <a:moveTo>
                    <a:pt x="7620" y="109538"/>
                  </a:moveTo>
                  <a:lnTo>
                    <a:pt x="0" y="109538"/>
                  </a:lnTo>
                  <a:lnTo>
                    <a:pt x="0" y="79058"/>
                  </a:lnTo>
                  <a:lnTo>
                    <a:pt x="7620" y="79058"/>
                  </a:lnTo>
                  <a:lnTo>
                    <a:pt x="7620" y="109538"/>
                  </a:lnTo>
                  <a:close/>
                  <a:moveTo>
                    <a:pt x="1106805" y="91440"/>
                  </a:moveTo>
                  <a:lnTo>
                    <a:pt x="1099185" y="91440"/>
                  </a:lnTo>
                  <a:lnTo>
                    <a:pt x="1099185" y="60960"/>
                  </a:lnTo>
                  <a:lnTo>
                    <a:pt x="1106805" y="60960"/>
                  </a:lnTo>
                  <a:lnTo>
                    <a:pt x="1106805" y="91440"/>
                  </a:lnTo>
                  <a:close/>
                  <a:moveTo>
                    <a:pt x="7620" y="49530"/>
                  </a:moveTo>
                  <a:lnTo>
                    <a:pt x="0" y="49530"/>
                  </a:lnTo>
                  <a:lnTo>
                    <a:pt x="0" y="19050"/>
                  </a:lnTo>
                  <a:lnTo>
                    <a:pt x="7620" y="19050"/>
                  </a:lnTo>
                  <a:lnTo>
                    <a:pt x="7620" y="49530"/>
                  </a:lnTo>
                  <a:close/>
                  <a:moveTo>
                    <a:pt x="1106805" y="30480"/>
                  </a:moveTo>
                  <a:lnTo>
                    <a:pt x="1099185" y="30480"/>
                  </a:lnTo>
                  <a:lnTo>
                    <a:pt x="1099185" y="2858"/>
                  </a:lnTo>
                  <a:lnTo>
                    <a:pt x="1100138" y="2858"/>
                  </a:lnTo>
                  <a:lnTo>
                    <a:pt x="1100138" y="0"/>
                  </a:lnTo>
                  <a:lnTo>
                    <a:pt x="1106805" y="0"/>
                  </a:lnTo>
                  <a:lnTo>
                    <a:pt x="1106805" y="30480"/>
                  </a:lnTo>
                  <a:close/>
                  <a:moveTo>
                    <a:pt x="1070610" y="7620"/>
                  </a:moveTo>
                  <a:lnTo>
                    <a:pt x="1040130" y="7620"/>
                  </a:lnTo>
                  <a:lnTo>
                    <a:pt x="1040130" y="0"/>
                  </a:lnTo>
                  <a:lnTo>
                    <a:pt x="1070610" y="0"/>
                  </a:lnTo>
                  <a:lnTo>
                    <a:pt x="1070610" y="7620"/>
                  </a:lnTo>
                  <a:close/>
                  <a:moveTo>
                    <a:pt x="1010603" y="7620"/>
                  </a:moveTo>
                  <a:lnTo>
                    <a:pt x="980122" y="7620"/>
                  </a:lnTo>
                  <a:lnTo>
                    <a:pt x="980122" y="0"/>
                  </a:lnTo>
                  <a:lnTo>
                    <a:pt x="1010603" y="0"/>
                  </a:lnTo>
                  <a:lnTo>
                    <a:pt x="1010603" y="7620"/>
                  </a:lnTo>
                  <a:close/>
                  <a:moveTo>
                    <a:pt x="950595" y="7620"/>
                  </a:moveTo>
                  <a:lnTo>
                    <a:pt x="920115" y="7620"/>
                  </a:lnTo>
                  <a:lnTo>
                    <a:pt x="920115" y="0"/>
                  </a:lnTo>
                  <a:lnTo>
                    <a:pt x="950595" y="0"/>
                  </a:lnTo>
                  <a:lnTo>
                    <a:pt x="950595" y="7620"/>
                  </a:lnTo>
                  <a:close/>
                  <a:moveTo>
                    <a:pt x="890588" y="7620"/>
                  </a:moveTo>
                  <a:lnTo>
                    <a:pt x="860108" y="7620"/>
                  </a:lnTo>
                  <a:lnTo>
                    <a:pt x="860108" y="0"/>
                  </a:lnTo>
                  <a:lnTo>
                    <a:pt x="890588" y="0"/>
                  </a:lnTo>
                  <a:lnTo>
                    <a:pt x="890588" y="7620"/>
                  </a:lnTo>
                  <a:close/>
                  <a:moveTo>
                    <a:pt x="830580" y="7620"/>
                  </a:moveTo>
                  <a:lnTo>
                    <a:pt x="800100" y="7620"/>
                  </a:lnTo>
                  <a:lnTo>
                    <a:pt x="800100" y="0"/>
                  </a:lnTo>
                  <a:lnTo>
                    <a:pt x="830580" y="0"/>
                  </a:lnTo>
                  <a:lnTo>
                    <a:pt x="830580" y="7620"/>
                  </a:lnTo>
                  <a:close/>
                  <a:moveTo>
                    <a:pt x="769620" y="7620"/>
                  </a:moveTo>
                  <a:lnTo>
                    <a:pt x="739140" y="7620"/>
                  </a:lnTo>
                  <a:lnTo>
                    <a:pt x="739140" y="0"/>
                  </a:lnTo>
                  <a:lnTo>
                    <a:pt x="769620" y="0"/>
                  </a:lnTo>
                  <a:lnTo>
                    <a:pt x="769620" y="7620"/>
                  </a:lnTo>
                  <a:close/>
                  <a:moveTo>
                    <a:pt x="709613" y="7620"/>
                  </a:moveTo>
                  <a:lnTo>
                    <a:pt x="679133" y="7620"/>
                  </a:lnTo>
                  <a:lnTo>
                    <a:pt x="679133" y="0"/>
                  </a:lnTo>
                  <a:lnTo>
                    <a:pt x="709613" y="0"/>
                  </a:lnTo>
                  <a:lnTo>
                    <a:pt x="709613" y="7620"/>
                  </a:lnTo>
                  <a:close/>
                  <a:moveTo>
                    <a:pt x="649605" y="7620"/>
                  </a:moveTo>
                  <a:lnTo>
                    <a:pt x="620078" y="7620"/>
                  </a:lnTo>
                  <a:lnTo>
                    <a:pt x="620078" y="0"/>
                  </a:lnTo>
                  <a:lnTo>
                    <a:pt x="650558" y="0"/>
                  </a:lnTo>
                  <a:lnTo>
                    <a:pt x="650558" y="7620"/>
                  </a:lnTo>
                  <a:close/>
                  <a:moveTo>
                    <a:pt x="589597" y="7620"/>
                  </a:moveTo>
                  <a:lnTo>
                    <a:pt x="559118" y="7620"/>
                  </a:lnTo>
                  <a:lnTo>
                    <a:pt x="559118" y="0"/>
                  </a:lnTo>
                  <a:lnTo>
                    <a:pt x="589597" y="0"/>
                  </a:lnTo>
                  <a:lnTo>
                    <a:pt x="589597" y="7620"/>
                  </a:lnTo>
                  <a:close/>
                  <a:moveTo>
                    <a:pt x="529590" y="7620"/>
                  </a:moveTo>
                  <a:lnTo>
                    <a:pt x="499110" y="7620"/>
                  </a:lnTo>
                  <a:lnTo>
                    <a:pt x="499110" y="0"/>
                  </a:lnTo>
                  <a:lnTo>
                    <a:pt x="529590" y="0"/>
                  </a:lnTo>
                  <a:lnTo>
                    <a:pt x="529590" y="7620"/>
                  </a:lnTo>
                  <a:close/>
                  <a:moveTo>
                    <a:pt x="469583" y="7620"/>
                  </a:moveTo>
                  <a:lnTo>
                    <a:pt x="439103" y="7620"/>
                  </a:lnTo>
                  <a:lnTo>
                    <a:pt x="439103" y="0"/>
                  </a:lnTo>
                  <a:lnTo>
                    <a:pt x="469583" y="0"/>
                  </a:lnTo>
                  <a:lnTo>
                    <a:pt x="469583" y="7620"/>
                  </a:lnTo>
                  <a:close/>
                  <a:moveTo>
                    <a:pt x="409575" y="7620"/>
                  </a:moveTo>
                  <a:lnTo>
                    <a:pt x="379095" y="7620"/>
                  </a:lnTo>
                  <a:lnTo>
                    <a:pt x="379095" y="0"/>
                  </a:lnTo>
                  <a:lnTo>
                    <a:pt x="409575" y="0"/>
                  </a:lnTo>
                  <a:lnTo>
                    <a:pt x="409575" y="7620"/>
                  </a:lnTo>
                  <a:close/>
                  <a:moveTo>
                    <a:pt x="349568" y="7620"/>
                  </a:moveTo>
                  <a:lnTo>
                    <a:pt x="319088" y="7620"/>
                  </a:lnTo>
                  <a:lnTo>
                    <a:pt x="319088" y="0"/>
                  </a:lnTo>
                  <a:lnTo>
                    <a:pt x="349568" y="0"/>
                  </a:lnTo>
                  <a:lnTo>
                    <a:pt x="349568" y="7620"/>
                  </a:lnTo>
                  <a:close/>
                  <a:moveTo>
                    <a:pt x="289560" y="7620"/>
                  </a:moveTo>
                  <a:lnTo>
                    <a:pt x="259080" y="7620"/>
                  </a:lnTo>
                  <a:lnTo>
                    <a:pt x="259080" y="0"/>
                  </a:lnTo>
                  <a:lnTo>
                    <a:pt x="289560" y="0"/>
                  </a:lnTo>
                  <a:lnTo>
                    <a:pt x="289560" y="7620"/>
                  </a:lnTo>
                  <a:close/>
                  <a:moveTo>
                    <a:pt x="228600" y="7620"/>
                  </a:moveTo>
                  <a:lnTo>
                    <a:pt x="198120" y="7620"/>
                  </a:lnTo>
                  <a:lnTo>
                    <a:pt x="198120" y="0"/>
                  </a:lnTo>
                  <a:lnTo>
                    <a:pt x="228600" y="0"/>
                  </a:lnTo>
                  <a:lnTo>
                    <a:pt x="228600" y="7620"/>
                  </a:lnTo>
                  <a:close/>
                  <a:moveTo>
                    <a:pt x="168593" y="7620"/>
                  </a:moveTo>
                  <a:lnTo>
                    <a:pt x="138113" y="7620"/>
                  </a:lnTo>
                  <a:lnTo>
                    <a:pt x="138113" y="0"/>
                  </a:lnTo>
                  <a:lnTo>
                    <a:pt x="168593" y="0"/>
                  </a:lnTo>
                  <a:lnTo>
                    <a:pt x="168593" y="7620"/>
                  </a:lnTo>
                  <a:close/>
                  <a:moveTo>
                    <a:pt x="108585" y="7620"/>
                  </a:moveTo>
                  <a:lnTo>
                    <a:pt x="78105" y="7620"/>
                  </a:lnTo>
                  <a:lnTo>
                    <a:pt x="78105" y="0"/>
                  </a:lnTo>
                  <a:lnTo>
                    <a:pt x="108585" y="0"/>
                  </a:lnTo>
                  <a:lnTo>
                    <a:pt x="108585" y="7620"/>
                  </a:lnTo>
                  <a:close/>
                  <a:moveTo>
                    <a:pt x="48578" y="7620"/>
                  </a:moveTo>
                  <a:lnTo>
                    <a:pt x="18097" y="7620"/>
                  </a:lnTo>
                  <a:lnTo>
                    <a:pt x="18097" y="0"/>
                  </a:lnTo>
                  <a:lnTo>
                    <a:pt x="48578" y="0"/>
                  </a:lnTo>
                  <a:lnTo>
                    <a:pt x="48578" y="7620"/>
                  </a:lnTo>
                  <a:close/>
                </a:path>
              </a:pathLst>
            </a:custGeom>
            <a:solidFill>
              <a:srgbClr val="FD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085">
                <a:latin typeface="#9Slide03 Roboto Medium" panose="02000000000000000000" pitchFamily="2" charset="0"/>
                <a:ea typeface="#9Slide03 Roboto Medium" panose="02000000000000000000" pitchFamily="2" charset="0"/>
              </a:endParaRPr>
            </a:p>
          </p:txBody>
        </p:sp>
      </p:grpSp>
      <p:sp>
        <p:nvSpPr>
          <p:cNvPr id="93" name="Text Box 54">
            <a:extLst>
              <a:ext uri="{FF2B5EF4-FFF2-40B4-BE49-F238E27FC236}">
                <a16:creationId xmlns:a16="http://schemas.microsoft.com/office/drawing/2014/main" id="{3F5F8568-6F14-46DC-BCD3-FA5B10E3E3E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592248" y="220514"/>
            <a:ext cx="2251912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714878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vi-VN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 NGHIỆP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CFBB1F6F-F6A1-46AB-9C9C-37F4E67ACF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93" y="4768140"/>
            <a:ext cx="4448334" cy="2402895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9005AE1A-7E21-4B60-9A5E-53EF616B7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061" y="4708564"/>
            <a:ext cx="4309324" cy="243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263AA6-ED12-8356-93D7-C60A3CE6C3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5818" y="4642964"/>
            <a:ext cx="3693707" cy="250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813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4" grpId="0"/>
      <p:bldP spid="86" grpId="0"/>
      <p:bldP spid="9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42538190-A364-4B49-BB99-FA7A078E8771}"/>
              </a:ext>
            </a:extLst>
          </p:cNvPr>
          <p:cNvSpPr/>
          <p:nvPr/>
        </p:nvSpPr>
        <p:spPr>
          <a:xfrm>
            <a:off x="438491" y="358564"/>
            <a:ext cx="1105665" cy="844904"/>
          </a:xfrm>
          <a:prstGeom prst="rect">
            <a:avLst/>
          </a:prstGeom>
          <a:solidFill>
            <a:srgbClr val="FFF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53171">
              <a:defRPr/>
            </a:pPr>
            <a:endParaRPr lang="en-US" sz="1876">
              <a:solidFill>
                <a:srgbClr val="FFFAF4"/>
              </a:solidFill>
              <a:latin typeface="Arial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515A56A8-687A-4BA2-BDB8-0E761017CEF5}"/>
              </a:ext>
            </a:extLst>
          </p:cNvPr>
          <p:cNvSpPr/>
          <p:nvPr/>
        </p:nvSpPr>
        <p:spPr>
          <a:xfrm>
            <a:off x="4570555" y="1444800"/>
            <a:ext cx="7743703" cy="6767822"/>
          </a:xfrm>
          <a:prstGeom prst="rect">
            <a:avLst/>
          </a:prstGeom>
          <a:solidFill>
            <a:srgbClr val="FFF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53171">
              <a:defRPr/>
            </a:pPr>
            <a:r>
              <a:rPr lang="vi-VN" sz="26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Kỹ thuật lâm nghiệp daisugi: </a:t>
            </a:r>
            <a:r>
              <a:rPr lang="vi-VN" sz="2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Kỹ thuật daisugi phát triển ở Kyoto vào khoảng thế kỷ 15 nhằm ngăn chặn nạn phá rừng và tạo ra loại gỗ thẳng, tròn sử dụng làm mái quán trà Nhật Bản. Khoảng 3-4 năm/lần, cây tuyết tùng gốc được cắt tỉa để chỉ những chồi thẳng nhất mới có thể phát triển.</a:t>
            </a:r>
            <a:endParaRPr lang="en-US" sz="2600" dirty="0">
              <a:solidFill>
                <a:srgbClr val="FFFAF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Nhóm 30">
            <a:extLst>
              <a:ext uri="{FF2B5EF4-FFF2-40B4-BE49-F238E27FC236}">
                <a16:creationId xmlns:a16="http://schemas.microsoft.com/office/drawing/2014/main" id="{328254B1-0D64-49DA-A05D-5D16C9E21D12}"/>
              </a:ext>
            </a:extLst>
          </p:cNvPr>
          <p:cNvGrpSpPr/>
          <p:nvPr/>
        </p:nvGrpSpPr>
        <p:grpSpPr>
          <a:xfrm>
            <a:off x="685234" y="339665"/>
            <a:ext cx="3385786" cy="1747560"/>
            <a:chOff x="3351398" y="2676204"/>
            <a:chExt cx="2467071" cy="1147399"/>
          </a:xfrm>
        </p:grpSpPr>
        <p:grpSp>
          <p:nvGrpSpPr>
            <p:cNvPr id="21" name="Đồ họa 1">
              <a:extLst>
                <a:ext uri="{FF2B5EF4-FFF2-40B4-BE49-F238E27FC236}">
                  <a16:creationId xmlns:a16="http://schemas.microsoft.com/office/drawing/2014/main" id="{02F7EB5E-EF87-4DEF-8B01-13C211036DA9}"/>
                </a:ext>
              </a:extLst>
            </p:cNvPr>
            <p:cNvGrpSpPr/>
            <p:nvPr/>
          </p:nvGrpSpPr>
          <p:grpSpPr>
            <a:xfrm>
              <a:off x="3351398" y="2676204"/>
              <a:ext cx="2467071" cy="1147399"/>
              <a:chOff x="5353050" y="3004762"/>
              <a:chExt cx="1489709" cy="692842"/>
            </a:xfrm>
            <a:solidFill>
              <a:srgbClr val="000000"/>
            </a:solidFill>
          </p:grpSpPr>
          <p:sp>
            <p:nvSpPr>
              <p:cNvPr id="23" name="Hình tự do: Hình 16">
                <a:extLst>
                  <a:ext uri="{FF2B5EF4-FFF2-40B4-BE49-F238E27FC236}">
                    <a16:creationId xmlns:a16="http://schemas.microsoft.com/office/drawing/2014/main" id="{5B220902-DF30-4458-BD2B-0482F500CD5E}"/>
                  </a:ext>
                </a:extLst>
              </p:cNvPr>
              <p:cNvSpPr/>
              <p:nvPr/>
            </p:nvSpPr>
            <p:spPr>
              <a:xfrm>
                <a:off x="5415915" y="3194684"/>
                <a:ext cx="1363027" cy="502920"/>
              </a:xfrm>
              <a:custGeom>
                <a:avLst/>
                <a:gdLst>
                  <a:gd name="connsiteX0" fmla="*/ 1363028 w 1363027"/>
                  <a:gd name="connsiteY0" fmla="*/ 0 h 502920"/>
                  <a:gd name="connsiteX1" fmla="*/ 0 w 1363027"/>
                  <a:gd name="connsiteY1" fmla="*/ 0 h 502920"/>
                  <a:gd name="connsiteX2" fmla="*/ 0 w 1363027"/>
                  <a:gd name="connsiteY2" fmla="*/ 405765 h 502920"/>
                  <a:gd name="connsiteX3" fmla="*/ 614363 w 1363027"/>
                  <a:gd name="connsiteY3" fmla="*/ 405765 h 502920"/>
                  <a:gd name="connsiteX4" fmla="*/ 679132 w 1363027"/>
                  <a:gd name="connsiteY4" fmla="*/ 502920 h 502920"/>
                  <a:gd name="connsiteX5" fmla="*/ 743902 w 1363027"/>
                  <a:gd name="connsiteY5" fmla="*/ 405765 h 502920"/>
                  <a:gd name="connsiteX6" fmla="*/ 1363028 w 1363027"/>
                  <a:gd name="connsiteY6" fmla="*/ 405765 h 502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63027" h="502920">
                    <a:moveTo>
                      <a:pt x="1363028" y="0"/>
                    </a:moveTo>
                    <a:lnTo>
                      <a:pt x="0" y="0"/>
                    </a:lnTo>
                    <a:lnTo>
                      <a:pt x="0" y="405765"/>
                    </a:lnTo>
                    <a:lnTo>
                      <a:pt x="614363" y="405765"/>
                    </a:lnTo>
                    <a:lnTo>
                      <a:pt x="679132" y="502920"/>
                    </a:lnTo>
                    <a:lnTo>
                      <a:pt x="743902" y="405765"/>
                    </a:lnTo>
                    <a:lnTo>
                      <a:pt x="1363028" y="405765"/>
                    </a:lnTo>
                    <a:close/>
                  </a:path>
                </a:pathLst>
              </a:custGeom>
              <a:solidFill>
                <a:srgbClr val="FFC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085">
                  <a:latin typeface="#9Slide03 Roboto Medium" panose="02000000000000000000" pitchFamily="2" charset="0"/>
                  <a:ea typeface="#9Slide03 Roboto Medium" panose="02000000000000000000" pitchFamily="2" charset="0"/>
                </a:endParaRPr>
              </a:p>
            </p:txBody>
          </p:sp>
          <p:sp>
            <p:nvSpPr>
              <p:cNvPr id="24" name="Hình tự do: Hình 17">
                <a:extLst>
                  <a:ext uri="{FF2B5EF4-FFF2-40B4-BE49-F238E27FC236}">
                    <a16:creationId xmlns:a16="http://schemas.microsoft.com/office/drawing/2014/main" id="{75B9344D-AC83-4567-9E7C-C206F5CBF652}"/>
                  </a:ext>
                </a:extLst>
              </p:cNvPr>
              <p:cNvSpPr/>
              <p:nvPr/>
            </p:nvSpPr>
            <p:spPr>
              <a:xfrm>
                <a:off x="5415915" y="3395662"/>
                <a:ext cx="1363027" cy="301942"/>
              </a:xfrm>
              <a:custGeom>
                <a:avLst/>
                <a:gdLst>
                  <a:gd name="connsiteX0" fmla="*/ 614363 w 1363027"/>
                  <a:gd name="connsiteY0" fmla="*/ 204788 h 301942"/>
                  <a:gd name="connsiteX1" fmla="*/ 679132 w 1363027"/>
                  <a:gd name="connsiteY1" fmla="*/ 301942 h 301942"/>
                  <a:gd name="connsiteX2" fmla="*/ 743902 w 1363027"/>
                  <a:gd name="connsiteY2" fmla="*/ 204788 h 301942"/>
                  <a:gd name="connsiteX3" fmla="*/ 1363028 w 1363027"/>
                  <a:gd name="connsiteY3" fmla="*/ 204788 h 301942"/>
                  <a:gd name="connsiteX4" fmla="*/ 1363028 w 1363027"/>
                  <a:gd name="connsiteY4" fmla="*/ 0 h 301942"/>
                  <a:gd name="connsiteX5" fmla="*/ 0 w 1363027"/>
                  <a:gd name="connsiteY5" fmla="*/ 0 h 301942"/>
                  <a:gd name="connsiteX6" fmla="*/ 0 w 1363027"/>
                  <a:gd name="connsiteY6" fmla="*/ 204788 h 301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63027" h="301942">
                    <a:moveTo>
                      <a:pt x="614363" y="204788"/>
                    </a:moveTo>
                    <a:lnTo>
                      <a:pt x="679132" y="301942"/>
                    </a:lnTo>
                    <a:lnTo>
                      <a:pt x="743902" y="204788"/>
                    </a:lnTo>
                    <a:lnTo>
                      <a:pt x="1363028" y="204788"/>
                    </a:lnTo>
                    <a:lnTo>
                      <a:pt x="1363028" y="0"/>
                    </a:lnTo>
                    <a:lnTo>
                      <a:pt x="0" y="0"/>
                    </a:lnTo>
                    <a:lnTo>
                      <a:pt x="0" y="204788"/>
                    </a:lnTo>
                    <a:close/>
                  </a:path>
                </a:pathLst>
              </a:custGeom>
              <a:solidFill>
                <a:srgbClr val="FFC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085">
                  <a:latin typeface="#9Slide03 Roboto Medium" panose="02000000000000000000" pitchFamily="2" charset="0"/>
                  <a:ea typeface="#9Slide03 Roboto Medium" panose="02000000000000000000" pitchFamily="2" charset="0"/>
                </a:endParaRPr>
              </a:p>
            </p:txBody>
          </p:sp>
          <p:grpSp>
            <p:nvGrpSpPr>
              <p:cNvPr id="25" name="Đồ họa 1">
                <a:extLst>
                  <a:ext uri="{FF2B5EF4-FFF2-40B4-BE49-F238E27FC236}">
                    <a16:creationId xmlns:a16="http://schemas.microsoft.com/office/drawing/2014/main" id="{E65CFA9B-4354-4EE0-AFBC-5674ECF067E4}"/>
                  </a:ext>
                </a:extLst>
              </p:cNvPr>
              <p:cNvGrpSpPr/>
              <p:nvPr/>
            </p:nvGrpSpPr>
            <p:grpSpPr>
              <a:xfrm>
                <a:off x="5353050" y="3130867"/>
                <a:ext cx="1489709" cy="533400"/>
                <a:chOff x="5353050" y="3130867"/>
                <a:chExt cx="1489709" cy="533400"/>
              </a:xfrm>
              <a:solidFill>
                <a:srgbClr val="303030"/>
              </a:solidFill>
            </p:grpSpPr>
            <p:sp>
              <p:nvSpPr>
                <p:cNvPr id="31" name="Hình tự do: Hình 19">
                  <a:extLst>
                    <a:ext uri="{FF2B5EF4-FFF2-40B4-BE49-F238E27FC236}">
                      <a16:creationId xmlns:a16="http://schemas.microsoft.com/office/drawing/2014/main" id="{9D8DFC6C-8075-49B8-9980-19FFC4A11C1B}"/>
                    </a:ext>
                  </a:extLst>
                </p:cNvPr>
                <p:cNvSpPr/>
                <p:nvPr/>
              </p:nvSpPr>
              <p:spPr>
                <a:xfrm>
                  <a:off x="5353050" y="3130867"/>
                  <a:ext cx="651509" cy="531495"/>
                </a:xfrm>
                <a:custGeom>
                  <a:avLst/>
                  <a:gdLst>
                    <a:gd name="connsiteX0" fmla="*/ 641985 w 651509"/>
                    <a:gd name="connsiteY0" fmla="*/ 513398 h 531495"/>
                    <a:gd name="connsiteX1" fmla="*/ 19050 w 651509"/>
                    <a:gd name="connsiteY1" fmla="*/ 513398 h 531495"/>
                    <a:gd name="connsiteX2" fmla="*/ 19050 w 651509"/>
                    <a:gd name="connsiteY2" fmla="*/ 19050 h 531495"/>
                    <a:gd name="connsiteX3" fmla="*/ 561022 w 651509"/>
                    <a:gd name="connsiteY3" fmla="*/ 19050 h 531495"/>
                    <a:gd name="connsiteX4" fmla="*/ 570547 w 651509"/>
                    <a:gd name="connsiteY4" fmla="*/ 9525 h 531495"/>
                    <a:gd name="connsiteX5" fmla="*/ 570547 w 651509"/>
                    <a:gd name="connsiteY5" fmla="*/ 9525 h 531495"/>
                    <a:gd name="connsiteX6" fmla="*/ 561022 w 651509"/>
                    <a:gd name="connsiteY6" fmla="*/ 0 h 531495"/>
                    <a:gd name="connsiteX7" fmla="*/ 9525 w 651509"/>
                    <a:gd name="connsiteY7" fmla="*/ 0 h 531495"/>
                    <a:gd name="connsiteX8" fmla="*/ 0 w 651509"/>
                    <a:gd name="connsiteY8" fmla="*/ 9525 h 531495"/>
                    <a:gd name="connsiteX9" fmla="*/ 0 w 651509"/>
                    <a:gd name="connsiteY9" fmla="*/ 521970 h 531495"/>
                    <a:gd name="connsiteX10" fmla="*/ 9525 w 651509"/>
                    <a:gd name="connsiteY10" fmla="*/ 531495 h 531495"/>
                    <a:gd name="connsiteX11" fmla="*/ 641985 w 651509"/>
                    <a:gd name="connsiteY11" fmla="*/ 531495 h 531495"/>
                    <a:gd name="connsiteX12" fmla="*/ 651510 w 651509"/>
                    <a:gd name="connsiteY12" fmla="*/ 521970 h 531495"/>
                    <a:gd name="connsiteX13" fmla="*/ 641985 w 651509"/>
                    <a:gd name="connsiteY13" fmla="*/ 513398 h 531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51509" h="531495">
                      <a:moveTo>
                        <a:pt x="641985" y="513398"/>
                      </a:moveTo>
                      <a:lnTo>
                        <a:pt x="19050" y="513398"/>
                      </a:lnTo>
                      <a:lnTo>
                        <a:pt x="19050" y="19050"/>
                      </a:lnTo>
                      <a:lnTo>
                        <a:pt x="561022" y="19050"/>
                      </a:lnTo>
                      <a:cubicBezTo>
                        <a:pt x="565785" y="19050"/>
                        <a:pt x="570547" y="15240"/>
                        <a:pt x="570547" y="9525"/>
                      </a:cubicBezTo>
                      <a:lnTo>
                        <a:pt x="570547" y="9525"/>
                      </a:lnTo>
                      <a:cubicBezTo>
                        <a:pt x="570547" y="4763"/>
                        <a:pt x="566738" y="0"/>
                        <a:pt x="561022" y="0"/>
                      </a:cubicBezTo>
                      <a:lnTo>
                        <a:pt x="9525" y="0"/>
                      </a:lnTo>
                      <a:cubicBezTo>
                        <a:pt x="4763" y="0"/>
                        <a:pt x="0" y="3810"/>
                        <a:pt x="0" y="9525"/>
                      </a:cubicBezTo>
                      <a:lnTo>
                        <a:pt x="0" y="521970"/>
                      </a:lnTo>
                      <a:cubicBezTo>
                        <a:pt x="0" y="526733"/>
                        <a:pt x="3810" y="531495"/>
                        <a:pt x="9525" y="531495"/>
                      </a:cubicBezTo>
                      <a:lnTo>
                        <a:pt x="641985" y="531495"/>
                      </a:lnTo>
                      <a:cubicBezTo>
                        <a:pt x="647700" y="531495"/>
                        <a:pt x="651510" y="526733"/>
                        <a:pt x="651510" y="521970"/>
                      </a:cubicBezTo>
                      <a:cubicBezTo>
                        <a:pt x="651510" y="517208"/>
                        <a:pt x="646747" y="513398"/>
                        <a:pt x="641985" y="513398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085">
                    <a:latin typeface="#9Slide03 Roboto Medium" panose="02000000000000000000" pitchFamily="2" charset="0"/>
                    <a:ea typeface="#9Slide03 Roboto Medium" panose="02000000000000000000" pitchFamily="2" charset="0"/>
                  </a:endParaRPr>
                </a:p>
              </p:txBody>
            </p:sp>
            <p:sp>
              <p:nvSpPr>
                <p:cNvPr id="32" name="Hình tự do: Hình 20">
                  <a:extLst>
                    <a:ext uri="{FF2B5EF4-FFF2-40B4-BE49-F238E27FC236}">
                      <a16:creationId xmlns:a16="http://schemas.microsoft.com/office/drawing/2014/main" id="{7A4CE883-2C5D-498C-B42A-378265A8AE4F}"/>
                    </a:ext>
                  </a:extLst>
                </p:cNvPr>
                <p:cNvSpPr/>
                <p:nvPr/>
              </p:nvSpPr>
              <p:spPr>
                <a:xfrm>
                  <a:off x="6190175" y="3131820"/>
                  <a:ext cx="652584" cy="532447"/>
                </a:xfrm>
                <a:custGeom>
                  <a:avLst/>
                  <a:gdLst>
                    <a:gd name="connsiteX0" fmla="*/ 642107 w 652584"/>
                    <a:gd name="connsiteY0" fmla="*/ 0 h 532447"/>
                    <a:gd name="connsiteX1" fmla="*/ 85847 w 652584"/>
                    <a:gd name="connsiteY1" fmla="*/ 0 h 532447"/>
                    <a:gd name="connsiteX2" fmla="*/ 76322 w 652584"/>
                    <a:gd name="connsiteY2" fmla="*/ 9525 h 532447"/>
                    <a:gd name="connsiteX3" fmla="*/ 76322 w 652584"/>
                    <a:gd name="connsiteY3" fmla="*/ 9525 h 532447"/>
                    <a:gd name="connsiteX4" fmla="*/ 85847 w 652584"/>
                    <a:gd name="connsiteY4" fmla="*/ 19050 h 532447"/>
                    <a:gd name="connsiteX5" fmla="*/ 632582 w 652584"/>
                    <a:gd name="connsiteY5" fmla="*/ 19050 h 532447"/>
                    <a:gd name="connsiteX6" fmla="*/ 632582 w 652584"/>
                    <a:gd name="connsiteY6" fmla="*/ 513397 h 532447"/>
                    <a:gd name="connsiteX7" fmla="*/ 9647 w 652584"/>
                    <a:gd name="connsiteY7" fmla="*/ 513397 h 532447"/>
                    <a:gd name="connsiteX8" fmla="*/ 122 w 652584"/>
                    <a:gd name="connsiteY8" fmla="*/ 521017 h 532447"/>
                    <a:gd name="connsiteX9" fmla="*/ 9647 w 652584"/>
                    <a:gd name="connsiteY9" fmla="*/ 532447 h 532447"/>
                    <a:gd name="connsiteX10" fmla="*/ 643059 w 652584"/>
                    <a:gd name="connsiteY10" fmla="*/ 532447 h 532447"/>
                    <a:gd name="connsiteX11" fmla="*/ 652584 w 652584"/>
                    <a:gd name="connsiteY11" fmla="*/ 522922 h 532447"/>
                    <a:gd name="connsiteX12" fmla="*/ 652584 w 652584"/>
                    <a:gd name="connsiteY12" fmla="*/ 10477 h 532447"/>
                    <a:gd name="connsiteX13" fmla="*/ 642107 w 652584"/>
                    <a:gd name="connsiteY13" fmla="*/ 0 h 532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52584" h="532447">
                      <a:moveTo>
                        <a:pt x="642107" y="0"/>
                      </a:moveTo>
                      <a:lnTo>
                        <a:pt x="85847" y="0"/>
                      </a:lnTo>
                      <a:cubicBezTo>
                        <a:pt x="81084" y="0"/>
                        <a:pt x="76322" y="3810"/>
                        <a:pt x="76322" y="9525"/>
                      </a:cubicBezTo>
                      <a:lnTo>
                        <a:pt x="76322" y="9525"/>
                      </a:lnTo>
                      <a:cubicBezTo>
                        <a:pt x="76322" y="14288"/>
                        <a:pt x="80132" y="19050"/>
                        <a:pt x="85847" y="19050"/>
                      </a:cubicBezTo>
                      <a:lnTo>
                        <a:pt x="632582" y="19050"/>
                      </a:lnTo>
                      <a:lnTo>
                        <a:pt x="632582" y="513397"/>
                      </a:lnTo>
                      <a:lnTo>
                        <a:pt x="9647" y="513397"/>
                      </a:lnTo>
                      <a:cubicBezTo>
                        <a:pt x="4884" y="513397"/>
                        <a:pt x="1075" y="516255"/>
                        <a:pt x="122" y="521017"/>
                      </a:cubicBezTo>
                      <a:cubicBezTo>
                        <a:pt x="-830" y="526733"/>
                        <a:pt x="3932" y="532447"/>
                        <a:pt x="9647" y="532447"/>
                      </a:cubicBezTo>
                      <a:lnTo>
                        <a:pt x="643059" y="532447"/>
                      </a:lnTo>
                      <a:cubicBezTo>
                        <a:pt x="647822" y="532447"/>
                        <a:pt x="652584" y="528638"/>
                        <a:pt x="652584" y="522922"/>
                      </a:cubicBezTo>
                      <a:lnTo>
                        <a:pt x="652584" y="10477"/>
                      </a:lnTo>
                      <a:cubicBezTo>
                        <a:pt x="651632" y="4763"/>
                        <a:pt x="647822" y="0"/>
                        <a:pt x="642107" y="0"/>
                      </a:cubicBezTo>
                      <a:close/>
                    </a:path>
                  </a:pathLst>
                </a:custGeom>
                <a:solidFill>
                  <a:srgbClr val="30303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085">
                    <a:latin typeface="#9Slide03 Roboto Medium" panose="02000000000000000000" pitchFamily="2" charset="0"/>
                    <a:ea typeface="#9Slide03 Roboto Medium" panose="02000000000000000000" pitchFamily="2" charset="0"/>
                  </a:endParaRPr>
                </a:p>
              </p:txBody>
            </p:sp>
          </p:grpSp>
          <p:grpSp>
            <p:nvGrpSpPr>
              <p:cNvPr id="26" name="Đồ họa 1">
                <a:extLst>
                  <a:ext uri="{FF2B5EF4-FFF2-40B4-BE49-F238E27FC236}">
                    <a16:creationId xmlns:a16="http://schemas.microsoft.com/office/drawing/2014/main" id="{CEDD9649-D905-43B8-A107-7A97ED0E08FF}"/>
                  </a:ext>
                </a:extLst>
              </p:cNvPr>
              <p:cNvGrpSpPr/>
              <p:nvPr/>
            </p:nvGrpSpPr>
            <p:grpSpPr>
              <a:xfrm>
                <a:off x="5975761" y="3004762"/>
                <a:ext cx="243878" cy="207254"/>
                <a:chOff x="5975761" y="3004762"/>
                <a:chExt cx="243878" cy="207254"/>
              </a:xfrm>
              <a:solidFill>
                <a:srgbClr val="32CDD1"/>
              </a:solidFill>
            </p:grpSpPr>
            <p:sp>
              <p:nvSpPr>
                <p:cNvPr id="27" name="Hình tự do: Hình 22">
                  <a:extLst>
                    <a:ext uri="{FF2B5EF4-FFF2-40B4-BE49-F238E27FC236}">
                      <a16:creationId xmlns:a16="http://schemas.microsoft.com/office/drawing/2014/main" id="{C2DB0B5A-B68A-4B55-B51B-E1C2EBE5A90B}"/>
                    </a:ext>
                  </a:extLst>
                </p:cNvPr>
                <p:cNvSpPr/>
                <p:nvPr/>
              </p:nvSpPr>
              <p:spPr>
                <a:xfrm>
                  <a:off x="5975761" y="3009649"/>
                  <a:ext cx="172729" cy="202367"/>
                </a:xfrm>
                <a:custGeom>
                  <a:avLst/>
                  <a:gdLst>
                    <a:gd name="connsiteX0" fmla="*/ 153576 w 172729"/>
                    <a:gd name="connsiteY0" fmla="*/ 63116 h 202367"/>
                    <a:gd name="connsiteX1" fmla="*/ 146909 w 172729"/>
                    <a:gd name="connsiteY1" fmla="*/ 10728 h 202367"/>
                    <a:gd name="connsiteX2" fmla="*/ 126906 w 172729"/>
                    <a:gd name="connsiteY2" fmla="*/ 3108 h 202367"/>
                    <a:gd name="connsiteX3" fmla="*/ 101189 w 172729"/>
                    <a:gd name="connsiteY3" fmla="*/ 25016 h 202367"/>
                    <a:gd name="connsiteX4" fmla="*/ 41181 w 172729"/>
                    <a:gd name="connsiteY4" fmla="*/ 51685 h 202367"/>
                    <a:gd name="connsiteX5" fmla="*/ 23084 w 172729"/>
                    <a:gd name="connsiteY5" fmla="*/ 53591 h 202367"/>
                    <a:gd name="connsiteX6" fmla="*/ 224 w 172729"/>
                    <a:gd name="connsiteY6" fmla="*/ 83118 h 202367"/>
                    <a:gd name="connsiteX7" fmla="*/ 3081 w 172729"/>
                    <a:gd name="connsiteY7" fmla="*/ 105026 h 202367"/>
                    <a:gd name="connsiteX8" fmla="*/ 5939 w 172729"/>
                    <a:gd name="connsiteY8" fmla="*/ 126933 h 202367"/>
                    <a:gd name="connsiteX9" fmla="*/ 35466 w 172729"/>
                    <a:gd name="connsiteY9" fmla="*/ 149793 h 202367"/>
                    <a:gd name="connsiteX10" fmla="*/ 44991 w 172729"/>
                    <a:gd name="connsiteY10" fmla="*/ 148841 h 202367"/>
                    <a:gd name="connsiteX11" fmla="*/ 51659 w 172729"/>
                    <a:gd name="connsiteY11" fmla="*/ 197418 h 202367"/>
                    <a:gd name="connsiteX12" fmla="*/ 58326 w 172729"/>
                    <a:gd name="connsiteY12" fmla="*/ 202181 h 202367"/>
                    <a:gd name="connsiteX13" fmla="*/ 76424 w 172729"/>
                    <a:gd name="connsiteY13" fmla="*/ 199323 h 202367"/>
                    <a:gd name="connsiteX14" fmla="*/ 81186 w 172729"/>
                    <a:gd name="connsiteY14" fmla="*/ 192656 h 202367"/>
                    <a:gd name="connsiteX15" fmla="*/ 74519 w 172729"/>
                    <a:gd name="connsiteY15" fmla="*/ 145983 h 202367"/>
                    <a:gd name="connsiteX16" fmla="*/ 117381 w 172729"/>
                    <a:gd name="connsiteY16" fmla="*/ 156460 h 202367"/>
                    <a:gd name="connsiteX17" fmla="*/ 147861 w 172729"/>
                    <a:gd name="connsiteY17" fmla="*/ 170748 h 202367"/>
                    <a:gd name="connsiteX18" fmla="*/ 165006 w 172729"/>
                    <a:gd name="connsiteY18" fmla="*/ 158366 h 202367"/>
                    <a:gd name="connsiteX19" fmla="*/ 158339 w 172729"/>
                    <a:gd name="connsiteY19" fmla="*/ 105978 h 202367"/>
                    <a:gd name="connsiteX20" fmla="*/ 172626 w 172729"/>
                    <a:gd name="connsiteY20" fmla="*/ 82166 h 202367"/>
                    <a:gd name="connsiteX21" fmla="*/ 153576 w 172729"/>
                    <a:gd name="connsiteY21" fmla="*/ 63116 h 202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72729" h="202367">
                      <a:moveTo>
                        <a:pt x="153576" y="63116"/>
                      </a:moveTo>
                      <a:lnTo>
                        <a:pt x="146909" y="10728"/>
                      </a:lnTo>
                      <a:cubicBezTo>
                        <a:pt x="145956" y="1203"/>
                        <a:pt x="134526" y="-3559"/>
                        <a:pt x="126906" y="3108"/>
                      </a:cubicBezTo>
                      <a:lnTo>
                        <a:pt x="101189" y="25016"/>
                      </a:lnTo>
                      <a:cubicBezTo>
                        <a:pt x="84044" y="39303"/>
                        <a:pt x="63089" y="48828"/>
                        <a:pt x="41181" y="51685"/>
                      </a:cubicBezTo>
                      <a:lnTo>
                        <a:pt x="23084" y="53591"/>
                      </a:lnTo>
                      <a:cubicBezTo>
                        <a:pt x="8796" y="55496"/>
                        <a:pt x="-1681" y="68831"/>
                        <a:pt x="224" y="83118"/>
                      </a:cubicBezTo>
                      <a:lnTo>
                        <a:pt x="3081" y="105026"/>
                      </a:lnTo>
                      <a:lnTo>
                        <a:pt x="5939" y="126933"/>
                      </a:lnTo>
                      <a:cubicBezTo>
                        <a:pt x="7844" y="141221"/>
                        <a:pt x="21179" y="151698"/>
                        <a:pt x="35466" y="149793"/>
                      </a:cubicBezTo>
                      <a:lnTo>
                        <a:pt x="44991" y="148841"/>
                      </a:lnTo>
                      <a:lnTo>
                        <a:pt x="51659" y="197418"/>
                      </a:lnTo>
                      <a:cubicBezTo>
                        <a:pt x="51659" y="200276"/>
                        <a:pt x="54516" y="203133"/>
                        <a:pt x="58326" y="202181"/>
                      </a:cubicBezTo>
                      <a:lnTo>
                        <a:pt x="76424" y="199323"/>
                      </a:lnTo>
                      <a:cubicBezTo>
                        <a:pt x="79281" y="199323"/>
                        <a:pt x="82139" y="195513"/>
                        <a:pt x="81186" y="192656"/>
                      </a:cubicBezTo>
                      <a:lnTo>
                        <a:pt x="74519" y="145983"/>
                      </a:lnTo>
                      <a:cubicBezTo>
                        <a:pt x="88806" y="146935"/>
                        <a:pt x="104046" y="150746"/>
                        <a:pt x="117381" y="156460"/>
                      </a:cubicBezTo>
                      <a:lnTo>
                        <a:pt x="147861" y="170748"/>
                      </a:lnTo>
                      <a:cubicBezTo>
                        <a:pt x="156434" y="174558"/>
                        <a:pt x="165959" y="167891"/>
                        <a:pt x="165006" y="158366"/>
                      </a:cubicBezTo>
                      <a:lnTo>
                        <a:pt x="158339" y="105978"/>
                      </a:lnTo>
                      <a:cubicBezTo>
                        <a:pt x="167864" y="102168"/>
                        <a:pt x="173579" y="92643"/>
                        <a:pt x="172626" y="82166"/>
                      </a:cubicBezTo>
                      <a:cubicBezTo>
                        <a:pt x="172626" y="71688"/>
                        <a:pt x="164054" y="64068"/>
                        <a:pt x="153576" y="63116"/>
                      </a:cubicBezTo>
                      <a:close/>
                    </a:path>
                  </a:pathLst>
                </a:custGeom>
                <a:solidFill>
                  <a:srgbClr val="32CDD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085">
                    <a:latin typeface="#9Slide03 Roboto Medium" panose="02000000000000000000" pitchFamily="2" charset="0"/>
                    <a:ea typeface="#9Slide03 Roboto Medium" panose="02000000000000000000" pitchFamily="2" charset="0"/>
                  </a:endParaRPr>
                </a:p>
              </p:txBody>
            </p:sp>
            <p:sp>
              <p:nvSpPr>
                <p:cNvPr id="28" name="Hình tự do: Hình 23">
                  <a:extLst>
                    <a:ext uri="{FF2B5EF4-FFF2-40B4-BE49-F238E27FC236}">
                      <a16:creationId xmlns:a16="http://schemas.microsoft.com/office/drawing/2014/main" id="{099DBF40-5AC5-4763-B2AA-337DA93E503B}"/>
                    </a:ext>
                  </a:extLst>
                </p:cNvPr>
                <p:cNvSpPr/>
                <p:nvPr/>
              </p:nvSpPr>
              <p:spPr>
                <a:xfrm>
                  <a:off x="6168390" y="3079432"/>
                  <a:ext cx="41144" cy="15239"/>
                </a:xfrm>
                <a:custGeom>
                  <a:avLst/>
                  <a:gdLst>
                    <a:gd name="connsiteX0" fmla="*/ 36195 w 41144"/>
                    <a:gd name="connsiteY0" fmla="*/ 11430 h 15239"/>
                    <a:gd name="connsiteX1" fmla="*/ 6667 w 41144"/>
                    <a:gd name="connsiteY1" fmla="*/ 15240 h 15239"/>
                    <a:gd name="connsiteX2" fmla="*/ 0 w 41144"/>
                    <a:gd name="connsiteY2" fmla="*/ 10477 h 15239"/>
                    <a:gd name="connsiteX3" fmla="*/ 4763 w 41144"/>
                    <a:gd name="connsiteY3" fmla="*/ 3810 h 15239"/>
                    <a:gd name="connsiteX4" fmla="*/ 34290 w 41144"/>
                    <a:gd name="connsiteY4" fmla="*/ 0 h 15239"/>
                    <a:gd name="connsiteX5" fmla="*/ 40957 w 41144"/>
                    <a:gd name="connsiteY5" fmla="*/ 4763 h 15239"/>
                    <a:gd name="connsiteX6" fmla="*/ 36195 w 41144"/>
                    <a:gd name="connsiteY6" fmla="*/ 11430 h 15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1144" h="15239">
                      <a:moveTo>
                        <a:pt x="36195" y="11430"/>
                      </a:moveTo>
                      <a:lnTo>
                        <a:pt x="6667" y="15240"/>
                      </a:lnTo>
                      <a:cubicBezTo>
                        <a:pt x="3810" y="15240"/>
                        <a:pt x="0" y="13335"/>
                        <a:pt x="0" y="10477"/>
                      </a:cubicBezTo>
                      <a:cubicBezTo>
                        <a:pt x="0" y="7620"/>
                        <a:pt x="1905" y="3810"/>
                        <a:pt x="4763" y="3810"/>
                      </a:cubicBezTo>
                      <a:lnTo>
                        <a:pt x="34290" y="0"/>
                      </a:lnTo>
                      <a:cubicBezTo>
                        <a:pt x="37147" y="0"/>
                        <a:pt x="40957" y="1905"/>
                        <a:pt x="40957" y="4763"/>
                      </a:cubicBezTo>
                      <a:cubicBezTo>
                        <a:pt x="41910" y="7620"/>
                        <a:pt x="39052" y="11430"/>
                        <a:pt x="36195" y="11430"/>
                      </a:cubicBezTo>
                      <a:close/>
                    </a:path>
                  </a:pathLst>
                </a:custGeom>
                <a:solidFill>
                  <a:srgbClr val="32CDD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085">
                    <a:latin typeface="#9Slide03 Roboto Medium" panose="02000000000000000000" pitchFamily="2" charset="0"/>
                    <a:ea typeface="#9Slide03 Roboto Medium" panose="02000000000000000000" pitchFamily="2" charset="0"/>
                  </a:endParaRPr>
                </a:p>
              </p:txBody>
            </p:sp>
            <p:sp>
              <p:nvSpPr>
                <p:cNvPr id="29" name="Hình tự do: Hình 24">
                  <a:extLst>
                    <a:ext uri="{FF2B5EF4-FFF2-40B4-BE49-F238E27FC236}">
                      <a16:creationId xmlns:a16="http://schemas.microsoft.com/office/drawing/2014/main" id="{35E296F9-C94E-44A1-9CA3-0EA6DE93983C}"/>
                    </a:ext>
                  </a:extLst>
                </p:cNvPr>
                <p:cNvSpPr/>
                <p:nvPr/>
              </p:nvSpPr>
              <p:spPr>
                <a:xfrm>
                  <a:off x="6160394" y="3004762"/>
                  <a:ext cx="38850" cy="33712"/>
                </a:xfrm>
                <a:custGeom>
                  <a:avLst/>
                  <a:gdLst>
                    <a:gd name="connsiteX0" fmla="*/ 7043 w 38850"/>
                    <a:gd name="connsiteY0" fmla="*/ 33713 h 33712"/>
                    <a:gd name="connsiteX1" fmla="*/ 1328 w 38850"/>
                    <a:gd name="connsiteY1" fmla="*/ 31808 h 33712"/>
                    <a:gd name="connsiteX2" fmla="*/ 2280 w 38850"/>
                    <a:gd name="connsiteY2" fmla="*/ 23235 h 33712"/>
                    <a:gd name="connsiteX3" fmla="*/ 28950 w 38850"/>
                    <a:gd name="connsiteY3" fmla="*/ 1328 h 33712"/>
                    <a:gd name="connsiteX4" fmla="*/ 37523 w 38850"/>
                    <a:gd name="connsiteY4" fmla="*/ 2280 h 33712"/>
                    <a:gd name="connsiteX5" fmla="*/ 36570 w 38850"/>
                    <a:gd name="connsiteY5" fmla="*/ 10853 h 33712"/>
                    <a:gd name="connsiteX6" fmla="*/ 9900 w 38850"/>
                    <a:gd name="connsiteY6" fmla="*/ 32760 h 33712"/>
                    <a:gd name="connsiteX7" fmla="*/ 7043 w 38850"/>
                    <a:gd name="connsiteY7" fmla="*/ 33713 h 33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8850" h="33712">
                      <a:moveTo>
                        <a:pt x="7043" y="33713"/>
                      </a:moveTo>
                      <a:cubicBezTo>
                        <a:pt x="5138" y="33713"/>
                        <a:pt x="3233" y="32760"/>
                        <a:pt x="1328" y="31808"/>
                      </a:cubicBezTo>
                      <a:cubicBezTo>
                        <a:pt x="-577" y="28950"/>
                        <a:pt x="-577" y="25140"/>
                        <a:pt x="2280" y="23235"/>
                      </a:cubicBezTo>
                      <a:lnTo>
                        <a:pt x="28950" y="1328"/>
                      </a:lnTo>
                      <a:cubicBezTo>
                        <a:pt x="31808" y="-577"/>
                        <a:pt x="35618" y="-577"/>
                        <a:pt x="37523" y="2280"/>
                      </a:cubicBezTo>
                      <a:cubicBezTo>
                        <a:pt x="39428" y="5138"/>
                        <a:pt x="39428" y="8948"/>
                        <a:pt x="36570" y="10853"/>
                      </a:cubicBezTo>
                      <a:lnTo>
                        <a:pt x="9900" y="32760"/>
                      </a:lnTo>
                      <a:cubicBezTo>
                        <a:pt x="8948" y="32760"/>
                        <a:pt x="7995" y="33713"/>
                        <a:pt x="7043" y="33713"/>
                      </a:cubicBezTo>
                      <a:close/>
                    </a:path>
                  </a:pathLst>
                </a:custGeom>
                <a:solidFill>
                  <a:srgbClr val="32CDD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085">
                    <a:latin typeface="#9Slide03 Roboto Medium" panose="02000000000000000000" pitchFamily="2" charset="0"/>
                    <a:ea typeface="#9Slide03 Roboto Medium" panose="02000000000000000000" pitchFamily="2" charset="0"/>
                  </a:endParaRPr>
                </a:p>
              </p:txBody>
            </p:sp>
            <p:sp>
              <p:nvSpPr>
                <p:cNvPr id="30" name="Hình tự do: Hình 25">
                  <a:extLst>
                    <a:ext uri="{FF2B5EF4-FFF2-40B4-BE49-F238E27FC236}">
                      <a16:creationId xmlns:a16="http://schemas.microsoft.com/office/drawing/2014/main" id="{93FB7C96-2A57-4F20-B89C-983BD7190228}"/>
                    </a:ext>
                  </a:extLst>
                </p:cNvPr>
                <p:cNvSpPr/>
                <p:nvPr/>
              </p:nvSpPr>
              <p:spPr>
                <a:xfrm>
                  <a:off x="6176195" y="3140578"/>
                  <a:ext cx="43443" cy="24579"/>
                </a:xfrm>
                <a:custGeom>
                  <a:avLst/>
                  <a:gdLst>
                    <a:gd name="connsiteX0" fmla="*/ 37914 w 43443"/>
                    <a:gd name="connsiteY0" fmla="*/ 24579 h 24579"/>
                    <a:gd name="connsiteX1" fmla="*/ 35057 w 43443"/>
                    <a:gd name="connsiteY1" fmla="*/ 24579 h 24579"/>
                    <a:gd name="connsiteX2" fmla="*/ 3624 w 43443"/>
                    <a:gd name="connsiteY2" fmla="*/ 11244 h 24579"/>
                    <a:gd name="connsiteX3" fmla="*/ 767 w 43443"/>
                    <a:gd name="connsiteY3" fmla="*/ 3624 h 24579"/>
                    <a:gd name="connsiteX4" fmla="*/ 8387 w 43443"/>
                    <a:gd name="connsiteY4" fmla="*/ 767 h 24579"/>
                    <a:gd name="connsiteX5" fmla="*/ 39819 w 43443"/>
                    <a:gd name="connsiteY5" fmla="*/ 14102 h 24579"/>
                    <a:gd name="connsiteX6" fmla="*/ 42677 w 43443"/>
                    <a:gd name="connsiteY6" fmla="*/ 21722 h 24579"/>
                    <a:gd name="connsiteX7" fmla="*/ 37914 w 43443"/>
                    <a:gd name="connsiteY7" fmla="*/ 24579 h 24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443" h="24579">
                      <a:moveTo>
                        <a:pt x="37914" y="24579"/>
                      </a:moveTo>
                      <a:cubicBezTo>
                        <a:pt x="36962" y="24579"/>
                        <a:pt x="36009" y="24579"/>
                        <a:pt x="35057" y="24579"/>
                      </a:cubicBezTo>
                      <a:lnTo>
                        <a:pt x="3624" y="11244"/>
                      </a:lnTo>
                      <a:cubicBezTo>
                        <a:pt x="767" y="10292"/>
                        <a:pt x="-1138" y="6482"/>
                        <a:pt x="767" y="3624"/>
                      </a:cubicBezTo>
                      <a:cubicBezTo>
                        <a:pt x="1719" y="767"/>
                        <a:pt x="5529" y="-1138"/>
                        <a:pt x="8387" y="767"/>
                      </a:cubicBezTo>
                      <a:lnTo>
                        <a:pt x="39819" y="14102"/>
                      </a:lnTo>
                      <a:cubicBezTo>
                        <a:pt x="42677" y="15054"/>
                        <a:pt x="44582" y="18864"/>
                        <a:pt x="42677" y="21722"/>
                      </a:cubicBezTo>
                      <a:cubicBezTo>
                        <a:pt x="41724" y="22674"/>
                        <a:pt x="39819" y="23627"/>
                        <a:pt x="37914" y="24579"/>
                      </a:cubicBezTo>
                      <a:close/>
                    </a:path>
                  </a:pathLst>
                </a:custGeom>
                <a:solidFill>
                  <a:srgbClr val="32CDD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085">
                    <a:latin typeface="#9Slide03 Roboto Medium" panose="02000000000000000000" pitchFamily="2" charset="0"/>
                    <a:ea typeface="#9Slide03 Roboto Medium" panose="02000000000000000000" pitchFamily="2" charset="0"/>
                  </a:endParaRPr>
                </a:p>
              </p:txBody>
            </p:sp>
          </p:grpSp>
        </p:grpSp>
        <p:sp>
          <p:nvSpPr>
            <p:cNvPr id="22" name="Hộp Văn bản 82">
              <a:extLst>
                <a:ext uri="{FF2B5EF4-FFF2-40B4-BE49-F238E27FC236}">
                  <a16:creationId xmlns:a16="http://schemas.microsoft.com/office/drawing/2014/main" id="{F8C3151F-CE1D-43EA-B983-95CC4F457C39}"/>
                </a:ext>
              </a:extLst>
            </p:cNvPr>
            <p:cNvSpPr txBox="1"/>
            <p:nvPr/>
          </p:nvSpPr>
          <p:spPr>
            <a:xfrm>
              <a:off x="3356547" y="2877313"/>
              <a:ext cx="2380573" cy="772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FFFFFF"/>
                  </a:solidFill>
                  <a:latin typeface="Arial" panose="020B0604020202020204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NGÀNH LÂM NGHIÊP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B84EB8-5B01-4097-8733-F734EA5DA7C8}"/>
              </a:ext>
            </a:extLst>
          </p:cNvPr>
          <p:cNvSpPr/>
          <p:nvPr/>
        </p:nvSpPr>
        <p:spPr>
          <a:xfrm>
            <a:off x="106362" y="1970561"/>
            <a:ext cx="4287341" cy="50549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5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vi-VN" sz="2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- Vai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xói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mòn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40%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26" name="Picture 2" descr="nhung dieu ky la o Nhat Ban anh 2">
            <a:extLst>
              <a:ext uri="{FF2B5EF4-FFF2-40B4-BE49-F238E27FC236}">
                <a16:creationId xmlns:a16="http://schemas.microsoft.com/office/drawing/2014/main" id="{2D820E98-F785-4DCC-DC5B-6554644CC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567" y="390804"/>
            <a:ext cx="6950983" cy="314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47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51C329-9633-4571-BE9D-C2A7EE73F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50" y="1582480"/>
            <a:ext cx="7706631" cy="49754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679C20-64BA-4DD1-87F8-0890FF334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51" y="1582479"/>
            <a:ext cx="8532018" cy="4975423"/>
          </a:xfrm>
          <a:prstGeom prst="rect">
            <a:avLst/>
          </a:prstGeom>
        </p:spPr>
      </p:pic>
      <p:pic>
        <p:nvPicPr>
          <p:cNvPr id="4" name="Picture 6" descr="Danh ca NB">
            <a:extLst>
              <a:ext uri="{FF2B5EF4-FFF2-40B4-BE49-F238E27FC236}">
                <a16:creationId xmlns:a16="http://schemas.microsoft.com/office/drawing/2014/main" id="{43E91DCD-4851-4D7A-A885-9790E7DDA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51" y="978279"/>
            <a:ext cx="9774860" cy="5383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lose">
            <a:extLst>
              <a:ext uri="{FF2B5EF4-FFF2-40B4-BE49-F238E27FC236}">
                <a16:creationId xmlns:a16="http://schemas.microsoft.com/office/drawing/2014/main" id="{2A6BD6BF-157C-4901-90B3-F10A6D418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09" y="978280"/>
            <a:ext cx="10809301" cy="53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loud Callout 5">
            <a:extLst>
              <a:ext uri="{FF2B5EF4-FFF2-40B4-BE49-F238E27FC236}">
                <a16:creationId xmlns:a16="http://schemas.microsoft.com/office/drawing/2014/main" id="{EDEB1C37-F4F5-4A8C-8522-F44E217855BC}"/>
              </a:ext>
            </a:extLst>
          </p:cNvPr>
          <p:cNvSpPr/>
          <p:nvPr/>
        </p:nvSpPr>
        <p:spPr>
          <a:xfrm rot="10800000" flipV="1">
            <a:off x="821861" y="-137319"/>
            <a:ext cx="10474604" cy="1488902"/>
          </a:xfrm>
          <a:prstGeom prst="cloudCallout">
            <a:avLst>
              <a:gd name="adj1" fmla="val -52582"/>
              <a:gd name="adj2" fmla="val 59024"/>
            </a:avLst>
          </a:prstGeom>
          <a:solidFill>
            <a:srgbClr val="00B05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376" tIns="63688" rIns="127376" bIns="63688" rtlCol="0" anchor="ctr"/>
          <a:lstStyle/>
          <a:p>
            <a:pPr algn="ctr"/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6686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42538190-A364-4B49-BB99-FA7A078E8771}"/>
              </a:ext>
            </a:extLst>
          </p:cNvPr>
          <p:cNvSpPr/>
          <p:nvPr/>
        </p:nvSpPr>
        <p:spPr>
          <a:xfrm>
            <a:off x="174976" y="203691"/>
            <a:ext cx="1105665" cy="844904"/>
          </a:xfrm>
          <a:prstGeom prst="rect">
            <a:avLst/>
          </a:prstGeom>
          <a:solidFill>
            <a:srgbClr val="FFF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53171">
              <a:defRPr/>
            </a:pPr>
            <a:endParaRPr lang="en-US" sz="1876">
              <a:solidFill>
                <a:srgbClr val="FFFAF4"/>
              </a:solidFill>
              <a:latin typeface="Arial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515A56A8-687A-4BA2-BDB8-0E761017CEF5}"/>
              </a:ext>
            </a:extLst>
          </p:cNvPr>
          <p:cNvSpPr/>
          <p:nvPr/>
        </p:nvSpPr>
        <p:spPr>
          <a:xfrm>
            <a:off x="143202" y="403214"/>
            <a:ext cx="12057942" cy="6767822"/>
          </a:xfrm>
          <a:prstGeom prst="rect">
            <a:avLst/>
          </a:prstGeom>
          <a:solidFill>
            <a:srgbClr val="FFF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53171">
              <a:defRPr/>
            </a:pPr>
            <a:endParaRPr lang="en-US" sz="1876">
              <a:solidFill>
                <a:srgbClr val="FFFAF4"/>
              </a:solidFill>
              <a:latin typeface="Arial"/>
            </a:endParaRPr>
          </a:p>
        </p:txBody>
      </p:sp>
      <p:grpSp>
        <p:nvGrpSpPr>
          <p:cNvPr id="5" name="Nhóm 39">
            <a:extLst>
              <a:ext uri="{FF2B5EF4-FFF2-40B4-BE49-F238E27FC236}">
                <a16:creationId xmlns:a16="http://schemas.microsoft.com/office/drawing/2014/main" id="{54A2B071-F43D-4811-9EDA-D29642381C45}"/>
              </a:ext>
            </a:extLst>
          </p:cNvPr>
          <p:cNvGrpSpPr/>
          <p:nvPr/>
        </p:nvGrpSpPr>
        <p:grpSpPr>
          <a:xfrm>
            <a:off x="4090878" y="225364"/>
            <a:ext cx="3852575" cy="2100165"/>
            <a:chOff x="8454371" y="5065910"/>
            <a:chExt cx="2217463" cy="1171343"/>
          </a:xfrm>
        </p:grpSpPr>
        <p:grpSp>
          <p:nvGrpSpPr>
            <p:cNvPr id="7" name="Đồ họa 3">
              <a:extLst>
                <a:ext uri="{FF2B5EF4-FFF2-40B4-BE49-F238E27FC236}">
                  <a16:creationId xmlns:a16="http://schemas.microsoft.com/office/drawing/2014/main" id="{642E677F-10BF-4DFD-9141-8EACEBC18A35}"/>
                </a:ext>
              </a:extLst>
            </p:cNvPr>
            <p:cNvGrpSpPr/>
            <p:nvPr/>
          </p:nvGrpSpPr>
          <p:grpSpPr>
            <a:xfrm>
              <a:off x="8454371" y="5065910"/>
              <a:ext cx="2217463" cy="1171343"/>
              <a:chOff x="7079421" y="1589901"/>
              <a:chExt cx="1269536" cy="978303"/>
            </a:xfrm>
            <a:solidFill>
              <a:srgbClr val="000000"/>
            </a:solidFill>
          </p:grpSpPr>
          <p:sp>
            <p:nvSpPr>
              <p:cNvPr id="9" name="Hình tự do: Hình 104">
                <a:extLst>
                  <a:ext uri="{FF2B5EF4-FFF2-40B4-BE49-F238E27FC236}">
                    <a16:creationId xmlns:a16="http://schemas.microsoft.com/office/drawing/2014/main" id="{3388D649-EACB-417F-B315-02272CF5E662}"/>
                  </a:ext>
                </a:extLst>
              </p:cNvPr>
              <p:cNvSpPr/>
              <p:nvPr/>
            </p:nvSpPr>
            <p:spPr>
              <a:xfrm rot="-934152">
                <a:off x="7153171" y="1727583"/>
                <a:ext cx="1122036" cy="702939"/>
              </a:xfrm>
              <a:custGeom>
                <a:avLst/>
                <a:gdLst>
                  <a:gd name="connsiteX0" fmla="*/ 1122037 w 1122036"/>
                  <a:gd name="connsiteY0" fmla="*/ 351470 h 702939"/>
                  <a:gd name="connsiteX1" fmla="*/ 561018 w 1122036"/>
                  <a:gd name="connsiteY1" fmla="*/ 702940 h 702939"/>
                  <a:gd name="connsiteX2" fmla="*/ 0 w 1122036"/>
                  <a:gd name="connsiteY2" fmla="*/ 351470 h 702939"/>
                  <a:gd name="connsiteX3" fmla="*/ 561018 w 1122036"/>
                  <a:gd name="connsiteY3" fmla="*/ 0 h 702939"/>
                  <a:gd name="connsiteX4" fmla="*/ 1122037 w 1122036"/>
                  <a:gd name="connsiteY4" fmla="*/ 351470 h 702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2036" h="702939">
                    <a:moveTo>
                      <a:pt x="1122037" y="351470"/>
                    </a:moveTo>
                    <a:cubicBezTo>
                      <a:pt x="1122037" y="545581"/>
                      <a:pt x="870860" y="702940"/>
                      <a:pt x="561018" y="702940"/>
                    </a:cubicBezTo>
                    <a:cubicBezTo>
                      <a:pt x="251176" y="702940"/>
                      <a:pt x="0" y="545581"/>
                      <a:pt x="0" y="351470"/>
                    </a:cubicBezTo>
                    <a:cubicBezTo>
                      <a:pt x="0" y="157358"/>
                      <a:pt x="251176" y="0"/>
                      <a:pt x="561018" y="0"/>
                    </a:cubicBezTo>
                    <a:cubicBezTo>
                      <a:pt x="870860" y="0"/>
                      <a:pt x="1122037" y="157358"/>
                      <a:pt x="1122037" y="351470"/>
                    </a:cubicBezTo>
                    <a:close/>
                  </a:path>
                </a:pathLst>
              </a:custGeom>
              <a:solidFill>
                <a:srgbClr val="F4996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085" dirty="0">
                  <a:solidFill>
                    <a:srgbClr val="FFFFFF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endParaRPr>
              </a:p>
            </p:txBody>
          </p:sp>
          <p:sp>
            <p:nvSpPr>
              <p:cNvPr id="10" name="Hình tự do: Hình 105">
                <a:extLst>
                  <a:ext uri="{FF2B5EF4-FFF2-40B4-BE49-F238E27FC236}">
                    <a16:creationId xmlns:a16="http://schemas.microsoft.com/office/drawing/2014/main" id="{91F220D8-EADD-43FC-93A2-719CF56F21B5}"/>
                  </a:ext>
                </a:extLst>
              </p:cNvPr>
              <p:cNvSpPr/>
              <p:nvPr/>
            </p:nvSpPr>
            <p:spPr>
              <a:xfrm>
                <a:off x="7153497" y="1680224"/>
                <a:ext cx="1119316" cy="752460"/>
              </a:xfrm>
              <a:custGeom>
                <a:avLst/>
                <a:gdLst>
                  <a:gd name="connsiteX0" fmla="*/ 682719 w 1119316"/>
                  <a:gd name="connsiteY0" fmla="*/ 752461 h 752460"/>
                  <a:gd name="connsiteX1" fmla="*/ 525557 w 1119316"/>
                  <a:gd name="connsiteY1" fmla="*/ 741031 h 752460"/>
                  <a:gd name="connsiteX2" fmla="*/ 86454 w 1119316"/>
                  <a:gd name="connsiteY2" fmla="*/ 597203 h 752460"/>
                  <a:gd name="connsiteX3" fmla="*/ 10254 w 1119316"/>
                  <a:gd name="connsiteY3" fmla="*/ 485761 h 752460"/>
                  <a:gd name="connsiteX4" fmla="*/ 3587 w 1119316"/>
                  <a:gd name="connsiteY4" fmla="*/ 379081 h 752460"/>
                  <a:gd name="connsiteX5" fmla="*/ 258857 w 1119316"/>
                  <a:gd name="connsiteY5" fmla="*/ 70471 h 752460"/>
                  <a:gd name="connsiteX6" fmla="*/ 464597 w 1119316"/>
                  <a:gd name="connsiteY6" fmla="*/ 57136 h 752460"/>
                  <a:gd name="connsiteX7" fmla="*/ 686529 w 1119316"/>
                  <a:gd name="connsiteY7" fmla="*/ 1891 h 752460"/>
                  <a:gd name="connsiteX8" fmla="*/ 843692 w 1119316"/>
                  <a:gd name="connsiteY8" fmla="*/ 50468 h 752460"/>
                  <a:gd name="connsiteX9" fmla="*/ 1059909 w 1119316"/>
                  <a:gd name="connsiteY9" fmla="*/ 230491 h 752460"/>
                  <a:gd name="connsiteX10" fmla="*/ 1106582 w 1119316"/>
                  <a:gd name="connsiteY10" fmla="*/ 507668 h 752460"/>
                  <a:gd name="connsiteX11" fmla="*/ 858932 w 1119316"/>
                  <a:gd name="connsiteY11" fmla="*/ 729601 h 752460"/>
                  <a:gd name="connsiteX12" fmla="*/ 682719 w 1119316"/>
                  <a:gd name="connsiteY12" fmla="*/ 752461 h 752460"/>
                  <a:gd name="connsiteX13" fmla="*/ 385539 w 1119316"/>
                  <a:gd name="connsiteY13" fmla="*/ 83806 h 752460"/>
                  <a:gd name="connsiteX14" fmla="*/ 271239 w 1119316"/>
                  <a:gd name="connsiteY14" fmla="*/ 102856 h 752460"/>
                  <a:gd name="connsiteX15" fmla="*/ 38829 w 1119316"/>
                  <a:gd name="connsiteY15" fmla="*/ 383843 h 752460"/>
                  <a:gd name="connsiteX16" fmla="*/ 43592 w 1119316"/>
                  <a:gd name="connsiteY16" fmla="*/ 473378 h 752460"/>
                  <a:gd name="connsiteX17" fmla="*/ 108362 w 1119316"/>
                  <a:gd name="connsiteY17" fmla="*/ 568628 h 752460"/>
                  <a:gd name="connsiteX18" fmla="*/ 529367 w 1119316"/>
                  <a:gd name="connsiteY18" fmla="*/ 704836 h 752460"/>
                  <a:gd name="connsiteX19" fmla="*/ 848454 w 1119316"/>
                  <a:gd name="connsiteY19" fmla="*/ 694358 h 752460"/>
                  <a:gd name="connsiteX20" fmla="*/ 1072292 w 1119316"/>
                  <a:gd name="connsiteY20" fmla="*/ 495286 h 752460"/>
                  <a:gd name="connsiteX21" fmla="*/ 1030382 w 1119316"/>
                  <a:gd name="connsiteY21" fmla="*/ 247636 h 752460"/>
                  <a:gd name="connsiteX22" fmla="*/ 828452 w 1119316"/>
                  <a:gd name="connsiteY22" fmla="*/ 80948 h 752460"/>
                  <a:gd name="connsiteX23" fmla="*/ 682719 w 1119316"/>
                  <a:gd name="connsiteY23" fmla="*/ 35228 h 752460"/>
                  <a:gd name="connsiteX24" fmla="*/ 513174 w 1119316"/>
                  <a:gd name="connsiteY24" fmla="*/ 68566 h 752460"/>
                  <a:gd name="connsiteX25" fmla="*/ 651287 w 1119316"/>
                  <a:gd name="connsiteY25" fmla="*/ 148576 h 752460"/>
                  <a:gd name="connsiteX26" fmla="*/ 652239 w 1119316"/>
                  <a:gd name="connsiteY26" fmla="*/ 173341 h 752460"/>
                  <a:gd name="connsiteX27" fmla="*/ 627474 w 1119316"/>
                  <a:gd name="connsiteY27" fmla="*/ 174293 h 752460"/>
                  <a:gd name="connsiteX28" fmla="*/ 472217 w 1119316"/>
                  <a:gd name="connsiteY28" fmla="*/ 92378 h 752460"/>
                  <a:gd name="connsiteX29" fmla="*/ 415067 w 1119316"/>
                  <a:gd name="connsiteY29" fmla="*/ 142861 h 752460"/>
                  <a:gd name="connsiteX30" fmla="*/ 390302 w 1119316"/>
                  <a:gd name="connsiteY30" fmla="*/ 143813 h 752460"/>
                  <a:gd name="connsiteX31" fmla="*/ 389349 w 1119316"/>
                  <a:gd name="connsiteY31" fmla="*/ 119048 h 752460"/>
                  <a:gd name="connsiteX32" fmla="*/ 425544 w 1119316"/>
                  <a:gd name="connsiteY32" fmla="*/ 84758 h 752460"/>
                  <a:gd name="connsiteX33" fmla="*/ 385539 w 1119316"/>
                  <a:gd name="connsiteY33" fmla="*/ 83806 h 752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119316" h="752460">
                    <a:moveTo>
                      <a:pt x="682719" y="752461"/>
                    </a:moveTo>
                    <a:cubicBezTo>
                      <a:pt x="628427" y="752461"/>
                      <a:pt x="575087" y="747698"/>
                      <a:pt x="525557" y="741031"/>
                    </a:cubicBezTo>
                    <a:cubicBezTo>
                      <a:pt x="362679" y="721028"/>
                      <a:pt x="205517" y="694358"/>
                      <a:pt x="86454" y="597203"/>
                    </a:cubicBezTo>
                    <a:cubicBezTo>
                      <a:pt x="55022" y="571486"/>
                      <a:pt x="25494" y="527671"/>
                      <a:pt x="10254" y="485761"/>
                    </a:cubicBezTo>
                    <a:cubicBezTo>
                      <a:pt x="-223" y="455281"/>
                      <a:pt x="-3081" y="420991"/>
                      <a:pt x="3587" y="379081"/>
                    </a:cubicBezTo>
                    <a:cubicBezTo>
                      <a:pt x="24542" y="240968"/>
                      <a:pt x="126459" y="116191"/>
                      <a:pt x="258857" y="70471"/>
                    </a:cubicBezTo>
                    <a:cubicBezTo>
                      <a:pt x="324579" y="47611"/>
                      <a:pt x="396017" y="43801"/>
                      <a:pt x="464597" y="57136"/>
                    </a:cubicBezTo>
                    <a:cubicBezTo>
                      <a:pt x="532224" y="14273"/>
                      <a:pt x="611282" y="-6682"/>
                      <a:pt x="686529" y="1891"/>
                    </a:cubicBezTo>
                    <a:cubicBezTo>
                      <a:pt x="735107" y="7606"/>
                      <a:pt x="786542" y="22846"/>
                      <a:pt x="843692" y="50468"/>
                    </a:cubicBezTo>
                    <a:cubicBezTo>
                      <a:pt x="939894" y="97141"/>
                      <a:pt x="1012284" y="157148"/>
                      <a:pt x="1059909" y="230491"/>
                    </a:cubicBezTo>
                    <a:cubicBezTo>
                      <a:pt x="1116107" y="316216"/>
                      <a:pt x="1134204" y="420038"/>
                      <a:pt x="1106582" y="507668"/>
                    </a:cubicBezTo>
                    <a:cubicBezTo>
                      <a:pt x="1075149" y="608633"/>
                      <a:pt x="979899" y="694358"/>
                      <a:pt x="858932" y="729601"/>
                    </a:cubicBezTo>
                    <a:cubicBezTo>
                      <a:pt x="801782" y="745793"/>
                      <a:pt x="741774" y="752461"/>
                      <a:pt x="682719" y="752461"/>
                    </a:cubicBezTo>
                    <a:close/>
                    <a:moveTo>
                      <a:pt x="385539" y="83806"/>
                    </a:moveTo>
                    <a:cubicBezTo>
                      <a:pt x="346487" y="83806"/>
                      <a:pt x="307434" y="90473"/>
                      <a:pt x="271239" y="102856"/>
                    </a:cubicBezTo>
                    <a:cubicBezTo>
                      <a:pt x="151224" y="144766"/>
                      <a:pt x="57879" y="258113"/>
                      <a:pt x="38829" y="383843"/>
                    </a:cubicBezTo>
                    <a:cubicBezTo>
                      <a:pt x="33114" y="420038"/>
                      <a:pt x="35019" y="448613"/>
                      <a:pt x="43592" y="473378"/>
                    </a:cubicBezTo>
                    <a:cubicBezTo>
                      <a:pt x="55974" y="509573"/>
                      <a:pt x="81692" y="546721"/>
                      <a:pt x="108362" y="568628"/>
                    </a:cubicBezTo>
                    <a:cubicBezTo>
                      <a:pt x="219804" y="660068"/>
                      <a:pt x="371252" y="685786"/>
                      <a:pt x="529367" y="704836"/>
                    </a:cubicBezTo>
                    <a:cubicBezTo>
                      <a:pt x="628427" y="717218"/>
                      <a:pt x="742727" y="725791"/>
                      <a:pt x="848454" y="694358"/>
                    </a:cubicBezTo>
                    <a:cubicBezTo>
                      <a:pt x="957992" y="661973"/>
                      <a:pt x="1043717" y="585773"/>
                      <a:pt x="1072292" y="495286"/>
                    </a:cubicBezTo>
                    <a:cubicBezTo>
                      <a:pt x="1097057" y="418133"/>
                      <a:pt x="1080864" y="324788"/>
                      <a:pt x="1030382" y="247636"/>
                    </a:cubicBezTo>
                    <a:cubicBezTo>
                      <a:pt x="986567" y="180008"/>
                      <a:pt x="917987" y="123811"/>
                      <a:pt x="828452" y="80948"/>
                    </a:cubicBezTo>
                    <a:cubicBezTo>
                      <a:pt x="775112" y="55231"/>
                      <a:pt x="727487" y="39991"/>
                      <a:pt x="682719" y="35228"/>
                    </a:cubicBezTo>
                    <a:cubicBezTo>
                      <a:pt x="626522" y="29513"/>
                      <a:pt x="566514" y="40943"/>
                      <a:pt x="513174" y="68566"/>
                    </a:cubicBezTo>
                    <a:cubicBezTo>
                      <a:pt x="564609" y="85711"/>
                      <a:pt x="611282" y="112381"/>
                      <a:pt x="651287" y="148576"/>
                    </a:cubicBezTo>
                    <a:cubicBezTo>
                      <a:pt x="658907" y="155243"/>
                      <a:pt x="658907" y="166673"/>
                      <a:pt x="652239" y="173341"/>
                    </a:cubicBezTo>
                    <a:cubicBezTo>
                      <a:pt x="645572" y="180961"/>
                      <a:pt x="634142" y="180961"/>
                      <a:pt x="627474" y="174293"/>
                    </a:cubicBezTo>
                    <a:cubicBezTo>
                      <a:pt x="583659" y="134288"/>
                      <a:pt x="529367" y="106666"/>
                      <a:pt x="472217" y="92378"/>
                    </a:cubicBezTo>
                    <a:cubicBezTo>
                      <a:pt x="451262" y="106666"/>
                      <a:pt x="432212" y="123811"/>
                      <a:pt x="415067" y="142861"/>
                    </a:cubicBezTo>
                    <a:cubicBezTo>
                      <a:pt x="408399" y="150481"/>
                      <a:pt x="396969" y="150481"/>
                      <a:pt x="390302" y="143813"/>
                    </a:cubicBezTo>
                    <a:cubicBezTo>
                      <a:pt x="382682" y="137146"/>
                      <a:pt x="382682" y="125716"/>
                      <a:pt x="389349" y="119048"/>
                    </a:cubicBezTo>
                    <a:cubicBezTo>
                      <a:pt x="400779" y="106666"/>
                      <a:pt x="413162" y="95236"/>
                      <a:pt x="425544" y="84758"/>
                    </a:cubicBezTo>
                    <a:cubicBezTo>
                      <a:pt x="412209" y="84758"/>
                      <a:pt x="398874" y="83806"/>
                      <a:pt x="385539" y="83806"/>
                    </a:cubicBezTo>
                    <a:close/>
                  </a:path>
                </a:pathLst>
              </a:custGeom>
              <a:solidFill>
                <a:srgbClr val="1D003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2085">
                  <a:latin typeface="#9Slide03 Roboto Medium" panose="02000000000000000000" pitchFamily="2" charset="0"/>
                  <a:ea typeface="#9Slide03 Roboto Medium" panose="02000000000000000000" pitchFamily="2" charset="0"/>
                </a:endParaRPr>
              </a:p>
            </p:txBody>
          </p:sp>
        </p:grpSp>
        <p:sp>
          <p:nvSpPr>
            <p:cNvPr id="8" name="Hộp Văn bản 106">
              <a:extLst>
                <a:ext uri="{FF2B5EF4-FFF2-40B4-BE49-F238E27FC236}">
                  <a16:creationId xmlns:a16="http://schemas.microsoft.com/office/drawing/2014/main" id="{EC27B0E5-946C-49B2-92A8-D8F9764D3A64}"/>
                </a:ext>
              </a:extLst>
            </p:cNvPr>
            <p:cNvSpPr txBox="1"/>
            <p:nvPr/>
          </p:nvSpPr>
          <p:spPr>
            <a:xfrm>
              <a:off x="8563143" y="5517215"/>
              <a:ext cx="2019208" cy="266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2" b="1" dirty="0" err="1">
                  <a:solidFill>
                    <a:srgbClr val="FFFFFF"/>
                  </a:solidFill>
                  <a:latin typeface="Arial" panose="020B0604020202020204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Ngành</a:t>
              </a:r>
              <a:r>
                <a:rPr lang="en-US" sz="2502" b="1" dirty="0">
                  <a:solidFill>
                    <a:srgbClr val="FFFFFF"/>
                  </a:solidFill>
                  <a:latin typeface="Arial" panose="020B0604020202020204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502" b="1" dirty="0" err="1">
                  <a:solidFill>
                    <a:srgbClr val="FFFFFF"/>
                  </a:solidFill>
                  <a:latin typeface="Arial" panose="020B0604020202020204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thủy</a:t>
              </a:r>
              <a:r>
                <a:rPr lang="en-US" sz="2502" b="1" dirty="0">
                  <a:solidFill>
                    <a:srgbClr val="FFFFFF"/>
                  </a:solidFill>
                  <a:latin typeface="Arial" panose="020B0604020202020204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502" b="1" dirty="0" err="1">
                  <a:solidFill>
                    <a:srgbClr val="FFFFFF"/>
                  </a:solidFill>
                  <a:latin typeface="Arial" panose="020B0604020202020204" pitchFamily="34" charset="0"/>
                  <a:ea typeface="#9Slide03 Roboto Medium" panose="02000000000000000000" pitchFamily="2" charset="0"/>
                  <a:cs typeface="Arial" panose="020B0604020202020204" pitchFamily="34" charset="0"/>
                </a:rPr>
                <a:t>sản</a:t>
              </a:r>
              <a:endParaRPr lang="en-US" sz="2502" b="1" dirty="0">
                <a:solidFill>
                  <a:srgbClr val="FFFFFF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EC395F5-F782-4365-A9FF-08D58010C7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978723"/>
              </p:ext>
            </p:extLst>
          </p:nvPr>
        </p:nvGraphicFramePr>
        <p:xfrm>
          <a:off x="759262" y="1992234"/>
          <a:ext cx="11200269" cy="49128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438">
                  <a:extLst>
                    <a:ext uri="{9D8B030D-6E8A-4147-A177-3AD203B41FA5}">
                      <a16:colId xmlns:a16="http://schemas.microsoft.com/office/drawing/2014/main" val="1928907713"/>
                    </a:ext>
                  </a:extLst>
                </a:gridCol>
                <a:gridCol w="5361831">
                  <a:extLst>
                    <a:ext uri="{9D8B030D-6E8A-4147-A177-3AD203B41FA5}">
                      <a16:colId xmlns:a16="http://schemas.microsoft.com/office/drawing/2014/main" val="1051781070"/>
                    </a:ext>
                  </a:extLst>
                </a:gridCol>
              </a:tblGrid>
              <a:tr h="7304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5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ea typeface="#9Slide03 Roboto Medium" panose="02000000000000000000" pitchFamily="2" charset="0"/>
                          <a:cs typeface="Arial" panose="020B0604020202020204" pitchFamily="34" charset="0"/>
                        </a:rPr>
                        <a:t>Đánh</a:t>
                      </a:r>
                      <a:r>
                        <a:rPr lang="en-US" sz="25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ea typeface="#9Slide03 Roboto Medium" panose="02000000000000000000" pitchFamily="2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ea typeface="#9Slide03 Roboto Medium" panose="02000000000000000000" pitchFamily="2" charset="0"/>
                          <a:cs typeface="Arial" panose="020B0604020202020204" pitchFamily="34" charset="0"/>
                        </a:rPr>
                        <a:t>bắt</a:t>
                      </a:r>
                      <a:endParaRPr lang="en-US" sz="25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Arial" panose="020B0604020202020204" pitchFamily="34" charset="0"/>
                        <a:ea typeface="#9Slide03 Roboto Medium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95321" marR="95321" marT="47661" marB="4766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5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ea typeface="#9Slide03 Roboto Medium" panose="02000000000000000000" pitchFamily="2" charset="0"/>
                          <a:cs typeface="Arial" panose="020B0604020202020204" pitchFamily="34" charset="0"/>
                        </a:rPr>
                        <a:t>Nuôi</a:t>
                      </a:r>
                      <a:r>
                        <a:rPr lang="en-US" sz="25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ea typeface="#9Slide03 Roboto Medium" panose="02000000000000000000" pitchFamily="2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ea typeface="#9Slide03 Roboto Medium" panose="02000000000000000000" pitchFamily="2" charset="0"/>
                          <a:cs typeface="Arial" panose="020B0604020202020204" pitchFamily="34" charset="0"/>
                        </a:rPr>
                        <a:t>trồng</a:t>
                      </a:r>
                      <a:r>
                        <a:rPr lang="en-US" sz="25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ea typeface="#9Slide03 Roboto Medium" panose="02000000000000000000" pitchFamily="2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95321" marR="95321" marT="47661" marB="47661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961787"/>
                  </a:ext>
                </a:extLst>
              </a:tr>
              <a:tr h="3831302">
                <a:tc>
                  <a:txBody>
                    <a:bodyPr/>
                    <a:lstStyle/>
                    <a:p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triển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lâu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đời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đạt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mức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CNH,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triển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hầu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khắp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đất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vi-VN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lang="en-US" sz="2600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lượng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lớn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đứng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8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thế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giới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Khai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thác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xa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bờ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chiếm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tỉ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trọng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lớn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Đội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tàu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khai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thác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đầu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thế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giới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Khai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thác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yếu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ngừ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hồi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thu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…</a:t>
                      </a:r>
                    </a:p>
                    <a:p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=&gt;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cung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cấp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liệu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chế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biến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xuất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khẩu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#9Slide03 Roboto Medium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95321" marR="95321" marT="47661" marB="4766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chú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trọng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lượng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đạt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1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triệu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tấn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( 2020- 18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thế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giới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).</a:t>
                      </a:r>
                    </a:p>
                    <a:p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Nuôi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yếu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tôm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rong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biển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trai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lấy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ngọc</a:t>
                      </a:r>
                      <a:r>
                        <a:rPr lang="en-US" sz="2600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….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en-US" sz="2600" b="0" dirty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#9Slide03 Roboto Medium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marL="95321" marR="95321" marT="47661" marB="47661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2386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0370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79B74424-027F-470B-B3AB-C69D7CE44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61457" y="1701791"/>
            <a:ext cx="5923466" cy="556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780D04-07CE-4AB5-9802-F6CCAED9A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2754" y="-1948441"/>
            <a:ext cx="5076771" cy="108914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2F28D39-D173-42CB-893B-54807CD1E2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661" y="2354574"/>
            <a:ext cx="5903101" cy="2327841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vert="horz" wrap="square" lIns="95527" tIns="47764" rIns="95527" bIns="47764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5527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900" b="1" kern="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altLang="en-US" sz="2900" b="1" kern="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900" b="1" kern="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en-US" altLang="en-US" sz="2900" b="1" kern="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900" b="1" kern="0" dirty="0" err="1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900" b="1" kern="0" dirty="0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 </a:t>
            </a:r>
            <a:r>
              <a:rPr lang="en-US" altLang="en-US" sz="2900" b="1" kern="0" dirty="0" err="1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vai</a:t>
            </a:r>
            <a:r>
              <a:rPr lang="en-US" altLang="en-US" sz="2900" b="1" kern="0" dirty="0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900" b="1" kern="0" dirty="0" err="1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900" b="1" kern="0" dirty="0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900" b="1" kern="0" dirty="0" err="1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altLang="en-US" sz="2900" b="1" kern="0" dirty="0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900" b="1" kern="0" dirty="0" err="1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altLang="en-US" sz="2900" b="1" kern="0" dirty="0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900" b="1" kern="0" dirty="0" err="1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900" b="1" kern="0" dirty="0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900" b="1" kern="0" dirty="0" err="1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altLang="en-US" sz="2900" b="1" kern="0" dirty="0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900" b="1" kern="0" dirty="0" err="1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ngành</a:t>
            </a:r>
            <a:r>
              <a:rPr lang="en-US" altLang="en-US" sz="2900" b="1" kern="0" dirty="0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900" b="1" kern="0" dirty="0" err="1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tương</a:t>
            </a:r>
            <a:r>
              <a:rPr lang="en-US" altLang="en-US" sz="2900" b="1" kern="0" dirty="0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900" b="1" kern="0" dirty="0" err="1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ứng</a:t>
            </a:r>
            <a:r>
              <a:rPr lang="en-US" altLang="en-US" sz="2900" b="1" kern="0" dirty="0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900" b="1" kern="0" dirty="0" err="1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altLang="en-US" sz="2900" b="1" kern="0" dirty="0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900" b="1" kern="0" dirty="0" err="1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altLang="en-US" sz="2900" b="1" kern="0" dirty="0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900" b="1" kern="0" dirty="0" err="1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900" b="1" kern="0" dirty="0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900" b="1" kern="0" dirty="0" err="1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altLang="en-US" sz="2900" b="1" kern="0" dirty="0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900" b="1" kern="0" dirty="0" err="1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2900" b="1" kern="0" dirty="0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chia, </a:t>
            </a:r>
            <a:r>
              <a:rPr lang="en-US" altLang="en-US" sz="2900" b="1" kern="0" dirty="0" err="1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900" b="1" kern="0" dirty="0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900" b="1" kern="0" dirty="0" err="1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altLang="en-US" sz="2900" b="1" kern="0" dirty="0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900" b="1" kern="0" dirty="0" err="1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cử</a:t>
            </a:r>
            <a:r>
              <a:rPr lang="en-US" altLang="en-US" sz="2900" b="1" kern="0" dirty="0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900" b="1" kern="0" dirty="0" err="1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2900" b="1" kern="0" dirty="0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900" b="1" kern="0" dirty="0" err="1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lang="en-US" altLang="en-US" sz="2900" b="1" kern="0" dirty="0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900" b="1" kern="0" dirty="0" err="1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bốc</a:t>
            </a:r>
            <a:r>
              <a:rPr lang="en-US" altLang="en-US" sz="2900" b="1" kern="0" dirty="0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900" b="1" kern="0" dirty="0" err="1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thăm</a:t>
            </a:r>
            <a:r>
              <a:rPr lang="en-US" altLang="en-US" sz="2900" b="1" kern="0" dirty="0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900" b="1" kern="0" dirty="0" err="1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vai</a:t>
            </a:r>
            <a:r>
              <a:rPr lang="en-US" altLang="en-US" sz="2900" b="1" kern="0" dirty="0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900" b="1" kern="0" dirty="0" err="1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900" b="1" kern="0" dirty="0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altLang="en-US" sz="2900" b="1" kern="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D19869-07F7-4EC0-877B-60CBEAF4D7B7}"/>
              </a:ext>
            </a:extLst>
          </p:cNvPr>
          <p:cNvSpPr txBox="1"/>
          <p:nvPr/>
        </p:nvSpPr>
        <p:spPr>
          <a:xfrm>
            <a:off x="2028190" y="139566"/>
            <a:ext cx="5868774" cy="542737"/>
          </a:xfrm>
          <a:prstGeom prst="rect">
            <a:avLst/>
          </a:prstGeom>
          <a:noFill/>
        </p:spPr>
        <p:txBody>
          <a:bodyPr wrap="square" lIns="95527" tIns="47764" rIns="95527" bIns="47764" rtlCol="0">
            <a:spAutoFit/>
          </a:bodyPr>
          <a:lstStyle/>
          <a:p>
            <a:pPr algn="ctr" defTabSz="955274">
              <a:defRPr/>
            </a:pPr>
            <a:r>
              <a:rPr lang="en-US" sz="2900" b="1" dirty="0">
                <a:solidFill>
                  <a:srgbClr val="FFFF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II. CÁC NGÀNH KINH TẾ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301C34-A6AF-495F-AB9F-B7F001E24CE9}"/>
              </a:ext>
            </a:extLst>
          </p:cNvPr>
          <p:cNvSpPr txBox="1"/>
          <p:nvPr/>
        </p:nvSpPr>
        <p:spPr>
          <a:xfrm>
            <a:off x="917825" y="1701791"/>
            <a:ext cx="3793523" cy="613337"/>
          </a:xfrm>
          <a:prstGeom prst="rect">
            <a:avLst/>
          </a:prstGeom>
          <a:noFill/>
        </p:spPr>
        <p:txBody>
          <a:bodyPr wrap="square" lIns="95527" tIns="47764" rIns="95527" bIns="47764" rtlCol="0">
            <a:spAutoFit/>
          </a:bodyPr>
          <a:lstStyle/>
          <a:p>
            <a:pPr algn="ctr" defTabSz="955274">
              <a:defRPr/>
            </a:pPr>
            <a:r>
              <a:rPr lang="en-US" sz="3300" b="1" dirty="0">
                <a:solidFill>
                  <a:srgbClr val="FFFF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2. </a:t>
            </a:r>
            <a:r>
              <a:rPr lang="en-US" sz="3300" b="1" dirty="0" err="1">
                <a:solidFill>
                  <a:srgbClr val="FFFF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Công</a:t>
            </a:r>
            <a:r>
              <a:rPr lang="en-US" sz="3300" b="1" dirty="0">
                <a:solidFill>
                  <a:srgbClr val="FFFF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solidFill>
                  <a:srgbClr val="FFFF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nghiệp</a:t>
            </a:r>
            <a:endParaRPr lang="en-US" sz="3300" b="1" dirty="0">
              <a:solidFill>
                <a:srgbClr val="FFFF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DE4E47-2014-46F9-9D36-E763257675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5605" y="97321"/>
            <a:ext cx="3253921" cy="136198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2134" y="63624"/>
            <a:ext cx="2416428" cy="773583"/>
            <a:chOff x="5507432" y="3371212"/>
            <a:chExt cx="3674668" cy="1891126"/>
          </a:xfrm>
        </p:grpSpPr>
        <p:grpSp>
          <p:nvGrpSpPr>
            <p:cNvPr id="15" name="组合 1483"/>
            <p:cNvGrpSpPr/>
            <p:nvPr/>
          </p:nvGrpSpPr>
          <p:grpSpPr>
            <a:xfrm>
              <a:off x="5507432" y="3371212"/>
              <a:ext cx="3674668" cy="1857615"/>
              <a:chOff x="28079" y="1041053"/>
              <a:chExt cx="7035801" cy="4572000"/>
            </a:xfrm>
          </p:grpSpPr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28079" y="1041053"/>
                <a:ext cx="7035801" cy="4572000"/>
              </a:xfrm>
              <a:custGeom>
                <a:avLst/>
                <a:gdLst>
                  <a:gd name="T0" fmla="*/ 929 w 1660"/>
                  <a:gd name="T1" fmla="*/ 1077 h 1077"/>
                  <a:gd name="T2" fmla="*/ 867 w 1660"/>
                  <a:gd name="T3" fmla="*/ 1073 h 1077"/>
                  <a:gd name="T4" fmla="*/ 763 w 1660"/>
                  <a:gd name="T5" fmla="*/ 1036 h 1077"/>
                  <a:gd name="T6" fmla="*/ 674 w 1660"/>
                  <a:gd name="T7" fmla="*/ 987 h 1077"/>
                  <a:gd name="T8" fmla="*/ 601 w 1660"/>
                  <a:gd name="T9" fmla="*/ 1022 h 1077"/>
                  <a:gd name="T10" fmla="*/ 526 w 1660"/>
                  <a:gd name="T11" fmla="*/ 1033 h 1077"/>
                  <a:gd name="T12" fmla="*/ 522 w 1660"/>
                  <a:gd name="T13" fmla="*/ 1033 h 1077"/>
                  <a:gd name="T14" fmla="*/ 328 w 1660"/>
                  <a:gd name="T15" fmla="*/ 957 h 1077"/>
                  <a:gd name="T16" fmla="*/ 245 w 1660"/>
                  <a:gd name="T17" fmla="*/ 821 h 1077"/>
                  <a:gd name="T18" fmla="*/ 245 w 1660"/>
                  <a:gd name="T19" fmla="*/ 816 h 1077"/>
                  <a:gd name="T20" fmla="*/ 228 w 1660"/>
                  <a:gd name="T21" fmla="*/ 816 h 1077"/>
                  <a:gd name="T22" fmla="*/ 16 w 1660"/>
                  <a:gd name="T23" fmla="*/ 673 h 1077"/>
                  <a:gd name="T24" fmla="*/ 31 w 1660"/>
                  <a:gd name="T25" fmla="*/ 526 h 1077"/>
                  <a:gd name="T26" fmla="*/ 112 w 1660"/>
                  <a:gd name="T27" fmla="*/ 440 h 1077"/>
                  <a:gd name="T28" fmla="*/ 100 w 1660"/>
                  <a:gd name="T29" fmla="*/ 272 h 1077"/>
                  <a:gd name="T30" fmla="*/ 219 w 1660"/>
                  <a:gd name="T31" fmla="*/ 167 h 1077"/>
                  <a:gd name="T32" fmla="*/ 271 w 1660"/>
                  <a:gd name="T33" fmla="*/ 162 h 1077"/>
                  <a:gd name="T34" fmla="*/ 336 w 1660"/>
                  <a:gd name="T35" fmla="*/ 169 h 1077"/>
                  <a:gd name="T36" fmla="*/ 360 w 1660"/>
                  <a:gd name="T37" fmla="*/ 109 h 1077"/>
                  <a:gd name="T38" fmla="*/ 603 w 1660"/>
                  <a:gd name="T39" fmla="*/ 0 h 1077"/>
                  <a:gd name="T40" fmla="*/ 613 w 1660"/>
                  <a:gd name="T41" fmla="*/ 0 h 1077"/>
                  <a:gd name="T42" fmla="*/ 831 w 1660"/>
                  <a:gd name="T43" fmla="*/ 112 h 1077"/>
                  <a:gd name="T44" fmla="*/ 863 w 1660"/>
                  <a:gd name="T45" fmla="*/ 196 h 1077"/>
                  <a:gd name="T46" fmla="*/ 878 w 1660"/>
                  <a:gd name="T47" fmla="*/ 195 h 1077"/>
                  <a:gd name="T48" fmla="*/ 933 w 1660"/>
                  <a:gd name="T49" fmla="*/ 208 h 1077"/>
                  <a:gd name="T50" fmla="*/ 973 w 1660"/>
                  <a:gd name="T51" fmla="*/ 136 h 1077"/>
                  <a:gd name="T52" fmla="*/ 1251 w 1660"/>
                  <a:gd name="T53" fmla="*/ 33 h 1077"/>
                  <a:gd name="T54" fmla="*/ 1287 w 1660"/>
                  <a:gd name="T55" fmla="*/ 35 h 1077"/>
                  <a:gd name="T56" fmla="*/ 1455 w 1660"/>
                  <a:gd name="T57" fmla="*/ 129 h 1077"/>
                  <a:gd name="T58" fmla="*/ 1513 w 1660"/>
                  <a:gd name="T59" fmla="*/ 253 h 1077"/>
                  <a:gd name="T60" fmla="*/ 1619 w 1660"/>
                  <a:gd name="T61" fmla="*/ 370 h 1077"/>
                  <a:gd name="T62" fmla="*/ 1606 w 1660"/>
                  <a:gd name="T63" fmla="*/ 443 h 1077"/>
                  <a:gd name="T64" fmla="*/ 1618 w 1660"/>
                  <a:gd name="T65" fmla="*/ 456 h 1077"/>
                  <a:gd name="T66" fmla="*/ 1648 w 1660"/>
                  <a:gd name="T67" fmla="*/ 660 h 1077"/>
                  <a:gd name="T68" fmla="*/ 1408 w 1660"/>
                  <a:gd name="T69" fmla="*/ 814 h 1077"/>
                  <a:gd name="T70" fmla="*/ 1320 w 1660"/>
                  <a:gd name="T71" fmla="*/ 807 h 1077"/>
                  <a:gd name="T72" fmla="*/ 1122 w 1660"/>
                  <a:gd name="T73" fmla="*/ 1038 h 1077"/>
                  <a:gd name="T74" fmla="*/ 929 w 1660"/>
                  <a:gd name="T75" fmla="*/ 1077 h 10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60" h="1077">
                    <a:moveTo>
                      <a:pt x="929" y="1077"/>
                    </a:moveTo>
                    <a:cubicBezTo>
                      <a:pt x="908" y="1077"/>
                      <a:pt x="887" y="1075"/>
                      <a:pt x="867" y="1073"/>
                    </a:cubicBezTo>
                    <a:cubicBezTo>
                      <a:pt x="853" y="1071"/>
                      <a:pt x="804" y="1053"/>
                      <a:pt x="763" y="1036"/>
                    </a:cubicBezTo>
                    <a:cubicBezTo>
                      <a:pt x="717" y="1016"/>
                      <a:pt x="690" y="1000"/>
                      <a:pt x="674" y="987"/>
                    </a:cubicBezTo>
                    <a:cubicBezTo>
                      <a:pt x="653" y="1003"/>
                      <a:pt x="629" y="1014"/>
                      <a:pt x="601" y="1022"/>
                    </a:cubicBezTo>
                    <a:cubicBezTo>
                      <a:pt x="578" y="1029"/>
                      <a:pt x="553" y="1032"/>
                      <a:pt x="526" y="1033"/>
                    </a:cubicBezTo>
                    <a:cubicBezTo>
                      <a:pt x="525" y="1033"/>
                      <a:pt x="523" y="1033"/>
                      <a:pt x="522" y="1033"/>
                    </a:cubicBezTo>
                    <a:cubicBezTo>
                      <a:pt x="457" y="1033"/>
                      <a:pt x="385" y="1004"/>
                      <a:pt x="328" y="957"/>
                    </a:cubicBezTo>
                    <a:cubicBezTo>
                      <a:pt x="299" y="933"/>
                      <a:pt x="250" y="877"/>
                      <a:pt x="245" y="821"/>
                    </a:cubicBezTo>
                    <a:cubicBezTo>
                      <a:pt x="245" y="819"/>
                      <a:pt x="245" y="817"/>
                      <a:pt x="245" y="816"/>
                    </a:cubicBezTo>
                    <a:cubicBezTo>
                      <a:pt x="239" y="816"/>
                      <a:pt x="234" y="816"/>
                      <a:pt x="228" y="816"/>
                    </a:cubicBezTo>
                    <a:cubicBezTo>
                      <a:pt x="127" y="816"/>
                      <a:pt x="46" y="761"/>
                      <a:pt x="16" y="673"/>
                    </a:cubicBezTo>
                    <a:cubicBezTo>
                      <a:pt x="0" y="628"/>
                      <a:pt x="5" y="574"/>
                      <a:pt x="31" y="526"/>
                    </a:cubicBezTo>
                    <a:cubicBezTo>
                      <a:pt x="50" y="488"/>
                      <a:pt x="79" y="458"/>
                      <a:pt x="112" y="440"/>
                    </a:cubicBezTo>
                    <a:cubicBezTo>
                      <a:pt x="86" y="384"/>
                      <a:pt x="81" y="323"/>
                      <a:pt x="100" y="272"/>
                    </a:cubicBezTo>
                    <a:cubicBezTo>
                      <a:pt x="120" y="221"/>
                      <a:pt x="162" y="184"/>
                      <a:pt x="219" y="167"/>
                    </a:cubicBezTo>
                    <a:cubicBezTo>
                      <a:pt x="236" y="162"/>
                      <a:pt x="259" y="162"/>
                      <a:pt x="271" y="162"/>
                    </a:cubicBezTo>
                    <a:cubicBezTo>
                      <a:pt x="286" y="162"/>
                      <a:pt x="311" y="163"/>
                      <a:pt x="336" y="169"/>
                    </a:cubicBezTo>
                    <a:cubicBezTo>
                      <a:pt x="339" y="148"/>
                      <a:pt x="347" y="128"/>
                      <a:pt x="360" y="109"/>
                    </a:cubicBezTo>
                    <a:cubicBezTo>
                      <a:pt x="409" y="38"/>
                      <a:pt x="522" y="0"/>
                      <a:pt x="603" y="0"/>
                    </a:cubicBezTo>
                    <a:cubicBezTo>
                      <a:pt x="607" y="0"/>
                      <a:pt x="610" y="0"/>
                      <a:pt x="613" y="0"/>
                    </a:cubicBezTo>
                    <a:cubicBezTo>
                      <a:pt x="681" y="3"/>
                      <a:pt x="779" y="39"/>
                      <a:pt x="831" y="112"/>
                    </a:cubicBezTo>
                    <a:cubicBezTo>
                      <a:pt x="850" y="139"/>
                      <a:pt x="861" y="167"/>
                      <a:pt x="863" y="196"/>
                    </a:cubicBezTo>
                    <a:cubicBezTo>
                      <a:pt x="868" y="196"/>
                      <a:pt x="873" y="195"/>
                      <a:pt x="878" y="195"/>
                    </a:cubicBezTo>
                    <a:cubicBezTo>
                      <a:pt x="897" y="195"/>
                      <a:pt x="916" y="200"/>
                      <a:pt x="933" y="208"/>
                    </a:cubicBezTo>
                    <a:cubicBezTo>
                      <a:pt x="940" y="182"/>
                      <a:pt x="954" y="158"/>
                      <a:pt x="973" y="136"/>
                    </a:cubicBezTo>
                    <a:cubicBezTo>
                      <a:pt x="1040" y="60"/>
                      <a:pt x="1165" y="33"/>
                      <a:pt x="1251" y="33"/>
                    </a:cubicBezTo>
                    <a:cubicBezTo>
                      <a:pt x="1263" y="33"/>
                      <a:pt x="1275" y="34"/>
                      <a:pt x="1287" y="35"/>
                    </a:cubicBezTo>
                    <a:cubicBezTo>
                      <a:pt x="1360" y="42"/>
                      <a:pt x="1409" y="69"/>
                      <a:pt x="1455" y="129"/>
                    </a:cubicBezTo>
                    <a:cubicBezTo>
                      <a:pt x="1488" y="171"/>
                      <a:pt x="1508" y="212"/>
                      <a:pt x="1513" y="253"/>
                    </a:cubicBezTo>
                    <a:cubicBezTo>
                      <a:pt x="1571" y="260"/>
                      <a:pt x="1612" y="316"/>
                      <a:pt x="1619" y="370"/>
                    </a:cubicBezTo>
                    <a:cubicBezTo>
                      <a:pt x="1623" y="397"/>
                      <a:pt x="1618" y="423"/>
                      <a:pt x="1606" y="443"/>
                    </a:cubicBezTo>
                    <a:cubicBezTo>
                      <a:pt x="1610" y="447"/>
                      <a:pt x="1614" y="451"/>
                      <a:pt x="1618" y="456"/>
                    </a:cubicBezTo>
                    <a:cubicBezTo>
                      <a:pt x="1660" y="512"/>
                      <a:pt x="1658" y="624"/>
                      <a:pt x="1648" y="660"/>
                    </a:cubicBezTo>
                    <a:cubicBezTo>
                      <a:pt x="1628" y="731"/>
                      <a:pt x="1570" y="814"/>
                      <a:pt x="1408" y="814"/>
                    </a:cubicBezTo>
                    <a:cubicBezTo>
                      <a:pt x="1381" y="814"/>
                      <a:pt x="1351" y="812"/>
                      <a:pt x="1320" y="807"/>
                    </a:cubicBezTo>
                    <a:cubicBezTo>
                      <a:pt x="1288" y="919"/>
                      <a:pt x="1222" y="997"/>
                      <a:pt x="1122" y="1038"/>
                    </a:cubicBezTo>
                    <a:cubicBezTo>
                      <a:pt x="1062" y="1063"/>
                      <a:pt x="996" y="1077"/>
                      <a:pt x="929" y="1077"/>
                    </a:cubicBezTo>
                    <a:close/>
                  </a:path>
                </a:pathLst>
              </a:custGeom>
              <a:solidFill>
                <a:srgbClr val="FF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6699" tIns="43349" rIns="86699" bIns="4334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1pPr>
                <a:lvl2pPr marL="608330" indent="-151130"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2pPr>
                <a:lvl3pPr marL="1217930" indent="-303530"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3pPr>
                <a:lvl4pPr marL="1827530" indent="-455930"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4pPr>
                <a:lvl5pPr marL="2437130" indent="-608330"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9pPr>
              </a:lstStyle>
              <a:p>
                <a:pPr defTabSz="874312">
                  <a:defRPr/>
                </a:pPr>
                <a:endParaRPr lang="zh-CN" altLang="en-US" sz="1700">
                  <a:solidFill>
                    <a:prstClr val="black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185240" y="1168054"/>
                <a:ext cx="6726237" cy="4317998"/>
              </a:xfrm>
              <a:custGeom>
                <a:avLst/>
                <a:gdLst>
                  <a:gd name="T0" fmla="*/ 607 w 1587"/>
                  <a:gd name="T1" fmla="*/ 941 h 1017"/>
                  <a:gd name="T2" fmla="*/ 647 w 1587"/>
                  <a:gd name="T3" fmla="*/ 905 h 1017"/>
                  <a:gd name="T4" fmla="*/ 685 w 1587"/>
                  <a:gd name="T5" fmla="*/ 947 h 1017"/>
                  <a:gd name="T6" fmla="*/ 765 w 1587"/>
                  <a:gd name="T7" fmla="*/ 989 h 1017"/>
                  <a:gd name="T8" fmla="*/ 834 w 1587"/>
                  <a:gd name="T9" fmla="*/ 1010 h 1017"/>
                  <a:gd name="T10" fmla="*/ 941 w 1587"/>
                  <a:gd name="T11" fmla="*/ 1009 h 1017"/>
                  <a:gd name="T12" fmla="*/ 1003 w 1587"/>
                  <a:gd name="T13" fmla="*/ 1001 h 1017"/>
                  <a:gd name="T14" fmla="*/ 1070 w 1587"/>
                  <a:gd name="T15" fmla="*/ 980 h 1017"/>
                  <a:gd name="T16" fmla="*/ 1136 w 1587"/>
                  <a:gd name="T17" fmla="*/ 940 h 1017"/>
                  <a:gd name="T18" fmla="*/ 1202 w 1587"/>
                  <a:gd name="T19" fmla="*/ 880 h 1017"/>
                  <a:gd name="T20" fmla="*/ 1236 w 1587"/>
                  <a:gd name="T21" fmla="*/ 815 h 1017"/>
                  <a:gd name="T22" fmla="*/ 1288 w 1587"/>
                  <a:gd name="T23" fmla="*/ 742 h 1017"/>
                  <a:gd name="T24" fmla="*/ 1349 w 1587"/>
                  <a:gd name="T25" fmla="*/ 751 h 1017"/>
                  <a:gd name="T26" fmla="*/ 1421 w 1587"/>
                  <a:gd name="T27" fmla="*/ 746 h 1017"/>
                  <a:gd name="T28" fmla="*/ 1492 w 1587"/>
                  <a:gd name="T29" fmla="*/ 725 h 1017"/>
                  <a:gd name="T30" fmla="*/ 1562 w 1587"/>
                  <a:gd name="T31" fmla="*/ 670 h 1017"/>
                  <a:gd name="T32" fmla="*/ 1582 w 1587"/>
                  <a:gd name="T33" fmla="*/ 583 h 1017"/>
                  <a:gd name="T34" fmla="*/ 1581 w 1587"/>
                  <a:gd name="T35" fmla="*/ 521 h 1017"/>
                  <a:gd name="T36" fmla="*/ 1561 w 1587"/>
                  <a:gd name="T37" fmla="*/ 451 h 1017"/>
                  <a:gd name="T38" fmla="*/ 1496 w 1587"/>
                  <a:gd name="T39" fmla="*/ 427 h 1017"/>
                  <a:gd name="T40" fmla="*/ 1548 w 1587"/>
                  <a:gd name="T41" fmla="*/ 358 h 1017"/>
                  <a:gd name="T42" fmla="*/ 1537 w 1587"/>
                  <a:gd name="T43" fmla="*/ 299 h 1017"/>
                  <a:gd name="T44" fmla="*/ 1477 w 1587"/>
                  <a:gd name="T45" fmla="*/ 259 h 1017"/>
                  <a:gd name="T46" fmla="*/ 1448 w 1587"/>
                  <a:gd name="T47" fmla="*/ 244 h 1017"/>
                  <a:gd name="T48" fmla="*/ 1428 w 1587"/>
                  <a:gd name="T49" fmla="*/ 175 h 1017"/>
                  <a:gd name="T50" fmla="*/ 1384 w 1587"/>
                  <a:gd name="T51" fmla="*/ 108 h 1017"/>
                  <a:gd name="T52" fmla="*/ 1331 w 1587"/>
                  <a:gd name="T53" fmla="*/ 59 h 1017"/>
                  <a:gd name="T54" fmla="*/ 1243 w 1587"/>
                  <a:gd name="T55" fmla="*/ 39 h 1017"/>
                  <a:gd name="T56" fmla="*/ 1169 w 1587"/>
                  <a:gd name="T57" fmla="*/ 41 h 1017"/>
                  <a:gd name="T58" fmla="*/ 1080 w 1587"/>
                  <a:gd name="T59" fmla="*/ 54 h 1017"/>
                  <a:gd name="T60" fmla="*/ 1014 w 1587"/>
                  <a:gd name="T61" fmla="*/ 85 h 1017"/>
                  <a:gd name="T62" fmla="*/ 940 w 1587"/>
                  <a:gd name="T63" fmla="*/ 160 h 1017"/>
                  <a:gd name="T64" fmla="*/ 922 w 1587"/>
                  <a:gd name="T65" fmla="*/ 219 h 1017"/>
                  <a:gd name="T66" fmla="*/ 906 w 1587"/>
                  <a:gd name="T67" fmla="*/ 219 h 1017"/>
                  <a:gd name="T68" fmla="*/ 837 w 1587"/>
                  <a:gd name="T69" fmla="*/ 198 h 1017"/>
                  <a:gd name="T70" fmla="*/ 791 w 1587"/>
                  <a:gd name="T71" fmla="*/ 166 h 1017"/>
                  <a:gd name="T72" fmla="*/ 783 w 1587"/>
                  <a:gd name="T73" fmla="*/ 122 h 1017"/>
                  <a:gd name="T74" fmla="*/ 720 w 1587"/>
                  <a:gd name="T75" fmla="*/ 58 h 1017"/>
                  <a:gd name="T76" fmla="*/ 655 w 1587"/>
                  <a:gd name="T77" fmla="*/ 23 h 1017"/>
                  <a:gd name="T78" fmla="*/ 583 w 1587"/>
                  <a:gd name="T79" fmla="*/ 1 h 1017"/>
                  <a:gd name="T80" fmla="*/ 480 w 1587"/>
                  <a:gd name="T81" fmla="*/ 19 h 1017"/>
                  <a:gd name="T82" fmla="*/ 421 w 1587"/>
                  <a:gd name="T83" fmla="*/ 39 h 1017"/>
                  <a:gd name="T84" fmla="*/ 361 w 1587"/>
                  <a:gd name="T85" fmla="*/ 80 h 1017"/>
                  <a:gd name="T86" fmla="*/ 332 w 1587"/>
                  <a:gd name="T87" fmla="*/ 162 h 1017"/>
                  <a:gd name="T88" fmla="*/ 334 w 1587"/>
                  <a:gd name="T89" fmla="*/ 194 h 1017"/>
                  <a:gd name="T90" fmla="*/ 269 w 1587"/>
                  <a:gd name="T91" fmla="*/ 164 h 1017"/>
                  <a:gd name="T92" fmla="*/ 195 w 1587"/>
                  <a:gd name="T93" fmla="*/ 170 h 1017"/>
                  <a:gd name="T94" fmla="*/ 116 w 1587"/>
                  <a:gd name="T95" fmla="*/ 211 h 1017"/>
                  <a:gd name="T96" fmla="*/ 87 w 1587"/>
                  <a:gd name="T97" fmla="*/ 278 h 1017"/>
                  <a:gd name="T98" fmla="*/ 101 w 1587"/>
                  <a:gd name="T99" fmla="*/ 382 h 1017"/>
                  <a:gd name="T100" fmla="*/ 118 w 1587"/>
                  <a:gd name="T101" fmla="*/ 421 h 1017"/>
                  <a:gd name="T102" fmla="*/ 57 w 1587"/>
                  <a:gd name="T103" fmla="*/ 460 h 1017"/>
                  <a:gd name="T104" fmla="*/ 18 w 1587"/>
                  <a:gd name="T105" fmla="*/ 521 h 1017"/>
                  <a:gd name="T106" fmla="*/ 2 w 1587"/>
                  <a:gd name="T107" fmla="*/ 599 h 1017"/>
                  <a:gd name="T108" fmla="*/ 23 w 1587"/>
                  <a:gd name="T109" fmla="*/ 668 h 1017"/>
                  <a:gd name="T110" fmla="*/ 91 w 1587"/>
                  <a:gd name="T111" fmla="*/ 726 h 1017"/>
                  <a:gd name="T112" fmla="*/ 161 w 1587"/>
                  <a:gd name="T113" fmla="*/ 749 h 1017"/>
                  <a:gd name="T114" fmla="*/ 250 w 1587"/>
                  <a:gd name="T115" fmla="*/ 749 h 1017"/>
                  <a:gd name="T116" fmla="*/ 253 w 1587"/>
                  <a:gd name="T117" fmla="*/ 824 h 1017"/>
                  <a:gd name="T118" fmla="*/ 286 w 1587"/>
                  <a:gd name="T119" fmla="*/ 876 h 1017"/>
                  <a:gd name="T120" fmla="*/ 340 w 1587"/>
                  <a:gd name="T121" fmla="*/ 925 h 1017"/>
                  <a:gd name="T122" fmla="*/ 423 w 1587"/>
                  <a:gd name="T123" fmla="*/ 959 h 1017"/>
                  <a:gd name="T124" fmla="*/ 485 w 1587"/>
                  <a:gd name="T125" fmla="*/ 973 h 10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587" h="1017">
                    <a:moveTo>
                      <a:pt x="555" y="958"/>
                    </a:moveTo>
                    <a:cubicBezTo>
                      <a:pt x="550" y="960"/>
                      <a:pt x="545" y="961"/>
                      <a:pt x="540" y="962"/>
                    </a:cubicBezTo>
                    <a:cubicBezTo>
                      <a:pt x="539" y="962"/>
                      <a:pt x="538" y="963"/>
                      <a:pt x="539" y="965"/>
                    </a:cubicBezTo>
                    <a:cubicBezTo>
                      <a:pt x="539" y="966"/>
                      <a:pt x="540" y="967"/>
                      <a:pt x="542" y="967"/>
                    </a:cubicBezTo>
                    <a:cubicBezTo>
                      <a:pt x="546" y="966"/>
                      <a:pt x="551" y="965"/>
                      <a:pt x="556" y="963"/>
                    </a:cubicBezTo>
                    <a:cubicBezTo>
                      <a:pt x="558" y="963"/>
                      <a:pt x="558" y="961"/>
                      <a:pt x="558" y="960"/>
                    </a:cubicBezTo>
                    <a:cubicBezTo>
                      <a:pt x="558" y="959"/>
                      <a:pt x="556" y="958"/>
                      <a:pt x="555" y="958"/>
                    </a:cubicBezTo>
                    <a:close/>
                    <a:moveTo>
                      <a:pt x="578" y="950"/>
                    </a:moveTo>
                    <a:cubicBezTo>
                      <a:pt x="573" y="952"/>
                      <a:pt x="569" y="954"/>
                      <a:pt x="564" y="956"/>
                    </a:cubicBezTo>
                    <a:cubicBezTo>
                      <a:pt x="563" y="956"/>
                      <a:pt x="562" y="957"/>
                      <a:pt x="563" y="959"/>
                    </a:cubicBezTo>
                    <a:cubicBezTo>
                      <a:pt x="563" y="960"/>
                      <a:pt x="564" y="961"/>
                      <a:pt x="566" y="960"/>
                    </a:cubicBezTo>
                    <a:cubicBezTo>
                      <a:pt x="571" y="959"/>
                      <a:pt x="575" y="957"/>
                      <a:pt x="580" y="955"/>
                    </a:cubicBezTo>
                    <a:cubicBezTo>
                      <a:pt x="581" y="955"/>
                      <a:pt x="582" y="953"/>
                      <a:pt x="581" y="952"/>
                    </a:cubicBezTo>
                    <a:cubicBezTo>
                      <a:pt x="581" y="950"/>
                      <a:pt x="579" y="950"/>
                      <a:pt x="578" y="950"/>
                    </a:cubicBezTo>
                    <a:close/>
                    <a:moveTo>
                      <a:pt x="604" y="937"/>
                    </a:moveTo>
                    <a:cubicBezTo>
                      <a:pt x="600" y="940"/>
                      <a:pt x="596" y="942"/>
                      <a:pt x="591" y="944"/>
                    </a:cubicBezTo>
                    <a:cubicBezTo>
                      <a:pt x="590" y="945"/>
                      <a:pt x="590" y="946"/>
                      <a:pt x="590" y="948"/>
                    </a:cubicBezTo>
                    <a:cubicBezTo>
                      <a:pt x="591" y="949"/>
                      <a:pt x="593" y="949"/>
                      <a:pt x="594" y="949"/>
                    </a:cubicBezTo>
                    <a:cubicBezTo>
                      <a:pt x="598" y="946"/>
                      <a:pt x="603" y="944"/>
                      <a:pt x="607" y="941"/>
                    </a:cubicBezTo>
                    <a:cubicBezTo>
                      <a:pt x="608" y="940"/>
                      <a:pt x="608" y="939"/>
                      <a:pt x="608" y="938"/>
                    </a:cubicBezTo>
                    <a:cubicBezTo>
                      <a:pt x="607" y="937"/>
                      <a:pt x="605" y="936"/>
                      <a:pt x="604" y="937"/>
                    </a:cubicBezTo>
                    <a:close/>
                    <a:moveTo>
                      <a:pt x="628" y="919"/>
                    </a:moveTo>
                    <a:cubicBezTo>
                      <a:pt x="624" y="922"/>
                      <a:pt x="620" y="925"/>
                      <a:pt x="616" y="928"/>
                    </a:cubicBezTo>
                    <a:cubicBezTo>
                      <a:pt x="615" y="929"/>
                      <a:pt x="615" y="931"/>
                      <a:pt x="616" y="932"/>
                    </a:cubicBezTo>
                    <a:cubicBezTo>
                      <a:pt x="617" y="933"/>
                      <a:pt x="618" y="933"/>
                      <a:pt x="619" y="932"/>
                    </a:cubicBezTo>
                    <a:cubicBezTo>
                      <a:pt x="623" y="929"/>
                      <a:pt x="627" y="926"/>
                      <a:pt x="631" y="922"/>
                    </a:cubicBezTo>
                    <a:cubicBezTo>
                      <a:pt x="632" y="921"/>
                      <a:pt x="632" y="920"/>
                      <a:pt x="631" y="919"/>
                    </a:cubicBezTo>
                    <a:cubicBezTo>
                      <a:pt x="630" y="918"/>
                      <a:pt x="629" y="918"/>
                      <a:pt x="628" y="919"/>
                    </a:cubicBezTo>
                    <a:close/>
                    <a:moveTo>
                      <a:pt x="645" y="909"/>
                    </a:moveTo>
                    <a:cubicBezTo>
                      <a:pt x="645" y="908"/>
                      <a:pt x="646" y="906"/>
                      <a:pt x="647" y="905"/>
                    </a:cubicBezTo>
                    <a:cubicBezTo>
                      <a:pt x="647" y="904"/>
                      <a:pt x="647" y="903"/>
                      <a:pt x="647" y="903"/>
                    </a:cubicBezTo>
                    <a:cubicBezTo>
                      <a:pt x="647" y="902"/>
                      <a:pt x="647" y="901"/>
                      <a:pt x="646" y="901"/>
                    </a:cubicBezTo>
                    <a:cubicBezTo>
                      <a:pt x="646" y="901"/>
                      <a:pt x="645" y="900"/>
                      <a:pt x="644" y="901"/>
                    </a:cubicBezTo>
                    <a:cubicBezTo>
                      <a:pt x="644" y="901"/>
                      <a:pt x="643" y="901"/>
                      <a:pt x="643" y="902"/>
                    </a:cubicBezTo>
                    <a:cubicBezTo>
                      <a:pt x="641" y="904"/>
                      <a:pt x="639" y="906"/>
                      <a:pt x="638" y="908"/>
                    </a:cubicBezTo>
                    <a:cubicBezTo>
                      <a:pt x="637" y="909"/>
                      <a:pt x="637" y="911"/>
                      <a:pt x="638" y="912"/>
                    </a:cubicBezTo>
                    <a:cubicBezTo>
                      <a:pt x="639" y="913"/>
                      <a:pt x="641" y="912"/>
                      <a:pt x="641" y="911"/>
                    </a:cubicBezTo>
                    <a:cubicBezTo>
                      <a:pt x="643" y="909"/>
                      <a:pt x="645" y="907"/>
                      <a:pt x="647" y="905"/>
                    </a:cubicBezTo>
                    <a:cubicBezTo>
                      <a:pt x="648" y="903"/>
                      <a:pt x="647" y="902"/>
                      <a:pt x="646" y="901"/>
                    </a:cubicBezTo>
                    <a:cubicBezTo>
                      <a:pt x="645" y="900"/>
                      <a:pt x="644" y="900"/>
                      <a:pt x="643" y="902"/>
                    </a:cubicBezTo>
                    <a:cubicBezTo>
                      <a:pt x="641" y="904"/>
                      <a:pt x="640" y="906"/>
                      <a:pt x="640" y="909"/>
                    </a:cubicBezTo>
                    <a:cubicBezTo>
                      <a:pt x="640" y="910"/>
                      <a:pt x="641" y="911"/>
                      <a:pt x="642" y="912"/>
                    </a:cubicBezTo>
                    <a:cubicBezTo>
                      <a:pt x="644" y="912"/>
                      <a:pt x="645" y="911"/>
                      <a:pt x="645" y="909"/>
                    </a:cubicBezTo>
                    <a:close/>
                    <a:moveTo>
                      <a:pt x="660" y="931"/>
                    </a:moveTo>
                    <a:cubicBezTo>
                      <a:pt x="656" y="928"/>
                      <a:pt x="652" y="924"/>
                      <a:pt x="650" y="921"/>
                    </a:cubicBezTo>
                    <a:cubicBezTo>
                      <a:pt x="649" y="920"/>
                      <a:pt x="647" y="920"/>
                      <a:pt x="646" y="921"/>
                    </a:cubicBezTo>
                    <a:cubicBezTo>
                      <a:pt x="645" y="921"/>
                      <a:pt x="645" y="923"/>
                      <a:pt x="646" y="924"/>
                    </a:cubicBezTo>
                    <a:cubicBezTo>
                      <a:pt x="649" y="928"/>
                      <a:pt x="652" y="931"/>
                      <a:pt x="657" y="935"/>
                    </a:cubicBezTo>
                    <a:cubicBezTo>
                      <a:pt x="658" y="936"/>
                      <a:pt x="660" y="936"/>
                      <a:pt x="660" y="935"/>
                    </a:cubicBezTo>
                    <a:cubicBezTo>
                      <a:pt x="661" y="933"/>
                      <a:pt x="661" y="932"/>
                      <a:pt x="660" y="931"/>
                    </a:cubicBezTo>
                    <a:close/>
                    <a:moveTo>
                      <a:pt x="685" y="947"/>
                    </a:moveTo>
                    <a:cubicBezTo>
                      <a:pt x="680" y="945"/>
                      <a:pt x="676" y="942"/>
                      <a:pt x="672" y="940"/>
                    </a:cubicBezTo>
                    <a:cubicBezTo>
                      <a:pt x="671" y="939"/>
                      <a:pt x="669" y="939"/>
                      <a:pt x="669" y="940"/>
                    </a:cubicBezTo>
                    <a:cubicBezTo>
                      <a:pt x="668" y="941"/>
                      <a:pt x="668" y="943"/>
                      <a:pt x="669" y="944"/>
                    </a:cubicBezTo>
                    <a:cubicBezTo>
                      <a:pt x="673" y="946"/>
                      <a:pt x="678" y="949"/>
                      <a:pt x="682" y="952"/>
                    </a:cubicBezTo>
                    <a:cubicBezTo>
                      <a:pt x="684" y="952"/>
                      <a:pt x="685" y="952"/>
                      <a:pt x="686" y="951"/>
                    </a:cubicBezTo>
                    <a:cubicBezTo>
                      <a:pt x="686" y="950"/>
                      <a:pt x="686" y="948"/>
                      <a:pt x="685" y="947"/>
                    </a:cubicBezTo>
                    <a:close/>
                    <a:moveTo>
                      <a:pt x="711" y="961"/>
                    </a:moveTo>
                    <a:cubicBezTo>
                      <a:pt x="707" y="959"/>
                      <a:pt x="702" y="957"/>
                      <a:pt x="698" y="954"/>
                    </a:cubicBezTo>
                    <a:cubicBezTo>
                      <a:pt x="697" y="954"/>
                      <a:pt x="695" y="954"/>
                      <a:pt x="695" y="955"/>
                    </a:cubicBezTo>
                    <a:cubicBezTo>
                      <a:pt x="694" y="957"/>
                      <a:pt x="694" y="958"/>
                      <a:pt x="696" y="959"/>
                    </a:cubicBezTo>
                    <a:cubicBezTo>
                      <a:pt x="700" y="961"/>
                      <a:pt x="705" y="963"/>
                      <a:pt x="709" y="966"/>
                    </a:cubicBezTo>
                    <a:cubicBezTo>
                      <a:pt x="710" y="966"/>
                      <a:pt x="712" y="966"/>
                      <a:pt x="713" y="964"/>
                    </a:cubicBezTo>
                    <a:cubicBezTo>
                      <a:pt x="713" y="963"/>
                      <a:pt x="713" y="962"/>
                      <a:pt x="711" y="961"/>
                    </a:cubicBezTo>
                    <a:close/>
                    <a:moveTo>
                      <a:pt x="739" y="973"/>
                    </a:moveTo>
                    <a:cubicBezTo>
                      <a:pt x="734" y="971"/>
                      <a:pt x="730" y="969"/>
                      <a:pt x="725" y="967"/>
                    </a:cubicBezTo>
                    <a:cubicBezTo>
                      <a:pt x="724" y="967"/>
                      <a:pt x="722" y="967"/>
                      <a:pt x="722" y="969"/>
                    </a:cubicBezTo>
                    <a:cubicBezTo>
                      <a:pt x="721" y="970"/>
                      <a:pt x="722" y="971"/>
                      <a:pt x="723" y="972"/>
                    </a:cubicBezTo>
                    <a:cubicBezTo>
                      <a:pt x="727" y="974"/>
                      <a:pt x="732" y="976"/>
                      <a:pt x="737" y="978"/>
                    </a:cubicBezTo>
                    <a:cubicBezTo>
                      <a:pt x="738" y="979"/>
                      <a:pt x="739" y="978"/>
                      <a:pt x="740" y="977"/>
                    </a:cubicBezTo>
                    <a:cubicBezTo>
                      <a:pt x="741" y="975"/>
                      <a:pt x="740" y="974"/>
                      <a:pt x="739" y="973"/>
                    </a:cubicBezTo>
                    <a:close/>
                    <a:moveTo>
                      <a:pt x="766" y="985"/>
                    </a:moveTo>
                    <a:cubicBezTo>
                      <a:pt x="762" y="983"/>
                      <a:pt x="757" y="981"/>
                      <a:pt x="753" y="979"/>
                    </a:cubicBezTo>
                    <a:cubicBezTo>
                      <a:pt x="751" y="979"/>
                      <a:pt x="750" y="979"/>
                      <a:pt x="749" y="981"/>
                    </a:cubicBezTo>
                    <a:cubicBezTo>
                      <a:pt x="749" y="982"/>
                      <a:pt x="749" y="983"/>
                      <a:pt x="751" y="984"/>
                    </a:cubicBezTo>
                    <a:cubicBezTo>
                      <a:pt x="755" y="986"/>
                      <a:pt x="760" y="988"/>
                      <a:pt x="765" y="989"/>
                    </a:cubicBezTo>
                    <a:cubicBezTo>
                      <a:pt x="766" y="990"/>
                      <a:pt x="767" y="989"/>
                      <a:pt x="768" y="988"/>
                    </a:cubicBezTo>
                    <a:cubicBezTo>
                      <a:pt x="768" y="987"/>
                      <a:pt x="768" y="985"/>
                      <a:pt x="766" y="985"/>
                    </a:cubicBezTo>
                    <a:close/>
                    <a:moveTo>
                      <a:pt x="795" y="995"/>
                    </a:moveTo>
                    <a:cubicBezTo>
                      <a:pt x="790" y="994"/>
                      <a:pt x="785" y="992"/>
                      <a:pt x="780" y="990"/>
                    </a:cubicBezTo>
                    <a:cubicBezTo>
                      <a:pt x="779" y="990"/>
                      <a:pt x="778" y="990"/>
                      <a:pt x="777" y="992"/>
                    </a:cubicBezTo>
                    <a:cubicBezTo>
                      <a:pt x="777" y="993"/>
                      <a:pt x="777" y="994"/>
                      <a:pt x="779" y="995"/>
                    </a:cubicBezTo>
                    <a:cubicBezTo>
                      <a:pt x="784" y="997"/>
                      <a:pt x="788" y="998"/>
                      <a:pt x="793" y="1000"/>
                    </a:cubicBezTo>
                    <a:cubicBezTo>
                      <a:pt x="794" y="1000"/>
                      <a:pt x="796" y="1000"/>
                      <a:pt x="796" y="998"/>
                    </a:cubicBezTo>
                    <a:cubicBezTo>
                      <a:pt x="797" y="997"/>
                      <a:pt x="796" y="996"/>
                      <a:pt x="795" y="995"/>
                    </a:cubicBezTo>
                    <a:close/>
                    <a:moveTo>
                      <a:pt x="823" y="1005"/>
                    </a:moveTo>
                    <a:cubicBezTo>
                      <a:pt x="819" y="1004"/>
                      <a:pt x="814" y="1002"/>
                      <a:pt x="809" y="1000"/>
                    </a:cubicBezTo>
                    <a:cubicBezTo>
                      <a:pt x="807" y="1000"/>
                      <a:pt x="806" y="1000"/>
                      <a:pt x="806" y="1002"/>
                    </a:cubicBezTo>
                    <a:cubicBezTo>
                      <a:pt x="805" y="1003"/>
                      <a:pt x="806" y="1004"/>
                      <a:pt x="807" y="1005"/>
                    </a:cubicBezTo>
                    <a:cubicBezTo>
                      <a:pt x="813" y="1007"/>
                      <a:pt x="817" y="1008"/>
                      <a:pt x="822" y="1010"/>
                    </a:cubicBezTo>
                    <a:cubicBezTo>
                      <a:pt x="823" y="1010"/>
                      <a:pt x="824" y="1009"/>
                      <a:pt x="825" y="1008"/>
                    </a:cubicBezTo>
                    <a:cubicBezTo>
                      <a:pt x="825" y="1007"/>
                      <a:pt x="824" y="1005"/>
                      <a:pt x="823" y="1005"/>
                    </a:cubicBezTo>
                    <a:close/>
                    <a:moveTo>
                      <a:pt x="852" y="1010"/>
                    </a:moveTo>
                    <a:cubicBezTo>
                      <a:pt x="847" y="1009"/>
                      <a:pt x="842" y="1009"/>
                      <a:pt x="837" y="1008"/>
                    </a:cubicBezTo>
                    <a:cubicBezTo>
                      <a:pt x="836" y="1008"/>
                      <a:pt x="835" y="1009"/>
                      <a:pt x="834" y="1010"/>
                    </a:cubicBezTo>
                    <a:cubicBezTo>
                      <a:pt x="834" y="1012"/>
                      <a:pt x="835" y="1013"/>
                      <a:pt x="837" y="1013"/>
                    </a:cubicBezTo>
                    <a:cubicBezTo>
                      <a:pt x="842" y="1014"/>
                      <a:pt x="847" y="1014"/>
                      <a:pt x="852" y="1015"/>
                    </a:cubicBezTo>
                    <a:cubicBezTo>
                      <a:pt x="853" y="1015"/>
                      <a:pt x="854" y="1014"/>
                      <a:pt x="854" y="1012"/>
                    </a:cubicBezTo>
                    <a:cubicBezTo>
                      <a:pt x="854" y="1011"/>
                      <a:pt x="853" y="1010"/>
                      <a:pt x="852" y="1010"/>
                    </a:cubicBezTo>
                    <a:close/>
                    <a:moveTo>
                      <a:pt x="882" y="1011"/>
                    </a:moveTo>
                    <a:cubicBezTo>
                      <a:pt x="877" y="1011"/>
                      <a:pt x="872" y="1011"/>
                      <a:pt x="867" y="1011"/>
                    </a:cubicBezTo>
                    <a:cubicBezTo>
                      <a:pt x="866" y="1011"/>
                      <a:pt x="864" y="1012"/>
                      <a:pt x="864" y="1013"/>
                    </a:cubicBezTo>
                    <a:cubicBezTo>
                      <a:pt x="864" y="1015"/>
                      <a:pt x="865" y="1016"/>
                      <a:pt x="867" y="1016"/>
                    </a:cubicBezTo>
                    <a:cubicBezTo>
                      <a:pt x="872" y="1016"/>
                      <a:pt x="877" y="1016"/>
                      <a:pt x="882" y="1016"/>
                    </a:cubicBezTo>
                    <a:cubicBezTo>
                      <a:pt x="883" y="1016"/>
                      <a:pt x="884" y="1015"/>
                      <a:pt x="884" y="1014"/>
                    </a:cubicBezTo>
                    <a:cubicBezTo>
                      <a:pt x="884" y="1013"/>
                      <a:pt x="883" y="1011"/>
                      <a:pt x="882" y="1011"/>
                    </a:cubicBezTo>
                    <a:close/>
                    <a:moveTo>
                      <a:pt x="912" y="1011"/>
                    </a:moveTo>
                    <a:cubicBezTo>
                      <a:pt x="907" y="1011"/>
                      <a:pt x="902" y="1011"/>
                      <a:pt x="897" y="1012"/>
                    </a:cubicBezTo>
                    <a:cubicBezTo>
                      <a:pt x="895" y="1012"/>
                      <a:pt x="894" y="1013"/>
                      <a:pt x="894" y="1014"/>
                    </a:cubicBezTo>
                    <a:cubicBezTo>
                      <a:pt x="894" y="1015"/>
                      <a:pt x="895" y="1017"/>
                      <a:pt x="897" y="1017"/>
                    </a:cubicBezTo>
                    <a:cubicBezTo>
                      <a:pt x="902" y="1016"/>
                      <a:pt x="907" y="1016"/>
                      <a:pt x="912" y="1016"/>
                    </a:cubicBezTo>
                    <a:cubicBezTo>
                      <a:pt x="913" y="1016"/>
                      <a:pt x="914" y="1015"/>
                      <a:pt x="914" y="1014"/>
                    </a:cubicBezTo>
                    <a:cubicBezTo>
                      <a:pt x="914" y="1012"/>
                      <a:pt x="913" y="1011"/>
                      <a:pt x="912" y="1011"/>
                    </a:cubicBezTo>
                    <a:close/>
                    <a:moveTo>
                      <a:pt x="941" y="1009"/>
                    </a:moveTo>
                    <a:cubicBezTo>
                      <a:pt x="936" y="1009"/>
                      <a:pt x="932" y="1010"/>
                      <a:pt x="927" y="1010"/>
                    </a:cubicBezTo>
                    <a:cubicBezTo>
                      <a:pt x="925" y="1010"/>
                      <a:pt x="924" y="1012"/>
                      <a:pt x="924" y="1013"/>
                    </a:cubicBezTo>
                    <a:cubicBezTo>
                      <a:pt x="924" y="1014"/>
                      <a:pt x="926" y="1015"/>
                      <a:pt x="927" y="1015"/>
                    </a:cubicBezTo>
                    <a:cubicBezTo>
                      <a:pt x="932" y="1015"/>
                      <a:pt x="937" y="1014"/>
                      <a:pt x="942" y="1014"/>
                    </a:cubicBezTo>
                    <a:cubicBezTo>
                      <a:pt x="943" y="1014"/>
                      <a:pt x="944" y="1013"/>
                      <a:pt x="944" y="1011"/>
                    </a:cubicBezTo>
                    <a:cubicBezTo>
                      <a:pt x="944" y="1010"/>
                      <a:pt x="943" y="1009"/>
                      <a:pt x="941" y="1009"/>
                    </a:cubicBezTo>
                    <a:close/>
                    <a:moveTo>
                      <a:pt x="971" y="1005"/>
                    </a:moveTo>
                    <a:cubicBezTo>
                      <a:pt x="966" y="1006"/>
                      <a:pt x="961" y="1006"/>
                      <a:pt x="956" y="1007"/>
                    </a:cubicBezTo>
                    <a:cubicBezTo>
                      <a:pt x="955" y="1007"/>
                      <a:pt x="954" y="1009"/>
                      <a:pt x="954" y="1010"/>
                    </a:cubicBezTo>
                    <a:cubicBezTo>
                      <a:pt x="954" y="1011"/>
                      <a:pt x="956" y="1012"/>
                      <a:pt x="957" y="1012"/>
                    </a:cubicBezTo>
                    <a:cubicBezTo>
                      <a:pt x="962" y="1011"/>
                      <a:pt x="967" y="1011"/>
                      <a:pt x="972" y="1010"/>
                    </a:cubicBezTo>
                    <a:cubicBezTo>
                      <a:pt x="973" y="1010"/>
                      <a:pt x="974" y="1008"/>
                      <a:pt x="974" y="1007"/>
                    </a:cubicBezTo>
                    <a:cubicBezTo>
                      <a:pt x="974" y="1006"/>
                      <a:pt x="972" y="1005"/>
                      <a:pt x="971" y="1005"/>
                    </a:cubicBezTo>
                    <a:close/>
                    <a:moveTo>
                      <a:pt x="1000" y="999"/>
                    </a:moveTo>
                    <a:cubicBezTo>
                      <a:pt x="995" y="1000"/>
                      <a:pt x="991" y="1001"/>
                      <a:pt x="986" y="1002"/>
                    </a:cubicBezTo>
                    <a:cubicBezTo>
                      <a:pt x="984" y="1002"/>
                      <a:pt x="983" y="1004"/>
                      <a:pt x="984" y="1005"/>
                    </a:cubicBezTo>
                    <a:cubicBezTo>
                      <a:pt x="984" y="1006"/>
                      <a:pt x="985" y="1007"/>
                      <a:pt x="987" y="1007"/>
                    </a:cubicBezTo>
                    <a:cubicBezTo>
                      <a:pt x="992" y="1006"/>
                      <a:pt x="997" y="1005"/>
                      <a:pt x="1001" y="1004"/>
                    </a:cubicBezTo>
                    <a:cubicBezTo>
                      <a:pt x="1003" y="1004"/>
                      <a:pt x="1004" y="1002"/>
                      <a:pt x="1003" y="1001"/>
                    </a:cubicBezTo>
                    <a:cubicBezTo>
                      <a:pt x="1003" y="1000"/>
                      <a:pt x="1002" y="999"/>
                      <a:pt x="1000" y="999"/>
                    </a:cubicBezTo>
                    <a:close/>
                    <a:moveTo>
                      <a:pt x="1029" y="991"/>
                    </a:moveTo>
                    <a:cubicBezTo>
                      <a:pt x="1024" y="993"/>
                      <a:pt x="1020" y="994"/>
                      <a:pt x="1015" y="995"/>
                    </a:cubicBezTo>
                    <a:cubicBezTo>
                      <a:pt x="1013" y="996"/>
                      <a:pt x="1013" y="997"/>
                      <a:pt x="1013" y="998"/>
                    </a:cubicBezTo>
                    <a:cubicBezTo>
                      <a:pt x="1013" y="1000"/>
                      <a:pt x="1015" y="1001"/>
                      <a:pt x="1016" y="1000"/>
                    </a:cubicBezTo>
                    <a:cubicBezTo>
                      <a:pt x="1021" y="999"/>
                      <a:pt x="1026" y="998"/>
                      <a:pt x="1031" y="996"/>
                    </a:cubicBezTo>
                    <a:cubicBezTo>
                      <a:pt x="1032" y="996"/>
                      <a:pt x="1033" y="994"/>
                      <a:pt x="1032" y="993"/>
                    </a:cubicBezTo>
                    <a:cubicBezTo>
                      <a:pt x="1032" y="992"/>
                      <a:pt x="1030" y="991"/>
                      <a:pt x="1029" y="991"/>
                    </a:cubicBezTo>
                    <a:close/>
                    <a:moveTo>
                      <a:pt x="1057" y="982"/>
                    </a:moveTo>
                    <a:cubicBezTo>
                      <a:pt x="1053" y="983"/>
                      <a:pt x="1048" y="985"/>
                      <a:pt x="1043" y="987"/>
                    </a:cubicBezTo>
                    <a:cubicBezTo>
                      <a:pt x="1042" y="987"/>
                      <a:pt x="1041" y="989"/>
                      <a:pt x="1042" y="990"/>
                    </a:cubicBezTo>
                    <a:cubicBezTo>
                      <a:pt x="1042" y="991"/>
                      <a:pt x="1044" y="992"/>
                      <a:pt x="1045" y="991"/>
                    </a:cubicBezTo>
                    <a:cubicBezTo>
                      <a:pt x="1050" y="990"/>
                      <a:pt x="1054" y="988"/>
                      <a:pt x="1059" y="986"/>
                    </a:cubicBezTo>
                    <a:cubicBezTo>
                      <a:pt x="1060" y="986"/>
                      <a:pt x="1061" y="984"/>
                      <a:pt x="1061" y="983"/>
                    </a:cubicBezTo>
                    <a:cubicBezTo>
                      <a:pt x="1060" y="982"/>
                      <a:pt x="1059" y="981"/>
                      <a:pt x="1057" y="982"/>
                    </a:cubicBezTo>
                    <a:close/>
                    <a:moveTo>
                      <a:pt x="1085" y="970"/>
                    </a:moveTo>
                    <a:cubicBezTo>
                      <a:pt x="1080" y="972"/>
                      <a:pt x="1076" y="974"/>
                      <a:pt x="1072" y="976"/>
                    </a:cubicBezTo>
                    <a:cubicBezTo>
                      <a:pt x="1071" y="976"/>
                      <a:pt x="1071" y="976"/>
                      <a:pt x="1071" y="976"/>
                    </a:cubicBezTo>
                    <a:cubicBezTo>
                      <a:pt x="1070" y="977"/>
                      <a:pt x="1069" y="978"/>
                      <a:pt x="1070" y="980"/>
                    </a:cubicBezTo>
                    <a:cubicBezTo>
                      <a:pt x="1070" y="981"/>
                      <a:pt x="1072" y="981"/>
                      <a:pt x="1073" y="981"/>
                    </a:cubicBezTo>
                    <a:cubicBezTo>
                      <a:pt x="1073" y="981"/>
                      <a:pt x="1073" y="981"/>
                      <a:pt x="1073" y="981"/>
                    </a:cubicBezTo>
                    <a:cubicBezTo>
                      <a:pt x="1078" y="979"/>
                      <a:pt x="1083" y="977"/>
                      <a:pt x="1087" y="975"/>
                    </a:cubicBezTo>
                    <a:cubicBezTo>
                      <a:pt x="1088" y="974"/>
                      <a:pt x="1089" y="973"/>
                      <a:pt x="1088" y="971"/>
                    </a:cubicBezTo>
                    <a:cubicBezTo>
                      <a:pt x="1088" y="970"/>
                      <a:pt x="1086" y="970"/>
                      <a:pt x="1085" y="970"/>
                    </a:cubicBezTo>
                    <a:close/>
                    <a:moveTo>
                      <a:pt x="1111" y="956"/>
                    </a:moveTo>
                    <a:cubicBezTo>
                      <a:pt x="1107" y="959"/>
                      <a:pt x="1103" y="961"/>
                      <a:pt x="1098" y="964"/>
                    </a:cubicBezTo>
                    <a:cubicBezTo>
                      <a:pt x="1097" y="964"/>
                      <a:pt x="1096" y="966"/>
                      <a:pt x="1097" y="967"/>
                    </a:cubicBezTo>
                    <a:cubicBezTo>
                      <a:pt x="1098" y="968"/>
                      <a:pt x="1099" y="969"/>
                      <a:pt x="1100" y="968"/>
                    </a:cubicBezTo>
                    <a:cubicBezTo>
                      <a:pt x="1105" y="966"/>
                      <a:pt x="1109" y="963"/>
                      <a:pt x="1114" y="961"/>
                    </a:cubicBezTo>
                    <a:cubicBezTo>
                      <a:pt x="1115" y="960"/>
                      <a:pt x="1115" y="958"/>
                      <a:pt x="1114" y="957"/>
                    </a:cubicBezTo>
                    <a:cubicBezTo>
                      <a:pt x="1114" y="956"/>
                      <a:pt x="1112" y="956"/>
                      <a:pt x="1111" y="956"/>
                    </a:cubicBezTo>
                    <a:close/>
                    <a:moveTo>
                      <a:pt x="1136" y="940"/>
                    </a:moveTo>
                    <a:cubicBezTo>
                      <a:pt x="1132" y="943"/>
                      <a:pt x="1128" y="946"/>
                      <a:pt x="1124" y="948"/>
                    </a:cubicBezTo>
                    <a:cubicBezTo>
                      <a:pt x="1123" y="949"/>
                      <a:pt x="1122" y="951"/>
                      <a:pt x="1123" y="952"/>
                    </a:cubicBezTo>
                    <a:cubicBezTo>
                      <a:pt x="1124" y="953"/>
                      <a:pt x="1125" y="953"/>
                      <a:pt x="1126" y="953"/>
                    </a:cubicBezTo>
                    <a:cubicBezTo>
                      <a:pt x="1131" y="950"/>
                      <a:pt x="1135" y="947"/>
                      <a:pt x="1139" y="944"/>
                    </a:cubicBezTo>
                    <a:cubicBezTo>
                      <a:pt x="1140" y="943"/>
                      <a:pt x="1140" y="942"/>
                      <a:pt x="1139" y="940"/>
                    </a:cubicBezTo>
                    <a:cubicBezTo>
                      <a:pt x="1139" y="939"/>
                      <a:pt x="1137" y="939"/>
                      <a:pt x="1136" y="940"/>
                    </a:cubicBezTo>
                    <a:close/>
                    <a:moveTo>
                      <a:pt x="1159" y="921"/>
                    </a:moveTo>
                    <a:cubicBezTo>
                      <a:pt x="1155" y="924"/>
                      <a:pt x="1151" y="928"/>
                      <a:pt x="1148" y="931"/>
                    </a:cubicBezTo>
                    <a:cubicBezTo>
                      <a:pt x="1147" y="932"/>
                      <a:pt x="1146" y="933"/>
                      <a:pt x="1147" y="934"/>
                    </a:cubicBezTo>
                    <a:cubicBezTo>
                      <a:pt x="1148" y="935"/>
                      <a:pt x="1150" y="935"/>
                      <a:pt x="1151" y="935"/>
                    </a:cubicBezTo>
                    <a:cubicBezTo>
                      <a:pt x="1155" y="931"/>
                      <a:pt x="1158" y="928"/>
                      <a:pt x="1162" y="925"/>
                    </a:cubicBezTo>
                    <a:cubicBezTo>
                      <a:pt x="1163" y="924"/>
                      <a:pt x="1163" y="922"/>
                      <a:pt x="1162" y="921"/>
                    </a:cubicBezTo>
                    <a:cubicBezTo>
                      <a:pt x="1161" y="920"/>
                      <a:pt x="1160" y="920"/>
                      <a:pt x="1159" y="921"/>
                    </a:cubicBezTo>
                    <a:close/>
                    <a:moveTo>
                      <a:pt x="1180" y="900"/>
                    </a:moveTo>
                    <a:cubicBezTo>
                      <a:pt x="1176" y="904"/>
                      <a:pt x="1173" y="907"/>
                      <a:pt x="1169" y="911"/>
                    </a:cubicBezTo>
                    <a:cubicBezTo>
                      <a:pt x="1169" y="912"/>
                      <a:pt x="1169" y="913"/>
                      <a:pt x="1170" y="914"/>
                    </a:cubicBezTo>
                    <a:cubicBezTo>
                      <a:pt x="1170" y="915"/>
                      <a:pt x="1172" y="915"/>
                      <a:pt x="1173" y="914"/>
                    </a:cubicBezTo>
                    <a:cubicBezTo>
                      <a:pt x="1177" y="911"/>
                      <a:pt x="1180" y="907"/>
                      <a:pt x="1183" y="903"/>
                    </a:cubicBezTo>
                    <a:cubicBezTo>
                      <a:pt x="1184" y="902"/>
                      <a:pt x="1184" y="901"/>
                      <a:pt x="1183" y="900"/>
                    </a:cubicBezTo>
                    <a:cubicBezTo>
                      <a:pt x="1182" y="899"/>
                      <a:pt x="1181" y="899"/>
                      <a:pt x="1180" y="900"/>
                    </a:cubicBezTo>
                    <a:close/>
                    <a:moveTo>
                      <a:pt x="1198" y="877"/>
                    </a:moveTo>
                    <a:cubicBezTo>
                      <a:pt x="1195" y="881"/>
                      <a:pt x="1192" y="885"/>
                      <a:pt x="1189" y="888"/>
                    </a:cubicBezTo>
                    <a:cubicBezTo>
                      <a:pt x="1188" y="890"/>
                      <a:pt x="1189" y="891"/>
                      <a:pt x="1190" y="892"/>
                    </a:cubicBezTo>
                    <a:cubicBezTo>
                      <a:pt x="1191" y="893"/>
                      <a:pt x="1192" y="893"/>
                      <a:pt x="1193" y="892"/>
                    </a:cubicBezTo>
                    <a:cubicBezTo>
                      <a:pt x="1196" y="888"/>
                      <a:pt x="1199" y="884"/>
                      <a:pt x="1202" y="880"/>
                    </a:cubicBezTo>
                    <a:cubicBezTo>
                      <a:pt x="1203" y="878"/>
                      <a:pt x="1203" y="877"/>
                      <a:pt x="1202" y="876"/>
                    </a:cubicBezTo>
                    <a:cubicBezTo>
                      <a:pt x="1201" y="875"/>
                      <a:pt x="1199" y="876"/>
                      <a:pt x="1198" y="877"/>
                    </a:cubicBezTo>
                    <a:close/>
                    <a:moveTo>
                      <a:pt x="1214" y="852"/>
                    </a:moveTo>
                    <a:cubicBezTo>
                      <a:pt x="1212" y="856"/>
                      <a:pt x="1209" y="860"/>
                      <a:pt x="1207" y="864"/>
                    </a:cubicBezTo>
                    <a:cubicBezTo>
                      <a:pt x="1206" y="865"/>
                      <a:pt x="1206" y="867"/>
                      <a:pt x="1207" y="868"/>
                    </a:cubicBezTo>
                    <a:cubicBezTo>
                      <a:pt x="1208" y="869"/>
                      <a:pt x="1210" y="868"/>
                      <a:pt x="1211" y="867"/>
                    </a:cubicBezTo>
                    <a:cubicBezTo>
                      <a:pt x="1213" y="863"/>
                      <a:pt x="1216" y="859"/>
                      <a:pt x="1219" y="854"/>
                    </a:cubicBezTo>
                    <a:cubicBezTo>
                      <a:pt x="1219" y="853"/>
                      <a:pt x="1219" y="851"/>
                      <a:pt x="1218" y="851"/>
                    </a:cubicBezTo>
                    <a:cubicBezTo>
                      <a:pt x="1217" y="850"/>
                      <a:pt x="1215" y="850"/>
                      <a:pt x="1214" y="852"/>
                    </a:cubicBezTo>
                    <a:close/>
                    <a:moveTo>
                      <a:pt x="1228" y="825"/>
                    </a:moveTo>
                    <a:cubicBezTo>
                      <a:pt x="1226" y="830"/>
                      <a:pt x="1224" y="834"/>
                      <a:pt x="1222" y="839"/>
                    </a:cubicBezTo>
                    <a:cubicBezTo>
                      <a:pt x="1221" y="840"/>
                      <a:pt x="1221" y="841"/>
                      <a:pt x="1223" y="842"/>
                    </a:cubicBezTo>
                    <a:cubicBezTo>
                      <a:pt x="1224" y="843"/>
                      <a:pt x="1225" y="842"/>
                      <a:pt x="1226" y="841"/>
                    </a:cubicBezTo>
                    <a:cubicBezTo>
                      <a:pt x="1228" y="836"/>
                      <a:pt x="1231" y="832"/>
                      <a:pt x="1233" y="827"/>
                    </a:cubicBezTo>
                    <a:cubicBezTo>
                      <a:pt x="1233" y="826"/>
                      <a:pt x="1233" y="825"/>
                      <a:pt x="1231" y="824"/>
                    </a:cubicBezTo>
                    <a:cubicBezTo>
                      <a:pt x="1230" y="823"/>
                      <a:pt x="1229" y="824"/>
                      <a:pt x="1228" y="825"/>
                    </a:cubicBezTo>
                    <a:close/>
                    <a:moveTo>
                      <a:pt x="1240" y="798"/>
                    </a:moveTo>
                    <a:cubicBezTo>
                      <a:pt x="1238" y="802"/>
                      <a:pt x="1236" y="807"/>
                      <a:pt x="1234" y="812"/>
                    </a:cubicBezTo>
                    <a:cubicBezTo>
                      <a:pt x="1234" y="813"/>
                      <a:pt x="1234" y="814"/>
                      <a:pt x="1236" y="815"/>
                    </a:cubicBezTo>
                    <a:cubicBezTo>
                      <a:pt x="1237" y="815"/>
                      <a:pt x="1238" y="815"/>
                      <a:pt x="1239" y="814"/>
                    </a:cubicBezTo>
                    <a:cubicBezTo>
                      <a:pt x="1241" y="809"/>
                      <a:pt x="1243" y="804"/>
                      <a:pt x="1244" y="800"/>
                    </a:cubicBezTo>
                    <a:cubicBezTo>
                      <a:pt x="1245" y="798"/>
                      <a:pt x="1244" y="797"/>
                      <a:pt x="1243" y="796"/>
                    </a:cubicBezTo>
                    <a:cubicBezTo>
                      <a:pt x="1242" y="796"/>
                      <a:pt x="1240" y="796"/>
                      <a:pt x="1240" y="798"/>
                    </a:cubicBezTo>
                    <a:close/>
                    <a:moveTo>
                      <a:pt x="1249" y="769"/>
                    </a:moveTo>
                    <a:cubicBezTo>
                      <a:pt x="1248" y="774"/>
                      <a:pt x="1246" y="779"/>
                      <a:pt x="1245" y="784"/>
                    </a:cubicBezTo>
                    <a:cubicBezTo>
                      <a:pt x="1244" y="785"/>
                      <a:pt x="1245" y="786"/>
                      <a:pt x="1246" y="787"/>
                    </a:cubicBezTo>
                    <a:cubicBezTo>
                      <a:pt x="1247" y="787"/>
                      <a:pt x="1249" y="787"/>
                      <a:pt x="1249" y="785"/>
                    </a:cubicBezTo>
                    <a:cubicBezTo>
                      <a:pt x="1251" y="781"/>
                      <a:pt x="1252" y="776"/>
                      <a:pt x="1254" y="771"/>
                    </a:cubicBezTo>
                    <a:cubicBezTo>
                      <a:pt x="1254" y="770"/>
                      <a:pt x="1253" y="768"/>
                      <a:pt x="1252" y="768"/>
                    </a:cubicBezTo>
                    <a:cubicBezTo>
                      <a:pt x="1251" y="767"/>
                      <a:pt x="1249" y="768"/>
                      <a:pt x="1249" y="769"/>
                    </a:cubicBezTo>
                    <a:close/>
                    <a:moveTo>
                      <a:pt x="1256" y="741"/>
                    </a:moveTo>
                    <a:cubicBezTo>
                      <a:pt x="1255" y="745"/>
                      <a:pt x="1254" y="750"/>
                      <a:pt x="1253" y="755"/>
                    </a:cubicBezTo>
                    <a:cubicBezTo>
                      <a:pt x="1253" y="756"/>
                      <a:pt x="1253" y="758"/>
                      <a:pt x="1255" y="758"/>
                    </a:cubicBezTo>
                    <a:cubicBezTo>
                      <a:pt x="1256" y="758"/>
                      <a:pt x="1257" y="758"/>
                      <a:pt x="1258" y="756"/>
                    </a:cubicBezTo>
                    <a:cubicBezTo>
                      <a:pt x="1259" y="751"/>
                      <a:pt x="1260" y="747"/>
                      <a:pt x="1261" y="742"/>
                    </a:cubicBezTo>
                    <a:cubicBezTo>
                      <a:pt x="1262" y="740"/>
                      <a:pt x="1261" y="739"/>
                      <a:pt x="1259" y="739"/>
                    </a:cubicBezTo>
                    <a:cubicBezTo>
                      <a:pt x="1258" y="738"/>
                      <a:pt x="1257" y="739"/>
                      <a:pt x="1256" y="741"/>
                    </a:cubicBezTo>
                    <a:close/>
                    <a:moveTo>
                      <a:pt x="1288" y="742"/>
                    </a:moveTo>
                    <a:cubicBezTo>
                      <a:pt x="1283" y="742"/>
                      <a:pt x="1278" y="741"/>
                      <a:pt x="1273" y="740"/>
                    </a:cubicBezTo>
                    <a:cubicBezTo>
                      <a:pt x="1272" y="740"/>
                      <a:pt x="1270" y="741"/>
                      <a:pt x="1270" y="742"/>
                    </a:cubicBezTo>
                    <a:cubicBezTo>
                      <a:pt x="1270" y="743"/>
                      <a:pt x="1271" y="745"/>
                      <a:pt x="1272" y="745"/>
                    </a:cubicBezTo>
                    <a:cubicBezTo>
                      <a:pt x="1277" y="746"/>
                      <a:pt x="1282" y="747"/>
                      <a:pt x="1287" y="747"/>
                    </a:cubicBezTo>
                    <a:cubicBezTo>
                      <a:pt x="1288" y="748"/>
                      <a:pt x="1290" y="747"/>
                      <a:pt x="1290" y="745"/>
                    </a:cubicBezTo>
                    <a:cubicBezTo>
                      <a:pt x="1290" y="744"/>
                      <a:pt x="1289" y="743"/>
                      <a:pt x="1288" y="742"/>
                    </a:cubicBezTo>
                    <a:close/>
                    <a:moveTo>
                      <a:pt x="1317" y="746"/>
                    </a:moveTo>
                    <a:cubicBezTo>
                      <a:pt x="1312" y="746"/>
                      <a:pt x="1307" y="745"/>
                      <a:pt x="1302" y="745"/>
                    </a:cubicBezTo>
                    <a:cubicBezTo>
                      <a:pt x="1301" y="744"/>
                      <a:pt x="1300" y="745"/>
                      <a:pt x="1300" y="747"/>
                    </a:cubicBezTo>
                    <a:cubicBezTo>
                      <a:pt x="1299" y="748"/>
                      <a:pt x="1300" y="749"/>
                      <a:pt x="1302" y="750"/>
                    </a:cubicBezTo>
                    <a:cubicBezTo>
                      <a:pt x="1307" y="750"/>
                      <a:pt x="1312" y="751"/>
                      <a:pt x="1317" y="751"/>
                    </a:cubicBezTo>
                    <a:cubicBezTo>
                      <a:pt x="1318" y="752"/>
                      <a:pt x="1319" y="751"/>
                      <a:pt x="1320" y="749"/>
                    </a:cubicBezTo>
                    <a:cubicBezTo>
                      <a:pt x="1320" y="748"/>
                      <a:pt x="1319" y="747"/>
                      <a:pt x="1317" y="746"/>
                    </a:cubicBezTo>
                    <a:close/>
                    <a:moveTo>
                      <a:pt x="1347" y="749"/>
                    </a:moveTo>
                    <a:cubicBezTo>
                      <a:pt x="1342" y="749"/>
                      <a:pt x="1337" y="748"/>
                      <a:pt x="1332" y="748"/>
                    </a:cubicBezTo>
                    <a:cubicBezTo>
                      <a:pt x="1331" y="748"/>
                      <a:pt x="1330" y="749"/>
                      <a:pt x="1329" y="750"/>
                    </a:cubicBezTo>
                    <a:cubicBezTo>
                      <a:pt x="1329" y="751"/>
                      <a:pt x="1330" y="753"/>
                      <a:pt x="1332" y="753"/>
                    </a:cubicBezTo>
                    <a:cubicBezTo>
                      <a:pt x="1337" y="753"/>
                      <a:pt x="1342" y="754"/>
                      <a:pt x="1347" y="754"/>
                    </a:cubicBezTo>
                    <a:cubicBezTo>
                      <a:pt x="1348" y="754"/>
                      <a:pt x="1349" y="753"/>
                      <a:pt x="1349" y="751"/>
                    </a:cubicBezTo>
                    <a:cubicBezTo>
                      <a:pt x="1350" y="750"/>
                      <a:pt x="1348" y="749"/>
                      <a:pt x="1347" y="749"/>
                    </a:cubicBezTo>
                    <a:close/>
                    <a:moveTo>
                      <a:pt x="1377" y="749"/>
                    </a:moveTo>
                    <a:cubicBezTo>
                      <a:pt x="1375" y="749"/>
                      <a:pt x="1373" y="749"/>
                      <a:pt x="1371" y="749"/>
                    </a:cubicBezTo>
                    <a:cubicBezTo>
                      <a:pt x="1368" y="749"/>
                      <a:pt x="1365" y="749"/>
                      <a:pt x="1362" y="749"/>
                    </a:cubicBezTo>
                    <a:cubicBezTo>
                      <a:pt x="1361" y="749"/>
                      <a:pt x="1359" y="750"/>
                      <a:pt x="1359" y="752"/>
                    </a:cubicBezTo>
                    <a:cubicBezTo>
                      <a:pt x="1359" y="753"/>
                      <a:pt x="1361" y="754"/>
                      <a:pt x="1362" y="754"/>
                    </a:cubicBezTo>
                    <a:cubicBezTo>
                      <a:pt x="1365" y="754"/>
                      <a:pt x="1368" y="754"/>
                      <a:pt x="1371" y="754"/>
                    </a:cubicBezTo>
                    <a:cubicBezTo>
                      <a:pt x="1373" y="754"/>
                      <a:pt x="1375" y="754"/>
                      <a:pt x="1377" y="754"/>
                    </a:cubicBezTo>
                    <a:cubicBezTo>
                      <a:pt x="1378" y="754"/>
                      <a:pt x="1379" y="753"/>
                      <a:pt x="1379" y="752"/>
                    </a:cubicBezTo>
                    <a:cubicBezTo>
                      <a:pt x="1379" y="751"/>
                      <a:pt x="1378" y="749"/>
                      <a:pt x="1377" y="749"/>
                    </a:cubicBezTo>
                    <a:close/>
                    <a:moveTo>
                      <a:pt x="1407" y="748"/>
                    </a:moveTo>
                    <a:cubicBezTo>
                      <a:pt x="1402" y="748"/>
                      <a:pt x="1397" y="749"/>
                      <a:pt x="1392" y="749"/>
                    </a:cubicBezTo>
                    <a:cubicBezTo>
                      <a:pt x="1390" y="749"/>
                      <a:pt x="1389" y="750"/>
                      <a:pt x="1389" y="752"/>
                    </a:cubicBezTo>
                    <a:cubicBezTo>
                      <a:pt x="1389" y="753"/>
                      <a:pt x="1391" y="754"/>
                      <a:pt x="1392" y="754"/>
                    </a:cubicBezTo>
                    <a:cubicBezTo>
                      <a:pt x="1397" y="754"/>
                      <a:pt x="1402" y="753"/>
                      <a:pt x="1407" y="753"/>
                    </a:cubicBezTo>
                    <a:cubicBezTo>
                      <a:pt x="1408" y="753"/>
                      <a:pt x="1410" y="752"/>
                      <a:pt x="1409" y="750"/>
                    </a:cubicBezTo>
                    <a:cubicBezTo>
                      <a:pt x="1409" y="749"/>
                      <a:pt x="1408" y="748"/>
                      <a:pt x="1407" y="748"/>
                    </a:cubicBezTo>
                    <a:close/>
                    <a:moveTo>
                      <a:pt x="1436" y="744"/>
                    </a:moveTo>
                    <a:cubicBezTo>
                      <a:pt x="1431" y="745"/>
                      <a:pt x="1426" y="745"/>
                      <a:pt x="1421" y="746"/>
                    </a:cubicBezTo>
                    <a:cubicBezTo>
                      <a:pt x="1420" y="746"/>
                      <a:pt x="1419" y="748"/>
                      <a:pt x="1419" y="749"/>
                    </a:cubicBezTo>
                    <a:cubicBezTo>
                      <a:pt x="1420" y="750"/>
                      <a:pt x="1421" y="751"/>
                      <a:pt x="1422" y="751"/>
                    </a:cubicBezTo>
                    <a:cubicBezTo>
                      <a:pt x="1427" y="750"/>
                      <a:pt x="1432" y="750"/>
                      <a:pt x="1437" y="749"/>
                    </a:cubicBezTo>
                    <a:cubicBezTo>
                      <a:pt x="1438" y="748"/>
                      <a:pt x="1439" y="747"/>
                      <a:pt x="1439" y="746"/>
                    </a:cubicBezTo>
                    <a:cubicBezTo>
                      <a:pt x="1439" y="744"/>
                      <a:pt x="1437" y="743"/>
                      <a:pt x="1436" y="744"/>
                    </a:cubicBezTo>
                    <a:close/>
                    <a:moveTo>
                      <a:pt x="1465" y="736"/>
                    </a:moveTo>
                    <a:cubicBezTo>
                      <a:pt x="1460" y="738"/>
                      <a:pt x="1455" y="739"/>
                      <a:pt x="1451" y="740"/>
                    </a:cubicBezTo>
                    <a:cubicBezTo>
                      <a:pt x="1449" y="741"/>
                      <a:pt x="1448" y="742"/>
                      <a:pt x="1449" y="744"/>
                    </a:cubicBezTo>
                    <a:cubicBezTo>
                      <a:pt x="1449" y="745"/>
                      <a:pt x="1451" y="746"/>
                      <a:pt x="1452" y="745"/>
                    </a:cubicBezTo>
                    <a:cubicBezTo>
                      <a:pt x="1457" y="744"/>
                      <a:pt x="1462" y="743"/>
                      <a:pt x="1466" y="741"/>
                    </a:cubicBezTo>
                    <a:cubicBezTo>
                      <a:pt x="1468" y="741"/>
                      <a:pt x="1468" y="739"/>
                      <a:pt x="1468" y="738"/>
                    </a:cubicBezTo>
                    <a:cubicBezTo>
                      <a:pt x="1468" y="737"/>
                      <a:pt x="1466" y="736"/>
                      <a:pt x="1465" y="736"/>
                    </a:cubicBezTo>
                    <a:close/>
                    <a:moveTo>
                      <a:pt x="1492" y="725"/>
                    </a:moveTo>
                    <a:cubicBezTo>
                      <a:pt x="1488" y="728"/>
                      <a:pt x="1483" y="730"/>
                      <a:pt x="1479" y="731"/>
                    </a:cubicBezTo>
                    <a:cubicBezTo>
                      <a:pt x="1478" y="732"/>
                      <a:pt x="1477" y="733"/>
                      <a:pt x="1477" y="735"/>
                    </a:cubicBezTo>
                    <a:cubicBezTo>
                      <a:pt x="1478" y="736"/>
                      <a:pt x="1479" y="737"/>
                      <a:pt x="1481" y="736"/>
                    </a:cubicBezTo>
                    <a:cubicBezTo>
                      <a:pt x="1485" y="734"/>
                      <a:pt x="1490" y="732"/>
                      <a:pt x="1495" y="730"/>
                    </a:cubicBezTo>
                    <a:cubicBezTo>
                      <a:pt x="1496" y="729"/>
                      <a:pt x="1496" y="728"/>
                      <a:pt x="1496" y="726"/>
                    </a:cubicBezTo>
                    <a:cubicBezTo>
                      <a:pt x="1495" y="725"/>
                      <a:pt x="1494" y="725"/>
                      <a:pt x="1492" y="725"/>
                    </a:cubicBezTo>
                    <a:close/>
                    <a:moveTo>
                      <a:pt x="1518" y="710"/>
                    </a:moveTo>
                    <a:cubicBezTo>
                      <a:pt x="1514" y="713"/>
                      <a:pt x="1509" y="716"/>
                      <a:pt x="1505" y="718"/>
                    </a:cubicBezTo>
                    <a:cubicBezTo>
                      <a:pt x="1504" y="719"/>
                      <a:pt x="1504" y="720"/>
                      <a:pt x="1504" y="722"/>
                    </a:cubicBezTo>
                    <a:cubicBezTo>
                      <a:pt x="1505" y="723"/>
                      <a:pt x="1507" y="723"/>
                      <a:pt x="1508" y="723"/>
                    </a:cubicBezTo>
                    <a:cubicBezTo>
                      <a:pt x="1512" y="720"/>
                      <a:pt x="1516" y="717"/>
                      <a:pt x="1521" y="714"/>
                    </a:cubicBezTo>
                    <a:cubicBezTo>
                      <a:pt x="1522" y="713"/>
                      <a:pt x="1522" y="712"/>
                      <a:pt x="1521" y="711"/>
                    </a:cubicBezTo>
                    <a:cubicBezTo>
                      <a:pt x="1520" y="709"/>
                      <a:pt x="1519" y="709"/>
                      <a:pt x="1518" y="710"/>
                    </a:cubicBezTo>
                    <a:close/>
                    <a:moveTo>
                      <a:pt x="1539" y="690"/>
                    </a:moveTo>
                    <a:cubicBezTo>
                      <a:pt x="1536" y="694"/>
                      <a:pt x="1533" y="697"/>
                      <a:pt x="1529" y="701"/>
                    </a:cubicBezTo>
                    <a:cubicBezTo>
                      <a:pt x="1528" y="702"/>
                      <a:pt x="1528" y="703"/>
                      <a:pt x="1529" y="704"/>
                    </a:cubicBezTo>
                    <a:cubicBezTo>
                      <a:pt x="1530" y="705"/>
                      <a:pt x="1531" y="705"/>
                      <a:pt x="1532" y="704"/>
                    </a:cubicBezTo>
                    <a:cubicBezTo>
                      <a:pt x="1536" y="701"/>
                      <a:pt x="1540" y="698"/>
                      <a:pt x="1543" y="694"/>
                    </a:cubicBezTo>
                    <a:cubicBezTo>
                      <a:pt x="1544" y="693"/>
                      <a:pt x="1544" y="691"/>
                      <a:pt x="1543" y="690"/>
                    </a:cubicBezTo>
                    <a:cubicBezTo>
                      <a:pt x="1542" y="689"/>
                      <a:pt x="1540" y="689"/>
                      <a:pt x="1539" y="690"/>
                    </a:cubicBezTo>
                    <a:close/>
                    <a:moveTo>
                      <a:pt x="1557" y="667"/>
                    </a:moveTo>
                    <a:cubicBezTo>
                      <a:pt x="1555" y="671"/>
                      <a:pt x="1552" y="675"/>
                      <a:pt x="1549" y="679"/>
                    </a:cubicBezTo>
                    <a:cubicBezTo>
                      <a:pt x="1548" y="680"/>
                      <a:pt x="1548" y="682"/>
                      <a:pt x="1549" y="683"/>
                    </a:cubicBezTo>
                    <a:cubicBezTo>
                      <a:pt x="1551" y="683"/>
                      <a:pt x="1552" y="683"/>
                      <a:pt x="1553" y="682"/>
                    </a:cubicBezTo>
                    <a:cubicBezTo>
                      <a:pt x="1556" y="678"/>
                      <a:pt x="1559" y="674"/>
                      <a:pt x="1562" y="670"/>
                    </a:cubicBezTo>
                    <a:cubicBezTo>
                      <a:pt x="1562" y="668"/>
                      <a:pt x="1562" y="667"/>
                      <a:pt x="1561" y="666"/>
                    </a:cubicBezTo>
                    <a:cubicBezTo>
                      <a:pt x="1560" y="665"/>
                      <a:pt x="1558" y="666"/>
                      <a:pt x="1557" y="667"/>
                    </a:cubicBezTo>
                    <a:close/>
                    <a:moveTo>
                      <a:pt x="1570" y="641"/>
                    </a:moveTo>
                    <a:cubicBezTo>
                      <a:pt x="1569" y="645"/>
                      <a:pt x="1567" y="650"/>
                      <a:pt x="1564" y="654"/>
                    </a:cubicBezTo>
                    <a:cubicBezTo>
                      <a:pt x="1564" y="655"/>
                      <a:pt x="1564" y="657"/>
                      <a:pt x="1566" y="657"/>
                    </a:cubicBezTo>
                    <a:cubicBezTo>
                      <a:pt x="1567" y="658"/>
                      <a:pt x="1568" y="657"/>
                      <a:pt x="1569" y="656"/>
                    </a:cubicBezTo>
                    <a:cubicBezTo>
                      <a:pt x="1571" y="652"/>
                      <a:pt x="1573" y="647"/>
                      <a:pt x="1575" y="642"/>
                    </a:cubicBezTo>
                    <a:cubicBezTo>
                      <a:pt x="1576" y="641"/>
                      <a:pt x="1575" y="640"/>
                      <a:pt x="1574" y="639"/>
                    </a:cubicBezTo>
                    <a:cubicBezTo>
                      <a:pt x="1572" y="639"/>
                      <a:pt x="1571" y="639"/>
                      <a:pt x="1570" y="641"/>
                    </a:cubicBezTo>
                    <a:close/>
                    <a:moveTo>
                      <a:pt x="1579" y="612"/>
                    </a:moveTo>
                    <a:cubicBezTo>
                      <a:pt x="1578" y="616"/>
                      <a:pt x="1578" y="618"/>
                      <a:pt x="1577" y="621"/>
                    </a:cubicBezTo>
                    <a:cubicBezTo>
                      <a:pt x="1577" y="623"/>
                      <a:pt x="1576" y="625"/>
                      <a:pt x="1575" y="627"/>
                    </a:cubicBezTo>
                    <a:cubicBezTo>
                      <a:pt x="1575" y="628"/>
                      <a:pt x="1576" y="629"/>
                      <a:pt x="1577" y="630"/>
                    </a:cubicBezTo>
                    <a:cubicBezTo>
                      <a:pt x="1578" y="630"/>
                      <a:pt x="1580" y="629"/>
                      <a:pt x="1580" y="628"/>
                    </a:cubicBezTo>
                    <a:cubicBezTo>
                      <a:pt x="1581" y="626"/>
                      <a:pt x="1581" y="624"/>
                      <a:pt x="1582" y="622"/>
                    </a:cubicBezTo>
                    <a:cubicBezTo>
                      <a:pt x="1583" y="619"/>
                      <a:pt x="1583" y="617"/>
                      <a:pt x="1584" y="613"/>
                    </a:cubicBezTo>
                    <a:cubicBezTo>
                      <a:pt x="1584" y="612"/>
                      <a:pt x="1583" y="611"/>
                      <a:pt x="1582" y="610"/>
                    </a:cubicBezTo>
                    <a:cubicBezTo>
                      <a:pt x="1581" y="610"/>
                      <a:pt x="1579" y="611"/>
                      <a:pt x="1579" y="612"/>
                    </a:cubicBezTo>
                    <a:close/>
                    <a:moveTo>
                      <a:pt x="1582" y="583"/>
                    </a:moveTo>
                    <a:cubicBezTo>
                      <a:pt x="1581" y="588"/>
                      <a:pt x="1581" y="593"/>
                      <a:pt x="1581" y="598"/>
                    </a:cubicBezTo>
                    <a:cubicBezTo>
                      <a:pt x="1581" y="599"/>
                      <a:pt x="1582" y="600"/>
                      <a:pt x="1583" y="600"/>
                    </a:cubicBezTo>
                    <a:cubicBezTo>
                      <a:pt x="1584" y="601"/>
                      <a:pt x="1586" y="600"/>
                      <a:pt x="1586" y="598"/>
                    </a:cubicBezTo>
                    <a:cubicBezTo>
                      <a:pt x="1586" y="593"/>
                      <a:pt x="1586" y="588"/>
                      <a:pt x="1587" y="583"/>
                    </a:cubicBezTo>
                    <a:cubicBezTo>
                      <a:pt x="1587" y="582"/>
                      <a:pt x="1586" y="580"/>
                      <a:pt x="1584" y="580"/>
                    </a:cubicBezTo>
                    <a:cubicBezTo>
                      <a:pt x="1583" y="580"/>
                      <a:pt x="1582" y="581"/>
                      <a:pt x="1582" y="583"/>
                    </a:cubicBezTo>
                    <a:close/>
                    <a:moveTo>
                      <a:pt x="1581" y="553"/>
                    </a:moveTo>
                    <a:cubicBezTo>
                      <a:pt x="1582" y="558"/>
                      <a:pt x="1582" y="563"/>
                      <a:pt x="1582" y="568"/>
                    </a:cubicBezTo>
                    <a:cubicBezTo>
                      <a:pt x="1582" y="569"/>
                      <a:pt x="1583" y="570"/>
                      <a:pt x="1584" y="570"/>
                    </a:cubicBezTo>
                    <a:cubicBezTo>
                      <a:pt x="1586" y="570"/>
                      <a:pt x="1587" y="569"/>
                      <a:pt x="1587" y="568"/>
                    </a:cubicBezTo>
                    <a:cubicBezTo>
                      <a:pt x="1587" y="563"/>
                      <a:pt x="1587" y="558"/>
                      <a:pt x="1586" y="553"/>
                    </a:cubicBezTo>
                    <a:cubicBezTo>
                      <a:pt x="1586" y="551"/>
                      <a:pt x="1585" y="550"/>
                      <a:pt x="1584" y="550"/>
                    </a:cubicBezTo>
                    <a:cubicBezTo>
                      <a:pt x="1582" y="551"/>
                      <a:pt x="1581" y="552"/>
                      <a:pt x="1581" y="553"/>
                    </a:cubicBezTo>
                    <a:close/>
                    <a:moveTo>
                      <a:pt x="1579" y="523"/>
                    </a:moveTo>
                    <a:cubicBezTo>
                      <a:pt x="1579" y="528"/>
                      <a:pt x="1580" y="533"/>
                      <a:pt x="1580" y="538"/>
                    </a:cubicBezTo>
                    <a:cubicBezTo>
                      <a:pt x="1580" y="540"/>
                      <a:pt x="1582" y="541"/>
                      <a:pt x="1583" y="540"/>
                    </a:cubicBezTo>
                    <a:cubicBezTo>
                      <a:pt x="1584" y="540"/>
                      <a:pt x="1585" y="539"/>
                      <a:pt x="1585" y="538"/>
                    </a:cubicBezTo>
                    <a:cubicBezTo>
                      <a:pt x="1585" y="533"/>
                      <a:pt x="1584" y="528"/>
                      <a:pt x="1584" y="523"/>
                    </a:cubicBezTo>
                    <a:cubicBezTo>
                      <a:pt x="1583" y="521"/>
                      <a:pt x="1582" y="520"/>
                      <a:pt x="1581" y="521"/>
                    </a:cubicBezTo>
                    <a:cubicBezTo>
                      <a:pt x="1579" y="521"/>
                      <a:pt x="1578" y="522"/>
                      <a:pt x="1579" y="523"/>
                    </a:cubicBezTo>
                    <a:close/>
                    <a:moveTo>
                      <a:pt x="1573" y="494"/>
                    </a:moveTo>
                    <a:cubicBezTo>
                      <a:pt x="1574" y="499"/>
                      <a:pt x="1575" y="504"/>
                      <a:pt x="1576" y="509"/>
                    </a:cubicBezTo>
                    <a:cubicBezTo>
                      <a:pt x="1577" y="510"/>
                      <a:pt x="1578" y="511"/>
                      <a:pt x="1579" y="511"/>
                    </a:cubicBezTo>
                    <a:cubicBezTo>
                      <a:pt x="1581" y="510"/>
                      <a:pt x="1581" y="509"/>
                      <a:pt x="1581" y="508"/>
                    </a:cubicBezTo>
                    <a:cubicBezTo>
                      <a:pt x="1580" y="503"/>
                      <a:pt x="1579" y="498"/>
                      <a:pt x="1578" y="493"/>
                    </a:cubicBezTo>
                    <a:cubicBezTo>
                      <a:pt x="1578" y="492"/>
                      <a:pt x="1576" y="491"/>
                      <a:pt x="1575" y="491"/>
                    </a:cubicBezTo>
                    <a:cubicBezTo>
                      <a:pt x="1574" y="491"/>
                      <a:pt x="1573" y="493"/>
                      <a:pt x="1573" y="494"/>
                    </a:cubicBezTo>
                    <a:close/>
                    <a:moveTo>
                      <a:pt x="1564" y="466"/>
                    </a:moveTo>
                    <a:cubicBezTo>
                      <a:pt x="1566" y="471"/>
                      <a:pt x="1567" y="475"/>
                      <a:pt x="1569" y="480"/>
                    </a:cubicBezTo>
                    <a:cubicBezTo>
                      <a:pt x="1569" y="481"/>
                      <a:pt x="1571" y="482"/>
                      <a:pt x="1572" y="482"/>
                    </a:cubicBezTo>
                    <a:cubicBezTo>
                      <a:pt x="1573" y="481"/>
                      <a:pt x="1574" y="480"/>
                      <a:pt x="1574" y="478"/>
                    </a:cubicBezTo>
                    <a:cubicBezTo>
                      <a:pt x="1572" y="473"/>
                      <a:pt x="1570" y="469"/>
                      <a:pt x="1568" y="464"/>
                    </a:cubicBezTo>
                    <a:cubicBezTo>
                      <a:pt x="1568" y="463"/>
                      <a:pt x="1566" y="462"/>
                      <a:pt x="1565" y="463"/>
                    </a:cubicBezTo>
                    <a:cubicBezTo>
                      <a:pt x="1564" y="463"/>
                      <a:pt x="1563" y="465"/>
                      <a:pt x="1564" y="466"/>
                    </a:cubicBezTo>
                    <a:close/>
                    <a:moveTo>
                      <a:pt x="1548" y="442"/>
                    </a:moveTo>
                    <a:cubicBezTo>
                      <a:pt x="1551" y="445"/>
                      <a:pt x="1554" y="449"/>
                      <a:pt x="1557" y="453"/>
                    </a:cubicBezTo>
                    <a:cubicBezTo>
                      <a:pt x="1557" y="454"/>
                      <a:pt x="1559" y="455"/>
                      <a:pt x="1560" y="454"/>
                    </a:cubicBezTo>
                    <a:cubicBezTo>
                      <a:pt x="1561" y="453"/>
                      <a:pt x="1562" y="452"/>
                      <a:pt x="1561" y="451"/>
                    </a:cubicBezTo>
                    <a:cubicBezTo>
                      <a:pt x="1558" y="446"/>
                      <a:pt x="1555" y="442"/>
                      <a:pt x="1552" y="438"/>
                    </a:cubicBezTo>
                    <a:cubicBezTo>
                      <a:pt x="1551" y="437"/>
                      <a:pt x="1549" y="437"/>
                      <a:pt x="1548" y="438"/>
                    </a:cubicBezTo>
                    <a:cubicBezTo>
                      <a:pt x="1547" y="439"/>
                      <a:pt x="1547" y="441"/>
                      <a:pt x="1548" y="442"/>
                    </a:cubicBezTo>
                    <a:close/>
                    <a:moveTo>
                      <a:pt x="1524" y="428"/>
                    </a:moveTo>
                    <a:cubicBezTo>
                      <a:pt x="1529" y="429"/>
                      <a:pt x="1533" y="430"/>
                      <a:pt x="1537" y="433"/>
                    </a:cubicBezTo>
                    <a:cubicBezTo>
                      <a:pt x="1538" y="433"/>
                      <a:pt x="1540" y="433"/>
                      <a:pt x="1540" y="432"/>
                    </a:cubicBezTo>
                    <a:cubicBezTo>
                      <a:pt x="1541" y="431"/>
                      <a:pt x="1541" y="429"/>
                      <a:pt x="1540" y="428"/>
                    </a:cubicBezTo>
                    <a:cubicBezTo>
                      <a:pt x="1535" y="426"/>
                      <a:pt x="1530" y="424"/>
                      <a:pt x="1525" y="423"/>
                    </a:cubicBezTo>
                    <a:cubicBezTo>
                      <a:pt x="1524" y="422"/>
                      <a:pt x="1522" y="423"/>
                      <a:pt x="1522" y="425"/>
                    </a:cubicBezTo>
                    <a:cubicBezTo>
                      <a:pt x="1522" y="426"/>
                      <a:pt x="1523" y="427"/>
                      <a:pt x="1524" y="428"/>
                    </a:cubicBezTo>
                    <a:close/>
                    <a:moveTo>
                      <a:pt x="1501" y="423"/>
                    </a:moveTo>
                    <a:cubicBezTo>
                      <a:pt x="1500" y="423"/>
                      <a:pt x="1499" y="424"/>
                      <a:pt x="1498" y="424"/>
                    </a:cubicBezTo>
                    <a:cubicBezTo>
                      <a:pt x="1496" y="424"/>
                      <a:pt x="1495" y="426"/>
                      <a:pt x="1496" y="427"/>
                    </a:cubicBezTo>
                    <a:cubicBezTo>
                      <a:pt x="1496" y="428"/>
                      <a:pt x="1498" y="429"/>
                      <a:pt x="1499" y="429"/>
                    </a:cubicBezTo>
                    <a:cubicBezTo>
                      <a:pt x="1503" y="428"/>
                      <a:pt x="1506" y="427"/>
                      <a:pt x="1510" y="427"/>
                    </a:cubicBezTo>
                    <a:cubicBezTo>
                      <a:pt x="1511" y="427"/>
                      <a:pt x="1512" y="425"/>
                      <a:pt x="1512" y="424"/>
                    </a:cubicBezTo>
                    <a:cubicBezTo>
                      <a:pt x="1512" y="423"/>
                      <a:pt x="1511" y="422"/>
                      <a:pt x="1509" y="422"/>
                    </a:cubicBezTo>
                    <a:cubicBezTo>
                      <a:pt x="1506" y="422"/>
                      <a:pt x="1502" y="423"/>
                      <a:pt x="1498" y="424"/>
                    </a:cubicBezTo>
                    <a:cubicBezTo>
                      <a:pt x="1496" y="424"/>
                      <a:pt x="1495" y="426"/>
                      <a:pt x="1496" y="427"/>
                    </a:cubicBezTo>
                    <a:cubicBezTo>
                      <a:pt x="1496" y="428"/>
                      <a:pt x="1498" y="429"/>
                      <a:pt x="1499" y="429"/>
                    </a:cubicBezTo>
                    <a:cubicBezTo>
                      <a:pt x="1500" y="428"/>
                      <a:pt x="1501" y="428"/>
                      <a:pt x="1502" y="428"/>
                    </a:cubicBezTo>
                    <a:cubicBezTo>
                      <a:pt x="1504" y="427"/>
                      <a:pt x="1504" y="426"/>
                      <a:pt x="1504" y="425"/>
                    </a:cubicBezTo>
                    <a:cubicBezTo>
                      <a:pt x="1504" y="423"/>
                      <a:pt x="1502" y="423"/>
                      <a:pt x="1501" y="423"/>
                    </a:cubicBezTo>
                    <a:close/>
                    <a:moveTo>
                      <a:pt x="1526" y="409"/>
                    </a:moveTo>
                    <a:cubicBezTo>
                      <a:pt x="1523" y="412"/>
                      <a:pt x="1519" y="415"/>
                      <a:pt x="1514" y="417"/>
                    </a:cubicBezTo>
                    <a:cubicBezTo>
                      <a:pt x="1513" y="418"/>
                      <a:pt x="1513" y="420"/>
                      <a:pt x="1513" y="421"/>
                    </a:cubicBezTo>
                    <a:cubicBezTo>
                      <a:pt x="1514" y="422"/>
                      <a:pt x="1515" y="422"/>
                      <a:pt x="1517" y="422"/>
                    </a:cubicBezTo>
                    <a:cubicBezTo>
                      <a:pt x="1521" y="419"/>
                      <a:pt x="1526" y="416"/>
                      <a:pt x="1529" y="413"/>
                    </a:cubicBezTo>
                    <a:cubicBezTo>
                      <a:pt x="1531" y="412"/>
                      <a:pt x="1531" y="411"/>
                      <a:pt x="1530" y="410"/>
                    </a:cubicBezTo>
                    <a:cubicBezTo>
                      <a:pt x="1529" y="409"/>
                      <a:pt x="1527" y="408"/>
                      <a:pt x="1526" y="409"/>
                    </a:cubicBezTo>
                    <a:close/>
                    <a:moveTo>
                      <a:pt x="1543" y="386"/>
                    </a:moveTo>
                    <a:cubicBezTo>
                      <a:pt x="1541" y="391"/>
                      <a:pt x="1539" y="395"/>
                      <a:pt x="1536" y="399"/>
                    </a:cubicBezTo>
                    <a:cubicBezTo>
                      <a:pt x="1535" y="400"/>
                      <a:pt x="1535" y="401"/>
                      <a:pt x="1537" y="402"/>
                    </a:cubicBezTo>
                    <a:cubicBezTo>
                      <a:pt x="1538" y="403"/>
                      <a:pt x="1539" y="403"/>
                      <a:pt x="1540" y="402"/>
                    </a:cubicBezTo>
                    <a:cubicBezTo>
                      <a:pt x="1543" y="397"/>
                      <a:pt x="1546" y="393"/>
                      <a:pt x="1548" y="388"/>
                    </a:cubicBezTo>
                    <a:cubicBezTo>
                      <a:pt x="1548" y="387"/>
                      <a:pt x="1547" y="385"/>
                      <a:pt x="1546" y="385"/>
                    </a:cubicBezTo>
                    <a:cubicBezTo>
                      <a:pt x="1545" y="384"/>
                      <a:pt x="1543" y="385"/>
                      <a:pt x="1543" y="386"/>
                    </a:cubicBezTo>
                    <a:close/>
                    <a:moveTo>
                      <a:pt x="1548" y="358"/>
                    </a:moveTo>
                    <a:cubicBezTo>
                      <a:pt x="1548" y="363"/>
                      <a:pt x="1548" y="368"/>
                      <a:pt x="1547" y="372"/>
                    </a:cubicBezTo>
                    <a:cubicBezTo>
                      <a:pt x="1547" y="374"/>
                      <a:pt x="1548" y="375"/>
                      <a:pt x="1549" y="375"/>
                    </a:cubicBezTo>
                    <a:cubicBezTo>
                      <a:pt x="1550" y="375"/>
                      <a:pt x="1552" y="375"/>
                      <a:pt x="1552" y="373"/>
                    </a:cubicBezTo>
                    <a:cubicBezTo>
                      <a:pt x="1552" y="373"/>
                      <a:pt x="1552" y="373"/>
                      <a:pt x="1552" y="373"/>
                    </a:cubicBezTo>
                    <a:cubicBezTo>
                      <a:pt x="1553" y="368"/>
                      <a:pt x="1553" y="363"/>
                      <a:pt x="1553" y="358"/>
                    </a:cubicBezTo>
                    <a:cubicBezTo>
                      <a:pt x="1553" y="356"/>
                      <a:pt x="1552" y="355"/>
                      <a:pt x="1551" y="355"/>
                    </a:cubicBezTo>
                    <a:cubicBezTo>
                      <a:pt x="1549" y="355"/>
                      <a:pt x="1548" y="356"/>
                      <a:pt x="1548" y="358"/>
                    </a:cubicBezTo>
                    <a:close/>
                    <a:moveTo>
                      <a:pt x="1544" y="329"/>
                    </a:moveTo>
                    <a:cubicBezTo>
                      <a:pt x="1546" y="334"/>
                      <a:pt x="1547" y="338"/>
                      <a:pt x="1547" y="343"/>
                    </a:cubicBezTo>
                    <a:cubicBezTo>
                      <a:pt x="1547" y="345"/>
                      <a:pt x="1549" y="346"/>
                      <a:pt x="1550" y="345"/>
                    </a:cubicBezTo>
                    <a:cubicBezTo>
                      <a:pt x="1551" y="345"/>
                      <a:pt x="1552" y="344"/>
                      <a:pt x="1552" y="343"/>
                    </a:cubicBezTo>
                    <a:cubicBezTo>
                      <a:pt x="1551" y="337"/>
                      <a:pt x="1550" y="332"/>
                      <a:pt x="1549" y="328"/>
                    </a:cubicBezTo>
                    <a:cubicBezTo>
                      <a:pt x="1549" y="326"/>
                      <a:pt x="1547" y="325"/>
                      <a:pt x="1546" y="326"/>
                    </a:cubicBezTo>
                    <a:cubicBezTo>
                      <a:pt x="1545" y="326"/>
                      <a:pt x="1544" y="328"/>
                      <a:pt x="1544" y="329"/>
                    </a:cubicBezTo>
                    <a:close/>
                    <a:moveTo>
                      <a:pt x="1533" y="302"/>
                    </a:moveTo>
                    <a:cubicBezTo>
                      <a:pt x="1535" y="306"/>
                      <a:pt x="1537" y="311"/>
                      <a:pt x="1539" y="315"/>
                    </a:cubicBezTo>
                    <a:cubicBezTo>
                      <a:pt x="1540" y="316"/>
                      <a:pt x="1541" y="317"/>
                      <a:pt x="1542" y="316"/>
                    </a:cubicBezTo>
                    <a:cubicBezTo>
                      <a:pt x="1544" y="316"/>
                      <a:pt x="1544" y="314"/>
                      <a:pt x="1544" y="313"/>
                    </a:cubicBezTo>
                    <a:cubicBezTo>
                      <a:pt x="1542" y="308"/>
                      <a:pt x="1539" y="304"/>
                      <a:pt x="1537" y="299"/>
                    </a:cubicBezTo>
                    <a:cubicBezTo>
                      <a:pt x="1536" y="298"/>
                      <a:pt x="1535" y="298"/>
                      <a:pt x="1533" y="299"/>
                    </a:cubicBezTo>
                    <a:cubicBezTo>
                      <a:pt x="1532" y="299"/>
                      <a:pt x="1532" y="301"/>
                      <a:pt x="1533" y="302"/>
                    </a:cubicBezTo>
                    <a:close/>
                    <a:moveTo>
                      <a:pt x="1514" y="279"/>
                    </a:moveTo>
                    <a:cubicBezTo>
                      <a:pt x="1518" y="282"/>
                      <a:pt x="1521" y="286"/>
                      <a:pt x="1524" y="290"/>
                    </a:cubicBezTo>
                    <a:cubicBezTo>
                      <a:pt x="1525" y="291"/>
                      <a:pt x="1527" y="291"/>
                      <a:pt x="1528" y="290"/>
                    </a:cubicBezTo>
                    <a:cubicBezTo>
                      <a:pt x="1529" y="289"/>
                      <a:pt x="1529" y="288"/>
                      <a:pt x="1528" y="287"/>
                    </a:cubicBezTo>
                    <a:cubicBezTo>
                      <a:pt x="1525" y="283"/>
                      <a:pt x="1522" y="279"/>
                      <a:pt x="1518" y="275"/>
                    </a:cubicBezTo>
                    <a:cubicBezTo>
                      <a:pt x="1517" y="275"/>
                      <a:pt x="1515" y="275"/>
                      <a:pt x="1514" y="276"/>
                    </a:cubicBezTo>
                    <a:cubicBezTo>
                      <a:pt x="1513" y="277"/>
                      <a:pt x="1513" y="278"/>
                      <a:pt x="1514" y="279"/>
                    </a:cubicBezTo>
                    <a:close/>
                    <a:moveTo>
                      <a:pt x="1490" y="263"/>
                    </a:moveTo>
                    <a:cubicBezTo>
                      <a:pt x="1495" y="265"/>
                      <a:pt x="1499" y="267"/>
                      <a:pt x="1503" y="270"/>
                    </a:cubicBezTo>
                    <a:cubicBezTo>
                      <a:pt x="1504" y="271"/>
                      <a:pt x="1506" y="270"/>
                      <a:pt x="1507" y="269"/>
                    </a:cubicBezTo>
                    <a:cubicBezTo>
                      <a:pt x="1507" y="268"/>
                      <a:pt x="1507" y="267"/>
                      <a:pt x="1506" y="266"/>
                    </a:cubicBezTo>
                    <a:cubicBezTo>
                      <a:pt x="1502" y="263"/>
                      <a:pt x="1497" y="260"/>
                      <a:pt x="1492" y="258"/>
                    </a:cubicBezTo>
                    <a:cubicBezTo>
                      <a:pt x="1491" y="258"/>
                      <a:pt x="1490" y="258"/>
                      <a:pt x="1489" y="260"/>
                    </a:cubicBezTo>
                    <a:cubicBezTo>
                      <a:pt x="1489" y="261"/>
                      <a:pt x="1489" y="262"/>
                      <a:pt x="1490" y="263"/>
                    </a:cubicBezTo>
                    <a:close/>
                    <a:moveTo>
                      <a:pt x="1462" y="257"/>
                    </a:moveTo>
                    <a:cubicBezTo>
                      <a:pt x="1463" y="257"/>
                      <a:pt x="1463" y="257"/>
                      <a:pt x="1463" y="257"/>
                    </a:cubicBezTo>
                    <a:cubicBezTo>
                      <a:pt x="1468" y="257"/>
                      <a:pt x="1472" y="258"/>
                      <a:pt x="1477" y="259"/>
                    </a:cubicBezTo>
                    <a:cubicBezTo>
                      <a:pt x="1478" y="259"/>
                      <a:pt x="1479" y="258"/>
                      <a:pt x="1480" y="257"/>
                    </a:cubicBezTo>
                    <a:cubicBezTo>
                      <a:pt x="1480" y="255"/>
                      <a:pt x="1479" y="254"/>
                      <a:pt x="1478" y="254"/>
                    </a:cubicBezTo>
                    <a:cubicBezTo>
                      <a:pt x="1473" y="253"/>
                      <a:pt x="1468" y="252"/>
                      <a:pt x="1463" y="252"/>
                    </a:cubicBezTo>
                    <a:cubicBezTo>
                      <a:pt x="1463" y="252"/>
                      <a:pt x="1463" y="252"/>
                      <a:pt x="1462" y="252"/>
                    </a:cubicBezTo>
                    <a:cubicBezTo>
                      <a:pt x="1461" y="252"/>
                      <a:pt x="1460" y="253"/>
                      <a:pt x="1460" y="255"/>
                    </a:cubicBezTo>
                    <a:cubicBezTo>
                      <a:pt x="1460" y="256"/>
                      <a:pt x="1461" y="257"/>
                      <a:pt x="1462" y="257"/>
                    </a:cubicBezTo>
                    <a:close/>
                    <a:moveTo>
                      <a:pt x="1443" y="244"/>
                    </a:moveTo>
                    <a:cubicBezTo>
                      <a:pt x="1443" y="246"/>
                      <a:pt x="1443" y="247"/>
                      <a:pt x="1443" y="249"/>
                    </a:cubicBezTo>
                    <a:cubicBezTo>
                      <a:pt x="1443" y="251"/>
                      <a:pt x="1443" y="254"/>
                      <a:pt x="1443" y="257"/>
                    </a:cubicBezTo>
                    <a:cubicBezTo>
                      <a:pt x="1443" y="258"/>
                      <a:pt x="1443" y="258"/>
                      <a:pt x="1444" y="259"/>
                    </a:cubicBezTo>
                    <a:cubicBezTo>
                      <a:pt x="1444" y="260"/>
                      <a:pt x="1445" y="260"/>
                      <a:pt x="1446" y="259"/>
                    </a:cubicBezTo>
                    <a:cubicBezTo>
                      <a:pt x="1447" y="259"/>
                      <a:pt x="1447" y="259"/>
                      <a:pt x="1448" y="259"/>
                    </a:cubicBezTo>
                    <a:cubicBezTo>
                      <a:pt x="1449" y="259"/>
                      <a:pt x="1450" y="257"/>
                      <a:pt x="1450" y="256"/>
                    </a:cubicBezTo>
                    <a:cubicBezTo>
                      <a:pt x="1449" y="255"/>
                      <a:pt x="1448" y="254"/>
                      <a:pt x="1447" y="254"/>
                    </a:cubicBezTo>
                    <a:cubicBezTo>
                      <a:pt x="1446" y="254"/>
                      <a:pt x="1445" y="254"/>
                      <a:pt x="1445" y="255"/>
                    </a:cubicBezTo>
                    <a:cubicBezTo>
                      <a:pt x="1445" y="257"/>
                      <a:pt x="1445" y="257"/>
                      <a:pt x="1445" y="257"/>
                    </a:cubicBezTo>
                    <a:cubicBezTo>
                      <a:pt x="1448" y="257"/>
                      <a:pt x="1448" y="257"/>
                      <a:pt x="1448" y="257"/>
                    </a:cubicBezTo>
                    <a:cubicBezTo>
                      <a:pt x="1448" y="254"/>
                      <a:pt x="1448" y="252"/>
                      <a:pt x="1448" y="249"/>
                    </a:cubicBezTo>
                    <a:cubicBezTo>
                      <a:pt x="1448" y="247"/>
                      <a:pt x="1448" y="246"/>
                      <a:pt x="1448" y="244"/>
                    </a:cubicBezTo>
                    <a:cubicBezTo>
                      <a:pt x="1448" y="243"/>
                      <a:pt x="1447" y="242"/>
                      <a:pt x="1445" y="242"/>
                    </a:cubicBezTo>
                    <a:cubicBezTo>
                      <a:pt x="1444" y="242"/>
                      <a:pt x="1443" y="243"/>
                      <a:pt x="1443" y="244"/>
                    </a:cubicBezTo>
                    <a:close/>
                    <a:moveTo>
                      <a:pt x="1439" y="215"/>
                    </a:moveTo>
                    <a:cubicBezTo>
                      <a:pt x="1440" y="220"/>
                      <a:pt x="1441" y="225"/>
                      <a:pt x="1442" y="230"/>
                    </a:cubicBezTo>
                    <a:cubicBezTo>
                      <a:pt x="1442" y="231"/>
                      <a:pt x="1443" y="232"/>
                      <a:pt x="1445" y="232"/>
                    </a:cubicBezTo>
                    <a:cubicBezTo>
                      <a:pt x="1446" y="232"/>
                      <a:pt x="1447" y="230"/>
                      <a:pt x="1447" y="229"/>
                    </a:cubicBezTo>
                    <a:cubicBezTo>
                      <a:pt x="1446" y="224"/>
                      <a:pt x="1445" y="219"/>
                      <a:pt x="1444" y="214"/>
                    </a:cubicBezTo>
                    <a:cubicBezTo>
                      <a:pt x="1444" y="213"/>
                      <a:pt x="1442" y="212"/>
                      <a:pt x="1441" y="212"/>
                    </a:cubicBezTo>
                    <a:cubicBezTo>
                      <a:pt x="1440" y="212"/>
                      <a:pt x="1439" y="214"/>
                      <a:pt x="1439" y="215"/>
                    </a:cubicBezTo>
                    <a:close/>
                    <a:moveTo>
                      <a:pt x="1430" y="187"/>
                    </a:moveTo>
                    <a:cubicBezTo>
                      <a:pt x="1432" y="192"/>
                      <a:pt x="1434" y="196"/>
                      <a:pt x="1435" y="201"/>
                    </a:cubicBezTo>
                    <a:cubicBezTo>
                      <a:pt x="1436" y="202"/>
                      <a:pt x="1437" y="203"/>
                      <a:pt x="1438" y="203"/>
                    </a:cubicBezTo>
                    <a:cubicBezTo>
                      <a:pt x="1440" y="202"/>
                      <a:pt x="1441" y="201"/>
                      <a:pt x="1440" y="199"/>
                    </a:cubicBezTo>
                    <a:cubicBezTo>
                      <a:pt x="1439" y="195"/>
                      <a:pt x="1437" y="190"/>
                      <a:pt x="1435" y="185"/>
                    </a:cubicBezTo>
                    <a:cubicBezTo>
                      <a:pt x="1435" y="184"/>
                      <a:pt x="1433" y="183"/>
                      <a:pt x="1432" y="184"/>
                    </a:cubicBezTo>
                    <a:cubicBezTo>
                      <a:pt x="1431" y="184"/>
                      <a:pt x="1430" y="186"/>
                      <a:pt x="1430" y="187"/>
                    </a:cubicBezTo>
                    <a:close/>
                    <a:moveTo>
                      <a:pt x="1418" y="160"/>
                    </a:moveTo>
                    <a:cubicBezTo>
                      <a:pt x="1420" y="165"/>
                      <a:pt x="1422" y="169"/>
                      <a:pt x="1424" y="173"/>
                    </a:cubicBezTo>
                    <a:cubicBezTo>
                      <a:pt x="1425" y="175"/>
                      <a:pt x="1427" y="175"/>
                      <a:pt x="1428" y="175"/>
                    </a:cubicBezTo>
                    <a:cubicBezTo>
                      <a:pt x="1429" y="174"/>
                      <a:pt x="1430" y="172"/>
                      <a:pt x="1429" y="171"/>
                    </a:cubicBezTo>
                    <a:cubicBezTo>
                      <a:pt x="1427" y="167"/>
                      <a:pt x="1424" y="162"/>
                      <a:pt x="1422" y="158"/>
                    </a:cubicBezTo>
                    <a:cubicBezTo>
                      <a:pt x="1421" y="157"/>
                      <a:pt x="1420" y="156"/>
                      <a:pt x="1419" y="157"/>
                    </a:cubicBezTo>
                    <a:cubicBezTo>
                      <a:pt x="1417" y="157"/>
                      <a:pt x="1417" y="159"/>
                      <a:pt x="1418" y="160"/>
                    </a:cubicBezTo>
                    <a:close/>
                    <a:moveTo>
                      <a:pt x="1402" y="135"/>
                    </a:moveTo>
                    <a:cubicBezTo>
                      <a:pt x="1405" y="139"/>
                      <a:pt x="1407" y="143"/>
                      <a:pt x="1410" y="147"/>
                    </a:cubicBezTo>
                    <a:cubicBezTo>
                      <a:pt x="1411" y="149"/>
                      <a:pt x="1412" y="149"/>
                      <a:pt x="1413" y="148"/>
                    </a:cubicBezTo>
                    <a:cubicBezTo>
                      <a:pt x="1415" y="147"/>
                      <a:pt x="1415" y="146"/>
                      <a:pt x="1414" y="145"/>
                    </a:cubicBezTo>
                    <a:cubicBezTo>
                      <a:pt x="1412" y="140"/>
                      <a:pt x="1409" y="136"/>
                      <a:pt x="1406" y="132"/>
                    </a:cubicBezTo>
                    <a:cubicBezTo>
                      <a:pt x="1405" y="131"/>
                      <a:pt x="1404" y="131"/>
                      <a:pt x="1402" y="132"/>
                    </a:cubicBezTo>
                    <a:cubicBezTo>
                      <a:pt x="1401" y="132"/>
                      <a:pt x="1401" y="134"/>
                      <a:pt x="1402" y="135"/>
                    </a:cubicBezTo>
                    <a:close/>
                    <a:moveTo>
                      <a:pt x="1384" y="111"/>
                    </a:moveTo>
                    <a:cubicBezTo>
                      <a:pt x="1386" y="114"/>
                      <a:pt x="1388" y="117"/>
                      <a:pt x="1391" y="120"/>
                    </a:cubicBezTo>
                    <a:cubicBezTo>
                      <a:pt x="1391" y="121"/>
                      <a:pt x="1392" y="122"/>
                      <a:pt x="1393" y="123"/>
                    </a:cubicBezTo>
                    <a:cubicBezTo>
                      <a:pt x="1394" y="124"/>
                      <a:pt x="1395" y="124"/>
                      <a:pt x="1396" y="123"/>
                    </a:cubicBezTo>
                    <a:cubicBezTo>
                      <a:pt x="1398" y="123"/>
                      <a:pt x="1398" y="121"/>
                      <a:pt x="1397" y="120"/>
                    </a:cubicBezTo>
                    <a:cubicBezTo>
                      <a:pt x="1396" y="119"/>
                      <a:pt x="1395" y="118"/>
                      <a:pt x="1395" y="117"/>
                    </a:cubicBezTo>
                    <a:cubicBezTo>
                      <a:pt x="1392" y="114"/>
                      <a:pt x="1390" y="111"/>
                      <a:pt x="1388" y="108"/>
                    </a:cubicBezTo>
                    <a:cubicBezTo>
                      <a:pt x="1387" y="107"/>
                      <a:pt x="1385" y="107"/>
                      <a:pt x="1384" y="108"/>
                    </a:cubicBezTo>
                    <a:cubicBezTo>
                      <a:pt x="1383" y="109"/>
                      <a:pt x="1383" y="110"/>
                      <a:pt x="1384" y="111"/>
                    </a:cubicBezTo>
                    <a:close/>
                    <a:moveTo>
                      <a:pt x="1364" y="90"/>
                    </a:moveTo>
                    <a:cubicBezTo>
                      <a:pt x="1367" y="93"/>
                      <a:pt x="1371" y="96"/>
                      <a:pt x="1374" y="100"/>
                    </a:cubicBezTo>
                    <a:cubicBezTo>
                      <a:pt x="1375" y="101"/>
                      <a:pt x="1376" y="101"/>
                      <a:pt x="1377" y="100"/>
                    </a:cubicBezTo>
                    <a:cubicBezTo>
                      <a:pt x="1379" y="99"/>
                      <a:pt x="1379" y="98"/>
                      <a:pt x="1378" y="97"/>
                    </a:cubicBezTo>
                    <a:cubicBezTo>
                      <a:pt x="1374" y="93"/>
                      <a:pt x="1371" y="89"/>
                      <a:pt x="1367" y="86"/>
                    </a:cubicBezTo>
                    <a:cubicBezTo>
                      <a:pt x="1366" y="85"/>
                      <a:pt x="1364" y="85"/>
                      <a:pt x="1363" y="86"/>
                    </a:cubicBezTo>
                    <a:cubicBezTo>
                      <a:pt x="1363" y="87"/>
                      <a:pt x="1363" y="89"/>
                      <a:pt x="1364" y="90"/>
                    </a:cubicBezTo>
                    <a:close/>
                    <a:moveTo>
                      <a:pt x="1341" y="71"/>
                    </a:moveTo>
                    <a:cubicBezTo>
                      <a:pt x="1345" y="74"/>
                      <a:pt x="1349" y="77"/>
                      <a:pt x="1352" y="80"/>
                    </a:cubicBezTo>
                    <a:cubicBezTo>
                      <a:pt x="1354" y="81"/>
                      <a:pt x="1355" y="80"/>
                      <a:pt x="1356" y="79"/>
                    </a:cubicBezTo>
                    <a:cubicBezTo>
                      <a:pt x="1357" y="78"/>
                      <a:pt x="1357" y="77"/>
                      <a:pt x="1356" y="76"/>
                    </a:cubicBezTo>
                    <a:cubicBezTo>
                      <a:pt x="1352" y="73"/>
                      <a:pt x="1348" y="70"/>
                      <a:pt x="1343" y="67"/>
                    </a:cubicBezTo>
                    <a:cubicBezTo>
                      <a:pt x="1342" y="66"/>
                      <a:pt x="1341" y="66"/>
                      <a:pt x="1340" y="67"/>
                    </a:cubicBezTo>
                    <a:cubicBezTo>
                      <a:pt x="1339" y="69"/>
                      <a:pt x="1339" y="70"/>
                      <a:pt x="1341" y="71"/>
                    </a:cubicBezTo>
                    <a:close/>
                    <a:moveTo>
                      <a:pt x="1315" y="56"/>
                    </a:moveTo>
                    <a:cubicBezTo>
                      <a:pt x="1319" y="58"/>
                      <a:pt x="1324" y="61"/>
                      <a:pt x="1328" y="63"/>
                    </a:cubicBezTo>
                    <a:cubicBezTo>
                      <a:pt x="1329" y="64"/>
                      <a:pt x="1331" y="63"/>
                      <a:pt x="1332" y="62"/>
                    </a:cubicBezTo>
                    <a:cubicBezTo>
                      <a:pt x="1332" y="61"/>
                      <a:pt x="1332" y="59"/>
                      <a:pt x="1331" y="59"/>
                    </a:cubicBezTo>
                    <a:cubicBezTo>
                      <a:pt x="1326" y="56"/>
                      <a:pt x="1322" y="54"/>
                      <a:pt x="1317" y="52"/>
                    </a:cubicBezTo>
                    <a:cubicBezTo>
                      <a:pt x="1316" y="51"/>
                      <a:pt x="1314" y="52"/>
                      <a:pt x="1314" y="53"/>
                    </a:cubicBezTo>
                    <a:cubicBezTo>
                      <a:pt x="1313" y="54"/>
                      <a:pt x="1314" y="56"/>
                      <a:pt x="1315" y="56"/>
                    </a:cubicBezTo>
                    <a:close/>
                    <a:moveTo>
                      <a:pt x="1287" y="47"/>
                    </a:moveTo>
                    <a:cubicBezTo>
                      <a:pt x="1292" y="48"/>
                      <a:pt x="1297" y="49"/>
                      <a:pt x="1301" y="51"/>
                    </a:cubicBezTo>
                    <a:cubicBezTo>
                      <a:pt x="1303" y="51"/>
                      <a:pt x="1304" y="51"/>
                      <a:pt x="1304" y="49"/>
                    </a:cubicBezTo>
                    <a:cubicBezTo>
                      <a:pt x="1305" y="48"/>
                      <a:pt x="1304" y="47"/>
                      <a:pt x="1303" y="46"/>
                    </a:cubicBezTo>
                    <a:cubicBezTo>
                      <a:pt x="1298" y="45"/>
                      <a:pt x="1293" y="43"/>
                      <a:pt x="1288" y="42"/>
                    </a:cubicBezTo>
                    <a:cubicBezTo>
                      <a:pt x="1287" y="41"/>
                      <a:pt x="1286" y="42"/>
                      <a:pt x="1285" y="44"/>
                    </a:cubicBezTo>
                    <a:cubicBezTo>
                      <a:pt x="1285" y="45"/>
                      <a:pt x="1286" y="46"/>
                      <a:pt x="1287" y="47"/>
                    </a:cubicBezTo>
                    <a:close/>
                    <a:moveTo>
                      <a:pt x="1258" y="41"/>
                    </a:moveTo>
                    <a:cubicBezTo>
                      <a:pt x="1263" y="42"/>
                      <a:pt x="1268" y="42"/>
                      <a:pt x="1273" y="43"/>
                    </a:cubicBezTo>
                    <a:cubicBezTo>
                      <a:pt x="1274" y="44"/>
                      <a:pt x="1275" y="43"/>
                      <a:pt x="1276" y="41"/>
                    </a:cubicBezTo>
                    <a:cubicBezTo>
                      <a:pt x="1276" y="40"/>
                      <a:pt x="1275" y="39"/>
                      <a:pt x="1274" y="38"/>
                    </a:cubicBezTo>
                    <a:cubicBezTo>
                      <a:pt x="1269" y="37"/>
                      <a:pt x="1264" y="37"/>
                      <a:pt x="1259" y="36"/>
                    </a:cubicBezTo>
                    <a:cubicBezTo>
                      <a:pt x="1257" y="36"/>
                      <a:pt x="1256" y="37"/>
                      <a:pt x="1256" y="38"/>
                    </a:cubicBezTo>
                    <a:cubicBezTo>
                      <a:pt x="1256" y="39"/>
                      <a:pt x="1257" y="41"/>
                      <a:pt x="1258" y="41"/>
                    </a:cubicBezTo>
                    <a:close/>
                    <a:moveTo>
                      <a:pt x="1228" y="38"/>
                    </a:moveTo>
                    <a:cubicBezTo>
                      <a:pt x="1233" y="39"/>
                      <a:pt x="1238" y="39"/>
                      <a:pt x="1243" y="39"/>
                    </a:cubicBezTo>
                    <a:cubicBezTo>
                      <a:pt x="1245" y="39"/>
                      <a:pt x="1246" y="38"/>
                      <a:pt x="1246" y="37"/>
                    </a:cubicBezTo>
                    <a:cubicBezTo>
                      <a:pt x="1246" y="36"/>
                      <a:pt x="1245" y="34"/>
                      <a:pt x="1244" y="34"/>
                    </a:cubicBezTo>
                    <a:cubicBezTo>
                      <a:pt x="1239" y="34"/>
                      <a:pt x="1234" y="34"/>
                      <a:pt x="1229" y="33"/>
                    </a:cubicBezTo>
                    <a:cubicBezTo>
                      <a:pt x="1227" y="33"/>
                      <a:pt x="1226" y="34"/>
                      <a:pt x="1226" y="36"/>
                    </a:cubicBezTo>
                    <a:cubicBezTo>
                      <a:pt x="1226" y="37"/>
                      <a:pt x="1227" y="38"/>
                      <a:pt x="1228" y="38"/>
                    </a:cubicBezTo>
                    <a:close/>
                    <a:moveTo>
                      <a:pt x="1199" y="38"/>
                    </a:moveTo>
                    <a:cubicBezTo>
                      <a:pt x="1204" y="38"/>
                      <a:pt x="1209" y="38"/>
                      <a:pt x="1213" y="38"/>
                    </a:cubicBezTo>
                    <a:cubicBezTo>
                      <a:pt x="1215" y="38"/>
                      <a:pt x="1216" y="37"/>
                      <a:pt x="1216" y="36"/>
                    </a:cubicBezTo>
                    <a:cubicBezTo>
                      <a:pt x="1216" y="34"/>
                      <a:pt x="1215" y="33"/>
                      <a:pt x="1213" y="33"/>
                    </a:cubicBezTo>
                    <a:cubicBezTo>
                      <a:pt x="1208" y="33"/>
                      <a:pt x="1203" y="33"/>
                      <a:pt x="1198" y="33"/>
                    </a:cubicBezTo>
                    <a:cubicBezTo>
                      <a:pt x="1197" y="34"/>
                      <a:pt x="1196" y="35"/>
                      <a:pt x="1196" y="36"/>
                    </a:cubicBezTo>
                    <a:cubicBezTo>
                      <a:pt x="1196" y="37"/>
                      <a:pt x="1197" y="39"/>
                      <a:pt x="1199" y="38"/>
                    </a:cubicBezTo>
                    <a:close/>
                    <a:moveTo>
                      <a:pt x="1169" y="41"/>
                    </a:moveTo>
                    <a:cubicBezTo>
                      <a:pt x="1174" y="40"/>
                      <a:pt x="1179" y="40"/>
                      <a:pt x="1184" y="39"/>
                    </a:cubicBezTo>
                    <a:cubicBezTo>
                      <a:pt x="1185" y="39"/>
                      <a:pt x="1186" y="38"/>
                      <a:pt x="1186" y="37"/>
                    </a:cubicBezTo>
                    <a:cubicBezTo>
                      <a:pt x="1186" y="35"/>
                      <a:pt x="1185" y="34"/>
                      <a:pt x="1183" y="34"/>
                    </a:cubicBezTo>
                    <a:cubicBezTo>
                      <a:pt x="1178" y="35"/>
                      <a:pt x="1173" y="35"/>
                      <a:pt x="1168" y="36"/>
                    </a:cubicBezTo>
                    <a:cubicBezTo>
                      <a:pt x="1167" y="36"/>
                      <a:pt x="1166" y="37"/>
                      <a:pt x="1166" y="38"/>
                    </a:cubicBezTo>
                    <a:cubicBezTo>
                      <a:pt x="1166" y="40"/>
                      <a:pt x="1167" y="41"/>
                      <a:pt x="1169" y="41"/>
                    </a:cubicBezTo>
                    <a:close/>
                    <a:moveTo>
                      <a:pt x="1139" y="45"/>
                    </a:moveTo>
                    <a:cubicBezTo>
                      <a:pt x="1144" y="44"/>
                      <a:pt x="1149" y="43"/>
                      <a:pt x="1154" y="42"/>
                    </a:cubicBezTo>
                    <a:cubicBezTo>
                      <a:pt x="1155" y="42"/>
                      <a:pt x="1156" y="41"/>
                      <a:pt x="1156" y="40"/>
                    </a:cubicBezTo>
                    <a:cubicBezTo>
                      <a:pt x="1156" y="38"/>
                      <a:pt x="1155" y="37"/>
                      <a:pt x="1153" y="37"/>
                    </a:cubicBezTo>
                    <a:cubicBezTo>
                      <a:pt x="1148" y="38"/>
                      <a:pt x="1143" y="39"/>
                      <a:pt x="1138" y="40"/>
                    </a:cubicBezTo>
                    <a:cubicBezTo>
                      <a:pt x="1137" y="40"/>
                      <a:pt x="1136" y="41"/>
                      <a:pt x="1136" y="43"/>
                    </a:cubicBezTo>
                    <a:cubicBezTo>
                      <a:pt x="1136" y="44"/>
                      <a:pt x="1138" y="45"/>
                      <a:pt x="1139" y="45"/>
                    </a:cubicBezTo>
                    <a:close/>
                    <a:moveTo>
                      <a:pt x="1110" y="51"/>
                    </a:moveTo>
                    <a:cubicBezTo>
                      <a:pt x="1115" y="50"/>
                      <a:pt x="1120" y="48"/>
                      <a:pt x="1124" y="47"/>
                    </a:cubicBezTo>
                    <a:cubicBezTo>
                      <a:pt x="1126" y="47"/>
                      <a:pt x="1127" y="46"/>
                      <a:pt x="1126" y="45"/>
                    </a:cubicBezTo>
                    <a:cubicBezTo>
                      <a:pt x="1126" y="43"/>
                      <a:pt x="1125" y="42"/>
                      <a:pt x="1123" y="43"/>
                    </a:cubicBezTo>
                    <a:cubicBezTo>
                      <a:pt x="1119" y="44"/>
                      <a:pt x="1114" y="45"/>
                      <a:pt x="1109" y="46"/>
                    </a:cubicBezTo>
                    <a:cubicBezTo>
                      <a:pt x="1107" y="46"/>
                      <a:pt x="1107" y="48"/>
                      <a:pt x="1107" y="49"/>
                    </a:cubicBezTo>
                    <a:cubicBezTo>
                      <a:pt x="1107" y="50"/>
                      <a:pt x="1109" y="51"/>
                      <a:pt x="1110" y="51"/>
                    </a:cubicBezTo>
                    <a:close/>
                    <a:moveTo>
                      <a:pt x="1081" y="59"/>
                    </a:moveTo>
                    <a:cubicBezTo>
                      <a:pt x="1086" y="57"/>
                      <a:pt x="1091" y="56"/>
                      <a:pt x="1095" y="54"/>
                    </a:cubicBezTo>
                    <a:cubicBezTo>
                      <a:pt x="1097" y="54"/>
                      <a:pt x="1098" y="53"/>
                      <a:pt x="1097" y="51"/>
                    </a:cubicBezTo>
                    <a:cubicBezTo>
                      <a:pt x="1097" y="50"/>
                      <a:pt x="1095" y="49"/>
                      <a:pt x="1094" y="50"/>
                    </a:cubicBezTo>
                    <a:cubicBezTo>
                      <a:pt x="1089" y="51"/>
                      <a:pt x="1084" y="52"/>
                      <a:pt x="1080" y="54"/>
                    </a:cubicBezTo>
                    <a:cubicBezTo>
                      <a:pt x="1078" y="54"/>
                      <a:pt x="1078" y="56"/>
                      <a:pt x="1078" y="57"/>
                    </a:cubicBezTo>
                    <a:cubicBezTo>
                      <a:pt x="1078" y="58"/>
                      <a:pt x="1080" y="59"/>
                      <a:pt x="1081" y="59"/>
                    </a:cubicBezTo>
                    <a:close/>
                    <a:moveTo>
                      <a:pt x="1053" y="69"/>
                    </a:moveTo>
                    <a:cubicBezTo>
                      <a:pt x="1058" y="67"/>
                      <a:pt x="1062" y="65"/>
                      <a:pt x="1067" y="63"/>
                    </a:cubicBezTo>
                    <a:cubicBezTo>
                      <a:pt x="1068" y="63"/>
                      <a:pt x="1069" y="62"/>
                      <a:pt x="1068" y="60"/>
                    </a:cubicBezTo>
                    <a:cubicBezTo>
                      <a:pt x="1068" y="59"/>
                      <a:pt x="1067" y="58"/>
                      <a:pt x="1065" y="59"/>
                    </a:cubicBezTo>
                    <a:cubicBezTo>
                      <a:pt x="1061" y="60"/>
                      <a:pt x="1056" y="62"/>
                      <a:pt x="1051" y="64"/>
                    </a:cubicBezTo>
                    <a:cubicBezTo>
                      <a:pt x="1050" y="65"/>
                      <a:pt x="1049" y="66"/>
                      <a:pt x="1050" y="67"/>
                    </a:cubicBezTo>
                    <a:cubicBezTo>
                      <a:pt x="1050" y="69"/>
                      <a:pt x="1052" y="69"/>
                      <a:pt x="1053" y="69"/>
                    </a:cubicBezTo>
                    <a:close/>
                    <a:moveTo>
                      <a:pt x="1026" y="81"/>
                    </a:moveTo>
                    <a:cubicBezTo>
                      <a:pt x="1030" y="79"/>
                      <a:pt x="1035" y="77"/>
                      <a:pt x="1039" y="75"/>
                    </a:cubicBezTo>
                    <a:cubicBezTo>
                      <a:pt x="1041" y="74"/>
                      <a:pt x="1041" y="73"/>
                      <a:pt x="1041" y="71"/>
                    </a:cubicBezTo>
                    <a:cubicBezTo>
                      <a:pt x="1040" y="70"/>
                      <a:pt x="1039" y="70"/>
                      <a:pt x="1037" y="70"/>
                    </a:cubicBezTo>
                    <a:cubicBezTo>
                      <a:pt x="1033" y="72"/>
                      <a:pt x="1028" y="74"/>
                      <a:pt x="1024" y="77"/>
                    </a:cubicBezTo>
                    <a:cubicBezTo>
                      <a:pt x="1022" y="77"/>
                      <a:pt x="1022" y="79"/>
                      <a:pt x="1023" y="80"/>
                    </a:cubicBezTo>
                    <a:cubicBezTo>
                      <a:pt x="1023" y="81"/>
                      <a:pt x="1025" y="82"/>
                      <a:pt x="1026" y="81"/>
                    </a:cubicBezTo>
                    <a:close/>
                    <a:moveTo>
                      <a:pt x="1000" y="96"/>
                    </a:moveTo>
                    <a:cubicBezTo>
                      <a:pt x="1004" y="94"/>
                      <a:pt x="1009" y="91"/>
                      <a:pt x="1013" y="88"/>
                    </a:cubicBezTo>
                    <a:cubicBezTo>
                      <a:pt x="1014" y="88"/>
                      <a:pt x="1015" y="86"/>
                      <a:pt x="1014" y="85"/>
                    </a:cubicBezTo>
                    <a:cubicBezTo>
                      <a:pt x="1013" y="84"/>
                      <a:pt x="1012" y="83"/>
                      <a:pt x="1010" y="84"/>
                    </a:cubicBezTo>
                    <a:cubicBezTo>
                      <a:pt x="1006" y="87"/>
                      <a:pt x="1002" y="89"/>
                      <a:pt x="998" y="92"/>
                    </a:cubicBezTo>
                    <a:cubicBezTo>
                      <a:pt x="996" y="93"/>
                      <a:pt x="996" y="94"/>
                      <a:pt x="997" y="96"/>
                    </a:cubicBezTo>
                    <a:cubicBezTo>
                      <a:pt x="998" y="97"/>
                      <a:pt x="999" y="97"/>
                      <a:pt x="1000" y="96"/>
                    </a:cubicBezTo>
                    <a:close/>
                    <a:moveTo>
                      <a:pt x="977" y="114"/>
                    </a:moveTo>
                    <a:cubicBezTo>
                      <a:pt x="981" y="111"/>
                      <a:pt x="984" y="108"/>
                      <a:pt x="988" y="105"/>
                    </a:cubicBezTo>
                    <a:cubicBezTo>
                      <a:pt x="989" y="104"/>
                      <a:pt x="990" y="102"/>
                      <a:pt x="989" y="101"/>
                    </a:cubicBezTo>
                    <a:cubicBezTo>
                      <a:pt x="988" y="100"/>
                      <a:pt x="986" y="100"/>
                      <a:pt x="985" y="101"/>
                    </a:cubicBezTo>
                    <a:cubicBezTo>
                      <a:pt x="981" y="104"/>
                      <a:pt x="977" y="107"/>
                      <a:pt x="974" y="111"/>
                    </a:cubicBezTo>
                    <a:cubicBezTo>
                      <a:pt x="973" y="111"/>
                      <a:pt x="972" y="113"/>
                      <a:pt x="973" y="114"/>
                    </a:cubicBezTo>
                    <a:cubicBezTo>
                      <a:pt x="974" y="115"/>
                      <a:pt x="976" y="115"/>
                      <a:pt x="977" y="114"/>
                    </a:cubicBezTo>
                    <a:close/>
                    <a:moveTo>
                      <a:pt x="956" y="136"/>
                    </a:moveTo>
                    <a:cubicBezTo>
                      <a:pt x="960" y="132"/>
                      <a:pt x="963" y="128"/>
                      <a:pt x="966" y="125"/>
                    </a:cubicBezTo>
                    <a:cubicBezTo>
                      <a:pt x="967" y="124"/>
                      <a:pt x="967" y="122"/>
                      <a:pt x="966" y="121"/>
                    </a:cubicBezTo>
                    <a:cubicBezTo>
                      <a:pt x="965" y="120"/>
                      <a:pt x="964" y="120"/>
                      <a:pt x="963" y="121"/>
                    </a:cubicBezTo>
                    <a:cubicBezTo>
                      <a:pt x="959" y="125"/>
                      <a:pt x="956" y="129"/>
                      <a:pt x="953" y="133"/>
                    </a:cubicBezTo>
                    <a:cubicBezTo>
                      <a:pt x="952" y="134"/>
                      <a:pt x="952" y="135"/>
                      <a:pt x="953" y="136"/>
                    </a:cubicBezTo>
                    <a:cubicBezTo>
                      <a:pt x="954" y="137"/>
                      <a:pt x="956" y="137"/>
                      <a:pt x="956" y="136"/>
                    </a:cubicBezTo>
                    <a:close/>
                    <a:moveTo>
                      <a:pt x="940" y="160"/>
                    </a:moveTo>
                    <a:cubicBezTo>
                      <a:pt x="943" y="156"/>
                      <a:pt x="945" y="152"/>
                      <a:pt x="948" y="148"/>
                    </a:cubicBezTo>
                    <a:cubicBezTo>
                      <a:pt x="949" y="146"/>
                      <a:pt x="948" y="145"/>
                      <a:pt x="947" y="144"/>
                    </a:cubicBezTo>
                    <a:cubicBezTo>
                      <a:pt x="946" y="143"/>
                      <a:pt x="944" y="144"/>
                      <a:pt x="944" y="145"/>
                    </a:cubicBezTo>
                    <a:cubicBezTo>
                      <a:pt x="941" y="149"/>
                      <a:pt x="938" y="153"/>
                      <a:pt x="936" y="158"/>
                    </a:cubicBezTo>
                    <a:cubicBezTo>
                      <a:pt x="935" y="159"/>
                      <a:pt x="936" y="161"/>
                      <a:pt x="937" y="161"/>
                    </a:cubicBezTo>
                    <a:cubicBezTo>
                      <a:pt x="938" y="162"/>
                      <a:pt x="940" y="161"/>
                      <a:pt x="940" y="160"/>
                    </a:cubicBezTo>
                    <a:close/>
                    <a:moveTo>
                      <a:pt x="930" y="188"/>
                    </a:moveTo>
                    <a:cubicBezTo>
                      <a:pt x="931" y="183"/>
                      <a:pt x="933" y="178"/>
                      <a:pt x="934" y="174"/>
                    </a:cubicBezTo>
                    <a:cubicBezTo>
                      <a:pt x="935" y="172"/>
                      <a:pt x="934" y="171"/>
                      <a:pt x="933" y="170"/>
                    </a:cubicBezTo>
                    <a:cubicBezTo>
                      <a:pt x="932" y="170"/>
                      <a:pt x="930" y="171"/>
                      <a:pt x="930" y="172"/>
                    </a:cubicBezTo>
                    <a:cubicBezTo>
                      <a:pt x="928" y="177"/>
                      <a:pt x="926" y="181"/>
                      <a:pt x="925" y="186"/>
                    </a:cubicBezTo>
                    <a:cubicBezTo>
                      <a:pt x="925" y="188"/>
                      <a:pt x="925" y="189"/>
                      <a:pt x="927" y="189"/>
                    </a:cubicBezTo>
                    <a:cubicBezTo>
                      <a:pt x="928" y="190"/>
                      <a:pt x="929" y="189"/>
                      <a:pt x="930" y="188"/>
                    </a:cubicBezTo>
                    <a:close/>
                    <a:moveTo>
                      <a:pt x="925" y="217"/>
                    </a:moveTo>
                    <a:cubicBezTo>
                      <a:pt x="925" y="212"/>
                      <a:pt x="926" y="207"/>
                      <a:pt x="927" y="202"/>
                    </a:cubicBezTo>
                    <a:cubicBezTo>
                      <a:pt x="927" y="201"/>
                      <a:pt x="926" y="199"/>
                      <a:pt x="925" y="199"/>
                    </a:cubicBezTo>
                    <a:cubicBezTo>
                      <a:pt x="923" y="199"/>
                      <a:pt x="922" y="200"/>
                      <a:pt x="922" y="201"/>
                    </a:cubicBezTo>
                    <a:cubicBezTo>
                      <a:pt x="921" y="206"/>
                      <a:pt x="920" y="211"/>
                      <a:pt x="920" y="216"/>
                    </a:cubicBezTo>
                    <a:cubicBezTo>
                      <a:pt x="920" y="218"/>
                      <a:pt x="921" y="219"/>
                      <a:pt x="922" y="219"/>
                    </a:cubicBezTo>
                    <a:cubicBezTo>
                      <a:pt x="924" y="219"/>
                      <a:pt x="925" y="218"/>
                      <a:pt x="925" y="217"/>
                    </a:cubicBezTo>
                    <a:close/>
                    <a:moveTo>
                      <a:pt x="921" y="245"/>
                    </a:moveTo>
                    <a:cubicBezTo>
                      <a:pt x="921" y="245"/>
                      <a:pt x="921" y="246"/>
                      <a:pt x="921" y="246"/>
                    </a:cubicBezTo>
                    <a:cubicBezTo>
                      <a:pt x="922" y="247"/>
                      <a:pt x="923" y="248"/>
                      <a:pt x="924" y="247"/>
                    </a:cubicBezTo>
                    <a:cubicBezTo>
                      <a:pt x="925" y="247"/>
                      <a:pt x="926" y="246"/>
                      <a:pt x="926" y="245"/>
                    </a:cubicBezTo>
                    <a:cubicBezTo>
                      <a:pt x="925" y="240"/>
                      <a:pt x="925" y="236"/>
                      <a:pt x="925" y="231"/>
                    </a:cubicBezTo>
                    <a:cubicBezTo>
                      <a:pt x="925" y="230"/>
                      <a:pt x="924" y="229"/>
                      <a:pt x="922" y="229"/>
                    </a:cubicBezTo>
                    <a:cubicBezTo>
                      <a:pt x="921" y="229"/>
                      <a:pt x="920" y="230"/>
                      <a:pt x="920" y="232"/>
                    </a:cubicBezTo>
                    <a:cubicBezTo>
                      <a:pt x="920" y="236"/>
                      <a:pt x="921" y="241"/>
                      <a:pt x="921" y="245"/>
                    </a:cubicBezTo>
                    <a:cubicBezTo>
                      <a:pt x="924" y="245"/>
                      <a:pt x="924" y="245"/>
                      <a:pt x="924" y="245"/>
                    </a:cubicBezTo>
                    <a:cubicBezTo>
                      <a:pt x="926" y="244"/>
                      <a:pt x="926" y="244"/>
                      <a:pt x="926" y="244"/>
                    </a:cubicBezTo>
                    <a:cubicBezTo>
                      <a:pt x="926" y="243"/>
                      <a:pt x="925" y="243"/>
                      <a:pt x="925" y="243"/>
                    </a:cubicBezTo>
                    <a:cubicBezTo>
                      <a:pt x="924" y="241"/>
                      <a:pt x="923" y="241"/>
                      <a:pt x="922" y="241"/>
                    </a:cubicBezTo>
                    <a:cubicBezTo>
                      <a:pt x="921" y="242"/>
                      <a:pt x="920" y="244"/>
                      <a:pt x="921" y="245"/>
                    </a:cubicBezTo>
                    <a:close/>
                    <a:moveTo>
                      <a:pt x="902" y="223"/>
                    </a:moveTo>
                    <a:cubicBezTo>
                      <a:pt x="906" y="226"/>
                      <a:pt x="910" y="229"/>
                      <a:pt x="913" y="233"/>
                    </a:cubicBezTo>
                    <a:cubicBezTo>
                      <a:pt x="914" y="234"/>
                      <a:pt x="915" y="234"/>
                      <a:pt x="916" y="233"/>
                    </a:cubicBezTo>
                    <a:cubicBezTo>
                      <a:pt x="917" y="232"/>
                      <a:pt x="917" y="231"/>
                      <a:pt x="917" y="230"/>
                    </a:cubicBezTo>
                    <a:cubicBezTo>
                      <a:pt x="913" y="226"/>
                      <a:pt x="910" y="222"/>
                      <a:pt x="906" y="219"/>
                    </a:cubicBezTo>
                    <a:cubicBezTo>
                      <a:pt x="905" y="218"/>
                      <a:pt x="903" y="218"/>
                      <a:pt x="902" y="219"/>
                    </a:cubicBezTo>
                    <a:cubicBezTo>
                      <a:pt x="901" y="220"/>
                      <a:pt x="901" y="222"/>
                      <a:pt x="902" y="223"/>
                    </a:cubicBezTo>
                    <a:close/>
                    <a:moveTo>
                      <a:pt x="877" y="208"/>
                    </a:moveTo>
                    <a:cubicBezTo>
                      <a:pt x="882" y="209"/>
                      <a:pt x="886" y="212"/>
                      <a:pt x="891" y="214"/>
                    </a:cubicBezTo>
                    <a:cubicBezTo>
                      <a:pt x="892" y="215"/>
                      <a:pt x="893" y="214"/>
                      <a:pt x="894" y="213"/>
                    </a:cubicBezTo>
                    <a:cubicBezTo>
                      <a:pt x="895" y="212"/>
                      <a:pt x="894" y="211"/>
                      <a:pt x="893" y="210"/>
                    </a:cubicBezTo>
                    <a:cubicBezTo>
                      <a:pt x="889" y="207"/>
                      <a:pt x="884" y="205"/>
                      <a:pt x="879" y="203"/>
                    </a:cubicBezTo>
                    <a:cubicBezTo>
                      <a:pt x="878" y="202"/>
                      <a:pt x="877" y="203"/>
                      <a:pt x="876" y="204"/>
                    </a:cubicBezTo>
                    <a:cubicBezTo>
                      <a:pt x="876" y="206"/>
                      <a:pt x="876" y="207"/>
                      <a:pt x="877" y="208"/>
                    </a:cubicBezTo>
                    <a:close/>
                    <a:moveTo>
                      <a:pt x="849" y="201"/>
                    </a:moveTo>
                    <a:cubicBezTo>
                      <a:pt x="854" y="201"/>
                      <a:pt x="859" y="202"/>
                      <a:pt x="864" y="203"/>
                    </a:cubicBezTo>
                    <a:cubicBezTo>
                      <a:pt x="865" y="203"/>
                      <a:pt x="866" y="203"/>
                      <a:pt x="867" y="201"/>
                    </a:cubicBezTo>
                    <a:cubicBezTo>
                      <a:pt x="867" y="200"/>
                      <a:pt x="866" y="199"/>
                      <a:pt x="865" y="198"/>
                    </a:cubicBezTo>
                    <a:cubicBezTo>
                      <a:pt x="860" y="197"/>
                      <a:pt x="855" y="196"/>
                      <a:pt x="850" y="196"/>
                    </a:cubicBezTo>
                    <a:cubicBezTo>
                      <a:pt x="848" y="195"/>
                      <a:pt x="847" y="196"/>
                      <a:pt x="847" y="198"/>
                    </a:cubicBezTo>
                    <a:cubicBezTo>
                      <a:pt x="847" y="199"/>
                      <a:pt x="848" y="200"/>
                      <a:pt x="849" y="201"/>
                    </a:cubicBezTo>
                    <a:close/>
                    <a:moveTo>
                      <a:pt x="820" y="203"/>
                    </a:moveTo>
                    <a:cubicBezTo>
                      <a:pt x="825" y="202"/>
                      <a:pt x="830" y="201"/>
                      <a:pt x="835" y="200"/>
                    </a:cubicBezTo>
                    <a:cubicBezTo>
                      <a:pt x="836" y="200"/>
                      <a:pt x="837" y="199"/>
                      <a:pt x="837" y="198"/>
                    </a:cubicBezTo>
                    <a:cubicBezTo>
                      <a:pt x="837" y="196"/>
                      <a:pt x="836" y="195"/>
                      <a:pt x="834" y="195"/>
                    </a:cubicBezTo>
                    <a:cubicBezTo>
                      <a:pt x="829" y="196"/>
                      <a:pt x="824" y="197"/>
                      <a:pt x="819" y="198"/>
                    </a:cubicBezTo>
                    <a:cubicBezTo>
                      <a:pt x="818" y="198"/>
                      <a:pt x="817" y="200"/>
                      <a:pt x="817" y="201"/>
                    </a:cubicBezTo>
                    <a:cubicBezTo>
                      <a:pt x="818" y="202"/>
                      <a:pt x="819" y="203"/>
                      <a:pt x="820" y="203"/>
                    </a:cubicBezTo>
                    <a:close/>
                    <a:moveTo>
                      <a:pt x="795" y="216"/>
                    </a:moveTo>
                    <a:cubicBezTo>
                      <a:pt x="799" y="213"/>
                      <a:pt x="803" y="210"/>
                      <a:pt x="807" y="208"/>
                    </a:cubicBezTo>
                    <a:cubicBezTo>
                      <a:pt x="808" y="208"/>
                      <a:pt x="809" y="206"/>
                      <a:pt x="808" y="205"/>
                    </a:cubicBezTo>
                    <a:cubicBezTo>
                      <a:pt x="807" y="204"/>
                      <a:pt x="806" y="203"/>
                      <a:pt x="805" y="204"/>
                    </a:cubicBezTo>
                    <a:cubicBezTo>
                      <a:pt x="800" y="206"/>
                      <a:pt x="796" y="209"/>
                      <a:pt x="792" y="212"/>
                    </a:cubicBezTo>
                    <a:cubicBezTo>
                      <a:pt x="791" y="213"/>
                      <a:pt x="791" y="215"/>
                      <a:pt x="791" y="216"/>
                    </a:cubicBezTo>
                    <a:cubicBezTo>
                      <a:pt x="792" y="217"/>
                      <a:pt x="794" y="217"/>
                      <a:pt x="795" y="216"/>
                    </a:cubicBezTo>
                    <a:close/>
                    <a:moveTo>
                      <a:pt x="791" y="195"/>
                    </a:moveTo>
                    <a:cubicBezTo>
                      <a:pt x="790" y="200"/>
                      <a:pt x="790" y="205"/>
                      <a:pt x="789" y="210"/>
                    </a:cubicBezTo>
                    <a:cubicBezTo>
                      <a:pt x="788" y="211"/>
                      <a:pt x="789" y="212"/>
                      <a:pt x="790" y="213"/>
                    </a:cubicBezTo>
                    <a:cubicBezTo>
                      <a:pt x="792" y="213"/>
                      <a:pt x="793" y="212"/>
                      <a:pt x="793" y="211"/>
                    </a:cubicBezTo>
                    <a:cubicBezTo>
                      <a:pt x="795" y="206"/>
                      <a:pt x="795" y="201"/>
                      <a:pt x="796" y="196"/>
                    </a:cubicBezTo>
                    <a:cubicBezTo>
                      <a:pt x="796" y="194"/>
                      <a:pt x="795" y="193"/>
                      <a:pt x="794" y="193"/>
                    </a:cubicBezTo>
                    <a:cubicBezTo>
                      <a:pt x="792" y="193"/>
                      <a:pt x="791" y="194"/>
                      <a:pt x="791" y="195"/>
                    </a:cubicBezTo>
                    <a:close/>
                    <a:moveTo>
                      <a:pt x="791" y="166"/>
                    </a:moveTo>
                    <a:cubicBezTo>
                      <a:pt x="792" y="171"/>
                      <a:pt x="792" y="176"/>
                      <a:pt x="792" y="180"/>
                    </a:cubicBezTo>
                    <a:cubicBezTo>
                      <a:pt x="792" y="181"/>
                      <a:pt x="792" y="181"/>
                      <a:pt x="792" y="181"/>
                    </a:cubicBezTo>
                    <a:cubicBezTo>
                      <a:pt x="792" y="182"/>
                      <a:pt x="793" y="183"/>
                      <a:pt x="794" y="183"/>
                    </a:cubicBezTo>
                    <a:cubicBezTo>
                      <a:pt x="796" y="183"/>
                      <a:pt x="797" y="182"/>
                      <a:pt x="797" y="181"/>
                    </a:cubicBezTo>
                    <a:cubicBezTo>
                      <a:pt x="797" y="180"/>
                      <a:pt x="797" y="180"/>
                      <a:pt x="797" y="180"/>
                    </a:cubicBezTo>
                    <a:cubicBezTo>
                      <a:pt x="797" y="175"/>
                      <a:pt x="797" y="170"/>
                      <a:pt x="796" y="165"/>
                    </a:cubicBezTo>
                    <a:cubicBezTo>
                      <a:pt x="796" y="164"/>
                      <a:pt x="795" y="163"/>
                      <a:pt x="793" y="163"/>
                    </a:cubicBezTo>
                    <a:cubicBezTo>
                      <a:pt x="792" y="163"/>
                      <a:pt x="791" y="165"/>
                      <a:pt x="791" y="166"/>
                    </a:cubicBezTo>
                    <a:close/>
                    <a:moveTo>
                      <a:pt x="784" y="137"/>
                    </a:moveTo>
                    <a:cubicBezTo>
                      <a:pt x="786" y="142"/>
                      <a:pt x="787" y="147"/>
                      <a:pt x="788" y="152"/>
                    </a:cubicBezTo>
                    <a:cubicBezTo>
                      <a:pt x="789" y="153"/>
                      <a:pt x="790" y="154"/>
                      <a:pt x="791" y="153"/>
                    </a:cubicBezTo>
                    <a:cubicBezTo>
                      <a:pt x="793" y="153"/>
                      <a:pt x="794" y="152"/>
                      <a:pt x="793" y="150"/>
                    </a:cubicBezTo>
                    <a:cubicBezTo>
                      <a:pt x="792" y="145"/>
                      <a:pt x="791" y="141"/>
                      <a:pt x="789" y="136"/>
                    </a:cubicBezTo>
                    <a:cubicBezTo>
                      <a:pt x="788" y="134"/>
                      <a:pt x="787" y="134"/>
                      <a:pt x="786" y="134"/>
                    </a:cubicBezTo>
                    <a:cubicBezTo>
                      <a:pt x="784" y="135"/>
                      <a:pt x="784" y="136"/>
                      <a:pt x="784" y="137"/>
                    </a:cubicBezTo>
                    <a:close/>
                    <a:moveTo>
                      <a:pt x="771" y="111"/>
                    </a:moveTo>
                    <a:cubicBezTo>
                      <a:pt x="774" y="115"/>
                      <a:pt x="776" y="120"/>
                      <a:pt x="778" y="124"/>
                    </a:cubicBezTo>
                    <a:cubicBezTo>
                      <a:pt x="779" y="125"/>
                      <a:pt x="780" y="126"/>
                      <a:pt x="782" y="125"/>
                    </a:cubicBezTo>
                    <a:cubicBezTo>
                      <a:pt x="783" y="124"/>
                      <a:pt x="783" y="123"/>
                      <a:pt x="783" y="122"/>
                    </a:cubicBezTo>
                    <a:cubicBezTo>
                      <a:pt x="781" y="117"/>
                      <a:pt x="778" y="113"/>
                      <a:pt x="775" y="108"/>
                    </a:cubicBezTo>
                    <a:cubicBezTo>
                      <a:pt x="775" y="107"/>
                      <a:pt x="773" y="107"/>
                      <a:pt x="772" y="108"/>
                    </a:cubicBezTo>
                    <a:cubicBezTo>
                      <a:pt x="771" y="108"/>
                      <a:pt x="770" y="110"/>
                      <a:pt x="771" y="111"/>
                    </a:cubicBezTo>
                    <a:close/>
                    <a:moveTo>
                      <a:pt x="753" y="88"/>
                    </a:moveTo>
                    <a:cubicBezTo>
                      <a:pt x="757" y="91"/>
                      <a:pt x="760" y="95"/>
                      <a:pt x="763" y="99"/>
                    </a:cubicBezTo>
                    <a:cubicBezTo>
                      <a:pt x="764" y="100"/>
                      <a:pt x="765" y="100"/>
                      <a:pt x="766" y="99"/>
                    </a:cubicBezTo>
                    <a:cubicBezTo>
                      <a:pt x="767" y="99"/>
                      <a:pt x="768" y="97"/>
                      <a:pt x="767" y="96"/>
                    </a:cubicBezTo>
                    <a:cubicBezTo>
                      <a:pt x="764" y="92"/>
                      <a:pt x="760" y="88"/>
                      <a:pt x="757" y="84"/>
                    </a:cubicBezTo>
                    <a:cubicBezTo>
                      <a:pt x="756" y="83"/>
                      <a:pt x="755" y="83"/>
                      <a:pt x="753" y="84"/>
                    </a:cubicBezTo>
                    <a:cubicBezTo>
                      <a:pt x="752" y="85"/>
                      <a:pt x="752" y="87"/>
                      <a:pt x="753" y="88"/>
                    </a:cubicBezTo>
                    <a:close/>
                    <a:moveTo>
                      <a:pt x="732" y="67"/>
                    </a:moveTo>
                    <a:cubicBezTo>
                      <a:pt x="736" y="70"/>
                      <a:pt x="739" y="74"/>
                      <a:pt x="743" y="77"/>
                    </a:cubicBezTo>
                    <a:cubicBezTo>
                      <a:pt x="744" y="78"/>
                      <a:pt x="746" y="78"/>
                      <a:pt x="747" y="77"/>
                    </a:cubicBezTo>
                    <a:cubicBezTo>
                      <a:pt x="747" y="76"/>
                      <a:pt x="747" y="74"/>
                      <a:pt x="746" y="73"/>
                    </a:cubicBezTo>
                    <a:cubicBezTo>
                      <a:pt x="743" y="70"/>
                      <a:pt x="739" y="67"/>
                      <a:pt x="735" y="63"/>
                    </a:cubicBezTo>
                    <a:cubicBezTo>
                      <a:pt x="734" y="62"/>
                      <a:pt x="733" y="62"/>
                      <a:pt x="732" y="64"/>
                    </a:cubicBezTo>
                    <a:cubicBezTo>
                      <a:pt x="731" y="65"/>
                      <a:pt x="731" y="66"/>
                      <a:pt x="732" y="67"/>
                    </a:cubicBezTo>
                    <a:close/>
                    <a:moveTo>
                      <a:pt x="708" y="49"/>
                    </a:moveTo>
                    <a:cubicBezTo>
                      <a:pt x="712" y="52"/>
                      <a:pt x="716" y="55"/>
                      <a:pt x="720" y="58"/>
                    </a:cubicBezTo>
                    <a:cubicBezTo>
                      <a:pt x="721" y="59"/>
                      <a:pt x="723" y="59"/>
                      <a:pt x="724" y="57"/>
                    </a:cubicBezTo>
                    <a:cubicBezTo>
                      <a:pt x="725" y="56"/>
                      <a:pt x="724" y="55"/>
                      <a:pt x="723" y="54"/>
                    </a:cubicBezTo>
                    <a:cubicBezTo>
                      <a:pt x="719" y="51"/>
                      <a:pt x="715" y="48"/>
                      <a:pt x="711" y="45"/>
                    </a:cubicBezTo>
                    <a:cubicBezTo>
                      <a:pt x="710" y="45"/>
                      <a:pt x="708" y="45"/>
                      <a:pt x="707" y="46"/>
                    </a:cubicBezTo>
                    <a:cubicBezTo>
                      <a:pt x="707" y="47"/>
                      <a:pt x="707" y="49"/>
                      <a:pt x="708" y="49"/>
                    </a:cubicBezTo>
                    <a:close/>
                    <a:moveTo>
                      <a:pt x="682" y="35"/>
                    </a:moveTo>
                    <a:cubicBezTo>
                      <a:pt x="687" y="37"/>
                      <a:pt x="691" y="39"/>
                      <a:pt x="695" y="42"/>
                    </a:cubicBezTo>
                    <a:cubicBezTo>
                      <a:pt x="696" y="42"/>
                      <a:pt x="698" y="42"/>
                      <a:pt x="699" y="41"/>
                    </a:cubicBezTo>
                    <a:cubicBezTo>
                      <a:pt x="699" y="40"/>
                      <a:pt x="699" y="38"/>
                      <a:pt x="698" y="37"/>
                    </a:cubicBezTo>
                    <a:cubicBezTo>
                      <a:pt x="693" y="35"/>
                      <a:pt x="689" y="33"/>
                      <a:pt x="684" y="30"/>
                    </a:cubicBezTo>
                    <a:cubicBezTo>
                      <a:pt x="683" y="30"/>
                      <a:pt x="682" y="30"/>
                      <a:pt x="681" y="31"/>
                    </a:cubicBezTo>
                    <a:cubicBezTo>
                      <a:pt x="680" y="33"/>
                      <a:pt x="681" y="34"/>
                      <a:pt x="682" y="35"/>
                    </a:cubicBezTo>
                    <a:close/>
                    <a:moveTo>
                      <a:pt x="655" y="23"/>
                    </a:moveTo>
                    <a:cubicBezTo>
                      <a:pt x="660" y="24"/>
                      <a:pt x="664" y="26"/>
                      <a:pt x="669" y="28"/>
                    </a:cubicBezTo>
                    <a:cubicBezTo>
                      <a:pt x="670" y="29"/>
                      <a:pt x="671" y="28"/>
                      <a:pt x="672" y="27"/>
                    </a:cubicBezTo>
                    <a:cubicBezTo>
                      <a:pt x="673" y="26"/>
                      <a:pt x="672" y="24"/>
                      <a:pt x="671" y="24"/>
                    </a:cubicBezTo>
                    <a:cubicBezTo>
                      <a:pt x="666" y="22"/>
                      <a:pt x="661" y="20"/>
                      <a:pt x="657" y="18"/>
                    </a:cubicBezTo>
                    <a:cubicBezTo>
                      <a:pt x="655" y="17"/>
                      <a:pt x="654" y="18"/>
                      <a:pt x="654" y="19"/>
                    </a:cubicBezTo>
                    <a:cubicBezTo>
                      <a:pt x="653" y="21"/>
                      <a:pt x="654" y="22"/>
                      <a:pt x="655" y="23"/>
                    </a:cubicBezTo>
                    <a:close/>
                    <a:moveTo>
                      <a:pt x="627" y="13"/>
                    </a:moveTo>
                    <a:cubicBezTo>
                      <a:pt x="631" y="15"/>
                      <a:pt x="636" y="16"/>
                      <a:pt x="641" y="18"/>
                    </a:cubicBezTo>
                    <a:cubicBezTo>
                      <a:pt x="642" y="18"/>
                      <a:pt x="644" y="17"/>
                      <a:pt x="644" y="16"/>
                    </a:cubicBezTo>
                    <a:cubicBezTo>
                      <a:pt x="645" y="15"/>
                      <a:pt x="644" y="13"/>
                      <a:pt x="643" y="13"/>
                    </a:cubicBezTo>
                    <a:cubicBezTo>
                      <a:pt x="638" y="11"/>
                      <a:pt x="633" y="10"/>
                      <a:pt x="628" y="9"/>
                    </a:cubicBezTo>
                    <a:cubicBezTo>
                      <a:pt x="627" y="8"/>
                      <a:pt x="625" y="9"/>
                      <a:pt x="625" y="10"/>
                    </a:cubicBezTo>
                    <a:cubicBezTo>
                      <a:pt x="625" y="12"/>
                      <a:pt x="625" y="13"/>
                      <a:pt x="627" y="13"/>
                    </a:cubicBezTo>
                    <a:close/>
                    <a:moveTo>
                      <a:pt x="598" y="7"/>
                    </a:moveTo>
                    <a:cubicBezTo>
                      <a:pt x="602" y="8"/>
                      <a:pt x="607" y="9"/>
                      <a:pt x="612" y="10"/>
                    </a:cubicBezTo>
                    <a:cubicBezTo>
                      <a:pt x="614" y="10"/>
                      <a:pt x="615" y="9"/>
                      <a:pt x="615" y="8"/>
                    </a:cubicBezTo>
                    <a:cubicBezTo>
                      <a:pt x="615" y="7"/>
                      <a:pt x="615" y="5"/>
                      <a:pt x="613" y="5"/>
                    </a:cubicBezTo>
                    <a:cubicBezTo>
                      <a:pt x="608" y="4"/>
                      <a:pt x="603" y="3"/>
                      <a:pt x="598" y="2"/>
                    </a:cubicBezTo>
                    <a:cubicBezTo>
                      <a:pt x="597" y="2"/>
                      <a:pt x="596" y="3"/>
                      <a:pt x="596" y="4"/>
                    </a:cubicBezTo>
                    <a:cubicBezTo>
                      <a:pt x="595" y="6"/>
                      <a:pt x="596" y="7"/>
                      <a:pt x="598" y="7"/>
                    </a:cubicBezTo>
                    <a:close/>
                    <a:moveTo>
                      <a:pt x="568" y="5"/>
                    </a:moveTo>
                    <a:cubicBezTo>
                      <a:pt x="570" y="5"/>
                      <a:pt x="572" y="5"/>
                      <a:pt x="574" y="5"/>
                    </a:cubicBezTo>
                    <a:cubicBezTo>
                      <a:pt x="577" y="5"/>
                      <a:pt x="580" y="5"/>
                      <a:pt x="583" y="6"/>
                    </a:cubicBezTo>
                    <a:cubicBezTo>
                      <a:pt x="584" y="6"/>
                      <a:pt x="585" y="5"/>
                      <a:pt x="586" y="3"/>
                    </a:cubicBezTo>
                    <a:cubicBezTo>
                      <a:pt x="586" y="2"/>
                      <a:pt x="585" y="1"/>
                      <a:pt x="583" y="1"/>
                    </a:cubicBezTo>
                    <a:cubicBezTo>
                      <a:pt x="580" y="0"/>
                      <a:pt x="577" y="0"/>
                      <a:pt x="575" y="0"/>
                    </a:cubicBezTo>
                    <a:cubicBezTo>
                      <a:pt x="572" y="0"/>
                      <a:pt x="570" y="0"/>
                      <a:pt x="568" y="0"/>
                    </a:cubicBezTo>
                    <a:cubicBezTo>
                      <a:pt x="567" y="0"/>
                      <a:pt x="566" y="1"/>
                      <a:pt x="566" y="2"/>
                    </a:cubicBezTo>
                    <a:cubicBezTo>
                      <a:pt x="566" y="4"/>
                      <a:pt x="567" y="5"/>
                      <a:pt x="568" y="5"/>
                    </a:cubicBezTo>
                    <a:close/>
                    <a:moveTo>
                      <a:pt x="538" y="7"/>
                    </a:moveTo>
                    <a:cubicBezTo>
                      <a:pt x="543" y="6"/>
                      <a:pt x="548" y="6"/>
                      <a:pt x="553" y="5"/>
                    </a:cubicBezTo>
                    <a:cubicBezTo>
                      <a:pt x="555" y="5"/>
                      <a:pt x="556" y="4"/>
                      <a:pt x="556" y="3"/>
                    </a:cubicBezTo>
                    <a:cubicBezTo>
                      <a:pt x="556" y="1"/>
                      <a:pt x="554" y="0"/>
                      <a:pt x="553" y="0"/>
                    </a:cubicBezTo>
                    <a:cubicBezTo>
                      <a:pt x="548" y="1"/>
                      <a:pt x="543" y="1"/>
                      <a:pt x="538" y="2"/>
                    </a:cubicBezTo>
                    <a:cubicBezTo>
                      <a:pt x="536" y="2"/>
                      <a:pt x="536" y="3"/>
                      <a:pt x="536" y="4"/>
                    </a:cubicBezTo>
                    <a:cubicBezTo>
                      <a:pt x="536" y="6"/>
                      <a:pt x="537" y="7"/>
                      <a:pt x="538" y="7"/>
                    </a:cubicBezTo>
                    <a:close/>
                    <a:moveTo>
                      <a:pt x="509" y="11"/>
                    </a:moveTo>
                    <a:cubicBezTo>
                      <a:pt x="514" y="10"/>
                      <a:pt x="519" y="9"/>
                      <a:pt x="524" y="9"/>
                    </a:cubicBezTo>
                    <a:cubicBezTo>
                      <a:pt x="525" y="8"/>
                      <a:pt x="526" y="7"/>
                      <a:pt x="526" y="6"/>
                    </a:cubicBezTo>
                    <a:cubicBezTo>
                      <a:pt x="526" y="4"/>
                      <a:pt x="524" y="3"/>
                      <a:pt x="523" y="4"/>
                    </a:cubicBezTo>
                    <a:cubicBezTo>
                      <a:pt x="518" y="4"/>
                      <a:pt x="513" y="5"/>
                      <a:pt x="508" y="6"/>
                    </a:cubicBezTo>
                    <a:cubicBezTo>
                      <a:pt x="507" y="7"/>
                      <a:pt x="506" y="8"/>
                      <a:pt x="506" y="9"/>
                    </a:cubicBezTo>
                    <a:cubicBezTo>
                      <a:pt x="506" y="11"/>
                      <a:pt x="508" y="12"/>
                      <a:pt x="509" y="11"/>
                    </a:cubicBezTo>
                    <a:close/>
                    <a:moveTo>
                      <a:pt x="480" y="19"/>
                    </a:moveTo>
                    <a:cubicBezTo>
                      <a:pt x="485" y="17"/>
                      <a:pt x="490" y="16"/>
                      <a:pt x="494" y="15"/>
                    </a:cubicBezTo>
                    <a:cubicBezTo>
                      <a:pt x="496" y="14"/>
                      <a:pt x="497" y="13"/>
                      <a:pt x="496" y="12"/>
                    </a:cubicBezTo>
                    <a:cubicBezTo>
                      <a:pt x="496" y="10"/>
                      <a:pt x="495" y="9"/>
                      <a:pt x="493" y="10"/>
                    </a:cubicBezTo>
                    <a:cubicBezTo>
                      <a:pt x="488" y="11"/>
                      <a:pt x="484" y="12"/>
                      <a:pt x="479" y="14"/>
                    </a:cubicBezTo>
                    <a:cubicBezTo>
                      <a:pt x="477" y="14"/>
                      <a:pt x="477" y="16"/>
                      <a:pt x="477" y="17"/>
                    </a:cubicBezTo>
                    <a:cubicBezTo>
                      <a:pt x="477" y="18"/>
                      <a:pt x="479" y="19"/>
                      <a:pt x="480" y="19"/>
                    </a:cubicBezTo>
                    <a:close/>
                    <a:moveTo>
                      <a:pt x="452" y="28"/>
                    </a:moveTo>
                    <a:cubicBezTo>
                      <a:pt x="457" y="26"/>
                      <a:pt x="461" y="25"/>
                      <a:pt x="466" y="23"/>
                    </a:cubicBezTo>
                    <a:cubicBezTo>
                      <a:pt x="467" y="23"/>
                      <a:pt x="468" y="21"/>
                      <a:pt x="467" y="20"/>
                    </a:cubicBezTo>
                    <a:cubicBezTo>
                      <a:pt x="467" y="19"/>
                      <a:pt x="466" y="18"/>
                      <a:pt x="464" y="18"/>
                    </a:cubicBezTo>
                    <a:cubicBezTo>
                      <a:pt x="459" y="20"/>
                      <a:pt x="455" y="22"/>
                      <a:pt x="450" y="24"/>
                    </a:cubicBezTo>
                    <a:cubicBezTo>
                      <a:pt x="449" y="24"/>
                      <a:pt x="448" y="25"/>
                      <a:pt x="449" y="27"/>
                    </a:cubicBezTo>
                    <a:cubicBezTo>
                      <a:pt x="449" y="28"/>
                      <a:pt x="451" y="29"/>
                      <a:pt x="452" y="28"/>
                    </a:cubicBezTo>
                    <a:close/>
                    <a:moveTo>
                      <a:pt x="425" y="40"/>
                    </a:moveTo>
                    <a:cubicBezTo>
                      <a:pt x="429" y="38"/>
                      <a:pt x="434" y="36"/>
                      <a:pt x="438" y="34"/>
                    </a:cubicBezTo>
                    <a:cubicBezTo>
                      <a:pt x="439" y="33"/>
                      <a:pt x="440" y="32"/>
                      <a:pt x="439" y="31"/>
                    </a:cubicBezTo>
                    <a:cubicBezTo>
                      <a:pt x="439" y="29"/>
                      <a:pt x="437" y="29"/>
                      <a:pt x="436" y="29"/>
                    </a:cubicBezTo>
                    <a:cubicBezTo>
                      <a:pt x="431" y="31"/>
                      <a:pt x="427" y="34"/>
                      <a:pt x="422" y="36"/>
                    </a:cubicBezTo>
                    <a:cubicBezTo>
                      <a:pt x="421" y="36"/>
                      <a:pt x="421" y="38"/>
                      <a:pt x="421" y="39"/>
                    </a:cubicBezTo>
                    <a:cubicBezTo>
                      <a:pt x="422" y="40"/>
                      <a:pt x="423" y="41"/>
                      <a:pt x="425" y="40"/>
                    </a:cubicBezTo>
                    <a:close/>
                    <a:moveTo>
                      <a:pt x="399" y="55"/>
                    </a:moveTo>
                    <a:cubicBezTo>
                      <a:pt x="403" y="52"/>
                      <a:pt x="407" y="50"/>
                      <a:pt x="412" y="47"/>
                    </a:cubicBezTo>
                    <a:cubicBezTo>
                      <a:pt x="413" y="47"/>
                      <a:pt x="413" y="45"/>
                      <a:pt x="412" y="44"/>
                    </a:cubicBezTo>
                    <a:cubicBezTo>
                      <a:pt x="412" y="43"/>
                      <a:pt x="410" y="42"/>
                      <a:pt x="409" y="43"/>
                    </a:cubicBezTo>
                    <a:cubicBezTo>
                      <a:pt x="405" y="46"/>
                      <a:pt x="400" y="48"/>
                      <a:pt x="396" y="51"/>
                    </a:cubicBezTo>
                    <a:cubicBezTo>
                      <a:pt x="395" y="52"/>
                      <a:pt x="395" y="53"/>
                      <a:pt x="395" y="54"/>
                    </a:cubicBezTo>
                    <a:cubicBezTo>
                      <a:pt x="396" y="56"/>
                      <a:pt x="398" y="56"/>
                      <a:pt x="399" y="55"/>
                    </a:cubicBezTo>
                    <a:close/>
                    <a:moveTo>
                      <a:pt x="375" y="73"/>
                    </a:moveTo>
                    <a:cubicBezTo>
                      <a:pt x="379" y="70"/>
                      <a:pt x="383" y="67"/>
                      <a:pt x="387" y="64"/>
                    </a:cubicBezTo>
                    <a:cubicBezTo>
                      <a:pt x="388" y="63"/>
                      <a:pt x="388" y="61"/>
                      <a:pt x="387" y="60"/>
                    </a:cubicBezTo>
                    <a:cubicBezTo>
                      <a:pt x="386" y="59"/>
                      <a:pt x="385" y="59"/>
                      <a:pt x="384" y="60"/>
                    </a:cubicBezTo>
                    <a:cubicBezTo>
                      <a:pt x="380" y="63"/>
                      <a:pt x="376" y="66"/>
                      <a:pt x="372" y="69"/>
                    </a:cubicBezTo>
                    <a:cubicBezTo>
                      <a:pt x="371" y="70"/>
                      <a:pt x="371" y="72"/>
                      <a:pt x="372" y="73"/>
                    </a:cubicBezTo>
                    <a:cubicBezTo>
                      <a:pt x="373" y="74"/>
                      <a:pt x="374" y="74"/>
                      <a:pt x="375" y="73"/>
                    </a:cubicBezTo>
                    <a:close/>
                    <a:moveTo>
                      <a:pt x="355" y="95"/>
                    </a:moveTo>
                    <a:cubicBezTo>
                      <a:pt x="358" y="91"/>
                      <a:pt x="361" y="87"/>
                      <a:pt x="365" y="83"/>
                    </a:cubicBezTo>
                    <a:cubicBezTo>
                      <a:pt x="366" y="82"/>
                      <a:pt x="366" y="81"/>
                      <a:pt x="365" y="80"/>
                    </a:cubicBezTo>
                    <a:cubicBezTo>
                      <a:pt x="364" y="79"/>
                      <a:pt x="362" y="79"/>
                      <a:pt x="361" y="80"/>
                    </a:cubicBezTo>
                    <a:cubicBezTo>
                      <a:pt x="358" y="84"/>
                      <a:pt x="354" y="87"/>
                      <a:pt x="351" y="91"/>
                    </a:cubicBezTo>
                    <a:cubicBezTo>
                      <a:pt x="350" y="93"/>
                      <a:pt x="351" y="94"/>
                      <a:pt x="352" y="95"/>
                    </a:cubicBezTo>
                    <a:cubicBezTo>
                      <a:pt x="353" y="96"/>
                      <a:pt x="354" y="96"/>
                      <a:pt x="355" y="95"/>
                    </a:cubicBezTo>
                    <a:close/>
                    <a:moveTo>
                      <a:pt x="340" y="120"/>
                    </a:moveTo>
                    <a:cubicBezTo>
                      <a:pt x="342" y="115"/>
                      <a:pt x="344" y="111"/>
                      <a:pt x="347" y="107"/>
                    </a:cubicBezTo>
                    <a:cubicBezTo>
                      <a:pt x="348" y="105"/>
                      <a:pt x="347" y="104"/>
                      <a:pt x="346" y="103"/>
                    </a:cubicBezTo>
                    <a:cubicBezTo>
                      <a:pt x="345" y="103"/>
                      <a:pt x="343" y="103"/>
                      <a:pt x="343" y="104"/>
                    </a:cubicBezTo>
                    <a:cubicBezTo>
                      <a:pt x="340" y="109"/>
                      <a:pt x="338" y="113"/>
                      <a:pt x="336" y="118"/>
                    </a:cubicBezTo>
                    <a:cubicBezTo>
                      <a:pt x="335" y="119"/>
                      <a:pt x="336" y="120"/>
                      <a:pt x="337" y="121"/>
                    </a:cubicBezTo>
                    <a:cubicBezTo>
                      <a:pt x="338" y="122"/>
                      <a:pt x="340" y="121"/>
                      <a:pt x="340" y="120"/>
                    </a:cubicBezTo>
                    <a:close/>
                    <a:moveTo>
                      <a:pt x="333" y="148"/>
                    </a:moveTo>
                    <a:cubicBezTo>
                      <a:pt x="333" y="143"/>
                      <a:pt x="334" y="138"/>
                      <a:pt x="336" y="134"/>
                    </a:cubicBezTo>
                    <a:cubicBezTo>
                      <a:pt x="336" y="132"/>
                      <a:pt x="335" y="131"/>
                      <a:pt x="334" y="130"/>
                    </a:cubicBezTo>
                    <a:cubicBezTo>
                      <a:pt x="332" y="130"/>
                      <a:pt x="331" y="131"/>
                      <a:pt x="331" y="132"/>
                    </a:cubicBezTo>
                    <a:cubicBezTo>
                      <a:pt x="329" y="137"/>
                      <a:pt x="328" y="142"/>
                      <a:pt x="328" y="147"/>
                    </a:cubicBezTo>
                    <a:cubicBezTo>
                      <a:pt x="328" y="149"/>
                      <a:pt x="329" y="150"/>
                      <a:pt x="330" y="150"/>
                    </a:cubicBezTo>
                    <a:cubicBezTo>
                      <a:pt x="331" y="150"/>
                      <a:pt x="333" y="149"/>
                      <a:pt x="333" y="148"/>
                    </a:cubicBezTo>
                    <a:close/>
                    <a:moveTo>
                      <a:pt x="334" y="177"/>
                    </a:moveTo>
                    <a:cubicBezTo>
                      <a:pt x="333" y="172"/>
                      <a:pt x="333" y="167"/>
                      <a:pt x="332" y="162"/>
                    </a:cubicBezTo>
                    <a:cubicBezTo>
                      <a:pt x="332" y="161"/>
                      <a:pt x="331" y="160"/>
                      <a:pt x="330" y="160"/>
                    </a:cubicBezTo>
                    <a:cubicBezTo>
                      <a:pt x="328" y="160"/>
                      <a:pt x="327" y="161"/>
                      <a:pt x="327" y="163"/>
                    </a:cubicBezTo>
                    <a:cubicBezTo>
                      <a:pt x="328" y="168"/>
                      <a:pt x="328" y="173"/>
                      <a:pt x="329" y="178"/>
                    </a:cubicBezTo>
                    <a:cubicBezTo>
                      <a:pt x="329" y="179"/>
                      <a:pt x="330" y="180"/>
                      <a:pt x="332" y="180"/>
                    </a:cubicBezTo>
                    <a:cubicBezTo>
                      <a:pt x="333" y="180"/>
                      <a:pt x="334" y="178"/>
                      <a:pt x="334" y="177"/>
                    </a:cubicBezTo>
                    <a:close/>
                    <a:moveTo>
                      <a:pt x="333" y="197"/>
                    </a:moveTo>
                    <a:cubicBezTo>
                      <a:pt x="334" y="199"/>
                      <a:pt x="335" y="200"/>
                      <a:pt x="335" y="202"/>
                    </a:cubicBezTo>
                    <a:cubicBezTo>
                      <a:pt x="336" y="203"/>
                      <a:pt x="337" y="204"/>
                      <a:pt x="339" y="203"/>
                    </a:cubicBezTo>
                    <a:cubicBezTo>
                      <a:pt x="340" y="203"/>
                      <a:pt x="341" y="201"/>
                      <a:pt x="340" y="200"/>
                    </a:cubicBezTo>
                    <a:cubicBezTo>
                      <a:pt x="339" y="197"/>
                      <a:pt x="338" y="194"/>
                      <a:pt x="337" y="191"/>
                    </a:cubicBezTo>
                    <a:cubicBezTo>
                      <a:pt x="337" y="190"/>
                      <a:pt x="335" y="189"/>
                      <a:pt x="334" y="190"/>
                    </a:cubicBezTo>
                    <a:cubicBezTo>
                      <a:pt x="333" y="190"/>
                      <a:pt x="332" y="191"/>
                      <a:pt x="332" y="193"/>
                    </a:cubicBezTo>
                    <a:cubicBezTo>
                      <a:pt x="333" y="196"/>
                      <a:pt x="334" y="199"/>
                      <a:pt x="335" y="202"/>
                    </a:cubicBezTo>
                    <a:cubicBezTo>
                      <a:pt x="336" y="202"/>
                      <a:pt x="336" y="203"/>
                      <a:pt x="337" y="203"/>
                    </a:cubicBezTo>
                    <a:cubicBezTo>
                      <a:pt x="337" y="203"/>
                      <a:pt x="338" y="203"/>
                      <a:pt x="339" y="203"/>
                    </a:cubicBezTo>
                    <a:cubicBezTo>
                      <a:pt x="339" y="203"/>
                      <a:pt x="340" y="203"/>
                      <a:pt x="340" y="202"/>
                    </a:cubicBezTo>
                    <a:cubicBezTo>
                      <a:pt x="340" y="201"/>
                      <a:pt x="340" y="201"/>
                      <a:pt x="340" y="200"/>
                    </a:cubicBezTo>
                    <a:cubicBezTo>
                      <a:pt x="339" y="198"/>
                      <a:pt x="339" y="196"/>
                      <a:pt x="337" y="195"/>
                    </a:cubicBezTo>
                    <a:cubicBezTo>
                      <a:pt x="337" y="193"/>
                      <a:pt x="335" y="193"/>
                      <a:pt x="334" y="194"/>
                    </a:cubicBezTo>
                    <a:cubicBezTo>
                      <a:pt x="333" y="194"/>
                      <a:pt x="332" y="196"/>
                      <a:pt x="333" y="197"/>
                    </a:cubicBezTo>
                    <a:close/>
                    <a:moveTo>
                      <a:pt x="311" y="180"/>
                    </a:moveTo>
                    <a:cubicBezTo>
                      <a:pt x="316" y="182"/>
                      <a:pt x="320" y="184"/>
                      <a:pt x="324" y="187"/>
                    </a:cubicBezTo>
                    <a:cubicBezTo>
                      <a:pt x="325" y="188"/>
                      <a:pt x="326" y="188"/>
                      <a:pt x="327" y="187"/>
                    </a:cubicBezTo>
                    <a:cubicBezTo>
                      <a:pt x="328" y="185"/>
                      <a:pt x="328" y="184"/>
                      <a:pt x="327" y="183"/>
                    </a:cubicBezTo>
                    <a:cubicBezTo>
                      <a:pt x="323" y="180"/>
                      <a:pt x="318" y="177"/>
                      <a:pt x="313" y="175"/>
                    </a:cubicBezTo>
                    <a:cubicBezTo>
                      <a:pt x="312" y="175"/>
                      <a:pt x="310" y="175"/>
                      <a:pt x="310" y="177"/>
                    </a:cubicBezTo>
                    <a:cubicBezTo>
                      <a:pt x="309" y="178"/>
                      <a:pt x="310" y="179"/>
                      <a:pt x="311" y="180"/>
                    </a:cubicBezTo>
                    <a:close/>
                    <a:moveTo>
                      <a:pt x="283" y="171"/>
                    </a:moveTo>
                    <a:cubicBezTo>
                      <a:pt x="288" y="172"/>
                      <a:pt x="293" y="173"/>
                      <a:pt x="297" y="175"/>
                    </a:cubicBezTo>
                    <a:cubicBezTo>
                      <a:pt x="299" y="175"/>
                      <a:pt x="300" y="174"/>
                      <a:pt x="300" y="173"/>
                    </a:cubicBezTo>
                    <a:cubicBezTo>
                      <a:pt x="301" y="172"/>
                      <a:pt x="300" y="170"/>
                      <a:pt x="299" y="170"/>
                    </a:cubicBezTo>
                    <a:cubicBezTo>
                      <a:pt x="294" y="169"/>
                      <a:pt x="289" y="167"/>
                      <a:pt x="284" y="166"/>
                    </a:cubicBezTo>
                    <a:cubicBezTo>
                      <a:pt x="283" y="166"/>
                      <a:pt x="281" y="167"/>
                      <a:pt x="281" y="168"/>
                    </a:cubicBezTo>
                    <a:cubicBezTo>
                      <a:pt x="281" y="170"/>
                      <a:pt x="282" y="171"/>
                      <a:pt x="283" y="171"/>
                    </a:cubicBezTo>
                    <a:close/>
                    <a:moveTo>
                      <a:pt x="254" y="167"/>
                    </a:moveTo>
                    <a:cubicBezTo>
                      <a:pt x="259" y="168"/>
                      <a:pt x="263" y="168"/>
                      <a:pt x="268" y="169"/>
                    </a:cubicBezTo>
                    <a:cubicBezTo>
                      <a:pt x="270" y="169"/>
                      <a:pt x="271" y="168"/>
                      <a:pt x="271" y="167"/>
                    </a:cubicBezTo>
                    <a:cubicBezTo>
                      <a:pt x="271" y="165"/>
                      <a:pt x="270" y="164"/>
                      <a:pt x="269" y="164"/>
                    </a:cubicBezTo>
                    <a:cubicBezTo>
                      <a:pt x="264" y="163"/>
                      <a:pt x="259" y="163"/>
                      <a:pt x="254" y="162"/>
                    </a:cubicBezTo>
                    <a:cubicBezTo>
                      <a:pt x="253" y="162"/>
                      <a:pt x="251" y="163"/>
                      <a:pt x="251" y="165"/>
                    </a:cubicBezTo>
                    <a:cubicBezTo>
                      <a:pt x="251" y="166"/>
                      <a:pt x="252" y="167"/>
                      <a:pt x="254" y="167"/>
                    </a:cubicBezTo>
                    <a:close/>
                    <a:moveTo>
                      <a:pt x="224" y="167"/>
                    </a:moveTo>
                    <a:cubicBezTo>
                      <a:pt x="227" y="167"/>
                      <a:pt x="230" y="167"/>
                      <a:pt x="234" y="167"/>
                    </a:cubicBezTo>
                    <a:cubicBezTo>
                      <a:pt x="235" y="167"/>
                      <a:pt x="237" y="167"/>
                      <a:pt x="239" y="167"/>
                    </a:cubicBezTo>
                    <a:cubicBezTo>
                      <a:pt x="240" y="167"/>
                      <a:pt x="241" y="166"/>
                      <a:pt x="241" y="164"/>
                    </a:cubicBezTo>
                    <a:cubicBezTo>
                      <a:pt x="241" y="163"/>
                      <a:pt x="240" y="162"/>
                      <a:pt x="239" y="162"/>
                    </a:cubicBezTo>
                    <a:cubicBezTo>
                      <a:pt x="237" y="162"/>
                      <a:pt x="235" y="162"/>
                      <a:pt x="234" y="162"/>
                    </a:cubicBezTo>
                    <a:cubicBezTo>
                      <a:pt x="230" y="162"/>
                      <a:pt x="227" y="162"/>
                      <a:pt x="224" y="162"/>
                    </a:cubicBezTo>
                    <a:cubicBezTo>
                      <a:pt x="222" y="162"/>
                      <a:pt x="221" y="163"/>
                      <a:pt x="221" y="164"/>
                    </a:cubicBezTo>
                    <a:cubicBezTo>
                      <a:pt x="221" y="166"/>
                      <a:pt x="222" y="167"/>
                      <a:pt x="224" y="167"/>
                    </a:cubicBezTo>
                    <a:close/>
                    <a:moveTo>
                      <a:pt x="195" y="170"/>
                    </a:moveTo>
                    <a:cubicBezTo>
                      <a:pt x="199" y="169"/>
                      <a:pt x="203" y="168"/>
                      <a:pt x="209" y="168"/>
                    </a:cubicBezTo>
                    <a:cubicBezTo>
                      <a:pt x="210" y="168"/>
                      <a:pt x="211" y="166"/>
                      <a:pt x="211" y="165"/>
                    </a:cubicBezTo>
                    <a:cubicBezTo>
                      <a:pt x="211" y="164"/>
                      <a:pt x="210" y="163"/>
                      <a:pt x="209" y="163"/>
                    </a:cubicBezTo>
                    <a:cubicBezTo>
                      <a:pt x="203" y="163"/>
                      <a:pt x="198" y="164"/>
                      <a:pt x="193" y="165"/>
                    </a:cubicBezTo>
                    <a:cubicBezTo>
                      <a:pt x="192" y="166"/>
                      <a:pt x="191" y="167"/>
                      <a:pt x="192" y="168"/>
                    </a:cubicBezTo>
                    <a:cubicBezTo>
                      <a:pt x="192" y="170"/>
                      <a:pt x="193" y="170"/>
                      <a:pt x="195" y="170"/>
                    </a:cubicBezTo>
                    <a:close/>
                    <a:moveTo>
                      <a:pt x="167" y="180"/>
                    </a:moveTo>
                    <a:cubicBezTo>
                      <a:pt x="171" y="178"/>
                      <a:pt x="176" y="176"/>
                      <a:pt x="181" y="174"/>
                    </a:cubicBezTo>
                    <a:cubicBezTo>
                      <a:pt x="182" y="174"/>
                      <a:pt x="182" y="173"/>
                      <a:pt x="182" y="171"/>
                    </a:cubicBezTo>
                    <a:cubicBezTo>
                      <a:pt x="182" y="170"/>
                      <a:pt x="180" y="169"/>
                      <a:pt x="179" y="170"/>
                    </a:cubicBezTo>
                    <a:cubicBezTo>
                      <a:pt x="174" y="171"/>
                      <a:pt x="169" y="173"/>
                      <a:pt x="165" y="175"/>
                    </a:cubicBezTo>
                    <a:cubicBezTo>
                      <a:pt x="163" y="176"/>
                      <a:pt x="163" y="177"/>
                      <a:pt x="164" y="179"/>
                    </a:cubicBezTo>
                    <a:cubicBezTo>
                      <a:pt x="164" y="180"/>
                      <a:pt x="166" y="181"/>
                      <a:pt x="167" y="180"/>
                    </a:cubicBezTo>
                    <a:close/>
                    <a:moveTo>
                      <a:pt x="141" y="195"/>
                    </a:moveTo>
                    <a:cubicBezTo>
                      <a:pt x="145" y="192"/>
                      <a:pt x="149" y="189"/>
                      <a:pt x="154" y="187"/>
                    </a:cubicBezTo>
                    <a:cubicBezTo>
                      <a:pt x="155" y="186"/>
                      <a:pt x="155" y="185"/>
                      <a:pt x="155" y="183"/>
                    </a:cubicBezTo>
                    <a:cubicBezTo>
                      <a:pt x="154" y="182"/>
                      <a:pt x="152" y="182"/>
                      <a:pt x="151" y="182"/>
                    </a:cubicBezTo>
                    <a:cubicBezTo>
                      <a:pt x="147" y="185"/>
                      <a:pt x="142" y="188"/>
                      <a:pt x="138" y="191"/>
                    </a:cubicBezTo>
                    <a:cubicBezTo>
                      <a:pt x="137" y="192"/>
                      <a:pt x="137" y="193"/>
                      <a:pt x="138" y="194"/>
                    </a:cubicBezTo>
                    <a:cubicBezTo>
                      <a:pt x="139" y="195"/>
                      <a:pt x="140" y="196"/>
                      <a:pt x="141" y="195"/>
                    </a:cubicBezTo>
                    <a:close/>
                    <a:moveTo>
                      <a:pt x="120" y="215"/>
                    </a:moveTo>
                    <a:cubicBezTo>
                      <a:pt x="123" y="211"/>
                      <a:pt x="126" y="207"/>
                      <a:pt x="130" y="204"/>
                    </a:cubicBezTo>
                    <a:cubicBezTo>
                      <a:pt x="131" y="203"/>
                      <a:pt x="131" y="202"/>
                      <a:pt x="130" y="201"/>
                    </a:cubicBezTo>
                    <a:cubicBezTo>
                      <a:pt x="129" y="200"/>
                      <a:pt x="128" y="199"/>
                      <a:pt x="127" y="200"/>
                    </a:cubicBezTo>
                    <a:cubicBezTo>
                      <a:pt x="123" y="204"/>
                      <a:pt x="119" y="207"/>
                      <a:pt x="116" y="211"/>
                    </a:cubicBezTo>
                    <a:cubicBezTo>
                      <a:pt x="115" y="212"/>
                      <a:pt x="115" y="214"/>
                      <a:pt x="116" y="215"/>
                    </a:cubicBezTo>
                    <a:cubicBezTo>
                      <a:pt x="117" y="216"/>
                      <a:pt x="119" y="216"/>
                      <a:pt x="120" y="215"/>
                    </a:cubicBezTo>
                    <a:close/>
                    <a:moveTo>
                      <a:pt x="103" y="239"/>
                    </a:moveTo>
                    <a:cubicBezTo>
                      <a:pt x="105" y="234"/>
                      <a:pt x="108" y="230"/>
                      <a:pt x="111" y="226"/>
                    </a:cubicBezTo>
                    <a:cubicBezTo>
                      <a:pt x="111" y="225"/>
                      <a:pt x="111" y="223"/>
                      <a:pt x="110" y="223"/>
                    </a:cubicBezTo>
                    <a:cubicBezTo>
                      <a:pt x="109" y="222"/>
                      <a:pt x="107" y="222"/>
                      <a:pt x="107" y="223"/>
                    </a:cubicBezTo>
                    <a:cubicBezTo>
                      <a:pt x="104" y="228"/>
                      <a:pt x="101" y="232"/>
                      <a:pt x="99" y="236"/>
                    </a:cubicBezTo>
                    <a:cubicBezTo>
                      <a:pt x="98" y="238"/>
                      <a:pt x="98" y="239"/>
                      <a:pt x="100" y="240"/>
                    </a:cubicBezTo>
                    <a:cubicBezTo>
                      <a:pt x="101" y="240"/>
                      <a:pt x="102" y="240"/>
                      <a:pt x="103" y="239"/>
                    </a:cubicBezTo>
                    <a:close/>
                    <a:moveTo>
                      <a:pt x="92" y="266"/>
                    </a:moveTo>
                    <a:cubicBezTo>
                      <a:pt x="94" y="261"/>
                      <a:pt x="95" y="257"/>
                      <a:pt x="97" y="252"/>
                    </a:cubicBezTo>
                    <a:cubicBezTo>
                      <a:pt x="97" y="251"/>
                      <a:pt x="97" y="249"/>
                      <a:pt x="96" y="249"/>
                    </a:cubicBezTo>
                    <a:cubicBezTo>
                      <a:pt x="94" y="248"/>
                      <a:pt x="93" y="249"/>
                      <a:pt x="92" y="250"/>
                    </a:cubicBezTo>
                    <a:cubicBezTo>
                      <a:pt x="90" y="255"/>
                      <a:pt x="89" y="260"/>
                      <a:pt x="87" y="265"/>
                    </a:cubicBezTo>
                    <a:cubicBezTo>
                      <a:pt x="87" y="266"/>
                      <a:pt x="88" y="267"/>
                      <a:pt x="89" y="268"/>
                    </a:cubicBezTo>
                    <a:cubicBezTo>
                      <a:pt x="90" y="268"/>
                      <a:pt x="92" y="267"/>
                      <a:pt x="92" y="266"/>
                    </a:cubicBezTo>
                    <a:close/>
                    <a:moveTo>
                      <a:pt x="87" y="295"/>
                    </a:moveTo>
                    <a:cubicBezTo>
                      <a:pt x="88" y="290"/>
                      <a:pt x="88" y="285"/>
                      <a:pt x="89" y="280"/>
                    </a:cubicBezTo>
                    <a:cubicBezTo>
                      <a:pt x="89" y="279"/>
                      <a:pt x="88" y="278"/>
                      <a:pt x="87" y="278"/>
                    </a:cubicBezTo>
                    <a:cubicBezTo>
                      <a:pt x="86" y="277"/>
                      <a:pt x="84" y="278"/>
                      <a:pt x="84" y="280"/>
                    </a:cubicBezTo>
                    <a:cubicBezTo>
                      <a:pt x="83" y="285"/>
                      <a:pt x="83" y="290"/>
                      <a:pt x="82" y="295"/>
                    </a:cubicBezTo>
                    <a:cubicBezTo>
                      <a:pt x="82" y="296"/>
                      <a:pt x="83" y="297"/>
                      <a:pt x="84" y="297"/>
                    </a:cubicBezTo>
                    <a:cubicBezTo>
                      <a:pt x="86" y="298"/>
                      <a:pt x="87" y="296"/>
                      <a:pt x="87" y="295"/>
                    </a:cubicBezTo>
                    <a:close/>
                    <a:moveTo>
                      <a:pt x="87" y="325"/>
                    </a:moveTo>
                    <a:cubicBezTo>
                      <a:pt x="87" y="320"/>
                      <a:pt x="87" y="315"/>
                      <a:pt x="87" y="310"/>
                    </a:cubicBezTo>
                    <a:cubicBezTo>
                      <a:pt x="87" y="309"/>
                      <a:pt x="85" y="307"/>
                      <a:pt x="84" y="307"/>
                    </a:cubicBezTo>
                    <a:cubicBezTo>
                      <a:pt x="83" y="307"/>
                      <a:pt x="82" y="309"/>
                      <a:pt x="82" y="310"/>
                    </a:cubicBezTo>
                    <a:cubicBezTo>
                      <a:pt x="82" y="315"/>
                      <a:pt x="82" y="320"/>
                      <a:pt x="82" y="325"/>
                    </a:cubicBezTo>
                    <a:cubicBezTo>
                      <a:pt x="82" y="326"/>
                      <a:pt x="84" y="327"/>
                      <a:pt x="85" y="327"/>
                    </a:cubicBezTo>
                    <a:cubicBezTo>
                      <a:pt x="86" y="327"/>
                      <a:pt x="87" y="326"/>
                      <a:pt x="87" y="325"/>
                    </a:cubicBezTo>
                    <a:close/>
                    <a:moveTo>
                      <a:pt x="92" y="354"/>
                    </a:moveTo>
                    <a:cubicBezTo>
                      <a:pt x="91" y="349"/>
                      <a:pt x="90" y="344"/>
                      <a:pt x="89" y="339"/>
                    </a:cubicBezTo>
                    <a:cubicBezTo>
                      <a:pt x="89" y="338"/>
                      <a:pt x="88" y="337"/>
                      <a:pt x="86" y="337"/>
                    </a:cubicBezTo>
                    <a:cubicBezTo>
                      <a:pt x="85" y="338"/>
                      <a:pt x="84" y="339"/>
                      <a:pt x="84" y="340"/>
                    </a:cubicBezTo>
                    <a:cubicBezTo>
                      <a:pt x="85" y="345"/>
                      <a:pt x="86" y="350"/>
                      <a:pt x="87" y="355"/>
                    </a:cubicBezTo>
                    <a:cubicBezTo>
                      <a:pt x="88" y="356"/>
                      <a:pt x="89" y="357"/>
                      <a:pt x="90" y="357"/>
                    </a:cubicBezTo>
                    <a:cubicBezTo>
                      <a:pt x="92" y="357"/>
                      <a:pt x="92" y="355"/>
                      <a:pt x="92" y="354"/>
                    </a:cubicBezTo>
                    <a:close/>
                    <a:moveTo>
                      <a:pt x="101" y="382"/>
                    </a:moveTo>
                    <a:cubicBezTo>
                      <a:pt x="99" y="377"/>
                      <a:pt x="98" y="373"/>
                      <a:pt x="96" y="368"/>
                    </a:cubicBezTo>
                    <a:cubicBezTo>
                      <a:pt x="96" y="367"/>
                      <a:pt x="94" y="366"/>
                      <a:pt x="93" y="367"/>
                    </a:cubicBezTo>
                    <a:cubicBezTo>
                      <a:pt x="92" y="367"/>
                      <a:pt x="91" y="368"/>
                      <a:pt x="91" y="370"/>
                    </a:cubicBezTo>
                    <a:cubicBezTo>
                      <a:pt x="93" y="374"/>
                      <a:pt x="95" y="379"/>
                      <a:pt x="96" y="384"/>
                    </a:cubicBezTo>
                    <a:cubicBezTo>
                      <a:pt x="97" y="385"/>
                      <a:pt x="98" y="386"/>
                      <a:pt x="100" y="385"/>
                    </a:cubicBezTo>
                    <a:cubicBezTo>
                      <a:pt x="101" y="385"/>
                      <a:pt x="102" y="383"/>
                      <a:pt x="101" y="382"/>
                    </a:cubicBezTo>
                    <a:close/>
                    <a:moveTo>
                      <a:pt x="114" y="409"/>
                    </a:moveTo>
                    <a:cubicBezTo>
                      <a:pt x="111" y="405"/>
                      <a:pt x="109" y="400"/>
                      <a:pt x="107" y="396"/>
                    </a:cubicBezTo>
                    <a:cubicBezTo>
                      <a:pt x="106" y="395"/>
                      <a:pt x="105" y="394"/>
                      <a:pt x="104" y="395"/>
                    </a:cubicBezTo>
                    <a:cubicBezTo>
                      <a:pt x="102" y="395"/>
                      <a:pt x="102" y="397"/>
                      <a:pt x="102" y="398"/>
                    </a:cubicBezTo>
                    <a:cubicBezTo>
                      <a:pt x="104" y="402"/>
                      <a:pt x="107" y="407"/>
                      <a:pt x="109" y="411"/>
                    </a:cubicBezTo>
                    <a:cubicBezTo>
                      <a:pt x="110" y="413"/>
                      <a:pt x="111" y="413"/>
                      <a:pt x="113" y="412"/>
                    </a:cubicBezTo>
                    <a:cubicBezTo>
                      <a:pt x="114" y="412"/>
                      <a:pt x="114" y="410"/>
                      <a:pt x="114" y="409"/>
                    </a:cubicBezTo>
                    <a:close/>
                    <a:moveTo>
                      <a:pt x="110" y="432"/>
                    </a:moveTo>
                    <a:cubicBezTo>
                      <a:pt x="114" y="430"/>
                      <a:pt x="117" y="429"/>
                      <a:pt x="121" y="428"/>
                    </a:cubicBezTo>
                    <a:cubicBezTo>
                      <a:pt x="122" y="428"/>
                      <a:pt x="123" y="427"/>
                      <a:pt x="123" y="426"/>
                    </a:cubicBezTo>
                    <a:cubicBezTo>
                      <a:pt x="123" y="426"/>
                      <a:pt x="123" y="425"/>
                      <a:pt x="123" y="424"/>
                    </a:cubicBezTo>
                    <a:cubicBezTo>
                      <a:pt x="122" y="423"/>
                      <a:pt x="122" y="423"/>
                      <a:pt x="121" y="422"/>
                    </a:cubicBezTo>
                    <a:cubicBezTo>
                      <a:pt x="120" y="421"/>
                      <a:pt x="119" y="420"/>
                      <a:pt x="118" y="421"/>
                    </a:cubicBezTo>
                    <a:cubicBezTo>
                      <a:pt x="117" y="422"/>
                      <a:pt x="116" y="423"/>
                      <a:pt x="117" y="424"/>
                    </a:cubicBezTo>
                    <a:cubicBezTo>
                      <a:pt x="117" y="425"/>
                      <a:pt x="118" y="426"/>
                      <a:pt x="118" y="427"/>
                    </a:cubicBezTo>
                    <a:cubicBezTo>
                      <a:pt x="120" y="425"/>
                      <a:pt x="120" y="425"/>
                      <a:pt x="120" y="425"/>
                    </a:cubicBezTo>
                    <a:cubicBezTo>
                      <a:pt x="120" y="423"/>
                      <a:pt x="120" y="423"/>
                      <a:pt x="120" y="423"/>
                    </a:cubicBezTo>
                    <a:cubicBezTo>
                      <a:pt x="116" y="424"/>
                      <a:pt x="112" y="426"/>
                      <a:pt x="108" y="427"/>
                    </a:cubicBezTo>
                    <a:cubicBezTo>
                      <a:pt x="107" y="428"/>
                      <a:pt x="106" y="429"/>
                      <a:pt x="107" y="430"/>
                    </a:cubicBezTo>
                    <a:cubicBezTo>
                      <a:pt x="107" y="432"/>
                      <a:pt x="109" y="432"/>
                      <a:pt x="110" y="432"/>
                    </a:cubicBezTo>
                    <a:close/>
                    <a:moveTo>
                      <a:pt x="84" y="445"/>
                    </a:moveTo>
                    <a:cubicBezTo>
                      <a:pt x="88" y="443"/>
                      <a:pt x="92" y="440"/>
                      <a:pt x="96" y="438"/>
                    </a:cubicBezTo>
                    <a:cubicBezTo>
                      <a:pt x="98" y="437"/>
                      <a:pt x="98" y="436"/>
                      <a:pt x="97" y="434"/>
                    </a:cubicBezTo>
                    <a:cubicBezTo>
                      <a:pt x="97" y="433"/>
                      <a:pt x="95" y="433"/>
                      <a:pt x="94" y="433"/>
                    </a:cubicBezTo>
                    <a:cubicBezTo>
                      <a:pt x="90" y="436"/>
                      <a:pt x="85" y="438"/>
                      <a:pt x="81" y="441"/>
                    </a:cubicBezTo>
                    <a:cubicBezTo>
                      <a:pt x="80" y="442"/>
                      <a:pt x="79" y="443"/>
                      <a:pt x="80" y="445"/>
                    </a:cubicBezTo>
                    <a:cubicBezTo>
                      <a:pt x="81" y="446"/>
                      <a:pt x="83" y="446"/>
                      <a:pt x="84" y="445"/>
                    </a:cubicBezTo>
                    <a:close/>
                    <a:moveTo>
                      <a:pt x="61" y="464"/>
                    </a:moveTo>
                    <a:cubicBezTo>
                      <a:pt x="64" y="460"/>
                      <a:pt x="68" y="457"/>
                      <a:pt x="72" y="454"/>
                    </a:cubicBezTo>
                    <a:cubicBezTo>
                      <a:pt x="73" y="453"/>
                      <a:pt x="73" y="452"/>
                      <a:pt x="72" y="450"/>
                    </a:cubicBezTo>
                    <a:cubicBezTo>
                      <a:pt x="71" y="449"/>
                      <a:pt x="70" y="449"/>
                      <a:pt x="69" y="450"/>
                    </a:cubicBezTo>
                    <a:cubicBezTo>
                      <a:pt x="65" y="453"/>
                      <a:pt x="61" y="457"/>
                      <a:pt x="57" y="460"/>
                    </a:cubicBezTo>
                    <a:cubicBezTo>
                      <a:pt x="56" y="461"/>
                      <a:pt x="56" y="463"/>
                      <a:pt x="57" y="464"/>
                    </a:cubicBezTo>
                    <a:cubicBezTo>
                      <a:pt x="58" y="465"/>
                      <a:pt x="60" y="465"/>
                      <a:pt x="61" y="464"/>
                    </a:cubicBezTo>
                    <a:close/>
                    <a:moveTo>
                      <a:pt x="41" y="486"/>
                    </a:moveTo>
                    <a:cubicBezTo>
                      <a:pt x="44" y="482"/>
                      <a:pt x="47" y="478"/>
                      <a:pt x="50" y="474"/>
                    </a:cubicBezTo>
                    <a:cubicBezTo>
                      <a:pt x="51" y="473"/>
                      <a:pt x="51" y="472"/>
                      <a:pt x="50" y="471"/>
                    </a:cubicBezTo>
                    <a:cubicBezTo>
                      <a:pt x="49" y="470"/>
                      <a:pt x="48" y="470"/>
                      <a:pt x="47" y="471"/>
                    </a:cubicBezTo>
                    <a:cubicBezTo>
                      <a:pt x="43" y="475"/>
                      <a:pt x="40" y="479"/>
                      <a:pt x="37" y="483"/>
                    </a:cubicBezTo>
                    <a:cubicBezTo>
                      <a:pt x="36" y="484"/>
                      <a:pt x="36" y="486"/>
                      <a:pt x="38" y="486"/>
                    </a:cubicBezTo>
                    <a:cubicBezTo>
                      <a:pt x="39" y="487"/>
                      <a:pt x="40" y="487"/>
                      <a:pt x="41" y="486"/>
                    </a:cubicBezTo>
                    <a:close/>
                    <a:moveTo>
                      <a:pt x="25" y="511"/>
                    </a:moveTo>
                    <a:cubicBezTo>
                      <a:pt x="28" y="507"/>
                      <a:pt x="30" y="502"/>
                      <a:pt x="33" y="498"/>
                    </a:cubicBezTo>
                    <a:cubicBezTo>
                      <a:pt x="33" y="497"/>
                      <a:pt x="33" y="495"/>
                      <a:pt x="32" y="495"/>
                    </a:cubicBezTo>
                    <a:cubicBezTo>
                      <a:pt x="31" y="494"/>
                      <a:pt x="29" y="494"/>
                      <a:pt x="28" y="495"/>
                    </a:cubicBezTo>
                    <a:cubicBezTo>
                      <a:pt x="26" y="500"/>
                      <a:pt x="23" y="504"/>
                      <a:pt x="21" y="509"/>
                    </a:cubicBezTo>
                    <a:cubicBezTo>
                      <a:pt x="20" y="510"/>
                      <a:pt x="21" y="511"/>
                      <a:pt x="22" y="512"/>
                    </a:cubicBezTo>
                    <a:cubicBezTo>
                      <a:pt x="23" y="513"/>
                      <a:pt x="25" y="512"/>
                      <a:pt x="25" y="511"/>
                    </a:cubicBezTo>
                    <a:close/>
                    <a:moveTo>
                      <a:pt x="14" y="538"/>
                    </a:moveTo>
                    <a:cubicBezTo>
                      <a:pt x="15" y="533"/>
                      <a:pt x="17" y="529"/>
                      <a:pt x="19" y="524"/>
                    </a:cubicBezTo>
                    <a:cubicBezTo>
                      <a:pt x="19" y="523"/>
                      <a:pt x="19" y="522"/>
                      <a:pt x="18" y="521"/>
                    </a:cubicBezTo>
                    <a:cubicBezTo>
                      <a:pt x="16" y="520"/>
                      <a:pt x="15" y="521"/>
                      <a:pt x="14" y="522"/>
                    </a:cubicBezTo>
                    <a:cubicBezTo>
                      <a:pt x="12" y="527"/>
                      <a:pt x="10" y="532"/>
                      <a:pt x="9" y="536"/>
                    </a:cubicBezTo>
                    <a:cubicBezTo>
                      <a:pt x="8" y="538"/>
                      <a:pt x="9" y="539"/>
                      <a:pt x="10" y="540"/>
                    </a:cubicBezTo>
                    <a:cubicBezTo>
                      <a:pt x="12" y="540"/>
                      <a:pt x="13" y="539"/>
                      <a:pt x="14" y="538"/>
                    </a:cubicBezTo>
                    <a:close/>
                    <a:moveTo>
                      <a:pt x="7" y="567"/>
                    </a:moveTo>
                    <a:cubicBezTo>
                      <a:pt x="7" y="562"/>
                      <a:pt x="8" y="557"/>
                      <a:pt x="9" y="552"/>
                    </a:cubicBezTo>
                    <a:cubicBezTo>
                      <a:pt x="10" y="551"/>
                      <a:pt x="9" y="550"/>
                      <a:pt x="8" y="549"/>
                    </a:cubicBezTo>
                    <a:cubicBezTo>
                      <a:pt x="6" y="549"/>
                      <a:pt x="5" y="550"/>
                      <a:pt x="5" y="551"/>
                    </a:cubicBezTo>
                    <a:cubicBezTo>
                      <a:pt x="3" y="556"/>
                      <a:pt x="2" y="561"/>
                      <a:pt x="2" y="566"/>
                    </a:cubicBezTo>
                    <a:cubicBezTo>
                      <a:pt x="1" y="567"/>
                      <a:pt x="2" y="569"/>
                      <a:pt x="4" y="569"/>
                    </a:cubicBezTo>
                    <a:cubicBezTo>
                      <a:pt x="5" y="569"/>
                      <a:pt x="6" y="568"/>
                      <a:pt x="7" y="567"/>
                    </a:cubicBezTo>
                    <a:close/>
                    <a:moveTo>
                      <a:pt x="5" y="596"/>
                    </a:moveTo>
                    <a:cubicBezTo>
                      <a:pt x="5" y="594"/>
                      <a:pt x="5" y="592"/>
                      <a:pt x="5" y="590"/>
                    </a:cubicBezTo>
                    <a:cubicBezTo>
                      <a:pt x="5" y="587"/>
                      <a:pt x="5" y="584"/>
                      <a:pt x="5" y="581"/>
                    </a:cubicBezTo>
                    <a:cubicBezTo>
                      <a:pt x="5" y="580"/>
                      <a:pt x="4" y="579"/>
                      <a:pt x="3" y="579"/>
                    </a:cubicBezTo>
                    <a:cubicBezTo>
                      <a:pt x="1" y="579"/>
                      <a:pt x="0" y="580"/>
                      <a:pt x="0" y="581"/>
                    </a:cubicBezTo>
                    <a:cubicBezTo>
                      <a:pt x="0" y="584"/>
                      <a:pt x="0" y="587"/>
                      <a:pt x="0" y="590"/>
                    </a:cubicBezTo>
                    <a:cubicBezTo>
                      <a:pt x="0" y="592"/>
                      <a:pt x="0" y="594"/>
                      <a:pt x="0" y="596"/>
                    </a:cubicBezTo>
                    <a:cubicBezTo>
                      <a:pt x="0" y="598"/>
                      <a:pt x="1" y="599"/>
                      <a:pt x="2" y="599"/>
                    </a:cubicBezTo>
                    <a:cubicBezTo>
                      <a:pt x="4" y="599"/>
                      <a:pt x="5" y="598"/>
                      <a:pt x="5" y="596"/>
                    </a:cubicBezTo>
                    <a:close/>
                    <a:moveTo>
                      <a:pt x="10" y="625"/>
                    </a:moveTo>
                    <a:cubicBezTo>
                      <a:pt x="8" y="620"/>
                      <a:pt x="7" y="616"/>
                      <a:pt x="6" y="611"/>
                    </a:cubicBezTo>
                    <a:cubicBezTo>
                      <a:pt x="6" y="609"/>
                      <a:pt x="5" y="608"/>
                      <a:pt x="3" y="609"/>
                    </a:cubicBezTo>
                    <a:cubicBezTo>
                      <a:pt x="2" y="609"/>
                      <a:pt x="1" y="610"/>
                      <a:pt x="1" y="612"/>
                    </a:cubicBezTo>
                    <a:cubicBezTo>
                      <a:pt x="2" y="617"/>
                      <a:pt x="3" y="622"/>
                      <a:pt x="5" y="627"/>
                    </a:cubicBezTo>
                    <a:cubicBezTo>
                      <a:pt x="5" y="628"/>
                      <a:pt x="6" y="629"/>
                      <a:pt x="8" y="628"/>
                    </a:cubicBezTo>
                    <a:cubicBezTo>
                      <a:pt x="9" y="628"/>
                      <a:pt x="10" y="626"/>
                      <a:pt x="10" y="625"/>
                    </a:cubicBezTo>
                    <a:close/>
                    <a:moveTo>
                      <a:pt x="20" y="653"/>
                    </a:moveTo>
                    <a:cubicBezTo>
                      <a:pt x="18" y="648"/>
                      <a:pt x="16" y="644"/>
                      <a:pt x="14" y="639"/>
                    </a:cubicBezTo>
                    <a:cubicBezTo>
                      <a:pt x="14" y="638"/>
                      <a:pt x="12" y="637"/>
                      <a:pt x="11" y="638"/>
                    </a:cubicBezTo>
                    <a:cubicBezTo>
                      <a:pt x="10" y="638"/>
                      <a:pt x="9" y="640"/>
                      <a:pt x="10" y="641"/>
                    </a:cubicBezTo>
                    <a:cubicBezTo>
                      <a:pt x="12" y="646"/>
                      <a:pt x="14" y="650"/>
                      <a:pt x="16" y="655"/>
                    </a:cubicBezTo>
                    <a:cubicBezTo>
                      <a:pt x="16" y="656"/>
                      <a:pt x="18" y="657"/>
                      <a:pt x="19" y="656"/>
                    </a:cubicBezTo>
                    <a:cubicBezTo>
                      <a:pt x="20" y="655"/>
                      <a:pt x="21" y="654"/>
                      <a:pt x="20" y="653"/>
                    </a:cubicBezTo>
                    <a:close/>
                    <a:moveTo>
                      <a:pt x="36" y="678"/>
                    </a:moveTo>
                    <a:cubicBezTo>
                      <a:pt x="33" y="674"/>
                      <a:pt x="30" y="670"/>
                      <a:pt x="27" y="666"/>
                    </a:cubicBezTo>
                    <a:cubicBezTo>
                      <a:pt x="27" y="664"/>
                      <a:pt x="25" y="664"/>
                      <a:pt x="24" y="665"/>
                    </a:cubicBezTo>
                    <a:cubicBezTo>
                      <a:pt x="23" y="665"/>
                      <a:pt x="22" y="667"/>
                      <a:pt x="23" y="668"/>
                    </a:cubicBezTo>
                    <a:cubicBezTo>
                      <a:pt x="26" y="673"/>
                      <a:pt x="29" y="677"/>
                      <a:pt x="32" y="681"/>
                    </a:cubicBezTo>
                    <a:cubicBezTo>
                      <a:pt x="32" y="682"/>
                      <a:pt x="34" y="682"/>
                      <a:pt x="35" y="681"/>
                    </a:cubicBezTo>
                    <a:cubicBezTo>
                      <a:pt x="36" y="681"/>
                      <a:pt x="36" y="679"/>
                      <a:pt x="36" y="678"/>
                    </a:cubicBezTo>
                    <a:close/>
                    <a:moveTo>
                      <a:pt x="55" y="700"/>
                    </a:moveTo>
                    <a:cubicBezTo>
                      <a:pt x="51" y="697"/>
                      <a:pt x="48" y="693"/>
                      <a:pt x="45" y="689"/>
                    </a:cubicBezTo>
                    <a:cubicBezTo>
                      <a:pt x="44" y="688"/>
                      <a:pt x="42" y="688"/>
                      <a:pt x="41" y="689"/>
                    </a:cubicBezTo>
                    <a:cubicBezTo>
                      <a:pt x="40" y="690"/>
                      <a:pt x="40" y="692"/>
                      <a:pt x="41" y="693"/>
                    </a:cubicBezTo>
                    <a:cubicBezTo>
                      <a:pt x="44" y="697"/>
                      <a:pt x="48" y="700"/>
                      <a:pt x="52" y="704"/>
                    </a:cubicBezTo>
                    <a:cubicBezTo>
                      <a:pt x="53" y="705"/>
                      <a:pt x="54" y="705"/>
                      <a:pt x="55" y="704"/>
                    </a:cubicBezTo>
                    <a:cubicBezTo>
                      <a:pt x="56" y="703"/>
                      <a:pt x="56" y="701"/>
                      <a:pt x="55" y="700"/>
                    </a:cubicBezTo>
                    <a:close/>
                    <a:moveTo>
                      <a:pt x="78" y="718"/>
                    </a:moveTo>
                    <a:cubicBezTo>
                      <a:pt x="74" y="716"/>
                      <a:pt x="70" y="713"/>
                      <a:pt x="66" y="710"/>
                    </a:cubicBezTo>
                    <a:cubicBezTo>
                      <a:pt x="65" y="709"/>
                      <a:pt x="63" y="709"/>
                      <a:pt x="63" y="710"/>
                    </a:cubicBezTo>
                    <a:cubicBezTo>
                      <a:pt x="62" y="711"/>
                      <a:pt x="62" y="713"/>
                      <a:pt x="63" y="714"/>
                    </a:cubicBezTo>
                    <a:cubicBezTo>
                      <a:pt x="67" y="717"/>
                      <a:pt x="71" y="720"/>
                      <a:pt x="75" y="723"/>
                    </a:cubicBezTo>
                    <a:cubicBezTo>
                      <a:pt x="76" y="723"/>
                      <a:pt x="78" y="723"/>
                      <a:pt x="79" y="722"/>
                    </a:cubicBezTo>
                    <a:cubicBezTo>
                      <a:pt x="80" y="721"/>
                      <a:pt x="79" y="719"/>
                      <a:pt x="78" y="718"/>
                    </a:cubicBezTo>
                    <a:close/>
                    <a:moveTo>
                      <a:pt x="104" y="733"/>
                    </a:moveTo>
                    <a:cubicBezTo>
                      <a:pt x="99" y="731"/>
                      <a:pt x="95" y="729"/>
                      <a:pt x="91" y="726"/>
                    </a:cubicBezTo>
                    <a:cubicBezTo>
                      <a:pt x="89" y="726"/>
                      <a:pt x="88" y="726"/>
                      <a:pt x="87" y="727"/>
                    </a:cubicBezTo>
                    <a:cubicBezTo>
                      <a:pt x="87" y="728"/>
                      <a:pt x="87" y="730"/>
                      <a:pt x="88" y="731"/>
                    </a:cubicBezTo>
                    <a:cubicBezTo>
                      <a:pt x="93" y="733"/>
                      <a:pt x="97" y="735"/>
                      <a:pt x="102" y="737"/>
                    </a:cubicBezTo>
                    <a:cubicBezTo>
                      <a:pt x="103" y="738"/>
                      <a:pt x="105" y="737"/>
                      <a:pt x="105" y="736"/>
                    </a:cubicBezTo>
                    <a:cubicBezTo>
                      <a:pt x="106" y="735"/>
                      <a:pt x="105" y="733"/>
                      <a:pt x="104" y="733"/>
                    </a:cubicBezTo>
                    <a:close/>
                    <a:moveTo>
                      <a:pt x="132" y="743"/>
                    </a:moveTo>
                    <a:cubicBezTo>
                      <a:pt x="127" y="742"/>
                      <a:pt x="122" y="740"/>
                      <a:pt x="118" y="738"/>
                    </a:cubicBezTo>
                    <a:cubicBezTo>
                      <a:pt x="116" y="738"/>
                      <a:pt x="115" y="739"/>
                      <a:pt x="114" y="740"/>
                    </a:cubicBezTo>
                    <a:cubicBezTo>
                      <a:pt x="114" y="741"/>
                      <a:pt x="115" y="743"/>
                      <a:pt x="116" y="743"/>
                    </a:cubicBezTo>
                    <a:cubicBezTo>
                      <a:pt x="121" y="745"/>
                      <a:pt x="125" y="746"/>
                      <a:pt x="130" y="748"/>
                    </a:cubicBezTo>
                    <a:cubicBezTo>
                      <a:pt x="132" y="748"/>
                      <a:pt x="133" y="747"/>
                      <a:pt x="133" y="746"/>
                    </a:cubicBezTo>
                    <a:cubicBezTo>
                      <a:pt x="134" y="745"/>
                      <a:pt x="133" y="743"/>
                      <a:pt x="132" y="743"/>
                    </a:cubicBezTo>
                    <a:close/>
                    <a:moveTo>
                      <a:pt x="161" y="749"/>
                    </a:moveTo>
                    <a:cubicBezTo>
                      <a:pt x="156" y="748"/>
                      <a:pt x="151" y="748"/>
                      <a:pt x="146" y="747"/>
                    </a:cubicBezTo>
                    <a:cubicBezTo>
                      <a:pt x="145" y="746"/>
                      <a:pt x="143" y="747"/>
                      <a:pt x="143" y="748"/>
                    </a:cubicBezTo>
                    <a:cubicBezTo>
                      <a:pt x="143" y="750"/>
                      <a:pt x="144" y="751"/>
                      <a:pt x="145" y="751"/>
                    </a:cubicBezTo>
                    <a:cubicBezTo>
                      <a:pt x="150" y="752"/>
                      <a:pt x="155" y="753"/>
                      <a:pt x="160" y="754"/>
                    </a:cubicBezTo>
                    <a:cubicBezTo>
                      <a:pt x="161" y="754"/>
                      <a:pt x="163" y="753"/>
                      <a:pt x="163" y="752"/>
                    </a:cubicBezTo>
                    <a:cubicBezTo>
                      <a:pt x="163" y="750"/>
                      <a:pt x="162" y="749"/>
                      <a:pt x="161" y="749"/>
                    </a:cubicBezTo>
                    <a:close/>
                    <a:moveTo>
                      <a:pt x="190" y="751"/>
                    </a:moveTo>
                    <a:cubicBezTo>
                      <a:pt x="185" y="751"/>
                      <a:pt x="180" y="751"/>
                      <a:pt x="175" y="751"/>
                    </a:cubicBezTo>
                    <a:cubicBezTo>
                      <a:pt x="174" y="750"/>
                      <a:pt x="173" y="751"/>
                      <a:pt x="173" y="753"/>
                    </a:cubicBezTo>
                    <a:cubicBezTo>
                      <a:pt x="173" y="754"/>
                      <a:pt x="174" y="755"/>
                      <a:pt x="175" y="756"/>
                    </a:cubicBezTo>
                    <a:cubicBezTo>
                      <a:pt x="180" y="756"/>
                      <a:pt x="185" y="756"/>
                      <a:pt x="190" y="756"/>
                    </a:cubicBezTo>
                    <a:cubicBezTo>
                      <a:pt x="192" y="756"/>
                      <a:pt x="193" y="755"/>
                      <a:pt x="193" y="754"/>
                    </a:cubicBezTo>
                    <a:cubicBezTo>
                      <a:pt x="193" y="752"/>
                      <a:pt x="192" y="751"/>
                      <a:pt x="190" y="751"/>
                    </a:cubicBezTo>
                    <a:close/>
                    <a:moveTo>
                      <a:pt x="220" y="749"/>
                    </a:moveTo>
                    <a:cubicBezTo>
                      <a:pt x="215" y="750"/>
                      <a:pt x="210" y="750"/>
                      <a:pt x="205" y="751"/>
                    </a:cubicBezTo>
                    <a:cubicBezTo>
                      <a:pt x="204" y="751"/>
                      <a:pt x="203" y="752"/>
                      <a:pt x="203" y="753"/>
                    </a:cubicBezTo>
                    <a:cubicBezTo>
                      <a:pt x="203" y="755"/>
                      <a:pt x="204" y="756"/>
                      <a:pt x="205" y="756"/>
                    </a:cubicBezTo>
                    <a:cubicBezTo>
                      <a:pt x="210" y="755"/>
                      <a:pt x="215" y="755"/>
                      <a:pt x="221" y="754"/>
                    </a:cubicBezTo>
                    <a:cubicBezTo>
                      <a:pt x="222" y="754"/>
                      <a:pt x="223" y="753"/>
                      <a:pt x="223" y="751"/>
                    </a:cubicBezTo>
                    <a:cubicBezTo>
                      <a:pt x="223" y="750"/>
                      <a:pt x="221" y="749"/>
                      <a:pt x="220" y="749"/>
                    </a:cubicBezTo>
                    <a:close/>
                    <a:moveTo>
                      <a:pt x="249" y="744"/>
                    </a:moveTo>
                    <a:cubicBezTo>
                      <a:pt x="244" y="745"/>
                      <a:pt x="239" y="746"/>
                      <a:pt x="235" y="747"/>
                    </a:cubicBezTo>
                    <a:cubicBezTo>
                      <a:pt x="233" y="747"/>
                      <a:pt x="232" y="749"/>
                      <a:pt x="233" y="750"/>
                    </a:cubicBezTo>
                    <a:cubicBezTo>
                      <a:pt x="233" y="751"/>
                      <a:pt x="234" y="752"/>
                      <a:pt x="235" y="752"/>
                    </a:cubicBezTo>
                    <a:cubicBezTo>
                      <a:pt x="240" y="751"/>
                      <a:pt x="245" y="750"/>
                      <a:pt x="250" y="749"/>
                    </a:cubicBezTo>
                    <a:cubicBezTo>
                      <a:pt x="252" y="748"/>
                      <a:pt x="252" y="747"/>
                      <a:pt x="252" y="745"/>
                    </a:cubicBezTo>
                    <a:cubicBezTo>
                      <a:pt x="252" y="744"/>
                      <a:pt x="250" y="743"/>
                      <a:pt x="249" y="744"/>
                    </a:cubicBezTo>
                    <a:close/>
                    <a:moveTo>
                      <a:pt x="245" y="767"/>
                    </a:moveTo>
                    <a:cubicBezTo>
                      <a:pt x="246" y="763"/>
                      <a:pt x="248" y="758"/>
                      <a:pt x="251" y="754"/>
                    </a:cubicBezTo>
                    <a:cubicBezTo>
                      <a:pt x="252" y="753"/>
                      <a:pt x="251" y="751"/>
                      <a:pt x="250" y="751"/>
                    </a:cubicBezTo>
                    <a:cubicBezTo>
                      <a:pt x="249" y="750"/>
                      <a:pt x="247" y="750"/>
                      <a:pt x="247" y="751"/>
                    </a:cubicBezTo>
                    <a:cubicBezTo>
                      <a:pt x="244" y="756"/>
                      <a:pt x="242" y="761"/>
                      <a:pt x="240" y="766"/>
                    </a:cubicBezTo>
                    <a:cubicBezTo>
                      <a:pt x="240" y="767"/>
                      <a:pt x="241" y="768"/>
                      <a:pt x="242" y="769"/>
                    </a:cubicBezTo>
                    <a:cubicBezTo>
                      <a:pt x="243" y="769"/>
                      <a:pt x="245" y="768"/>
                      <a:pt x="245" y="767"/>
                    </a:cubicBezTo>
                    <a:close/>
                    <a:moveTo>
                      <a:pt x="244" y="796"/>
                    </a:moveTo>
                    <a:cubicBezTo>
                      <a:pt x="243" y="791"/>
                      <a:pt x="243" y="787"/>
                      <a:pt x="243" y="783"/>
                    </a:cubicBezTo>
                    <a:cubicBezTo>
                      <a:pt x="243" y="782"/>
                      <a:pt x="243" y="782"/>
                      <a:pt x="243" y="781"/>
                    </a:cubicBezTo>
                    <a:cubicBezTo>
                      <a:pt x="243" y="780"/>
                      <a:pt x="242" y="779"/>
                      <a:pt x="241" y="779"/>
                    </a:cubicBezTo>
                    <a:cubicBezTo>
                      <a:pt x="239" y="779"/>
                      <a:pt x="238" y="780"/>
                      <a:pt x="238" y="781"/>
                    </a:cubicBezTo>
                    <a:cubicBezTo>
                      <a:pt x="238" y="782"/>
                      <a:pt x="238" y="782"/>
                      <a:pt x="238" y="783"/>
                    </a:cubicBezTo>
                    <a:cubicBezTo>
                      <a:pt x="238" y="787"/>
                      <a:pt x="238" y="792"/>
                      <a:pt x="239" y="797"/>
                    </a:cubicBezTo>
                    <a:cubicBezTo>
                      <a:pt x="239" y="798"/>
                      <a:pt x="241" y="799"/>
                      <a:pt x="242" y="799"/>
                    </a:cubicBezTo>
                    <a:cubicBezTo>
                      <a:pt x="243" y="798"/>
                      <a:pt x="244" y="797"/>
                      <a:pt x="244" y="796"/>
                    </a:cubicBezTo>
                    <a:close/>
                    <a:moveTo>
                      <a:pt x="253" y="824"/>
                    </a:moveTo>
                    <a:cubicBezTo>
                      <a:pt x="251" y="819"/>
                      <a:pt x="249" y="814"/>
                      <a:pt x="248" y="810"/>
                    </a:cubicBezTo>
                    <a:cubicBezTo>
                      <a:pt x="247" y="809"/>
                      <a:pt x="246" y="808"/>
                      <a:pt x="245" y="808"/>
                    </a:cubicBezTo>
                    <a:cubicBezTo>
                      <a:pt x="243" y="809"/>
                      <a:pt x="243" y="810"/>
                      <a:pt x="243" y="811"/>
                    </a:cubicBezTo>
                    <a:cubicBezTo>
                      <a:pt x="245" y="816"/>
                      <a:pt x="247" y="821"/>
                      <a:pt x="249" y="826"/>
                    </a:cubicBezTo>
                    <a:cubicBezTo>
                      <a:pt x="249" y="827"/>
                      <a:pt x="251" y="827"/>
                      <a:pt x="252" y="827"/>
                    </a:cubicBezTo>
                    <a:cubicBezTo>
                      <a:pt x="253" y="826"/>
                      <a:pt x="254" y="825"/>
                      <a:pt x="253" y="824"/>
                    </a:cubicBezTo>
                    <a:close/>
                    <a:moveTo>
                      <a:pt x="268" y="849"/>
                    </a:moveTo>
                    <a:cubicBezTo>
                      <a:pt x="265" y="845"/>
                      <a:pt x="263" y="841"/>
                      <a:pt x="260" y="837"/>
                    </a:cubicBezTo>
                    <a:cubicBezTo>
                      <a:pt x="259" y="835"/>
                      <a:pt x="258" y="835"/>
                      <a:pt x="257" y="836"/>
                    </a:cubicBezTo>
                    <a:cubicBezTo>
                      <a:pt x="256" y="836"/>
                      <a:pt x="255" y="838"/>
                      <a:pt x="256" y="839"/>
                    </a:cubicBezTo>
                    <a:cubicBezTo>
                      <a:pt x="258" y="844"/>
                      <a:pt x="261" y="848"/>
                      <a:pt x="264" y="852"/>
                    </a:cubicBezTo>
                    <a:cubicBezTo>
                      <a:pt x="265" y="853"/>
                      <a:pt x="266" y="853"/>
                      <a:pt x="267" y="853"/>
                    </a:cubicBezTo>
                    <a:cubicBezTo>
                      <a:pt x="269" y="852"/>
                      <a:pt x="269" y="850"/>
                      <a:pt x="268" y="849"/>
                    </a:cubicBezTo>
                    <a:close/>
                    <a:moveTo>
                      <a:pt x="286" y="873"/>
                    </a:moveTo>
                    <a:cubicBezTo>
                      <a:pt x="283" y="869"/>
                      <a:pt x="280" y="865"/>
                      <a:pt x="277" y="861"/>
                    </a:cubicBezTo>
                    <a:cubicBezTo>
                      <a:pt x="276" y="860"/>
                      <a:pt x="274" y="860"/>
                      <a:pt x="273" y="861"/>
                    </a:cubicBezTo>
                    <a:cubicBezTo>
                      <a:pt x="272" y="862"/>
                      <a:pt x="272" y="863"/>
                      <a:pt x="273" y="864"/>
                    </a:cubicBezTo>
                    <a:cubicBezTo>
                      <a:pt x="276" y="868"/>
                      <a:pt x="279" y="872"/>
                      <a:pt x="282" y="876"/>
                    </a:cubicBezTo>
                    <a:cubicBezTo>
                      <a:pt x="283" y="877"/>
                      <a:pt x="285" y="877"/>
                      <a:pt x="286" y="876"/>
                    </a:cubicBezTo>
                    <a:cubicBezTo>
                      <a:pt x="287" y="875"/>
                      <a:pt x="287" y="874"/>
                      <a:pt x="286" y="873"/>
                    </a:cubicBezTo>
                    <a:close/>
                    <a:moveTo>
                      <a:pt x="307" y="894"/>
                    </a:moveTo>
                    <a:cubicBezTo>
                      <a:pt x="303" y="891"/>
                      <a:pt x="300" y="887"/>
                      <a:pt x="296" y="884"/>
                    </a:cubicBezTo>
                    <a:cubicBezTo>
                      <a:pt x="295" y="883"/>
                      <a:pt x="294" y="883"/>
                      <a:pt x="293" y="884"/>
                    </a:cubicBezTo>
                    <a:cubicBezTo>
                      <a:pt x="292" y="885"/>
                      <a:pt x="292" y="886"/>
                      <a:pt x="293" y="887"/>
                    </a:cubicBezTo>
                    <a:cubicBezTo>
                      <a:pt x="296" y="891"/>
                      <a:pt x="300" y="895"/>
                      <a:pt x="303" y="898"/>
                    </a:cubicBezTo>
                    <a:cubicBezTo>
                      <a:pt x="305" y="899"/>
                      <a:pt x="306" y="899"/>
                      <a:pt x="307" y="898"/>
                    </a:cubicBezTo>
                    <a:cubicBezTo>
                      <a:pt x="308" y="897"/>
                      <a:pt x="308" y="895"/>
                      <a:pt x="307" y="894"/>
                    </a:cubicBezTo>
                    <a:close/>
                    <a:moveTo>
                      <a:pt x="330" y="913"/>
                    </a:moveTo>
                    <a:cubicBezTo>
                      <a:pt x="326" y="910"/>
                      <a:pt x="322" y="907"/>
                      <a:pt x="318" y="904"/>
                    </a:cubicBezTo>
                    <a:cubicBezTo>
                      <a:pt x="317" y="903"/>
                      <a:pt x="316" y="903"/>
                      <a:pt x="315" y="904"/>
                    </a:cubicBezTo>
                    <a:cubicBezTo>
                      <a:pt x="314" y="905"/>
                      <a:pt x="314" y="907"/>
                      <a:pt x="315" y="908"/>
                    </a:cubicBezTo>
                    <a:cubicBezTo>
                      <a:pt x="319" y="911"/>
                      <a:pt x="323" y="914"/>
                      <a:pt x="327" y="917"/>
                    </a:cubicBezTo>
                    <a:cubicBezTo>
                      <a:pt x="328" y="918"/>
                      <a:pt x="330" y="917"/>
                      <a:pt x="331" y="916"/>
                    </a:cubicBezTo>
                    <a:cubicBezTo>
                      <a:pt x="331" y="915"/>
                      <a:pt x="331" y="914"/>
                      <a:pt x="330" y="913"/>
                    </a:cubicBezTo>
                    <a:close/>
                    <a:moveTo>
                      <a:pt x="355" y="929"/>
                    </a:moveTo>
                    <a:cubicBezTo>
                      <a:pt x="351" y="926"/>
                      <a:pt x="346" y="924"/>
                      <a:pt x="342" y="921"/>
                    </a:cubicBezTo>
                    <a:cubicBezTo>
                      <a:pt x="341" y="920"/>
                      <a:pt x="340" y="921"/>
                      <a:pt x="339" y="922"/>
                    </a:cubicBezTo>
                    <a:cubicBezTo>
                      <a:pt x="338" y="923"/>
                      <a:pt x="338" y="925"/>
                      <a:pt x="340" y="925"/>
                    </a:cubicBezTo>
                    <a:cubicBezTo>
                      <a:pt x="344" y="928"/>
                      <a:pt x="348" y="931"/>
                      <a:pt x="352" y="933"/>
                    </a:cubicBezTo>
                    <a:cubicBezTo>
                      <a:pt x="354" y="934"/>
                      <a:pt x="355" y="934"/>
                      <a:pt x="356" y="932"/>
                    </a:cubicBezTo>
                    <a:cubicBezTo>
                      <a:pt x="357" y="931"/>
                      <a:pt x="356" y="930"/>
                      <a:pt x="355" y="929"/>
                    </a:cubicBezTo>
                    <a:close/>
                    <a:moveTo>
                      <a:pt x="381" y="943"/>
                    </a:moveTo>
                    <a:cubicBezTo>
                      <a:pt x="377" y="941"/>
                      <a:pt x="372" y="939"/>
                      <a:pt x="368" y="936"/>
                    </a:cubicBezTo>
                    <a:cubicBezTo>
                      <a:pt x="367" y="936"/>
                      <a:pt x="365" y="936"/>
                      <a:pt x="365" y="937"/>
                    </a:cubicBezTo>
                    <a:cubicBezTo>
                      <a:pt x="364" y="939"/>
                      <a:pt x="364" y="940"/>
                      <a:pt x="366" y="941"/>
                    </a:cubicBezTo>
                    <a:cubicBezTo>
                      <a:pt x="370" y="943"/>
                      <a:pt x="375" y="945"/>
                      <a:pt x="379" y="947"/>
                    </a:cubicBezTo>
                    <a:cubicBezTo>
                      <a:pt x="380" y="948"/>
                      <a:pt x="382" y="947"/>
                      <a:pt x="382" y="946"/>
                    </a:cubicBezTo>
                    <a:cubicBezTo>
                      <a:pt x="383" y="945"/>
                      <a:pt x="383" y="943"/>
                      <a:pt x="381" y="943"/>
                    </a:cubicBezTo>
                    <a:close/>
                    <a:moveTo>
                      <a:pt x="409" y="954"/>
                    </a:moveTo>
                    <a:cubicBezTo>
                      <a:pt x="404" y="952"/>
                      <a:pt x="400" y="951"/>
                      <a:pt x="395" y="949"/>
                    </a:cubicBezTo>
                    <a:cubicBezTo>
                      <a:pt x="394" y="948"/>
                      <a:pt x="392" y="949"/>
                      <a:pt x="392" y="950"/>
                    </a:cubicBezTo>
                    <a:cubicBezTo>
                      <a:pt x="391" y="951"/>
                      <a:pt x="392" y="953"/>
                      <a:pt x="393" y="953"/>
                    </a:cubicBezTo>
                    <a:cubicBezTo>
                      <a:pt x="398" y="955"/>
                      <a:pt x="402" y="957"/>
                      <a:pt x="407" y="959"/>
                    </a:cubicBezTo>
                    <a:cubicBezTo>
                      <a:pt x="408" y="959"/>
                      <a:pt x="410" y="959"/>
                      <a:pt x="410" y="957"/>
                    </a:cubicBezTo>
                    <a:cubicBezTo>
                      <a:pt x="411" y="956"/>
                      <a:pt x="410" y="955"/>
                      <a:pt x="409" y="954"/>
                    </a:cubicBezTo>
                    <a:close/>
                    <a:moveTo>
                      <a:pt x="437" y="962"/>
                    </a:moveTo>
                    <a:cubicBezTo>
                      <a:pt x="433" y="961"/>
                      <a:pt x="428" y="960"/>
                      <a:pt x="423" y="959"/>
                    </a:cubicBezTo>
                    <a:cubicBezTo>
                      <a:pt x="422" y="958"/>
                      <a:pt x="420" y="959"/>
                      <a:pt x="420" y="960"/>
                    </a:cubicBezTo>
                    <a:cubicBezTo>
                      <a:pt x="420" y="962"/>
                      <a:pt x="420" y="963"/>
                      <a:pt x="422" y="963"/>
                    </a:cubicBezTo>
                    <a:cubicBezTo>
                      <a:pt x="426" y="965"/>
                      <a:pt x="431" y="966"/>
                      <a:pt x="436" y="967"/>
                    </a:cubicBezTo>
                    <a:cubicBezTo>
                      <a:pt x="438" y="967"/>
                      <a:pt x="439" y="967"/>
                      <a:pt x="439" y="965"/>
                    </a:cubicBezTo>
                    <a:cubicBezTo>
                      <a:pt x="440" y="964"/>
                      <a:pt x="439" y="963"/>
                      <a:pt x="437" y="962"/>
                    </a:cubicBezTo>
                    <a:close/>
                    <a:moveTo>
                      <a:pt x="467" y="967"/>
                    </a:moveTo>
                    <a:cubicBezTo>
                      <a:pt x="462" y="966"/>
                      <a:pt x="457" y="966"/>
                      <a:pt x="452" y="965"/>
                    </a:cubicBezTo>
                    <a:cubicBezTo>
                      <a:pt x="451" y="965"/>
                      <a:pt x="449" y="966"/>
                      <a:pt x="449" y="967"/>
                    </a:cubicBezTo>
                    <a:cubicBezTo>
                      <a:pt x="449" y="968"/>
                      <a:pt x="450" y="970"/>
                      <a:pt x="451" y="970"/>
                    </a:cubicBezTo>
                    <a:cubicBezTo>
                      <a:pt x="456" y="971"/>
                      <a:pt x="461" y="971"/>
                      <a:pt x="466" y="972"/>
                    </a:cubicBezTo>
                    <a:cubicBezTo>
                      <a:pt x="468" y="972"/>
                      <a:pt x="469" y="971"/>
                      <a:pt x="469" y="970"/>
                    </a:cubicBezTo>
                    <a:cubicBezTo>
                      <a:pt x="469" y="968"/>
                      <a:pt x="468" y="967"/>
                      <a:pt x="467" y="967"/>
                    </a:cubicBezTo>
                    <a:close/>
                    <a:moveTo>
                      <a:pt x="496" y="967"/>
                    </a:moveTo>
                    <a:cubicBezTo>
                      <a:pt x="494" y="968"/>
                      <a:pt x="491" y="968"/>
                      <a:pt x="488" y="968"/>
                    </a:cubicBezTo>
                    <a:cubicBezTo>
                      <a:pt x="487" y="968"/>
                      <a:pt x="486" y="968"/>
                      <a:pt x="485" y="968"/>
                    </a:cubicBezTo>
                    <a:cubicBezTo>
                      <a:pt x="483" y="968"/>
                      <a:pt x="482" y="968"/>
                      <a:pt x="481" y="968"/>
                    </a:cubicBezTo>
                    <a:cubicBezTo>
                      <a:pt x="480" y="968"/>
                      <a:pt x="479" y="969"/>
                      <a:pt x="479" y="970"/>
                    </a:cubicBezTo>
                    <a:cubicBezTo>
                      <a:pt x="479" y="971"/>
                      <a:pt x="480" y="973"/>
                      <a:pt x="481" y="973"/>
                    </a:cubicBezTo>
                    <a:cubicBezTo>
                      <a:pt x="482" y="973"/>
                      <a:pt x="483" y="973"/>
                      <a:pt x="485" y="973"/>
                    </a:cubicBezTo>
                    <a:cubicBezTo>
                      <a:pt x="486" y="973"/>
                      <a:pt x="487" y="973"/>
                      <a:pt x="489" y="973"/>
                    </a:cubicBezTo>
                    <a:cubicBezTo>
                      <a:pt x="491" y="973"/>
                      <a:pt x="494" y="972"/>
                      <a:pt x="496" y="972"/>
                    </a:cubicBezTo>
                    <a:cubicBezTo>
                      <a:pt x="498" y="972"/>
                      <a:pt x="499" y="971"/>
                      <a:pt x="499" y="970"/>
                    </a:cubicBezTo>
                    <a:cubicBezTo>
                      <a:pt x="499" y="968"/>
                      <a:pt x="498" y="967"/>
                      <a:pt x="496" y="967"/>
                    </a:cubicBezTo>
                    <a:close/>
                    <a:moveTo>
                      <a:pt x="526" y="965"/>
                    </a:moveTo>
                    <a:cubicBezTo>
                      <a:pt x="521" y="965"/>
                      <a:pt x="516" y="966"/>
                      <a:pt x="511" y="966"/>
                    </a:cubicBezTo>
                    <a:cubicBezTo>
                      <a:pt x="510" y="966"/>
                      <a:pt x="509" y="968"/>
                      <a:pt x="509" y="969"/>
                    </a:cubicBezTo>
                    <a:cubicBezTo>
                      <a:pt x="509" y="970"/>
                      <a:pt x="510" y="971"/>
                      <a:pt x="512" y="971"/>
                    </a:cubicBezTo>
                    <a:cubicBezTo>
                      <a:pt x="517" y="971"/>
                      <a:pt x="522" y="970"/>
                      <a:pt x="527" y="969"/>
                    </a:cubicBezTo>
                    <a:cubicBezTo>
                      <a:pt x="528" y="969"/>
                      <a:pt x="529" y="968"/>
                      <a:pt x="529" y="967"/>
                    </a:cubicBezTo>
                    <a:cubicBezTo>
                      <a:pt x="528" y="965"/>
                      <a:pt x="527" y="964"/>
                      <a:pt x="526" y="9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6699" tIns="43349" rIns="86699" bIns="4334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1pPr>
                <a:lvl2pPr marL="608330" indent="-151130"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2pPr>
                <a:lvl3pPr marL="1217930" indent="-303530"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3pPr>
                <a:lvl4pPr marL="1827530" indent="-455930"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4pPr>
                <a:lvl5pPr marL="2437130" indent="-608330"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9pPr>
              </a:lstStyle>
              <a:p>
                <a:pPr defTabSz="874312">
                  <a:defRPr/>
                </a:pPr>
                <a:endParaRPr lang="zh-CN" altLang="en-US" sz="1700">
                  <a:solidFill>
                    <a:prstClr val="black"/>
                  </a:solidFill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5723895" y="3682296"/>
              <a:ext cx="3292841" cy="1580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l" defTabSz="1217295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  <a:cs typeface="+mn-cs"/>
                </a:defRPr>
              </a:lvl1pPr>
              <a:lvl2pPr marL="608330" indent="-151130" algn="l" defTabSz="1217295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  <a:cs typeface="+mn-cs"/>
                </a:defRPr>
              </a:lvl2pPr>
              <a:lvl3pPr marL="1217930" indent="-303530" algn="l" defTabSz="1217295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  <a:cs typeface="+mn-cs"/>
                </a:defRPr>
              </a:lvl3pPr>
              <a:lvl4pPr marL="1827530" indent="-455930" algn="l" defTabSz="1217295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  <a:cs typeface="+mn-cs"/>
                </a:defRPr>
              </a:lvl4pPr>
              <a:lvl5pPr marL="2437130" indent="-608330" algn="l" defTabSz="1217295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  <a:cs typeface="+mn-cs"/>
                </a:defRPr>
              </a:lvl9pPr>
            </a:lstStyle>
            <a:p>
              <a:pPr algn="ctr" defTabSz="1227642">
                <a:defRPr/>
              </a:pPr>
              <a:r>
                <a:rPr lang="en-US" sz="1800" b="1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1800" b="1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1800" b="1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 defTabSz="1227642">
                <a:defRPr/>
              </a:pPr>
              <a:r>
                <a:rPr lang="en-US" sz="1800" b="1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1800" b="1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lang="en-US" sz="18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088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1A9802F-CA92-49C9-A82F-A666B40DA1A2}"/>
              </a:ext>
            </a:extLst>
          </p:cNvPr>
          <p:cNvSpPr txBox="1">
            <a:spLocks/>
          </p:cNvSpPr>
          <p:nvPr/>
        </p:nvSpPr>
        <p:spPr>
          <a:xfrm>
            <a:off x="6490871" y="-1189462"/>
            <a:ext cx="5301392" cy="784595"/>
          </a:xfrm>
          <a:prstGeom prst="rect">
            <a:avLst/>
          </a:prstGeom>
        </p:spPr>
        <p:txBody>
          <a:bodyPr vert="horz" lIns="95527" tIns="47764" rIns="95527" bIns="47764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55274">
              <a:defRPr/>
            </a:pPr>
            <a:r>
              <a:rPr lang="en-US" sz="25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1: NHÓM/ĐÓNG VAI</a:t>
            </a:r>
            <a:endParaRPr lang="en-US" sz="25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Đồng hồ đếm ngược 3 phút  3 Minutes">
            <a:hlinkClick r:id="" action="ppaction://media"/>
            <a:extLst>
              <a:ext uri="{FF2B5EF4-FFF2-40B4-BE49-F238E27FC236}">
                <a16:creationId xmlns:a16="http://schemas.microsoft.com/office/drawing/2014/main" id="{AF39FAE3-744F-4BBB-8E8C-0BDEC5FE38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07278" y="2034082"/>
            <a:ext cx="2103123" cy="1190263"/>
          </a:xfrm>
          <a:prstGeom prst="rect">
            <a:avLst/>
          </a:prstGeom>
        </p:spPr>
      </p:pic>
      <p:sp>
        <p:nvSpPr>
          <p:cNvPr id="9" name="Rectangle 19">
            <a:extLst>
              <a:ext uri="{FF2B5EF4-FFF2-40B4-BE49-F238E27FC236}">
                <a16:creationId xmlns:a16="http://schemas.microsoft.com/office/drawing/2014/main" id="{7AD4D15F-F2FB-4E16-BD46-C38068C5B0D6}"/>
              </a:ext>
            </a:extLst>
          </p:cNvPr>
          <p:cNvSpPr/>
          <p:nvPr/>
        </p:nvSpPr>
        <p:spPr>
          <a:xfrm>
            <a:off x="385313" y="1269812"/>
            <a:ext cx="9554775" cy="848418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47764" tIns="47764" rIns="47764" bIns="47764" anchor="ctr"/>
          <a:lstStyle/>
          <a:p>
            <a:pPr algn="ctr" defTabSz="955274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altLang="en-US" sz="23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Nô</a:t>
            </a:r>
            <a:r>
              <a:rPr lang="en-US" altLang="en-US" sz="23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-bi-ta: </a:t>
            </a:r>
            <a:r>
              <a:rPr lang="en-US" altLang="en-US" sz="2400" b="1" i="1" kern="0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Trì</a:t>
            </a:r>
            <a:r>
              <a:rPr lang="vi-VN" sz="2400" b="1" i="1" kern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vi-VN" sz="2600" b="1" i="1" kern="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 </a:t>
            </a:r>
            <a:r>
              <a:rPr lang="vi-VN" sz="2600" b="1" i="1" kern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 </a:t>
            </a:r>
            <a:r>
              <a:rPr lang="en-US" sz="2600" b="1" i="1" kern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2600" b="1" i="1" kern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kern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600" b="1" i="1" kern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kern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en-US" sz="2600" b="1" i="1" kern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kern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600" b="1" i="1" kern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trung </a:t>
            </a:r>
            <a:r>
              <a:rPr lang="en-US" sz="2600" b="1" i="1" kern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tâm</a:t>
            </a:r>
            <a:r>
              <a:rPr lang="en-US" sz="2600" b="1" i="1" kern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kern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2600" b="1" i="1" kern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kern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nghiệp</a:t>
            </a:r>
            <a:r>
              <a:rPr lang="vi-VN" sz="2600" b="1" i="1" kern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alt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19">
            <a:extLst>
              <a:ext uri="{FF2B5EF4-FFF2-40B4-BE49-F238E27FC236}">
                <a16:creationId xmlns:a16="http://schemas.microsoft.com/office/drawing/2014/main" id="{D8E08C5C-A69B-462D-9962-F9DE187BAC25}"/>
              </a:ext>
            </a:extLst>
          </p:cNvPr>
          <p:cNvSpPr/>
          <p:nvPr/>
        </p:nvSpPr>
        <p:spPr>
          <a:xfrm>
            <a:off x="343379" y="262407"/>
            <a:ext cx="9596710" cy="912682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gradFill flip="none" rotWithShape="1">
            <a:gsLst>
              <a:gs pos="21000">
                <a:srgbClr val="FEF99C"/>
              </a:gs>
              <a:gs pos="0">
                <a:srgbClr val="F6E7A6"/>
              </a:gs>
              <a:gs pos="100000">
                <a:srgbClr val="FEF99C"/>
              </a:gs>
            </a:gsLst>
            <a:lin ang="5400000" scaled="1"/>
            <a:tileRect/>
          </a:gradFill>
          <a:ln w="25400" cap="flat" cmpd="sng" algn="ctr">
            <a:noFill/>
            <a:prstDash val="solid"/>
          </a:ln>
          <a:effectLst>
            <a:outerShdw blurRad="317500" dist="38100" dir="8100000" sx="101000" sy="101000" algn="tr" rotWithShape="0">
              <a:prstClr val="black">
                <a:alpha val="70000"/>
              </a:prstClr>
            </a:outerShdw>
          </a:effectLst>
        </p:spPr>
        <p:txBody>
          <a:bodyPr lIns="47764" tIns="47764" rIns="47764" bIns="47764" anchor="ctr"/>
          <a:lstStyle/>
          <a:p>
            <a:pPr algn="ctr" defTabSz="955274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altLang="en-US" sz="23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Đô</a:t>
            </a:r>
            <a:r>
              <a:rPr lang="en-US" altLang="en-US" sz="23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n-US" altLang="en-US" sz="23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rê</a:t>
            </a:r>
            <a:r>
              <a:rPr lang="en-US" altLang="en-US" sz="23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-a-mon: </a:t>
            </a:r>
            <a:r>
              <a:rPr lang="en-US" altLang="en-US" sz="23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altLang="en-US" sz="23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3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bày</a:t>
            </a:r>
            <a:r>
              <a:rPr lang="en-US" altLang="en-US" sz="23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3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altLang="en-US" sz="23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3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đặc</a:t>
            </a:r>
            <a:r>
              <a:rPr lang="en-US" altLang="en-US" sz="23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3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altLang="en-US" sz="23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3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chung</a:t>
            </a:r>
            <a:r>
              <a:rPr lang="en-US" altLang="en-US" sz="23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3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3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3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altLang="en-US" sz="23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3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nghiệp</a:t>
            </a:r>
            <a:r>
              <a:rPr lang="en-US" altLang="en-US" sz="23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NB. </a:t>
            </a:r>
            <a:endParaRPr lang="en-US" altLang="en-US" sz="2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9">
            <a:extLst>
              <a:ext uri="{FF2B5EF4-FFF2-40B4-BE49-F238E27FC236}">
                <a16:creationId xmlns:a16="http://schemas.microsoft.com/office/drawing/2014/main" id="{AC0625FE-CBC6-4083-88B2-07AE59DF4A91}"/>
              </a:ext>
            </a:extLst>
          </p:cNvPr>
          <p:cNvSpPr/>
          <p:nvPr/>
        </p:nvSpPr>
        <p:spPr>
          <a:xfrm>
            <a:off x="399125" y="2212953"/>
            <a:ext cx="9540964" cy="916671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47764" tIns="47764" rIns="47764" bIns="47764" anchor="ctr"/>
          <a:lstStyle/>
          <a:p>
            <a:pPr algn="ctr" defTabSz="955274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altLang="en-US" sz="23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Xư</a:t>
            </a:r>
            <a:r>
              <a:rPr lang="en-US" altLang="en-US" sz="23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n-US" altLang="en-US" sz="23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</a:t>
            </a:r>
            <a:r>
              <a:rPr lang="en-US" altLang="en-US" sz="23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-ô: </a:t>
            </a:r>
            <a:r>
              <a:rPr lang="en-US" altLang="en-US" sz="2600" b="1" i="1" kern="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vi-VN" sz="2600" b="1" i="1" kern="0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rình </a:t>
            </a:r>
            <a:r>
              <a:rPr lang="vi-VN" sz="2600" b="1" i="1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 đặc điểm ngành công nghiệp </a:t>
            </a:r>
            <a:r>
              <a:rPr lang="en-US" sz="2600" b="1" i="1" kern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chế</a:t>
            </a:r>
            <a:r>
              <a:rPr lang="en-US" sz="2600" b="1" i="1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00" b="1" i="1" kern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vi-VN" sz="1800" i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altLang="en-US" sz="23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altLang="en-US" sz="2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9">
            <a:extLst>
              <a:ext uri="{FF2B5EF4-FFF2-40B4-BE49-F238E27FC236}">
                <a16:creationId xmlns:a16="http://schemas.microsoft.com/office/drawing/2014/main" id="{3FFC61C3-2B21-41F1-B945-F6FADF0577A4}"/>
              </a:ext>
            </a:extLst>
          </p:cNvPr>
          <p:cNvSpPr/>
          <p:nvPr/>
        </p:nvSpPr>
        <p:spPr>
          <a:xfrm>
            <a:off x="385313" y="3224347"/>
            <a:ext cx="9554775" cy="847504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solidFill>
            <a:schemeClr val="bg2"/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47764" tIns="47764" rIns="47764" bIns="47764" anchor="ctr"/>
          <a:lstStyle/>
          <a:p>
            <a:pPr algn="ctr" defTabSz="955274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altLang="en-US" sz="2300" b="1" i="1" kern="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Chai-an</a:t>
            </a:r>
            <a:r>
              <a:rPr lang="en-US" altLang="en-US" sz="23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altLang="en-US" sz="23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US" altLang="en-US" sz="2300" b="1" i="1" dirty="0" err="1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rình</a:t>
            </a:r>
            <a:r>
              <a:rPr lang="en-US" altLang="en-US" sz="2300" b="1" i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3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bày</a:t>
            </a:r>
            <a:r>
              <a:rPr lang="en-US" altLang="en-US" sz="23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3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đặc</a:t>
            </a:r>
            <a:r>
              <a:rPr lang="en-US" altLang="en-US" sz="23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3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altLang="en-US" sz="23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3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ngành</a:t>
            </a:r>
            <a:r>
              <a:rPr lang="en-US" altLang="en-US" sz="23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3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altLang="en-US" sz="23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3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nghiệp</a:t>
            </a:r>
            <a:r>
              <a:rPr lang="en-US" altLang="en-US" sz="23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3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altLang="en-US" sz="23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3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altLang="en-US" sz="23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lang="en-US" altLang="en-US" sz="23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altLang="en-US" sz="23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altLang="en-US" sz="2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9">
            <a:extLst>
              <a:ext uri="{FF2B5EF4-FFF2-40B4-BE49-F238E27FC236}">
                <a16:creationId xmlns:a16="http://schemas.microsoft.com/office/drawing/2014/main" id="{D05CB883-741B-4757-AF9D-ABDE673F455D}"/>
              </a:ext>
            </a:extLst>
          </p:cNvPr>
          <p:cNvSpPr/>
          <p:nvPr/>
        </p:nvSpPr>
        <p:spPr>
          <a:xfrm>
            <a:off x="371563" y="4317656"/>
            <a:ext cx="9554775" cy="852669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lIns="47764" tIns="47764" rIns="47764" bIns="47764" anchor="ctr"/>
          <a:lstStyle/>
          <a:p>
            <a:pPr algn="ctr" defTabSz="955274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altLang="en-US" sz="2300" b="1" i="1" kern="0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300" b="1" i="1" kern="0" dirty="0" err="1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Dẫn</a:t>
            </a:r>
            <a:r>
              <a:rPr lang="en-US" altLang="en-US" sz="2300" b="1" i="1" kern="0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300" b="1" i="1" kern="0" dirty="0" err="1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chương</a:t>
            </a:r>
            <a:r>
              <a:rPr lang="en-US" altLang="en-US" sz="2300" b="1" i="1" kern="0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300" b="1" i="1" kern="0" dirty="0" err="1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endParaRPr lang="en-US" altLang="en-US" sz="2300" b="1" kern="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9">
            <a:extLst>
              <a:ext uri="{FF2B5EF4-FFF2-40B4-BE49-F238E27FC236}">
                <a16:creationId xmlns:a16="http://schemas.microsoft.com/office/drawing/2014/main" id="{5DDCD459-81AA-41E0-A731-D582925C11E9}"/>
              </a:ext>
            </a:extLst>
          </p:cNvPr>
          <p:cNvSpPr/>
          <p:nvPr/>
        </p:nvSpPr>
        <p:spPr>
          <a:xfrm>
            <a:off x="343379" y="5385507"/>
            <a:ext cx="9596710" cy="920611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lIns="47764" tIns="47764" rIns="47764" bIns="47764" anchor="ctr"/>
          <a:lstStyle/>
          <a:p>
            <a:pPr algn="ctr" defTabSz="955274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altLang="en-US" sz="2300" b="1" i="1" kern="0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altLang="en-US" sz="2300" b="1" i="1" kern="0" dirty="0" err="1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altLang="en-US" sz="2300" b="1" i="1" kern="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300" b="1" i="1" kern="0" dirty="0" err="1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bốc</a:t>
            </a:r>
            <a:r>
              <a:rPr lang="en-US" altLang="en-US" sz="2300" b="1" i="1" kern="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300" b="1" i="1" kern="0" dirty="0" err="1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trúng</a:t>
            </a:r>
            <a:r>
              <a:rPr lang="en-US" altLang="en-US" sz="2300" b="1" i="1" kern="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300" b="1" i="1" kern="0" dirty="0" err="1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phiếu</a:t>
            </a:r>
            <a:r>
              <a:rPr lang="en-US" altLang="en-US" sz="2300" b="1" i="1" kern="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300" b="1" i="1" kern="0" dirty="0" err="1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trắng</a:t>
            </a:r>
            <a:r>
              <a:rPr lang="en-US" altLang="en-US" sz="2300" b="1" i="1" kern="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300" b="1" i="1" kern="0" dirty="0" err="1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300" b="1" i="1" kern="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300" b="1" i="1" kern="0" dirty="0" err="1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giám</a:t>
            </a:r>
            <a:r>
              <a:rPr lang="en-US" altLang="en-US" sz="2300" b="1" i="1" kern="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300" b="1" i="1" kern="0" dirty="0" err="1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khảo</a:t>
            </a:r>
            <a:r>
              <a:rPr lang="en-US" altLang="en-US" sz="2300" b="1" i="1" kern="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300" b="1" i="1" kern="0" dirty="0" err="1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altLang="en-US" sz="2300" b="1" i="1" kern="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300" b="1" i="1" kern="0" dirty="0" err="1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2300" b="1" i="1" kern="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300" b="1" i="1" kern="0" dirty="0" err="1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altLang="en-US" sz="2300" b="1" i="1" kern="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300" b="1" i="1" kern="0" dirty="0" err="1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phản</a:t>
            </a:r>
            <a:r>
              <a:rPr lang="en-US" altLang="en-US" sz="2300" b="1" i="1" kern="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300" b="1" i="1" kern="0" dirty="0" err="1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biện</a:t>
            </a:r>
            <a:r>
              <a:rPr lang="en-US" altLang="en-US" sz="2300" b="1" i="1" kern="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300" b="1" i="1" kern="0" dirty="0" err="1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altLang="en-US" sz="2300" b="1" i="1" kern="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300" b="1" i="1" kern="0" dirty="0" err="1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en-US" altLang="en-US" sz="2300" b="1" i="1" kern="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300" b="1" i="1" kern="0" dirty="0" err="1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chấm</a:t>
            </a:r>
            <a:r>
              <a:rPr lang="en-US" altLang="en-US" sz="2300" b="1" i="1" kern="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300" b="1" i="1" kern="0" dirty="0" err="1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300" b="1" i="1" kern="0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altLang="en-US" sz="2300" b="1" kern="0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2" descr="mother_goose_reading__a_hc">
            <a:extLst>
              <a:ext uri="{FF2B5EF4-FFF2-40B4-BE49-F238E27FC236}">
                <a16:creationId xmlns:a16="http://schemas.microsoft.com/office/drawing/2014/main" id="{6CB2517B-12E7-40CB-A127-9F10BD50DE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031" y="3509397"/>
            <a:ext cx="4090413" cy="3086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58CD0BB-9523-4A15-AA6D-A0F82525A4DB}"/>
              </a:ext>
            </a:extLst>
          </p:cNvPr>
          <p:cNvSpPr txBox="1"/>
          <p:nvPr/>
        </p:nvSpPr>
        <p:spPr>
          <a:xfrm>
            <a:off x="10046531" y="20300"/>
            <a:ext cx="2687412" cy="484214"/>
          </a:xfrm>
          <a:prstGeom prst="rect">
            <a:avLst/>
          </a:prstGeom>
          <a:noFill/>
        </p:spPr>
        <p:txBody>
          <a:bodyPr wrap="square" lIns="95527" tIns="47764" rIns="95527" bIns="47764" rtlCol="0">
            <a:spAutoFit/>
          </a:bodyPr>
          <a:lstStyle/>
          <a:p>
            <a:pPr algn="ctr" defTabSz="955274">
              <a:defRPr/>
            </a:pPr>
            <a:r>
              <a:rPr lang="en-US" sz="25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25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5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endParaRPr lang="en-US" sz="25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25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E178518-5EC5-434A-97EC-8620CBCCD1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2059759"/>
              </p:ext>
            </p:extLst>
          </p:nvPr>
        </p:nvGraphicFramePr>
        <p:xfrm>
          <a:off x="283060" y="1920081"/>
          <a:ext cx="5233502" cy="4282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EDBDF4E-8169-4083-9950-F9067E9AD5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4918163"/>
              </p:ext>
            </p:extLst>
          </p:nvPr>
        </p:nvGraphicFramePr>
        <p:xfrm>
          <a:off x="6583362" y="86743"/>
          <a:ext cx="5867400" cy="5999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700D011-46F9-498A-98E8-EF3C6A810FF6}"/>
              </a:ext>
            </a:extLst>
          </p:cNvPr>
          <p:cNvSpPr txBox="1"/>
          <p:nvPr/>
        </p:nvSpPr>
        <p:spPr>
          <a:xfrm>
            <a:off x="338930" y="686821"/>
            <a:ext cx="5622362" cy="465793"/>
          </a:xfrm>
          <a:prstGeom prst="rect">
            <a:avLst/>
          </a:prstGeom>
          <a:noFill/>
        </p:spPr>
        <p:txBody>
          <a:bodyPr wrap="square" lIns="95527" tIns="47764" rIns="95527" bIns="47764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II. CÁC NGÀNH KINH TẾ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B8D38B-AC6E-4E4C-9D8A-748E6D02AB21}"/>
              </a:ext>
            </a:extLst>
          </p:cNvPr>
          <p:cNvSpPr txBox="1"/>
          <p:nvPr/>
        </p:nvSpPr>
        <p:spPr>
          <a:xfrm>
            <a:off x="97195" y="1008563"/>
            <a:ext cx="3793523" cy="465793"/>
          </a:xfrm>
          <a:prstGeom prst="rect">
            <a:avLst/>
          </a:prstGeom>
          <a:noFill/>
        </p:spPr>
        <p:txBody>
          <a:bodyPr wrap="square" lIns="95527" tIns="47764" rIns="95527" bIns="47764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2. </a:t>
            </a:r>
            <a:r>
              <a:rPr lang="en-US" sz="24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nghiệp</a:t>
            </a:r>
            <a:endParaRPr lang="en-US" sz="24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108950" y="-40509"/>
            <a:ext cx="2416428" cy="773583"/>
            <a:chOff x="5507432" y="3371212"/>
            <a:chExt cx="3674668" cy="1891126"/>
          </a:xfrm>
        </p:grpSpPr>
        <p:grpSp>
          <p:nvGrpSpPr>
            <p:cNvPr id="10" name="组合 1483"/>
            <p:cNvGrpSpPr/>
            <p:nvPr/>
          </p:nvGrpSpPr>
          <p:grpSpPr>
            <a:xfrm>
              <a:off x="5507432" y="3371212"/>
              <a:ext cx="3674668" cy="1857615"/>
              <a:chOff x="28079" y="1041053"/>
              <a:chExt cx="7035801" cy="4572000"/>
            </a:xfrm>
          </p:grpSpPr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28079" y="1041053"/>
                <a:ext cx="7035801" cy="4572000"/>
              </a:xfrm>
              <a:custGeom>
                <a:avLst/>
                <a:gdLst>
                  <a:gd name="T0" fmla="*/ 929 w 1660"/>
                  <a:gd name="T1" fmla="*/ 1077 h 1077"/>
                  <a:gd name="T2" fmla="*/ 867 w 1660"/>
                  <a:gd name="T3" fmla="*/ 1073 h 1077"/>
                  <a:gd name="T4" fmla="*/ 763 w 1660"/>
                  <a:gd name="T5" fmla="*/ 1036 h 1077"/>
                  <a:gd name="T6" fmla="*/ 674 w 1660"/>
                  <a:gd name="T7" fmla="*/ 987 h 1077"/>
                  <a:gd name="T8" fmla="*/ 601 w 1660"/>
                  <a:gd name="T9" fmla="*/ 1022 h 1077"/>
                  <a:gd name="T10" fmla="*/ 526 w 1660"/>
                  <a:gd name="T11" fmla="*/ 1033 h 1077"/>
                  <a:gd name="T12" fmla="*/ 522 w 1660"/>
                  <a:gd name="T13" fmla="*/ 1033 h 1077"/>
                  <a:gd name="T14" fmla="*/ 328 w 1660"/>
                  <a:gd name="T15" fmla="*/ 957 h 1077"/>
                  <a:gd name="T16" fmla="*/ 245 w 1660"/>
                  <a:gd name="T17" fmla="*/ 821 h 1077"/>
                  <a:gd name="T18" fmla="*/ 245 w 1660"/>
                  <a:gd name="T19" fmla="*/ 816 h 1077"/>
                  <a:gd name="T20" fmla="*/ 228 w 1660"/>
                  <a:gd name="T21" fmla="*/ 816 h 1077"/>
                  <a:gd name="T22" fmla="*/ 16 w 1660"/>
                  <a:gd name="T23" fmla="*/ 673 h 1077"/>
                  <a:gd name="T24" fmla="*/ 31 w 1660"/>
                  <a:gd name="T25" fmla="*/ 526 h 1077"/>
                  <a:gd name="T26" fmla="*/ 112 w 1660"/>
                  <a:gd name="T27" fmla="*/ 440 h 1077"/>
                  <a:gd name="T28" fmla="*/ 100 w 1660"/>
                  <a:gd name="T29" fmla="*/ 272 h 1077"/>
                  <a:gd name="T30" fmla="*/ 219 w 1660"/>
                  <a:gd name="T31" fmla="*/ 167 h 1077"/>
                  <a:gd name="T32" fmla="*/ 271 w 1660"/>
                  <a:gd name="T33" fmla="*/ 162 h 1077"/>
                  <a:gd name="T34" fmla="*/ 336 w 1660"/>
                  <a:gd name="T35" fmla="*/ 169 h 1077"/>
                  <a:gd name="T36" fmla="*/ 360 w 1660"/>
                  <a:gd name="T37" fmla="*/ 109 h 1077"/>
                  <a:gd name="T38" fmla="*/ 603 w 1660"/>
                  <a:gd name="T39" fmla="*/ 0 h 1077"/>
                  <a:gd name="T40" fmla="*/ 613 w 1660"/>
                  <a:gd name="T41" fmla="*/ 0 h 1077"/>
                  <a:gd name="T42" fmla="*/ 831 w 1660"/>
                  <a:gd name="T43" fmla="*/ 112 h 1077"/>
                  <a:gd name="T44" fmla="*/ 863 w 1660"/>
                  <a:gd name="T45" fmla="*/ 196 h 1077"/>
                  <a:gd name="T46" fmla="*/ 878 w 1660"/>
                  <a:gd name="T47" fmla="*/ 195 h 1077"/>
                  <a:gd name="T48" fmla="*/ 933 w 1660"/>
                  <a:gd name="T49" fmla="*/ 208 h 1077"/>
                  <a:gd name="T50" fmla="*/ 973 w 1660"/>
                  <a:gd name="T51" fmla="*/ 136 h 1077"/>
                  <a:gd name="T52" fmla="*/ 1251 w 1660"/>
                  <a:gd name="T53" fmla="*/ 33 h 1077"/>
                  <a:gd name="T54" fmla="*/ 1287 w 1660"/>
                  <a:gd name="T55" fmla="*/ 35 h 1077"/>
                  <a:gd name="T56" fmla="*/ 1455 w 1660"/>
                  <a:gd name="T57" fmla="*/ 129 h 1077"/>
                  <a:gd name="T58" fmla="*/ 1513 w 1660"/>
                  <a:gd name="T59" fmla="*/ 253 h 1077"/>
                  <a:gd name="T60" fmla="*/ 1619 w 1660"/>
                  <a:gd name="T61" fmla="*/ 370 h 1077"/>
                  <a:gd name="T62" fmla="*/ 1606 w 1660"/>
                  <a:gd name="T63" fmla="*/ 443 h 1077"/>
                  <a:gd name="T64" fmla="*/ 1618 w 1660"/>
                  <a:gd name="T65" fmla="*/ 456 h 1077"/>
                  <a:gd name="T66" fmla="*/ 1648 w 1660"/>
                  <a:gd name="T67" fmla="*/ 660 h 1077"/>
                  <a:gd name="T68" fmla="*/ 1408 w 1660"/>
                  <a:gd name="T69" fmla="*/ 814 h 1077"/>
                  <a:gd name="T70" fmla="*/ 1320 w 1660"/>
                  <a:gd name="T71" fmla="*/ 807 h 1077"/>
                  <a:gd name="T72" fmla="*/ 1122 w 1660"/>
                  <a:gd name="T73" fmla="*/ 1038 h 1077"/>
                  <a:gd name="T74" fmla="*/ 929 w 1660"/>
                  <a:gd name="T75" fmla="*/ 1077 h 10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60" h="1077">
                    <a:moveTo>
                      <a:pt x="929" y="1077"/>
                    </a:moveTo>
                    <a:cubicBezTo>
                      <a:pt x="908" y="1077"/>
                      <a:pt x="887" y="1075"/>
                      <a:pt x="867" y="1073"/>
                    </a:cubicBezTo>
                    <a:cubicBezTo>
                      <a:pt x="853" y="1071"/>
                      <a:pt x="804" y="1053"/>
                      <a:pt x="763" y="1036"/>
                    </a:cubicBezTo>
                    <a:cubicBezTo>
                      <a:pt x="717" y="1016"/>
                      <a:pt x="690" y="1000"/>
                      <a:pt x="674" y="987"/>
                    </a:cubicBezTo>
                    <a:cubicBezTo>
                      <a:pt x="653" y="1003"/>
                      <a:pt x="629" y="1014"/>
                      <a:pt x="601" y="1022"/>
                    </a:cubicBezTo>
                    <a:cubicBezTo>
                      <a:pt x="578" y="1029"/>
                      <a:pt x="553" y="1032"/>
                      <a:pt x="526" y="1033"/>
                    </a:cubicBezTo>
                    <a:cubicBezTo>
                      <a:pt x="525" y="1033"/>
                      <a:pt x="523" y="1033"/>
                      <a:pt x="522" y="1033"/>
                    </a:cubicBezTo>
                    <a:cubicBezTo>
                      <a:pt x="457" y="1033"/>
                      <a:pt x="385" y="1004"/>
                      <a:pt x="328" y="957"/>
                    </a:cubicBezTo>
                    <a:cubicBezTo>
                      <a:pt x="299" y="933"/>
                      <a:pt x="250" y="877"/>
                      <a:pt x="245" y="821"/>
                    </a:cubicBezTo>
                    <a:cubicBezTo>
                      <a:pt x="245" y="819"/>
                      <a:pt x="245" y="817"/>
                      <a:pt x="245" y="816"/>
                    </a:cubicBezTo>
                    <a:cubicBezTo>
                      <a:pt x="239" y="816"/>
                      <a:pt x="234" y="816"/>
                      <a:pt x="228" y="816"/>
                    </a:cubicBezTo>
                    <a:cubicBezTo>
                      <a:pt x="127" y="816"/>
                      <a:pt x="46" y="761"/>
                      <a:pt x="16" y="673"/>
                    </a:cubicBezTo>
                    <a:cubicBezTo>
                      <a:pt x="0" y="628"/>
                      <a:pt x="5" y="574"/>
                      <a:pt x="31" y="526"/>
                    </a:cubicBezTo>
                    <a:cubicBezTo>
                      <a:pt x="50" y="488"/>
                      <a:pt x="79" y="458"/>
                      <a:pt x="112" y="440"/>
                    </a:cubicBezTo>
                    <a:cubicBezTo>
                      <a:pt x="86" y="384"/>
                      <a:pt x="81" y="323"/>
                      <a:pt x="100" y="272"/>
                    </a:cubicBezTo>
                    <a:cubicBezTo>
                      <a:pt x="120" y="221"/>
                      <a:pt x="162" y="184"/>
                      <a:pt x="219" y="167"/>
                    </a:cubicBezTo>
                    <a:cubicBezTo>
                      <a:pt x="236" y="162"/>
                      <a:pt x="259" y="162"/>
                      <a:pt x="271" y="162"/>
                    </a:cubicBezTo>
                    <a:cubicBezTo>
                      <a:pt x="286" y="162"/>
                      <a:pt x="311" y="163"/>
                      <a:pt x="336" y="169"/>
                    </a:cubicBezTo>
                    <a:cubicBezTo>
                      <a:pt x="339" y="148"/>
                      <a:pt x="347" y="128"/>
                      <a:pt x="360" y="109"/>
                    </a:cubicBezTo>
                    <a:cubicBezTo>
                      <a:pt x="409" y="38"/>
                      <a:pt x="522" y="0"/>
                      <a:pt x="603" y="0"/>
                    </a:cubicBezTo>
                    <a:cubicBezTo>
                      <a:pt x="607" y="0"/>
                      <a:pt x="610" y="0"/>
                      <a:pt x="613" y="0"/>
                    </a:cubicBezTo>
                    <a:cubicBezTo>
                      <a:pt x="681" y="3"/>
                      <a:pt x="779" y="39"/>
                      <a:pt x="831" y="112"/>
                    </a:cubicBezTo>
                    <a:cubicBezTo>
                      <a:pt x="850" y="139"/>
                      <a:pt x="861" y="167"/>
                      <a:pt x="863" y="196"/>
                    </a:cubicBezTo>
                    <a:cubicBezTo>
                      <a:pt x="868" y="196"/>
                      <a:pt x="873" y="195"/>
                      <a:pt x="878" y="195"/>
                    </a:cubicBezTo>
                    <a:cubicBezTo>
                      <a:pt x="897" y="195"/>
                      <a:pt x="916" y="200"/>
                      <a:pt x="933" y="208"/>
                    </a:cubicBezTo>
                    <a:cubicBezTo>
                      <a:pt x="940" y="182"/>
                      <a:pt x="954" y="158"/>
                      <a:pt x="973" y="136"/>
                    </a:cubicBezTo>
                    <a:cubicBezTo>
                      <a:pt x="1040" y="60"/>
                      <a:pt x="1165" y="33"/>
                      <a:pt x="1251" y="33"/>
                    </a:cubicBezTo>
                    <a:cubicBezTo>
                      <a:pt x="1263" y="33"/>
                      <a:pt x="1275" y="34"/>
                      <a:pt x="1287" y="35"/>
                    </a:cubicBezTo>
                    <a:cubicBezTo>
                      <a:pt x="1360" y="42"/>
                      <a:pt x="1409" y="69"/>
                      <a:pt x="1455" y="129"/>
                    </a:cubicBezTo>
                    <a:cubicBezTo>
                      <a:pt x="1488" y="171"/>
                      <a:pt x="1508" y="212"/>
                      <a:pt x="1513" y="253"/>
                    </a:cubicBezTo>
                    <a:cubicBezTo>
                      <a:pt x="1571" y="260"/>
                      <a:pt x="1612" y="316"/>
                      <a:pt x="1619" y="370"/>
                    </a:cubicBezTo>
                    <a:cubicBezTo>
                      <a:pt x="1623" y="397"/>
                      <a:pt x="1618" y="423"/>
                      <a:pt x="1606" y="443"/>
                    </a:cubicBezTo>
                    <a:cubicBezTo>
                      <a:pt x="1610" y="447"/>
                      <a:pt x="1614" y="451"/>
                      <a:pt x="1618" y="456"/>
                    </a:cubicBezTo>
                    <a:cubicBezTo>
                      <a:pt x="1660" y="512"/>
                      <a:pt x="1658" y="624"/>
                      <a:pt x="1648" y="660"/>
                    </a:cubicBezTo>
                    <a:cubicBezTo>
                      <a:pt x="1628" y="731"/>
                      <a:pt x="1570" y="814"/>
                      <a:pt x="1408" y="814"/>
                    </a:cubicBezTo>
                    <a:cubicBezTo>
                      <a:pt x="1381" y="814"/>
                      <a:pt x="1351" y="812"/>
                      <a:pt x="1320" y="807"/>
                    </a:cubicBezTo>
                    <a:cubicBezTo>
                      <a:pt x="1288" y="919"/>
                      <a:pt x="1222" y="997"/>
                      <a:pt x="1122" y="1038"/>
                    </a:cubicBezTo>
                    <a:cubicBezTo>
                      <a:pt x="1062" y="1063"/>
                      <a:pt x="996" y="1077"/>
                      <a:pt x="929" y="1077"/>
                    </a:cubicBezTo>
                    <a:close/>
                  </a:path>
                </a:pathLst>
              </a:custGeom>
              <a:solidFill>
                <a:srgbClr val="FF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6699" tIns="43349" rIns="86699" bIns="4334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1pPr>
                <a:lvl2pPr marL="608330" indent="-151130"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2pPr>
                <a:lvl3pPr marL="1217930" indent="-303530"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3pPr>
                <a:lvl4pPr marL="1827530" indent="-455930"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4pPr>
                <a:lvl5pPr marL="2437130" indent="-608330"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9pPr>
              </a:lstStyle>
              <a:p>
                <a:pPr defTabSz="874312">
                  <a:defRPr/>
                </a:pPr>
                <a:endParaRPr lang="zh-CN" altLang="en-US" sz="1700">
                  <a:solidFill>
                    <a:prstClr val="black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13" name="Freeform 12"/>
              <p:cNvSpPr>
                <a:spLocks noEditPoints="1"/>
              </p:cNvSpPr>
              <p:nvPr/>
            </p:nvSpPr>
            <p:spPr bwMode="auto">
              <a:xfrm>
                <a:off x="185240" y="1168054"/>
                <a:ext cx="6726237" cy="4317998"/>
              </a:xfrm>
              <a:custGeom>
                <a:avLst/>
                <a:gdLst>
                  <a:gd name="T0" fmla="*/ 607 w 1587"/>
                  <a:gd name="T1" fmla="*/ 941 h 1017"/>
                  <a:gd name="T2" fmla="*/ 647 w 1587"/>
                  <a:gd name="T3" fmla="*/ 905 h 1017"/>
                  <a:gd name="T4" fmla="*/ 685 w 1587"/>
                  <a:gd name="T5" fmla="*/ 947 h 1017"/>
                  <a:gd name="T6" fmla="*/ 765 w 1587"/>
                  <a:gd name="T7" fmla="*/ 989 h 1017"/>
                  <a:gd name="T8" fmla="*/ 834 w 1587"/>
                  <a:gd name="T9" fmla="*/ 1010 h 1017"/>
                  <a:gd name="T10" fmla="*/ 941 w 1587"/>
                  <a:gd name="T11" fmla="*/ 1009 h 1017"/>
                  <a:gd name="T12" fmla="*/ 1003 w 1587"/>
                  <a:gd name="T13" fmla="*/ 1001 h 1017"/>
                  <a:gd name="T14" fmla="*/ 1070 w 1587"/>
                  <a:gd name="T15" fmla="*/ 980 h 1017"/>
                  <a:gd name="T16" fmla="*/ 1136 w 1587"/>
                  <a:gd name="T17" fmla="*/ 940 h 1017"/>
                  <a:gd name="T18" fmla="*/ 1202 w 1587"/>
                  <a:gd name="T19" fmla="*/ 880 h 1017"/>
                  <a:gd name="T20" fmla="*/ 1236 w 1587"/>
                  <a:gd name="T21" fmla="*/ 815 h 1017"/>
                  <a:gd name="T22" fmla="*/ 1288 w 1587"/>
                  <a:gd name="T23" fmla="*/ 742 h 1017"/>
                  <a:gd name="T24" fmla="*/ 1349 w 1587"/>
                  <a:gd name="T25" fmla="*/ 751 h 1017"/>
                  <a:gd name="T26" fmla="*/ 1421 w 1587"/>
                  <a:gd name="T27" fmla="*/ 746 h 1017"/>
                  <a:gd name="T28" fmla="*/ 1492 w 1587"/>
                  <a:gd name="T29" fmla="*/ 725 h 1017"/>
                  <a:gd name="T30" fmla="*/ 1562 w 1587"/>
                  <a:gd name="T31" fmla="*/ 670 h 1017"/>
                  <a:gd name="T32" fmla="*/ 1582 w 1587"/>
                  <a:gd name="T33" fmla="*/ 583 h 1017"/>
                  <a:gd name="T34" fmla="*/ 1581 w 1587"/>
                  <a:gd name="T35" fmla="*/ 521 h 1017"/>
                  <a:gd name="T36" fmla="*/ 1561 w 1587"/>
                  <a:gd name="T37" fmla="*/ 451 h 1017"/>
                  <a:gd name="T38" fmla="*/ 1496 w 1587"/>
                  <a:gd name="T39" fmla="*/ 427 h 1017"/>
                  <a:gd name="T40" fmla="*/ 1548 w 1587"/>
                  <a:gd name="T41" fmla="*/ 358 h 1017"/>
                  <a:gd name="T42" fmla="*/ 1537 w 1587"/>
                  <a:gd name="T43" fmla="*/ 299 h 1017"/>
                  <a:gd name="T44" fmla="*/ 1477 w 1587"/>
                  <a:gd name="T45" fmla="*/ 259 h 1017"/>
                  <a:gd name="T46" fmla="*/ 1448 w 1587"/>
                  <a:gd name="T47" fmla="*/ 244 h 1017"/>
                  <a:gd name="T48" fmla="*/ 1428 w 1587"/>
                  <a:gd name="T49" fmla="*/ 175 h 1017"/>
                  <a:gd name="T50" fmla="*/ 1384 w 1587"/>
                  <a:gd name="T51" fmla="*/ 108 h 1017"/>
                  <a:gd name="T52" fmla="*/ 1331 w 1587"/>
                  <a:gd name="T53" fmla="*/ 59 h 1017"/>
                  <a:gd name="T54" fmla="*/ 1243 w 1587"/>
                  <a:gd name="T55" fmla="*/ 39 h 1017"/>
                  <a:gd name="T56" fmla="*/ 1169 w 1587"/>
                  <a:gd name="T57" fmla="*/ 41 h 1017"/>
                  <a:gd name="T58" fmla="*/ 1080 w 1587"/>
                  <a:gd name="T59" fmla="*/ 54 h 1017"/>
                  <a:gd name="T60" fmla="*/ 1014 w 1587"/>
                  <a:gd name="T61" fmla="*/ 85 h 1017"/>
                  <a:gd name="T62" fmla="*/ 940 w 1587"/>
                  <a:gd name="T63" fmla="*/ 160 h 1017"/>
                  <a:gd name="T64" fmla="*/ 922 w 1587"/>
                  <a:gd name="T65" fmla="*/ 219 h 1017"/>
                  <a:gd name="T66" fmla="*/ 906 w 1587"/>
                  <a:gd name="T67" fmla="*/ 219 h 1017"/>
                  <a:gd name="T68" fmla="*/ 837 w 1587"/>
                  <a:gd name="T69" fmla="*/ 198 h 1017"/>
                  <a:gd name="T70" fmla="*/ 791 w 1587"/>
                  <a:gd name="T71" fmla="*/ 166 h 1017"/>
                  <a:gd name="T72" fmla="*/ 783 w 1587"/>
                  <a:gd name="T73" fmla="*/ 122 h 1017"/>
                  <a:gd name="T74" fmla="*/ 720 w 1587"/>
                  <a:gd name="T75" fmla="*/ 58 h 1017"/>
                  <a:gd name="T76" fmla="*/ 655 w 1587"/>
                  <a:gd name="T77" fmla="*/ 23 h 1017"/>
                  <a:gd name="T78" fmla="*/ 583 w 1587"/>
                  <a:gd name="T79" fmla="*/ 1 h 1017"/>
                  <a:gd name="T80" fmla="*/ 480 w 1587"/>
                  <a:gd name="T81" fmla="*/ 19 h 1017"/>
                  <a:gd name="T82" fmla="*/ 421 w 1587"/>
                  <a:gd name="T83" fmla="*/ 39 h 1017"/>
                  <a:gd name="T84" fmla="*/ 361 w 1587"/>
                  <a:gd name="T85" fmla="*/ 80 h 1017"/>
                  <a:gd name="T86" fmla="*/ 332 w 1587"/>
                  <a:gd name="T87" fmla="*/ 162 h 1017"/>
                  <a:gd name="T88" fmla="*/ 334 w 1587"/>
                  <a:gd name="T89" fmla="*/ 194 h 1017"/>
                  <a:gd name="T90" fmla="*/ 269 w 1587"/>
                  <a:gd name="T91" fmla="*/ 164 h 1017"/>
                  <a:gd name="T92" fmla="*/ 195 w 1587"/>
                  <a:gd name="T93" fmla="*/ 170 h 1017"/>
                  <a:gd name="T94" fmla="*/ 116 w 1587"/>
                  <a:gd name="T95" fmla="*/ 211 h 1017"/>
                  <a:gd name="T96" fmla="*/ 87 w 1587"/>
                  <a:gd name="T97" fmla="*/ 278 h 1017"/>
                  <a:gd name="T98" fmla="*/ 101 w 1587"/>
                  <a:gd name="T99" fmla="*/ 382 h 1017"/>
                  <a:gd name="T100" fmla="*/ 118 w 1587"/>
                  <a:gd name="T101" fmla="*/ 421 h 1017"/>
                  <a:gd name="T102" fmla="*/ 57 w 1587"/>
                  <a:gd name="T103" fmla="*/ 460 h 1017"/>
                  <a:gd name="T104" fmla="*/ 18 w 1587"/>
                  <a:gd name="T105" fmla="*/ 521 h 1017"/>
                  <a:gd name="T106" fmla="*/ 2 w 1587"/>
                  <a:gd name="T107" fmla="*/ 599 h 1017"/>
                  <a:gd name="T108" fmla="*/ 23 w 1587"/>
                  <a:gd name="T109" fmla="*/ 668 h 1017"/>
                  <a:gd name="T110" fmla="*/ 91 w 1587"/>
                  <a:gd name="T111" fmla="*/ 726 h 1017"/>
                  <a:gd name="T112" fmla="*/ 161 w 1587"/>
                  <a:gd name="T113" fmla="*/ 749 h 1017"/>
                  <a:gd name="T114" fmla="*/ 250 w 1587"/>
                  <a:gd name="T115" fmla="*/ 749 h 1017"/>
                  <a:gd name="T116" fmla="*/ 253 w 1587"/>
                  <a:gd name="T117" fmla="*/ 824 h 1017"/>
                  <a:gd name="T118" fmla="*/ 286 w 1587"/>
                  <a:gd name="T119" fmla="*/ 876 h 1017"/>
                  <a:gd name="T120" fmla="*/ 340 w 1587"/>
                  <a:gd name="T121" fmla="*/ 925 h 1017"/>
                  <a:gd name="T122" fmla="*/ 423 w 1587"/>
                  <a:gd name="T123" fmla="*/ 959 h 1017"/>
                  <a:gd name="T124" fmla="*/ 485 w 1587"/>
                  <a:gd name="T125" fmla="*/ 973 h 10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587" h="1017">
                    <a:moveTo>
                      <a:pt x="555" y="958"/>
                    </a:moveTo>
                    <a:cubicBezTo>
                      <a:pt x="550" y="960"/>
                      <a:pt x="545" y="961"/>
                      <a:pt x="540" y="962"/>
                    </a:cubicBezTo>
                    <a:cubicBezTo>
                      <a:pt x="539" y="962"/>
                      <a:pt x="538" y="963"/>
                      <a:pt x="539" y="965"/>
                    </a:cubicBezTo>
                    <a:cubicBezTo>
                      <a:pt x="539" y="966"/>
                      <a:pt x="540" y="967"/>
                      <a:pt x="542" y="967"/>
                    </a:cubicBezTo>
                    <a:cubicBezTo>
                      <a:pt x="546" y="966"/>
                      <a:pt x="551" y="965"/>
                      <a:pt x="556" y="963"/>
                    </a:cubicBezTo>
                    <a:cubicBezTo>
                      <a:pt x="558" y="963"/>
                      <a:pt x="558" y="961"/>
                      <a:pt x="558" y="960"/>
                    </a:cubicBezTo>
                    <a:cubicBezTo>
                      <a:pt x="558" y="959"/>
                      <a:pt x="556" y="958"/>
                      <a:pt x="555" y="958"/>
                    </a:cubicBezTo>
                    <a:close/>
                    <a:moveTo>
                      <a:pt x="578" y="950"/>
                    </a:moveTo>
                    <a:cubicBezTo>
                      <a:pt x="573" y="952"/>
                      <a:pt x="569" y="954"/>
                      <a:pt x="564" y="956"/>
                    </a:cubicBezTo>
                    <a:cubicBezTo>
                      <a:pt x="563" y="956"/>
                      <a:pt x="562" y="957"/>
                      <a:pt x="563" y="959"/>
                    </a:cubicBezTo>
                    <a:cubicBezTo>
                      <a:pt x="563" y="960"/>
                      <a:pt x="564" y="961"/>
                      <a:pt x="566" y="960"/>
                    </a:cubicBezTo>
                    <a:cubicBezTo>
                      <a:pt x="571" y="959"/>
                      <a:pt x="575" y="957"/>
                      <a:pt x="580" y="955"/>
                    </a:cubicBezTo>
                    <a:cubicBezTo>
                      <a:pt x="581" y="955"/>
                      <a:pt x="582" y="953"/>
                      <a:pt x="581" y="952"/>
                    </a:cubicBezTo>
                    <a:cubicBezTo>
                      <a:pt x="581" y="950"/>
                      <a:pt x="579" y="950"/>
                      <a:pt x="578" y="950"/>
                    </a:cubicBezTo>
                    <a:close/>
                    <a:moveTo>
                      <a:pt x="604" y="937"/>
                    </a:moveTo>
                    <a:cubicBezTo>
                      <a:pt x="600" y="940"/>
                      <a:pt x="596" y="942"/>
                      <a:pt x="591" y="944"/>
                    </a:cubicBezTo>
                    <a:cubicBezTo>
                      <a:pt x="590" y="945"/>
                      <a:pt x="590" y="946"/>
                      <a:pt x="590" y="948"/>
                    </a:cubicBezTo>
                    <a:cubicBezTo>
                      <a:pt x="591" y="949"/>
                      <a:pt x="593" y="949"/>
                      <a:pt x="594" y="949"/>
                    </a:cubicBezTo>
                    <a:cubicBezTo>
                      <a:pt x="598" y="946"/>
                      <a:pt x="603" y="944"/>
                      <a:pt x="607" y="941"/>
                    </a:cubicBezTo>
                    <a:cubicBezTo>
                      <a:pt x="608" y="940"/>
                      <a:pt x="608" y="939"/>
                      <a:pt x="608" y="938"/>
                    </a:cubicBezTo>
                    <a:cubicBezTo>
                      <a:pt x="607" y="937"/>
                      <a:pt x="605" y="936"/>
                      <a:pt x="604" y="937"/>
                    </a:cubicBezTo>
                    <a:close/>
                    <a:moveTo>
                      <a:pt x="628" y="919"/>
                    </a:moveTo>
                    <a:cubicBezTo>
                      <a:pt x="624" y="922"/>
                      <a:pt x="620" y="925"/>
                      <a:pt x="616" y="928"/>
                    </a:cubicBezTo>
                    <a:cubicBezTo>
                      <a:pt x="615" y="929"/>
                      <a:pt x="615" y="931"/>
                      <a:pt x="616" y="932"/>
                    </a:cubicBezTo>
                    <a:cubicBezTo>
                      <a:pt x="617" y="933"/>
                      <a:pt x="618" y="933"/>
                      <a:pt x="619" y="932"/>
                    </a:cubicBezTo>
                    <a:cubicBezTo>
                      <a:pt x="623" y="929"/>
                      <a:pt x="627" y="926"/>
                      <a:pt x="631" y="922"/>
                    </a:cubicBezTo>
                    <a:cubicBezTo>
                      <a:pt x="632" y="921"/>
                      <a:pt x="632" y="920"/>
                      <a:pt x="631" y="919"/>
                    </a:cubicBezTo>
                    <a:cubicBezTo>
                      <a:pt x="630" y="918"/>
                      <a:pt x="629" y="918"/>
                      <a:pt x="628" y="919"/>
                    </a:cubicBezTo>
                    <a:close/>
                    <a:moveTo>
                      <a:pt x="645" y="909"/>
                    </a:moveTo>
                    <a:cubicBezTo>
                      <a:pt x="645" y="908"/>
                      <a:pt x="646" y="906"/>
                      <a:pt x="647" y="905"/>
                    </a:cubicBezTo>
                    <a:cubicBezTo>
                      <a:pt x="647" y="904"/>
                      <a:pt x="647" y="903"/>
                      <a:pt x="647" y="903"/>
                    </a:cubicBezTo>
                    <a:cubicBezTo>
                      <a:pt x="647" y="902"/>
                      <a:pt x="647" y="901"/>
                      <a:pt x="646" y="901"/>
                    </a:cubicBezTo>
                    <a:cubicBezTo>
                      <a:pt x="646" y="901"/>
                      <a:pt x="645" y="900"/>
                      <a:pt x="644" y="901"/>
                    </a:cubicBezTo>
                    <a:cubicBezTo>
                      <a:pt x="644" y="901"/>
                      <a:pt x="643" y="901"/>
                      <a:pt x="643" y="902"/>
                    </a:cubicBezTo>
                    <a:cubicBezTo>
                      <a:pt x="641" y="904"/>
                      <a:pt x="639" y="906"/>
                      <a:pt x="638" y="908"/>
                    </a:cubicBezTo>
                    <a:cubicBezTo>
                      <a:pt x="637" y="909"/>
                      <a:pt x="637" y="911"/>
                      <a:pt x="638" y="912"/>
                    </a:cubicBezTo>
                    <a:cubicBezTo>
                      <a:pt x="639" y="913"/>
                      <a:pt x="641" y="912"/>
                      <a:pt x="641" y="911"/>
                    </a:cubicBezTo>
                    <a:cubicBezTo>
                      <a:pt x="643" y="909"/>
                      <a:pt x="645" y="907"/>
                      <a:pt x="647" y="905"/>
                    </a:cubicBezTo>
                    <a:cubicBezTo>
                      <a:pt x="648" y="903"/>
                      <a:pt x="647" y="902"/>
                      <a:pt x="646" y="901"/>
                    </a:cubicBezTo>
                    <a:cubicBezTo>
                      <a:pt x="645" y="900"/>
                      <a:pt x="644" y="900"/>
                      <a:pt x="643" y="902"/>
                    </a:cubicBezTo>
                    <a:cubicBezTo>
                      <a:pt x="641" y="904"/>
                      <a:pt x="640" y="906"/>
                      <a:pt x="640" y="909"/>
                    </a:cubicBezTo>
                    <a:cubicBezTo>
                      <a:pt x="640" y="910"/>
                      <a:pt x="641" y="911"/>
                      <a:pt x="642" y="912"/>
                    </a:cubicBezTo>
                    <a:cubicBezTo>
                      <a:pt x="644" y="912"/>
                      <a:pt x="645" y="911"/>
                      <a:pt x="645" y="909"/>
                    </a:cubicBezTo>
                    <a:close/>
                    <a:moveTo>
                      <a:pt x="660" y="931"/>
                    </a:moveTo>
                    <a:cubicBezTo>
                      <a:pt x="656" y="928"/>
                      <a:pt x="652" y="924"/>
                      <a:pt x="650" y="921"/>
                    </a:cubicBezTo>
                    <a:cubicBezTo>
                      <a:pt x="649" y="920"/>
                      <a:pt x="647" y="920"/>
                      <a:pt x="646" y="921"/>
                    </a:cubicBezTo>
                    <a:cubicBezTo>
                      <a:pt x="645" y="921"/>
                      <a:pt x="645" y="923"/>
                      <a:pt x="646" y="924"/>
                    </a:cubicBezTo>
                    <a:cubicBezTo>
                      <a:pt x="649" y="928"/>
                      <a:pt x="652" y="931"/>
                      <a:pt x="657" y="935"/>
                    </a:cubicBezTo>
                    <a:cubicBezTo>
                      <a:pt x="658" y="936"/>
                      <a:pt x="660" y="936"/>
                      <a:pt x="660" y="935"/>
                    </a:cubicBezTo>
                    <a:cubicBezTo>
                      <a:pt x="661" y="933"/>
                      <a:pt x="661" y="932"/>
                      <a:pt x="660" y="931"/>
                    </a:cubicBezTo>
                    <a:close/>
                    <a:moveTo>
                      <a:pt x="685" y="947"/>
                    </a:moveTo>
                    <a:cubicBezTo>
                      <a:pt x="680" y="945"/>
                      <a:pt x="676" y="942"/>
                      <a:pt x="672" y="940"/>
                    </a:cubicBezTo>
                    <a:cubicBezTo>
                      <a:pt x="671" y="939"/>
                      <a:pt x="669" y="939"/>
                      <a:pt x="669" y="940"/>
                    </a:cubicBezTo>
                    <a:cubicBezTo>
                      <a:pt x="668" y="941"/>
                      <a:pt x="668" y="943"/>
                      <a:pt x="669" y="944"/>
                    </a:cubicBezTo>
                    <a:cubicBezTo>
                      <a:pt x="673" y="946"/>
                      <a:pt x="678" y="949"/>
                      <a:pt x="682" y="952"/>
                    </a:cubicBezTo>
                    <a:cubicBezTo>
                      <a:pt x="684" y="952"/>
                      <a:pt x="685" y="952"/>
                      <a:pt x="686" y="951"/>
                    </a:cubicBezTo>
                    <a:cubicBezTo>
                      <a:pt x="686" y="950"/>
                      <a:pt x="686" y="948"/>
                      <a:pt x="685" y="947"/>
                    </a:cubicBezTo>
                    <a:close/>
                    <a:moveTo>
                      <a:pt x="711" y="961"/>
                    </a:moveTo>
                    <a:cubicBezTo>
                      <a:pt x="707" y="959"/>
                      <a:pt x="702" y="957"/>
                      <a:pt x="698" y="954"/>
                    </a:cubicBezTo>
                    <a:cubicBezTo>
                      <a:pt x="697" y="954"/>
                      <a:pt x="695" y="954"/>
                      <a:pt x="695" y="955"/>
                    </a:cubicBezTo>
                    <a:cubicBezTo>
                      <a:pt x="694" y="957"/>
                      <a:pt x="694" y="958"/>
                      <a:pt x="696" y="959"/>
                    </a:cubicBezTo>
                    <a:cubicBezTo>
                      <a:pt x="700" y="961"/>
                      <a:pt x="705" y="963"/>
                      <a:pt x="709" y="966"/>
                    </a:cubicBezTo>
                    <a:cubicBezTo>
                      <a:pt x="710" y="966"/>
                      <a:pt x="712" y="966"/>
                      <a:pt x="713" y="964"/>
                    </a:cubicBezTo>
                    <a:cubicBezTo>
                      <a:pt x="713" y="963"/>
                      <a:pt x="713" y="962"/>
                      <a:pt x="711" y="961"/>
                    </a:cubicBezTo>
                    <a:close/>
                    <a:moveTo>
                      <a:pt x="739" y="973"/>
                    </a:moveTo>
                    <a:cubicBezTo>
                      <a:pt x="734" y="971"/>
                      <a:pt x="730" y="969"/>
                      <a:pt x="725" y="967"/>
                    </a:cubicBezTo>
                    <a:cubicBezTo>
                      <a:pt x="724" y="967"/>
                      <a:pt x="722" y="967"/>
                      <a:pt x="722" y="969"/>
                    </a:cubicBezTo>
                    <a:cubicBezTo>
                      <a:pt x="721" y="970"/>
                      <a:pt x="722" y="971"/>
                      <a:pt x="723" y="972"/>
                    </a:cubicBezTo>
                    <a:cubicBezTo>
                      <a:pt x="727" y="974"/>
                      <a:pt x="732" y="976"/>
                      <a:pt x="737" y="978"/>
                    </a:cubicBezTo>
                    <a:cubicBezTo>
                      <a:pt x="738" y="979"/>
                      <a:pt x="739" y="978"/>
                      <a:pt x="740" y="977"/>
                    </a:cubicBezTo>
                    <a:cubicBezTo>
                      <a:pt x="741" y="975"/>
                      <a:pt x="740" y="974"/>
                      <a:pt x="739" y="973"/>
                    </a:cubicBezTo>
                    <a:close/>
                    <a:moveTo>
                      <a:pt x="766" y="985"/>
                    </a:moveTo>
                    <a:cubicBezTo>
                      <a:pt x="762" y="983"/>
                      <a:pt x="757" y="981"/>
                      <a:pt x="753" y="979"/>
                    </a:cubicBezTo>
                    <a:cubicBezTo>
                      <a:pt x="751" y="979"/>
                      <a:pt x="750" y="979"/>
                      <a:pt x="749" y="981"/>
                    </a:cubicBezTo>
                    <a:cubicBezTo>
                      <a:pt x="749" y="982"/>
                      <a:pt x="749" y="983"/>
                      <a:pt x="751" y="984"/>
                    </a:cubicBezTo>
                    <a:cubicBezTo>
                      <a:pt x="755" y="986"/>
                      <a:pt x="760" y="988"/>
                      <a:pt x="765" y="989"/>
                    </a:cubicBezTo>
                    <a:cubicBezTo>
                      <a:pt x="766" y="990"/>
                      <a:pt x="767" y="989"/>
                      <a:pt x="768" y="988"/>
                    </a:cubicBezTo>
                    <a:cubicBezTo>
                      <a:pt x="768" y="987"/>
                      <a:pt x="768" y="985"/>
                      <a:pt x="766" y="985"/>
                    </a:cubicBezTo>
                    <a:close/>
                    <a:moveTo>
                      <a:pt x="795" y="995"/>
                    </a:moveTo>
                    <a:cubicBezTo>
                      <a:pt x="790" y="994"/>
                      <a:pt x="785" y="992"/>
                      <a:pt x="780" y="990"/>
                    </a:cubicBezTo>
                    <a:cubicBezTo>
                      <a:pt x="779" y="990"/>
                      <a:pt x="778" y="990"/>
                      <a:pt x="777" y="992"/>
                    </a:cubicBezTo>
                    <a:cubicBezTo>
                      <a:pt x="777" y="993"/>
                      <a:pt x="777" y="994"/>
                      <a:pt x="779" y="995"/>
                    </a:cubicBezTo>
                    <a:cubicBezTo>
                      <a:pt x="784" y="997"/>
                      <a:pt x="788" y="998"/>
                      <a:pt x="793" y="1000"/>
                    </a:cubicBezTo>
                    <a:cubicBezTo>
                      <a:pt x="794" y="1000"/>
                      <a:pt x="796" y="1000"/>
                      <a:pt x="796" y="998"/>
                    </a:cubicBezTo>
                    <a:cubicBezTo>
                      <a:pt x="797" y="997"/>
                      <a:pt x="796" y="996"/>
                      <a:pt x="795" y="995"/>
                    </a:cubicBezTo>
                    <a:close/>
                    <a:moveTo>
                      <a:pt x="823" y="1005"/>
                    </a:moveTo>
                    <a:cubicBezTo>
                      <a:pt x="819" y="1004"/>
                      <a:pt x="814" y="1002"/>
                      <a:pt x="809" y="1000"/>
                    </a:cubicBezTo>
                    <a:cubicBezTo>
                      <a:pt x="807" y="1000"/>
                      <a:pt x="806" y="1000"/>
                      <a:pt x="806" y="1002"/>
                    </a:cubicBezTo>
                    <a:cubicBezTo>
                      <a:pt x="805" y="1003"/>
                      <a:pt x="806" y="1004"/>
                      <a:pt x="807" y="1005"/>
                    </a:cubicBezTo>
                    <a:cubicBezTo>
                      <a:pt x="813" y="1007"/>
                      <a:pt x="817" y="1008"/>
                      <a:pt x="822" y="1010"/>
                    </a:cubicBezTo>
                    <a:cubicBezTo>
                      <a:pt x="823" y="1010"/>
                      <a:pt x="824" y="1009"/>
                      <a:pt x="825" y="1008"/>
                    </a:cubicBezTo>
                    <a:cubicBezTo>
                      <a:pt x="825" y="1007"/>
                      <a:pt x="824" y="1005"/>
                      <a:pt x="823" y="1005"/>
                    </a:cubicBezTo>
                    <a:close/>
                    <a:moveTo>
                      <a:pt x="852" y="1010"/>
                    </a:moveTo>
                    <a:cubicBezTo>
                      <a:pt x="847" y="1009"/>
                      <a:pt x="842" y="1009"/>
                      <a:pt x="837" y="1008"/>
                    </a:cubicBezTo>
                    <a:cubicBezTo>
                      <a:pt x="836" y="1008"/>
                      <a:pt x="835" y="1009"/>
                      <a:pt x="834" y="1010"/>
                    </a:cubicBezTo>
                    <a:cubicBezTo>
                      <a:pt x="834" y="1012"/>
                      <a:pt x="835" y="1013"/>
                      <a:pt x="837" y="1013"/>
                    </a:cubicBezTo>
                    <a:cubicBezTo>
                      <a:pt x="842" y="1014"/>
                      <a:pt x="847" y="1014"/>
                      <a:pt x="852" y="1015"/>
                    </a:cubicBezTo>
                    <a:cubicBezTo>
                      <a:pt x="853" y="1015"/>
                      <a:pt x="854" y="1014"/>
                      <a:pt x="854" y="1012"/>
                    </a:cubicBezTo>
                    <a:cubicBezTo>
                      <a:pt x="854" y="1011"/>
                      <a:pt x="853" y="1010"/>
                      <a:pt x="852" y="1010"/>
                    </a:cubicBezTo>
                    <a:close/>
                    <a:moveTo>
                      <a:pt x="882" y="1011"/>
                    </a:moveTo>
                    <a:cubicBezTo>
                      <a:pt x="877" y="1011"/>
                      <a:pt x="872" y="1011"/>
                      <a:pt x="867" y="1011"/>
                    </a:cubicBezTo>
                    <a:cubicBezTo>
                      <a:pt x="866" y="1011"/>
                      <a:pt x="864" y="1012"/>
                      <a:pt x="864" y="1013"/>
                    </a:cubicBezTo>
                    <a:cubicBezTo>
                      <a:pt x="864" y="1015"/>
                      <a:pt x="865" y="1016"/>
                      <a:pt x="867" y="1016"/>
                    </a:cubicBezTo>
                    <a:cubicBezTo>
                      <a:pt x="872" y="1016"/>
                      <a:pt x="877" y="1016"/>
                      <a:pt x="882" y="1016"/>
                    </a:cubicBezTo>
                    <a:cubicBezTo>
                      <a:pt x="883" y="1016"/>
                      <a:pt x="884" y="1015"/>
                      <a:pt x="884" y="1014"/>
                    </a:cubicBezTo>
                    <a:cubicBezTo>
                      <a:pt x="884" y="1013"/>
                      <a:pt x="883" y="1011"/>
                      <a:pt x="882" y="1011"/>
                    </a:cubicBezTo>
                    <a:close/>
                    <a:moveTo>
                      <a:pt x="912" y="1011"/>
                    </a:moveTo>
                    <a:cubicBezTo>
                      <a:pt x="907" y="1011"/>
                      <a:pt x="902" y="1011"/>
                      <a:pt x="897" y="1012"/>
                    </a:cubicBezTo>
                    <a:cubicBezTo>
                      <a:pt x="895" y="1012"/>
                      <a:pt x="894" y="1013"/>
                      <a:pt x="894" y="1014"/>
                    </a:cubicBezTo>
                    <a:cubicBezTo>
                      <a:pt x="894" y="1015"/>
                      <a:pt x="895" y="1017"/>
                      <a:pt x="897" y="1017"/>
                    </a:cubicBezTo>
                    <a:cubicBezTo>
                      <a:pt x="902" y="1016"/>
                      <a:pt x="907" y="1016"/>
                      <a:pt x="912" y="1016"/>
                    </a:cubicBezTo>
                    <a:cubicBezTo>
                      <a:pt x="913" y="1016"/>
                      <a:pt x="914" y="1015"/>
                      <a:pt x="914" y="1014"/>
                    </a:cubicBezTo>
                    <a:cubicBezTo>
                      <a:pt x="914" y="1012"/>
                      <a:pt x="913" y="1011"/>
                      <a:pt x="912" y="1011"/>
                    </a:cubicBezTo>
                    <a:close/>
                    <a:moveTo>
                      <a:pt x="941" y="1009"/>
                    </a:moveTo>
                    <a:cubicBezTo>
                      <a:pt x="936" y="1009"/>
                      <a:pt x="932" y="1010"/>
                      <a:pt x="927" y="1010"/>
                    </a:cubicBezTo>
                    <a:cubicBezTo>
                      <a:pt x="925" y="1010"/>
                      <a:pt x="924" y="1012"/>
                      <a:pt x="924" y="1013"/>
                    </a:cubicBezTo>
                    <a:cubicBezTo>
                      <a:pt x="924" y="1014"/>
                      <a:pt x="926" y="1015"/>
                      <a:pt x="927" y="1015"/>
                    </a:cubicBezTo>
                    <a:cubicBezTo>
                      <a:pt x="932" y="1015"/>
                      <a:pt x="937" y="1014"/>
                      <a:pt x="942" y="1014"/>
                    </a:cubicBezTo>
                    <a:cubicBezTo>
                      <a:pt x="943" y="1014"/>
                      <a:pt x="944" y="1013"/>
                      <a:pt x="944" y="1011"/>
                    </a:cubicBezTo>
                    <a:cubicBezTo>
                      <a:pt x="944" y="1010"/>
                      <a:pt x="943" y="1009"/>
                      <a:pt x="941" y="1009"/>
                    </a:cubicBezTo>
                    <a:close/>
                    <a:moveTo>
                      <a:pt x="971" y="1005"/>
                    </a:moveTo>
                    <a:cubicBezTo>
                      <a:pt x="966" y="1006"/>
                      <a:pt x="961" y="1006"/>
                      <a:pt x="956" y="1007"/>
                    </a:cubicBezTo>
                    <a:cubicBezTo>
                      <a:pt x="955" y="1007"/>
                      <a:pt x="954" y="1009"/>
                      <a:pt x="954" y="1010"/>
                    </a:cubicBezTo>
                    <a:cubicBezTo>
                      <a:pt x="954" y="1011"/>
                      <a:pt x="956" y="1012"/>
                      <a:pt x="957" y="1012"/>
                    </a:cubicBezTo>
                    <a:cubicBezTo>
                      <a:pt x="962" y="1011"/>
                      <a:pt x="967" y="1011"/>
                      <a:pt x="972" y="1010"/>
                    </a:cubicBezTo>
                    <a:cubicBezTo>
                      <a:pt x="973" y="1010"/>
                      <a:pt x="974" y="1008"/>
                      <a:pt x="974" y="1007"/>
                    </a:cubicBezTo>
                    <a:cubicBezTo>
                      <a:pt x="974" y="1006"/>
                      <a:pt x="972" y="1005"/>
                      <a:pt x="971" y="1005"/>
                    </a:cubicBezTo>
                    <a:close/>
                    <a:moveTo>
                      <a:pt x="1000" y="999"/>
                    </a:moveTo>
                    <a:cubicBezTo>
                      <a:pt x="995" y="1000"/>
                      <a:pt x="991" y="1001"/>
                      <a:pt x="986" y="1002"/>
                    </a:cubicBezTo>
                    <a:cubicBezTo>
                      <a:pt x="984" y="1002"/>
                      <a:pt x="983" y="1004"/>
                      <a:pt x="984" y="1005"/>
                    </a:cubicBezTo>
                    <a:cubicBezTo>
                      <a:pt x="984" y="1006"/>
                      <a:pt x="985" y="1007"/>
                      <a:pt x="987" y="1007"/>
                    </a:cubicBezTo>
                    <a:cubicBezTo>
                      <a:pt x="992" y="1006"/>
                      <a:pt x="997" y="1005"/>
                      <a:pt x="1001" y="1004"/>
                    </a:cubicBezTo>
                    <a:cubicBezTo>
                      <a:pt x="1003" y="1004"/>
                      <a:pt x="1004" y="1002"/>
                      <a:pt x="1003" y="1001"/>
                    </a:cubicBezTo>
                    <a:cubicBezTo>
                      <a:pt x="1003" y="1000"/>
                      <a:pt x="1002" y="999"/>
                      <a:pt x="1000" y="999"/>
                    </a:cubicBezTo>
                    <a:close/>
                    <a:moveTo>
                      <a:pt x="1029" y="991"/>
                    </a:moveTo>
                    <a:cubicBezTo>
                      <a:pt x="1024" y="993"/>
                      <a:pt x="1020" y="994"/>
                      <a:pt x="1015" y="995"/>
                    </a:cubicBezTo>
                    <a:cubicBezTo>
                      <a:pt x="1013" y="996"/>
                      <a:pt x="1013" y="997"/>
                      <a:pt x="1013" y="998"/>
                    </a:cubicBezTo>
                    <a:cubicBezTo>
                      <a:pt x="1013" y="1000"/>
                      <a:pt x="1015" y="1001"/>
                      <a:pt x="1016" y="1000"/>
                    </a:cubicBezTo>
                    <a:cubicBezTo>
                      <a:pt x="1021" y="999"/>
                      <a:pt x="1026" y="998"/>
                      <a:pt x="1031" y="996"/>
                    </a:cubicBezTo>
                    <a:cubicBezTo>
                      <a:pt x="1032" y="996"/>
                      <a:pt x="1033" y="994"/>
                      <a:pt x="1032" y="993"/>
                    </a:cubicBezTo>
                    <a:cubicBezTo>
                      <a:pt x="1032" y="992"/>
                      <a:pt x="1030" y="991"/>
                      <a:pt x="1029" y="991"/>
                    </a:cubicBezTo>
                    <a:close/>
                    <a:moveTo>
                      <a:pt x="1057" y="982"/>
                    </a:moveTo>
                    <a:cubicBezTo>
                      <a:pt x="1053" y="983"/>
                      <a:pt x="1048" y="985"/>
                      <a:pt x="1043" y="987"/>
                    </a:cubicBezTo>
                    <a:cubicBezTo>
                      <a:pt x="1042" y="987"/>
                      <a:pt x="1041" y="989"/>
                      <a:pt x="1042" y="990"/>
                    </a:cubicBezTo>
                    <a:cubicBezTo>
                      <a:pt x="1042" y="991"/>
                      <a:pt x="1044" y="992"/>
                      <a:pt x="1045" y="991"/>
                    </a:cubicBezTo>
                    <a:cubicBezTo>
                      <a:pt x="1050" y="990"/>
                      <a:pt x="1054" y="988"/>
                      <a:pt x="1059" y="986"/>
                    </a:cubicBezTo>
                    <a:cubicBezTo>
                      <a:pt x="1060" y="986"/>
                      <a:pt x="1061" y="984"/>
                      <a:pt x="1061" y="983"/>
                    </a:cubicBezTo>
                    <a:cubicBezTo>
                      <a:pt x="1060" y="982"/>
                      <a:pt x="1059" y="981"/>
                      <a:pt x="1057" y="982"/>
                    </a:cubicBezTo>
                    <a:close/>
                    <a:moveTo>
                      <a:pt x="1085" y="970"/>
                    </a:moveTo>
                    <a:cubicBezTo>
                      <a:pt x="1080" y="972"/>
                      <a:pt x="1076" y="974"/>
                      <a:pt x="1072" y="976"/>
                    </a:cubicBezTo>
                    <a:cubicBezTo>
                      <a:pt x="1071" y="976"/>
                      <a:pt x="1071" y="976"/>
                      <a:pt x="1071" y="976"/>
                    </a:cubicBezTo>
                    <a:cubicBezTo>
                      <a:pt x="1070" y="977"/>
                      <a:pt x="1069" y="978"/>
                      <a:pt x="1070" y="980"/>
                    </a:cubicBezTo>
                    <a:cubicBezTo>
                      <a:pt x="1070" y="981"/>
                      <a:pt x="1072" y="981"/>
                      <a:pt x="1073" y="981"/>
                    </a:cubicBezTo>
                    <a:cubicBezTo>
                      <a:pt x="1073" y="981"/>
                      <a:pt x="1073" y="981"/>
                      <a:pt x="1073" y="981"/>
                    </a:cubicBezTo>
                    <a:cubicBezTo>
                      <a:pt x="1078" y="979"/>
                      <a:pt x="1083" y="977"/>
                      <a:pt x="1087" y="975"/>
                    </a:cubicBezTo>
                    <a:cubicBezTo>
                      <a:pt x="1088" y="974"/>
                      <a:pt x="1089" y="973"/>
                      <a:pt x="1088" y="971"/>
                    </a:cubicBezTo>
                    <a:cubicBezTo>
                      <a:pt x="1088" y="970"/>
                      <a:pt x="1086" y="970"/>
                      <a:pt x="1085" y="970"/>
                    </a:cubicBezTo>
                    <a:close/>
                    <a:moveTo>
                      <a:pt x="1111" y="956"/>
                    </a:moveTo>
                    <a:cubicBezTo>
                      <a:pt x="1107" y="959"/>
                      <a:pt x="1103" y="961"/>
                      <a:pt x="1098" y="964"/>
                    </a:cubicBezTo>
                    <a:cubicBezTo>
                      <a:pt x="1097" y="964"/>
                      <a:pt x="1096" y="966"/>
                      <a:pt x="1097" y="967"/>
                    </a:cubicBezTo>
                    <a:cubicBezTo>
                      <a:pt x="1098" y="968"/>
                      <a:pt x="1099" y="969"/>
                      <a:pt x="1100" y="968"/>
                    </a:cubicBezTo>
                    <a:cubicBezTo>
                      <a:pt x="1105" y="966"/>
                      <a:pt x="1109" y="963"/>
                      <a:pt x="1114" y="961"/>
                    </a:cubicBezTo>
                    <a:cubicBezTo>
                      <a:pt x="1115" y="960"/>
                      <a:pt x="1115" y="958"/>
                      <a:pt x="1114" y="957"/>
                    </a:cubicBezTo>
                    <a:cubicBezTo>
                      <a:pt x="1114" y="956"/>
                      <a:pt x="1112" y="956"/>
                      <a:pt x="1111" y="956"/>
                    </a:cubicBezTo>
                    <a:close/>
                    <a:moveTo>
                      <a:pt x="1136" y="940"/>
                    </a:moveTo>
                    <a:cubicBezTo>
                      <a:pt x="1132" y="943"/>
                      <a:pt x="1128" y="946"/>
                      <a:pt x="1124" y="948"/>
                    </a:cubicBezTo>
                    <a:cubicBezTo>
                      <a:pt x="1123" y="949"/>
                      <a:pt x="1122" y="951"/>
                      <a:pt x="1123" y="952"/>
                    </a:cubicBezTo>
                    <a:cubicBezTo>
                      <a:pt x="1124" y="953"/>
                      <a:pt x="1125" y="953"/>
                      <a:pt x="1126" y="953"/>
                    </a:cubicBezTo>
                    <a:cubicBezTo>
                      <a:pt x="1131" y="950"/>
                      <a:pt x="1135" y="947"/>
                      <a:pt x="1139" y="944"/>
                    </a:cubicBezTo>
                    <a:cubicBezTo>
                      <a:pt x="1140" y="943"/>
                      <a:pt x="1140" y="942"/>
                      <a:pt x="1139" y="940"/>
                    </a:cubicBezTo>
                    <a:cubicBezTo>
                      <a:pt x="1139" y="939"/>
                      <a:pt x="1137" y="939"/>
                      <a:pt x="1136" y="940"/>
                    </a:cubicBezTo>
                    <a:close/>
                    <a:moveTo>
                      <a:pt x="1159" y="921"/>
                    </a:moveTo>
                    <a:cubicBezTo>
                      <a:pt x="1155" y="924"/>
                      <a:pt x="1151" y="928"/>
                      <a:pt x="1148" y="931"/>
                    </a:cubicBezTo>
                    <a:cubicBezTo>
                      <a:pt x="1147" y="932"/>
                      <a:pt x="1146" y="933"/>
                      <a:pt x="1147" y="934"/>
                    </a:cubicBezTo>
                    <a:cubicBezTo>
                      <a:pt x="1148" y="935"/>
                      <a:pt x="1150" y="935"/>
                      <a:pt x="1151" y="935"/>
                    </a:cubicBezTo>
                    <a:cubicBezTo>
                      <a:pt x="1155" y="931"/>
                      <a:pt x="1158" y="928"/>
                      <a:pt x="1162" y="925"/>
                    </a:cubicBezTo>
                    <a:cubicBezTo>
                      <a:pt x="1163" y="924"/>
                      <a:pt x="1163" y="922"/>
                      <a:pt x="1162" y="921"/>
                    </a:cubicBezTo>
                    <a:cubicBezTo>
                      <a:pt x="1161" y="920"/>
                      <a:pt x="1160" y="920"/>
                      <a:pt x="1159" y="921"/>
                    </a:cubicBezTo>
                    <a:close/>
                    <a:moveTo>
                      <a:pt x="1180" y="900"/>
                    </a:moveTo>
                    <a:cubicBezTo>
                      <a:pt x="1176" y="904"/>
                      <a:pt x="1173" y="907"/>
                      <a:pt x="1169" y="911"/>
                    </a:cubicBezTo>
                    <a:cubicBezTo>
                      <a:pt x="1169" y="912"/>
                      <a:pt x="1169" y="913"/>
                      <a:pt x="1170" y="914"/>
                    </a:cubicBezTo>
                    <a:cubicBezTo>
                      <a:pt x="1170" y="915"/>
                      <a:pt x="1172" y="915"/>
                      <a:pt x="1173" y="914"/>
                    </a:cubicBezTo>
                    <a:cubicBezTo>
                      <a:pt x="1177" y="911"/>
                      <a:pt x="1180" y="907"/>
                      <a:pt x="1183" y="903"/>
                    </a:cubicBezTo>
                    <a:cubicBezTo>
                      <a:pt x="1184" y="902"/>
                      <a:pt x="1184" y="901"/>
                      <a:pt x="1183" y="900"/>
                    </a:cubicBezTo>
                    <a:cubicBezTo>
                      <a:pt x="1182" y="899"/>
                      <a:pt x="1181" y="899"/>
                      <a:pt x="1180" y="900"/>
                    </a:cubicBezTo>
                    <a:close/>
                    <a:moveTo>
                      <a:pt x="1198" y="877"/>
                    </a:moveTo>
                    <a:cubicBezTo>
                      <a:pt x="1195" y="881"/>
                      <a:pt x="1192" y="885"/>
                      <a:pt x="1189" y="888"/>
                    </a:cubicBezTo>
                    <a:cubicBezTo>
                      <a:pt x="1188" y="890"/>
                      <a:pt x="1189" y="891"/>
                      <a:pt x="1190" y="892"/>
                    </a:cubicBezTo>
                    <a:cubicBezTo>
                      <a:pt x="1191" y="893"/>
                      <a:pt x="1192" y="893"/>
                      <a:pt x="1193" y="892"/>
                    </a:cubicBezTo>
                    <a:cubicBezTo>
                      <a:pt x="1196" y="888"/>
                      <a:pt x="1199" y="884"/>
                      <a:pt x="1202" y="880"/>
                    </a:cubicBezTo>
                    <a:cubicBezTo>
                      <a:pt x="1203" y="878"/>
                      <a:pt x="1203" y="877"/>
                      <a:pt x="1202" y="876"/>
                    </a:cubicBezTo>
                    <a:cubicBezTo>
                      <a:pt x="1201" y="875"/>
                      <a:pt x="1199" y="876"/>
                      <a:pt x="1198" y="877"/>
                    </a:cubicBezTo>
                    <a:close/>
                    <a:moveTo>
                      <a:pt x="1214" y="852"/>
                    </a:moveTo>
                    <a:cubicBezTo>
                      <a:pt x="1212" y="856"/>
                      <a:pt x="1209" y="860"/>
                      <a:pt x="1207" y="864"/>
                    </a:cubicBezTo>
                    <a:cubicBezTo>
                      <a:pt x="1206" y="865"/>
                      <a:pt x="1206" y="867"/>
                      <a:pt x="1207" y="868"/>
                    </a:cubicBezTo>
                    <a:cubicBezTo>
                      <a:pt x="1208" y="869"/>
                      <a:pt x="1210" y="868"/>
                      <a:pt x="1211" y="867"/>
                    </a:cubicBezTo>
                    <a:cubicBezTo>
                      <a:pt x="1213" y="863"/>
                      <a:pt x="1216" y="859"/>
                      <a:pt x="1219" y="854"/>
                    </a:cubicBezTo>
                    <a:cubicBezTo>
                      <a:pt x="1219" y="853"/>
                      <a:pt x="1219" y="851"/>
                      <a:pt x="1218" y="851"/>
                    </a:cubicBezTo>
                    <a:cubicBezTo>
                      <a:pt x="1217" y="850"/>
                      <a:pt x="1215" y="850"/>
                      <a:pt x="1214" y="852"/>
                    </a:cubicBezTo>
                    <a:close/>
                    <a:moveTo>
                      <a:pt x="1228" y="825"/>
                    </a:moveTo>
                    <a:cubicBezTo>
                      <a:pt x="1226" y="830"/>
                      <a:pt x="1224" y="834"/>
                      <a:pt x="1222" y="839"/>
                    </a:cubicBezTo>
                    <a:cubicBezTo>
                      <a:pt x="1221" y="840"/>
                      <a:pt x="1221" y="841"/>
                      <a:pt x="1223" y="842"/>
                    </a:cubicBezTo>
                    <a:cubicBezTo>
                      <a:pt x="1224" y="843"/>
                      <a:pt x="1225" y="842"/>
                      <a:pt x="1226" y="841"/>
                    </a:cubicBezTo>
                    <a:cubicBezTo>
                      <a:pt x="1228" y="836"/>
                      <a:pt x="1231" y="832"/>
                      <a:pt x="1233" y="827"/>
                    </a:cubicBezTo>
                    <a:cubicBezTo>
                      <a:pt x="1233" y="826"/>
                      <a:pt x="1233" y="825"/>
                      <a:pt x="1231" y="824"/>
                    </a:cubicBezTo>
                    <a:cubicBezTo>
                      <a:pt x="1230" y="823"/>
                      <a:pt x="1229" y="824"/>
                      <a:pt x="1228" y="825"/>
                    </a:cubicBezTo>
                    <a:close/>
                    <a:moveTo>
                      <a:pt x="1240" y="798"/>
                    </a:moveTo>
                    <a:cubicBezTo>
                      <a:pt x="1238" y="802"/>
                      <a:pt x="1236" y="807"/>
                      <a:pt x="1234" y="812"/>
                    </a:cubicBezTo>
                    <a:cubicBezTo>
                      <a:pt x="1234" y="813"/>
                      <a:pt x="1234" y="814"/>
                      <a:pt x="1236" y="815"/>
                    </a:cubicBezTo>
                    <a:cubicBezTo>
                      <a:pt x="1237" y="815"/>
                      <a:pt x="1238" y="815"/>
                      <a:pt x="1239" y="814"/>
                    </a:cubicBezTo>
                    <a:cubicBezTo>
                      <a:pt x="1241" y="809"/>
                      <a:pt x="1243" y="804"/>
                      <a:pt x="1244" y="800"/>
                    </a:cubicBezTo>
                    <a:cubicBezTo>
                      <a:pt x="1245" y="798"/>
                      <a:pt x="1244" y="797"/>
                      <a:pt x="1243" y="796"/>
                    </a:cubicBezTo>
                    <a:cubicBezTo>
                      <a:pt x="1242" y="796"/>
                      <a:pt x="1240" y="796"/>
                      <a:pt x="1240" y="798"/>
                    </a:cubicBezTo>
                    <a:close/>
                    <a:moveTo>
                      <a:pt x="1249" y="769"/>
                    </a:moveTo>
                    <a:cubicBezTo>
                      <a:pt x="1248" y="774"/>
                      <a:pt x="1246" y="779"/>
                      <a:pt x="1245" y="784"/>
                    </a:cubicBezTo>
                    <a:cubicBezTo>
                      <a:pt x="1244" y="785"/>
                      <a:pt x="1245" y="786"/>
                      <a:pt x="1246" y="787"/>
                    </a:cubicBezTo>
                    <a:cubicBezTo>
                      <a:pt x="1247" y="787"/>
                      <a:pt x="1249" y="787"/>
                      <a:pt x="1249" y="785"/>
                    </a:cubicBezTo>
                    <a:cubicBezTo>
                      <a:pt x="1251" y="781"/>
                      <a:pt x="1252" y="776"/>
                      <a:pt x="1254" y="771"/>
                    </a:cubicBezTo>
                    <a:cubicBezTo>
                      <a:pt x="1254" y="770"/>
                      <a:pt x="1253" y="768"/>
                      <a:pt x="1252" y="768"/>
                    </a:cubicBezTo>
                    <a:cubicBezTo>
                      <a:pt x="1251" y="767"/>
                      <a:pt x="1249" y="768"/>
                      <a:pt x="1249" y="769"/>
                    </a:cubicBezTo>
                    <a:close/>
                    <a:moveTo>
                      <a:pt x="1256" y="741"/>
                    </a:moveTo>
                    <a:cubicBezTo>
                      <a:pt x="1255" y="745"/>
                      <a:pt x="1254" y="750"/>
                      <a:pt x="1253" y="755"/>
                    </a:cubicBezTo>
                    <a:cubicBezTo>
                      <a:pt x="1253" y="756"/>
                      <a:pt x="1253" y="758"/>
                      <a:pt x="1255" y="758"/>
                    </a:cubicBezTo>
                    <a:cubicBezTo>
                      <a:pt x="1256" y="758"/>
                      <a:pt x="1257" y="758"/>
                      <a:pt x="1258" y="756"/>
                    </a:cubicBezTo>
                    <a:cubicBezTo>
                      <a:pt x="1259" y="751"/>
                      <a:pt x="1260" y="747"/>
                      <a:pt x="1261" y="742"/>
                    </a:cubicBezTo>
                    <a:cubicBezTo>
                      <a:pt x="1262" y="740"/>
                      <a:pt x="1261" y="739"/>
                      <a:pt x="1259" y="739"/>
                    </a:cubicBezTo>
                    <a:cubicBezTo>
                      <a:pt x="1258" y="738"/>
                      <a:pt x="1257" y="739"/>
                      <a:pt x="1256" y="741"/>
                    </a:cubicBezTo>
                    <a:close/>
                    <a:moveTo>
                      <a:pt x="1288" y="742"/>
                    </a:moveTo>
                    <a:cubicBezTo>
                      <a:pt x="1283" y="742"/>
                      <a:pt x="1278" y="741"/>
                      <a:pt x="1273" y="740"/>
                    </a:cubicBezTo>
                    <a:cubicBezTo>
                      <a:pt x="1272" y="740"/>
                      <a:pt x="1270" y="741"/>
                      <a:pt x="1270" y="742"/>
                    </a:cubicBezTo>
                    <a:cubicBezTo>
                      <a:pt x="1270" y="743"/>
                      <a:pt x="1271" y="745"/>
                      <a:pt x="1272" y="745"/>
                    </a:cubicBezTo>
                    <a:cubicBezTo>
                      <a:pt x="1277" y="746"/>
                      <a:pt x="1282" y="747"/>
                      <a:pt x="1287" y="747"/>
                    </a:cubicBezTo>
                    <a:cubicBezTo>
                      <a:pt x="1288" y="748"/>
                      <a:pt x="1290" y="747"/>
                      <a:pt x="1290" y="745"/>
                    </a:cubicBezTo>
                    <a:cubicBezTo>
                      <a:pt x="1290" y="744"/>
                      <a:pt x="1289" y="743"/>
                      <a:pt x="1288" y="742"/>
                    </a:cubicBezTo>
                    <a:close/>
                    <a:moveTo>
                      <a:pt x="1317" y="746"/>
                    </a:moveTo>
                    <a:cubicBezTo>
                      <a:pt x="1312" y="746"/>
                      <a:pt x="1307" y="745"/>
                      <a:pt x="1302" y="745"/>
                    </a:cubicBezTo>
                    <a:cubicBezTo>
                      <a:pt x="1301" y="744"/>
                      <a:pt x="1300" y="745"/>
                      <a:pt x="1300" y="747"/>
                    </a:cubicBezTo>
                    <a:cubicBezTo>
                      <a:pt x="1299" y="748"/>
                      <a:pt x="1300" y="749"/>
                      <a:pt x="1302" y="750"/>
                    </a:cubicBezTo>
                    <a:cubicBezTo>
                      <a:pt x="1307" y="750"/>
                      <a:pt x="1312" y="751"/>
                      <a:pt x="1317" y="751"/>
                    </a:cubicBezTo>
                    <a:cubicBezTo>
                      <a:pt x="1318" y="752"/>
                      <a:pt x="1319" y="751"/>
                      <a:pt x="1320" y="749"/>
                    </a:cubicBezTo>
                    <a:cubicBezTo>
                      <a:pt x="1320" y="748"/>
                      <a:pt x="1319" y="747"/>
                      <a:pt x="1317" y="746"/>
                    </a:cubicBezTo>
                    <a:close/>
                    <a:moveTo>
                      <a:pt x="1347" y="749"/>
                    </a:moveTo>
                    <a:cubicBezTo>
                      <a:pt x="1342" y="749"/>
                      <a:pt x="1337" y="748"/>
                      <a:pt x="1332" y="748"/>
                    </a:cubicBezTo>
                    <a:cubicBezTo>
                      <a:pt x="1331" y="748"/>
                      <a:pt x="1330" y="749"/>
                      <a:pt x="1329" y="750"/>
                    </a:cubicBezTo>
                    <a:cubicBezTo>
                      <a:pt x="1329" y="751"/>
                      <a:pt x="1330" y="753"/>
                      <a:pt x="1332" y="753"/>
                    </a:cubicBezTo>
                    <a:cubicBezTo>
                      <a:pt x="1337" y="753"/>
                      <a:pt x="1342" y="754"/>
                      <a:pt x="1347" y="754"/>
                    </a:cubicBezTo>
                    <a:cubicBezTo>
                      <a:pt x="1348" y="754"/>
                      <a:pt x="1349" y="753"/>
                      <a:pt x="1349" y="751"/>
                    </a:cubicBezTo>
                    <a:cubicBezTo>
                      <a:pt x="1350" y="750"/>
                      <a:pt x="1348" y="749"/>
                      <a:pt x="1347" y="749"/>
                    </a:cubicBezTo>
                    <a:close/>
                    <a:moveTo>
                      <a:pt x="1377" y="749"/>
                    </a:moveTo>
                    <a:cubicBezTo>
                      <a:pt x="1375" y="749"/>
                      <a:pt x="1373" y="749"/>
                      <a:pt x="1371" y="749"/>
                    </a:cubicBezTo>
                    <a:cubicBezTo>
                      <a:pt x="1368" y="749"/>
                      <a:pt x="1365" y="749"/>
                      <a:pt x="1362" y="749"/>
                    </a:cubicBezTo>
                    <a:cubicBezTo>
                      <a:pt x="1361" y="749"/>
                      <a:pt x="1359" y="750"/>
                      <a:pt x="1359" y="752"/>
                    </a:cubicBezTo>
                    <a:cubicBezTo>
                      <a:pt x="1359" y="753"/>
                      <a:pt x="1361" y="754"/>
                      <a:pt x="1362" y="754"/>
                    </a:cubicBezTo>
                    <a:cubicBezTo>
                      <a:pt x="1365" y="754"/>
                      <a:pt x="1368" y="754"/>
                      <a:pt x="1371" y="754"/>
                    </a:cubicBezTo>
                    <a:cubicBezTo>
                      <a:pt x="1373" y="754"/>
                      <a:pt x="1375" y="754"/>
                      <a:pt x="1377" y="754"/>
                    </a:cubicBezTo>
                    <a:cubicBezTo>
                      <a:pt x="1378" y="754"/>
                      <a:pt x="1379" y="753"/>
                      <a:pt x="1379" y="752"/>
                    </a:cubicBezTo>
                    <a:cubicBezTo>
                      <a:pt x="1379" y="751"/>
                      <a:pt x="1378" y="749"/>
                      <a:pt x="1377" y="749"/>
                    </a:cubicBezTo>
                    <a:close/>
                    <a:moveTo>
                      <a:pt x="1407" y="748"/>
                    </a:moveTo>
                    <a:cubicBezTo>
                      <a:pt x="1402" y="748"/>
                      <a:pt x="1397" y="749"/>
                      <a:pt x="1392" y="749"/>
                    </a:cubicBezTo>
                    <a:cubicBezTo>
                      <a:pt x="1390" y="749"/>
                      <a:pt x="1389" y="750"/>
                      <a:pt x="1389" y="752"/>
                    </a:cubicBezTo>
                    <a:cubicBezTo>
                      <a:pt x="1389" y="753"/>
                      <a:pt x="1391" y="754"/>
                      <a:pt x="1392" y="754"/>
                    </a:cubicBezTo>
                    <a:cubicBezTo>
                      <a:pt x="1397" y="754"/>
                      <a:pt x="1402" y="753"/>
                      <a:pt x="1407" y="753"/>
                    </a:cubicBezTo>
                    <a:cubicBezTo>
                      <a:pt x="1408" y="753"/>
                      <a:pt x="1410" y="752"/>
                      <a:pt x="1409" y="750"/>
                    </a:cubicBezTo>
                    <a:cubicBezTo>
                      <a:pt x="1409" y="749"/>
                      <a:pt x="1408" y="748"/>
                      <a:pt x="1407" y="748"/>
                    </a:cubicBezTo>
                    <a:close/>
                    <a:moveTo>
                      <a:pt x="1436" y="744"/>
                    </a:moveTo>
                    <a:cubicBezTo>
                      <a:pt x="1431" y="745"/>
                      <a:pt x="1426" y="745"/>
                      <a:pt x="1421" y="746"/>
                    </a:cubicBezTo>
                    <a:cubicBezTo>
                      <a:pt x="1420" y="746"/>
                      <a:pt x="1419" y="748"/>
                      <a:pt x="1419" y="749"/>
                    </a:cubicBezTo>
                    <a:cubicBezTo>
                      <a:pt x="1420" y="750"/>
                      <a:pt x="1421" y="751"/>
                      <a:pt x="1422" y="751"/>
                    </a:cubicBezTo>
                    <a:cubicBezTo>
                      <a:pt x="1427" y="750"/>
                      <a:pt x="1432" y="750"/>
                      <a:pt x="1437" y="749"/>
                    </a:cubicBezTo>
                    <a:cubicBezTo>
                      <a:pt x="1438" y="748"/>
                      <a:pt x="1439" y="747"/>
                      <a:pt x="1439" y="746"/>
                    </a:cubicBezTo>
                    <a:cubicBezTo>
                      <a:pt x="1439" y="744"/>
                      <a:pt x="1437" y="743"/>
                      <a:pt x="1436" y="744"/>
                    </a:cubicBezTo>
                    <a:close/>
                    <a:moveTo>
                      <a:pt x="1465" y="736"/>
                    </a:moveTo>
                    <a:cubicBezTo>
                      <a:pt x="1460" y="738"/>
                      <a:pt x="1455" y="739"/>
                      <a:pt x="1451" y="740"/>
                    </a:cubicBezTo>
                    <a:cubicBezTo>
                      <a:pt x="1449" y="741"/>
                      <a:pt x="1448" y="742"/>
                      <a:pt x="1449" y="744"/>
                    </a:cubicBezTo>
                    <a:cubicBezTo>
                      <a:pt x="1449" y="745"/>
                      <a:pt x="1451" y="746"/>
                      <a:pt x="1452" y="745"/>
                    </a:cubicBezTo>
                    <a:cubicBezTo>
                      <a:pt x="1457" y="744"/>
                      <a:pt x="1462" y="743"/>
                      <a:pt x="1466" y="741"/>
                    </a:cubicBezTo>
                    <a:cubicBezTo>
                      <a:pt x="1468" y="741"/>
                      <a:pt x="1468" y="739"/>
                      <a:pt x="1468" y="738"/>
                    </a:cubicBezTo>
                    <a:cubicBezTo>
                      <a:pt x="1468" y="737"/>
                      <a:pt x="1466" y="736"/>
                      <a:pt x="1465" y="736"/>
                    </a:cubicBezTo>
                    <a:close/>
                    <a:moveTo>
                      <a:pt x="1492" y="725"/>
                    </a:moveTo>
                    <a:cubicBezTo>
                      <a:pt x="1488" y="728"/>
                      <a:pt x="1483" y="730"/>
                      <a:pt x="1479" y="731"/>
                    </a:cubicBezTo>
                    <a:cubicBezTo>
                      <a:pt x="1478" y="732"/>
                      <a:pt x="1477" y="733"/>
                      <a:pt x="1477" y="735"/>
                    </a:cubicBezTo>
                    <a:cubicBezTo>
                      <a:pt x="1478" y="736"/>
                      <a:pt x="1479" y="737"/>
                      <a:pt x="1481" y="736"/>
                    </a:cubicBezTo>
                    <a:cubicBezTo>
                      <a:pt x="1485" y="734"/>
                      <a:pt x="1490" y="732"/>
                      <a:pt x="1495" y="730"/>
                    </a:cubicBezTo>
                    <a:cubicBezTo>
                      <a:pt x="1496" y="729"/>
                      <a:pt x="1496" y="728"/>
                      <a:pt x="1496" y="726"/>
                    </a:cubicBezTo>
                    <a:cubicBezTo>
                      <a:pt x="1495" y="725"/>
                      <a:pt x="1494" y="725"/>
                      <a:pt x="1492" y="725"/>
                    </a:cubicBezTo>
                    <a:close/>
                    <a:moveTo>
                      <a:pt x="1518" y="710"/>
                    </a:moveTo>
                    <a:cubicBezTo>
                      <a:pt x="1514" y="713"/>
                      <a:pt x="1509" y="716"/>
                      <a:pt x="1505" y="718"/>
                    </a:cubicBezTo>
                    <a:cubicBezTo>
                      <a:pt x="1504" y="719"/>
                      <a:pt x="1504" y="720"/>
                      <a:pt x="1504" y="722"/>
                    </a:cubicBezTo>
                    <a:cubicBezTo>
                      <a:pt x="1505" y="723"/>
                      <a:pt x="1507" y="723"/>
                      <a:pt x="1508" y="723"/>
                    </a:cubicBezTo>
                    <a:cubicBezTo>
                      <a:pt x="1512" y="720"/>
                      <a:pt x="1516" y="717"/>
                      <a:pt x="1521" y="714"/>
                    </a:cubicBezTo>
                    <a:cubicBezTo>
                      <a:pt x="1522" y="713"/>
                      <a:pt x="1522" y="712"/>
                      <a:pt x="1521" y="711"/>
                    </a:cubicBezTo>
                    <a:cubicBezTo>
                      <a:pt x="1520" y="709"/>
                      <a:pt x="1519" y="709"/>
                      <a:pt x="1518" y="710"/>
                    </a:cubicBezTo>
                    <a:close/>
                    <a:moveTo>
                      <a:pt x="1539" y="690"/>
                    </a:moveTo>
                    <a:cubicBezTo>
                      <a:pt x="1536" y="694"/>
                      <a:pt x="1533" y="697"/>
                      <a:pt x="1529" y="701"/>
                    </a:cubicBezTo>
                    <a:cubicBezTo>
                      <a:pt x="1528" y="702"/>
                      <a:pt x="1528" y="703"/>
                      <a:pt x="1529" y="704"/>
                    </a:cubicBezTo>
                    <a:cubicBezTo>
                      <a:pt x="1530" y="705"/>
                      <a:pt x="1531" y="705"/>
                      <a:pt x="1532" y="704"/>
                    </a:cubicBezTo>
                    <a:cubicBezTo>
                      <a:pt x="1536" y="701"/>
                      <a:pt x="1540" y="698"/>
                      <a:pt x="1543" y="694"/>
                    </a:cubicBezTo>
                    <a:cubicBezTo>
                      <a:pt x="1544" y="693"/>
                      <a:pt x="1544" y="691"/>
                      <a:pt x="1543" y="690"/>
                    </a:cubicBezTo>
                    <a:cubicBezTo>
                      <a:pt x="1542" y="689"/>
                      <a:pt x="1540" y="689"/>
                      <a:pt x="1539" y="690"/>
                    </a:cubicBezTo>
                    <a:close/>
                    <a:moveTo>
                      <a:pt x="1557" y="667"/>
                    </a:moveTo>
                    <a:cubicBezTo>
                      <a:pt x="1555" y="671"/>
                      <a:pt x="1552" y="675"/>
                      <a:pt x="1549" y="679"/>
                    </a:cubicBezTo>
                    <a:cubicBezTo>
                      <a:pt x="1548" y="680"/>
                      <a:pt x="1548" y="682"/>
                      <a:pt x="1549" y="683"/>
                    </a:cubicBezTo>
                    <a:cubicBezTo>
                      <a:pt x="1551" y="683"/>
                      <a:pt x="1552" y="683"/>
                      <a:pt x="1553" y="682"/>
                    </a:cubicBezTo>
                    <a:cubicBezTo>
                      <a:pt x="1556" y="678"/>
                      <a:pt x="1559" y="674"/>
                      <a:pt x="1562" y="670"/>
                    </a:cubicBezTo>
                    <a:cubicBezTo>
                      <a:pt x="1562" y="668"/>
                      <a:pt x="1562" y="667"/>
                      <a:pt x="1561" y="666"/>
                    </a:cubicBezTo>
                    <a:cubicBezTo>
                      <a:pt x="1560" y="665"/>
                      <a:pt x="1558" y="666"/>
                      <a:pt x="1557" y="667"/>
                    </a:cubicBezTo>
                    <a:close/>
                    <a:moveTo>
                      <a:pt x="1570" y="641"/>
                    </a:moveTo>
                    <a:cubicBezTo>
                      <a:pt x="1569" y="645"/>
                      <a:pt x="1567" y="650"/>
                      <a:pt x="1564" y="654"/>
                    </a:cubicBezTo>
                    <a:cubicBezTo>
                      <a:pt x="1564" y="655"/>
                      <a:pt x="1564" y="657"/>
                      <a:pt x="1566" y="657"/>
                    </a:cubicBezTo>
                    <a:cubicBezTo>
                      <a:pt x="1567" y="658"/>
                      <a:pt x="1568" y="657"/>
                      <a:pt x="1569" y="656"/>
                    </a:cubicBezTo>
                    <a:cubicBezTo>
                      <a:pt x="1571" y="652"/>
                      <a:pt x="1573" y="647"/>
                      <a:pt x="1575" y="642"/>
                    </a:cubicBezTo>
                    <a:cubicBezTo>
                      <a:pt x="1576" y="641"/>
                      <a:pt x="1575" y="640"/>
                      <a:pt x="1574" y="639"/>
                    </a:cubicBezTo>
                    <a:cubicBezTo>
                      <a:pt x="1572" y="639"/>
                      <a:pt x="1571" y="639"/>
                      <a:pt x="1570" y="641"/>
                    </a:cubicBezTo>
                    <a:close/>
                    <a:moveTo>
                      <a:pt x="1579" y="612"/>
                    </a:moveTo>
                    <a:cubicBezTo>
                      <a:pt x="1578" y="616"/>
                      <a:pt x="1578" y="618"/>
                      <a:pt x="1577" y="621"/>
                    </a:cubicBezTo>
                    <a:cubicBezTo>
                      <a:pt x="1577" y="623"/>
                      <a:pt x="1576" y="625"/>
                      <a:pt x="1575" y="627"/>
                    </a:cubicBezTo>
                    <a:cubicBezTo>
                      <a:pt x="1575" y="628"/>
                      <a:pt x="1576" y="629"/>
                      <a:pt x="1577" y="630"/>
                    </a:cubicBezTo>
                    <a:cubicBezTo>
                      <a:pt x="1578" y="630"/>
                      <a:pt x="1580" y="629"/>
                      <a:pt x="1580" y="628"/>
                    </a:cubicBezTo>
                    <a:cubicBezTo>
                      <a:pt x="1581" y="626"/>
                      <a:pt x="1581" y="624"/>
                      <a:pt x="1582" y="622"/>
                    </a:cubicBezTo>
                    <a:cubicBezTo>
                      <a:pt x="1583" y="619"/>
                      <a:pt x="1583" y="617"/>
                      <a:pt x="1584" y="613"/>
                    </a:cubicBezTo>
                    <a:cubicBezTo>
                      <a:pt x="1584" y="612"/>
                      <a:pt x="1583" y="611"/>
                      <a:pt x="1582" y="610"/>
                    </a:cubicBezTo>
                    <a:cubicBezTo>
                      <a:pt x="1581" y="610"/>
                      <a:pt x="1579" y="611"/>
                      <a:pt x="1579" y="612"/>
                    </a:cubicBezTo>
                    <a:close/>
                    <a:moveTo>
                      <a:pt x="1582" y="583"/>
                    </a:moveTo>
                    <a:cubicBezTo>
                      <a:pt x="1581" y="588"/>
                      <a:pt x="1581" y="593"/>
                      <a:pt x="1581" y="598"/>
                    </a:cubicBezTo>
                    <a:cubicBezTo>
                      <a:pt x="1581" y="599"/>
                      <a:pt x="1582" y="600"/>
                      <a:pt x="1583" y="600"/>
                    </a:cubicBezTo>
                    <a:cubicBezTo>
                      <a:pt x="1584" y="601"/>
                      <a:pt x="1586" y="600"/>
                      <a:pt x="1586" y="598"/>
                    </a:cubicBezTo>
                    <a:cubicBezTo>
                      <a:pt x="1586" y="593"/>
                      <a:pt x="1586" y="588"/>
                      <a:pt x="1587" y="583"/>
                    </a:cubicBezTo>
                    <a:cubicBezTo>
                      <a:pt x="1587" y="582"/>
                      <a:pt x="1586" y="580"/>
                      <a:pt x="1584" y="580"/>
                    </a:cubicBezTo>
                    <a:cubicBezTo>
                      <a:pt x="1583" y="580"/>
                      <a:pt x="1582" y="581"/>
                      <a:pt x="1582" y="583"/>
                    </a:cubicBezTo>
                    <a:close/>
                    <a:moveTo>
                      <a:pt x="1581" y="553"/>
                    </a:moveTo>
                    <a:cubicBezTo>
                      <a:pt x="1582" y="558"/>
                      <a:pt x="1582" y="563"/>
                      <a:pt x="1582" y="568"/>
                    </a:cubicBezTo>
                    <a:cubicBezTo>
                      <a:pt x="1582" y="569"/>
                      <a:pt x="1583" y="570"/>
                      <a:pt x="1584" y="570"/>
                    </a:cubicBezTo>
                    <a:cubicBezTo>
                      <a:pt x="1586" y="570"/>
                      <a:pt x="1587" y="569"/>
                      <a:pt x="1587" y="568"/>
                    </a:cubicBezTo>
                    <a:cubicBezTo>
                      <a:pt x="1587" y="563"/>
                      <a:pt x="1587" y="558"/>
                      <a:pt x="1586" y="553"/>
                    </a:cubicBezTo>
                    <a:cubicBezTo>
                      <a:pt x="1586" y="551"/>
                      <a:pt x="1585" y="550"/>
                      <a:pt x="1584" y="550"/>
                    </a:cubicBezTo>
                    <a:cubicBezTo>
                      <a:pt x="1582" y="551"/>
                      <a:pt x="1581" y="552"/>
                      <a:pt x="1581" y="553"/>
                    </a:cubicBezTo>
                    <a:close/>
                    <a:moveTo>
                      <a:pt x="1579" y="523"/>
                    </a:moveTo>
                    <a:cubicBezTo>
                      <a:pt x="1579" y="528"/>
                      <a:pt x="1580" y="533"/>
                      <a:pt x="1580" y="538"/>
                    </a:cubicBezTo>
                    <a:cubicBezTo>
                      <a:pt x="1580" y="540"/>
                      <a:pt x="1582" y="541"/>
                      <a:pt x="1583" y="540"/>
                    </a:cubicBezTo>
                    <a:cubicBezTo>
                      <a:pt x="1584" y="540"/>
                      <a:pt x="1585" y="539"/>
                      <a:pt x="1585" y="538"/>
                    </a:cubicBezTo>
                    <a:cubicBezTo>
                      <a:pt x="1585" y="533"/>
                      <a:pt x="1584" y="528"/>
                      <a:pt x="1584" y="523"/>
                    </a:cubicBezTo>
                    <a:cubicBezTo>
                      <a:pt x="1583" y="521"/>
                      <a:pt x="1582" y="520"/>
                      <a:pt x="1581" y="521"/>
                    </a:cubicBezTo>
                    <a:cubicBezTo>
                      <a:pt x="1579" y="521"/>
                      <a:pt x="1578" y="522"/>
                      <a:pt x="1579" y="523"/>
                    </a:cubicBezTo>
                    <a:close/>
                    <a:moveTo>
                      <a:pt x="1573" y="494"/>
                    </a:moveTo>
                    <a:cubicBezTo>
                      <a:pt x="1574" y="499"/>
                      <a:pt x="1575" y="504"/>
                      <a:pt x="1576" y="509"/>
                    </a:cubicBezTo>
                    <a:cubicBezTo>
                      <a:pt x="1577" y="510"/>
                      <a:pt x="1578" y="511"/>
                      <a:pt x="1579" y="511"/>
                    </a:cubicBezTo>
                    <a:cubicBezTo>
                      <a:pt x="1581" y="510"/>
                      <a:pt x="1581" y="509"/>
                      <a:pt x="1581" y="508"/>
                    </a:cubicBezTo>
                    <a:cubicBezTo>
                      <a:pt x="1580" y="503"/>
                      <a:pt x="1579" y="498"/>
                      <a:pt x="1578" y="493"/>
                    </a:cubicBezTo>
                    <a:cubicBezTo>
                      <a:pt x="1578" y="492"/>
                      <a:pt x="1576" y="491"/>
                      <a:pt x="1575" y="491"/>
                    </a:cubicBezTo>
                    <a:cubicBezTo>
                      <a:pt x="1574" y="491"/>
                      <a:pt x="1573" y="493"/>
                      <a:pt x="1573" y="494"/>
                    </a:cubicBezTo>
                    <a:close/>
                    <a:moveTo>
                      <a:pt x="1564" y="466"/>
                    </a:moveTo>
                    <a:cubicBezTo>
                      <a:pt x="1566" y="471"/>
                      <a:pt x="1567" y="475"/>
                      <a:pt x="1569" y="480"/>
                    </a:cubicBezTo>
                    <a:cubicBezTo>
                      <a:pt x="1569" y="481"/>
                      <a:pt x="1571" y="482"/>
                      <a:pt x="1572" y="482"/>
                    </a:cubicBezTo>
                    <a:cubicBezTo>
                      <a:pt x="1573" y="481"/>
                      <a:pt x="1574" y="480"/>
                      <a:pt x="1574" y="478"/>
                    </a:cubicBezTo>
                    <a:cubicBezTo>
                      <a:pt x="1572" y="473"/>
                      <a:pt x="1570" y="469"/>
                      <a:pt x="1568" y="464"/>
                    </a:cubicBezTo>
                    <a:cubicBezTo>
                      <a:pt x="1568" y="463"/>
                      <a:pt x="1566" y="462"/>
                      <a:pt x="1565" y="463"/>
                    </a:cubicBezTo>
                    <a:cubicBezTo>
                      <a:pt x="1564" y="463"/>
                      <a:pt x="1563" y="465"/>
                      <a:pt x="1564" y="466"/>
                    </a:cubicBezTo>
                    <a:close/>
                    <a:moveTo>
                      <a:pt x="1548" y="442"/>
                    </a:moveTo>
                    <a:cubicBezTo>
                      <a:pt x="1551" y="445"/>
                      <a:pt x="1554" y="449"/>
                      <a:pt x="1557" y="453"/>
                    </a:cubicBezTo>
                    <a:cubicBezTo>
                      <a:pt x="1557" y="454"/>
                      <a:pt x="1559" y="455"/>
                      <a:pt x="1560" y="454"/>
                    </a:cubicBezTo>
                    <a:cubicBezTo>
                      <a:pt x="1561" y="453"/>
                      <a:pt x="1562" y="452"/>
                      <a:pt x="1561" y="451"/>
                    </a:cubicBezTo>
                    <a:cubicBezTo>
                      <a:pt x="1558" y="446"/>
                      <a:pt x="1555" y="442"/>
                      <a:pt x="1552" y="438"/>
                    </a:cubicBezTo>
                    <a:cubicBezTo>
                      <a:pt x="1551" y="437"/>
                      <a:pt x="1549" y="437"/>
                      <a:pt x="1548" y="438"/>
                    </a:cubicBezTo>
                    <a:cubicBezTo>
                      <a:pt x="1547" y="439"/>
                      <a:pt x="1547" y="441"/>
                      <a:pt x="1548" y="442"/>
                    </a:cubicBezTo>
                    <a:close/>
                    <a:moveTo>
                      <a:pt x="1524" y="428"/>
                    </a:moveTo>
                    <a:cubicBezTo>
                      <a:pt x="1529" y="429"/>
                      <a:pt x="1533" y="430"/>
                      <a:pt x="1537" y="433"/>
                    </a:cubicBezTo>
                    <a:cubicBezTo>
                      <a:pt x="1538" y="433"/>
                      <a:pt x="1540" y="433"/>
                      <a:pt x="1540" y="432"/>
                    </a:cubicBezTo>
                    <a:cubicBezTo>
                      <a:pt x="1541" y="431"/>
                      <a:pt x="1541" y="429"/>
                      <a:pt x="1540" y="428"/>
                    </a:cubicBezTo>
                    <a:cubicBezTo>
                      <a:pt x="1535" y="426"/>
                      <a:pt x="1530" y="424"/>
                      <a:pt x="1525" y="423"/>
                    </a:cubicBezTo>
                    <a:cubicBezTo>
                      <a:pt x="1524" y="422"/>
                      <a:pt x="1522" y="423"/>
                      <a:pt x="1522" y="425"/>
                    </a:cubicBezTo>
                    <a:cubicBezTo>
                      <a:pt x="1522" y="426"/>
                      <a:pt x="1523" y="427"/>
                      <a:pt x="1524" y="428"/>
                    </a:cubicBezTo>
                    <a:close/>
                    <a:moveTo>
                      <a:pt x="1501" y="423"/>
                    </a:moveTo>
                    <a:cubicBezTo>
                      <a:pt x="1500" y="423"/>
                      <a:pt x="1499" y="424"/>
                      <a:pt x="1498" y="424"/>
                    </a:cubicBezTo>
                    <a:cubicBezTo>
                      <a:pt x="1496" y="424"/>
                      <a:pt x="1495" y="426"/>
                      <a:pt x="1496" y="427"/>
                    </a:cubicBezTo>
                    <a:cubicBezTo>
                      <a:pt x="1496" y="428"/>
                      <a:pt x="1498" y="429"/>
                      <a:pt x="1499" y="429"/>
                    </a:cubicBezTo>
                    <a:cubicBezTo>
                      <a:pt x="1503" y="428"/>
                      <a:pt x="1506" y="427"/>
                      <a:pt x="1510" y="427"/>
                    </a:cubicBezTo>
                    <a:cubicBezTo>
                      <a:pt x="1511" y="427"/>
                      <a:pt x="1512" y="425"/>
                      <a:pt x="1512" y="424"/>
                    </a:cubicBezTo>
                    <a:cubicBezTo>
                      <a:pt x="1512" y="423"/>
                      <a:pt x="1511" y="422"/>
                      <a:pt x="1509" y="422"/>
                    </a:cubicBezTo>
                    <a:cubicBezTo>
                      <a:pt x="1506" y="422"/>
                      <a:pt x="1502" y="423"/>
                      <a:pt x="1498" y="424"/>
                    </a:cubicBezTo>
                    <a:cubicBezTo>
                      <a:pt x="1496" y="424"/>
                      <a:pt x="1495" y="426"/>
                      <a:pt x="1496" y="427"/>
                    </a:cubicBezTo>
                    <a:cubicBezTo>
                      <a:pt x="1496" y="428"/>
                      <a:pt x="1498" y="429"/>
                      <a:pt x="1499" y="429"/>
                    </a:cubicBezTo>
                    <a:cubicBezTo>
                      <a:pt x="1500" y="428"/>
                      <a:pt x="1501" y="428"/>
                      <a:pt x="1502" y="428"/>
                    </a:cubicBezTo>
                    <a:cubicBezTo>
                      <a:pt x="1504" y="427"/>
                      <a:pt x="1504" y="426"/>
                      <a:pt x="1504" y="425"/>
                    </a:cubicBezTo>
                    <a:cubicBezTo>
                      <a:pt x="1504" y="423"/>
                      <a:pt x="1502" y="423"/>
                      <a:pt x="1501" y="423"/>
                    </a:cubicBezTo>
                    <a:close/>
                    <a:moveTo>
                      <a:pt x="1526" y="409"/>
                    </a:moveTo>
                    <a:cubicBezTo>
                      <a:pt x="1523" y="412"/>
                      <a:pt x="1519" y="415"/>
                      <a:pt x="1514" y="417"/>
                    </a:cubicBezTo>
                    <a:cubicBezTo>
                      <a:pt x="1513" y="418"/>
                      <a:pt x="1513" y="420"/>
                      <a:pt x="1513" y="421"/>
                    </a:cubicBezTo>
                    <a:cubicBezTo>
                      <a:pt x="1514" y="422"/>
                      <a:pt x="1515" y="422"/>
                      <a:pt x="1517" y="422"/>
                    </a:cubicBezTo>
                    <a:cubicBezTo>
                      <a:pt x="1521" y="419"/>
                      <a:pt x="1526" y="416"/>
                      <a:pt x="1529" y="413"/>
                    </a:cubicBezTo>
                    <a:cubicBezTo>
                      <a:pt x="1531" y="412"/>
                      <a:pt x="1531" y="411"/>
                      <a:pt x="1530" y="410"/>
                    </a:cubicBezTo>
                    <a:cubicBezTo>
                      <a:pt x="1529" y="409"/>
                      <a:pt x="1527" y="408"/>
                      <a:pt x="1526" y="409"/>
                    </a:cubicBezTo>
                    <a:close/>
                    <a:moveTo>
                      <a:pt x="1543" y="386"/>
                    </a:moveTo>
                    <a:cubicBezTo>
                      <a:pt x="1541" y="391"/>
                      <a:pt x="1539" y="395"/>
                      <a:pt x="1536" y="399"/>
                    </a:cubicBezTo>
                    <a:cubicBezTo>
                      <a:pt x="1535" y="400"/>
                      <a:pt x="1535" y="401"/>
                      <a:pt x="1537" y="402"/>
                    </a:cubicBezTo>
                    <a:cubicBezTo>
                      <a:pt x="1538" y="403"/>
                      <a:pt x="1539" y="403"/>
                      <a:pt x="1540" y="402"/>
                    </a:cubicBezTo>
                    <a:cubicBezTo>
                      <a:pt x="1543" y="397"/>
                      <a:pt x="1546" y="393"/>
                      <a:pt x="1548" y="388"/>
                    </a:cubicBezTo>
                    <a:cubicBezTo>
                      <a:pt x="1548" y="387"/>
                      <a:pt x="1547" y="385"/>
                      <a:pt x="1546" y="385"/>
                    </a:cubicBezTo>
                    <a:cubicBezTo>
                      <a:pt x="1545" y="384"/>
                      <a:pt x="1543" y="385"/>
                      <a:pt x="1543" y="386"/>
                    </a:cubicBezTo>
                    <a:close/>
                    <a:moveTo>
                      <a:pt x="1548" y="358"/>
                    </a:moveTo>
                    <a:cubicBezTo>
                      <a:pt x="1548" y="363"/>
                      <a:pt x="1548" y="368"/>
                      <a:pt x="1547" y="372"/>
                    </a:cubicBezTo>
                    <a:cubicBezTo>
                      <a:pt x="1547" y="374"/>
                      <a:pt x="1548" y="375"/>
                      <a:pt x="1549" y="375"/>
                    </a:cubicBezTo>
                    <a:cubicBezTo>
                      <a:pt x="1550" y="375"/>
                      <a:pt x="1552" y="375"/>
                      <a:pt x="1552" y="373"/>
                    </a:cubicBezTo>
                    <a:cubicBezTo>
                      <a:pt x="1552" y="373"/>
                      <a:pt x="1552" y="373"/>
                      <a:pt x="1552" y="373"/>
                    </a:cubicBezTo>
                    <a:cubicBezTo>
                      <a:pt x="1553" y="368"/>
                      <a:pt x="1553" y="363"/>
                      <a:pt x="1553" y="358"/>
                    </a:cubicBezTo>
                    <a:cubicBezTo>
                      <a:pt x="1553" y="356"/>
                      <a:pt x="1552" y="355"/>
                      <a:pt x="1551" y="355"/>
                    </a:cubicBezTo>
                    <a:cubicBezTo>
                      <a:pt x="1549" y="355"/>
                      <a:pt x="1548" y="356"/>
                      <a:pt x="1548" y="358"/>
                    </a:cubicBezTo>
                    <a:close/>
                    <a:moveTo>
                      <a:pt x="1544" y="329"/>
                    </a:moveTo>
                    <a:cubicBezTo>
                      <a:pt x="1546" y="334"/>
                      <a:pt x="1547" y="338"/>
                      <a:pt x="1547" y="343"/>
                    </a:cubicBezTo>
                    <a:cubicBezTo>
                      <a:pt x="1547" y="345"/>
                      <a:pt x="1549" y="346"/>
                      <a:pt x="1550" y="345"/>
                    </a:cubicBezTo>
                    <a:cubicBezTo>
                      <a:pt x="1551" y="345"/>
                      <a:pt x="1552" y="344"/>
                      <a:pt x="1552" y="343"/>
                    </a:cubicBezTo>
                    <a:cubicBezTo>
                      <a:pt x="1551" y="337"/>
                      <a:pt x="1550" y="332"/>
                      <a:pt x="1549" y="328"/>
                    </a:cubicBezTo>
                    <a:cubicBezTo>
                      <a:pt x="1549" y="326"/>
                      <a:pt x="1547" y="325"/>
                      <a:pt x="1546" y="326"/>
                    </a:cubicBezTo>
                    <a:cubicBezTo>
                      <a:pt x="1545" y="326"/>
                      <a:pt x="1544" y="328"/>
                      <a:pt x="1544" y="329"/>
                    </a:cubicBezTo>
                    <a:close/>
                    <a:moveTo>
                      <a:pt x="1533" y="302"/>
                    </a:moveTo>
                    <a:cubicBezTo>
                      <a:pt x="1535" y="306"/>
                      <a:pt x="1537" y="311"/>
                      <a:pt x="1539" y="315"/>
                    </a:cubicBezTo>
                    <a:cubicBezTo>
                      <a:pt x="1540" y="316"/>
                      <a:pt x="1541" y="317"/>
                      <a:pt x="1542" y="316"/>
                    </a:cubicBezTo>
                    <a:cubicBezTo>
                      <a:pt x="1544" y="316"/>
                      <a:pt x="1544" y="314"/>
                      <a:pt x="1544" y="313"/>
                    </a:cubicBezTo>
                    <a:cubicBezTo>
                      <a:pt x="1542" y="308"/>
                      <a:pt x="1539" y="304"/>
                      <a:pt x="1537" y="299"/>
                    </a:cubicBezTo>
                    <a:cubicBezTo>
                      <a:pt x="1536" y="298"/>
                      <a:pt x="1535" y="298"/>
                      <a:pt x="1533" y="299"/>
                    </a:cubicBezTo>
                    <a:cubicBezTo>
                      <a:pt x="1532" y="299"/>
                      <a:pt x="1532" y="301"/>
                      <a:pt x="1533" y="302"/>
                    </a:cubicBezTo>
                    <a:close/>
                    <a:moveTo>
                      <a:pt x="1514" y="279"/>
                    </a:moveTo>
                    <a:cubicBezTo>
                      <a:pt x="1518" y="282"/>
                      <a:pt x="1521" y="286"/>
                      <a:pt x="1524" y="290"/>
                    </a:cubicBezTo>
                    <a:cubicBezTo>
                      <a:pt x="1525" y="291"/>
                      <a:pt x="1527" y="291"/>
                      <a:pt x="1528" y="290"/>
                    </a:cubicBezTo>
                    <a:cubicBezTo>
                      <a:pt x="1529" y="289"/>
                      <a:pt x="1529" y="288"/>
                      <a:pt x="1528" y="287"/>
                    </a:cubicBezTo>
                    <a:cubicBezTo>
                      <a:pt x="1525" y="283"/>
                      <a:pt x="1522" y="279"/>
                      <a:pt x="1518" y="275"/>
                    </a:cubicBezTo>
                    <a:cubicBezTo>
                      <a:pt x="1517" y="275"/>
                      <a:pt x="1515" y="275"/>
                      <a:pt x="1514" y="276"/>
                    </a:cubicBezTo>
                    <a:cubicBezTo>
                      <a:pt x="1513" y="277"/>
                      <a:pt x="1513" y="278"/>
                      <a:pt x="1514" y="279"/>
                    </a:cubicBezTo>
                    <a:close/>
                    <a:moveTo>
                      <a:pt x="1490" y="263"/>
                    </a:moveTo>
                    <a:cubicBezTo>
                      <a:pt x="1495" y="265"/>
                      <a:pt x="1499" y="267"/>
                      <a:pt x="1503" y="270"/>
                    </a:cubicBezTo>
                    <a:cubicBezTo>
                      <a:pt x="1504" y="271"/>
                      <a:pt x="1506" y="270"/>
                      <a:pt x="1507" y="269"/>
                    </a:cubicBezTo>
                    <a:cubicBezTo>
                      <a:pt x="1507" y="268"/>
                      <a:pt x="1507" y="267"/>
                      <a:pt x="1506" y="266"/>
                    </a:cubicBezTo>
                    <a:cubicBezTo>
                      <a:pt x="1502" y="263"/>
                      <a:pt x="1497" y="260"/>
                      <a:pt x="1492" y="258"/>
                    </a:cubicBezTo>
                    <a:cubicBezTo>
                      <a:pt x="1491" y="258"/>
                      <a:pt x="1490" y="258"/>
                      <a:pt x="1489" y="260"/>
                    </a:cubicBezTo>
                    <a:cubicBezTo>
                      <a:pt x="1489" y="261"/>
                      <a:pt x="1489" y="262"/>
                      <a:pt x="1490" y="263"/>
                    </a:cubicBezTo>
                    <a:close/>
                    <a:moveTo>
                      <a:pt x="1462" y="257"/>
                    </a:moveTo>
                    <a:cubicBezTo>
                      <a:pt x="1463" y="257"/>
                      <a:pt x="1463" y="257"/>
                      <a:pt x="1463" y="257"/>
                    </a:cubicBezTo>
                    <a:cubicBezTo>
                      <a:pt x="1468" y="257"/>
                      <a:pt x="1472" y="258"/>
                      <a:pt x="1477" y="259"/>
                    </a:cubicBezTo>
                    <a:cubicBezTo>
                      <a:pt x="1478" y="259"/>
                      <a:pt x="1479" y="258"/>
                      <a:pt x="1480" y="257"/>
                    </a:cubicBezTo>
                    <a:cubicBezTo>
                      <a:pt x="1480" y="255"/>
                      <a:pt x="1479" y="254"/>
                      <a:pt x="1478" y="254"/>
                    </a:cubicBezTo>
                    <a:cubicBezTo>
                      <a:pt x="1473" y="253"/>
                      <a:pt x="1468" y="252"/>
                      <a:pt x="1463" y="252"/>
                    </a:cubicBezTo>
                    <a:cubicBezTo>
                      <a:pt x="1463" y="252"/>
                      <a:pt x="1463" y="252"/>
                      <a:pt x="1462" y="252"/>
                    </a:cubicBezTo>
                    <a:cubicBezTo>
                      <a:pt x="1461" y="252"/>
                      <a:pt x="1460" y="253"/>
                      <a:pt x="1460" y="255"/>
                    </a:cubicBezTo>
                    <a:cubicBezTo>
                      <a:pt x="1460" y="256"/>
                      <a:pt x="1461" y="257"/>
                      <a:pt x="1462" y="257"/>
                    </a:cubicBezTo>
                    <a:close/>
                    <a:moveTo>
                      <a:pt x="1443" y="244"/>
                    </a:moveTo>
                    <a:cubicBezTo>
                      <a:pt x="1443" y="246"/>
                      <a:pt x="1443" y="247"/>
                      <a:pt x="1443" y="249"/>
                    </a:cubicBezTo>
                    <a:cubicBezTo>
                      <a:pt x="1443" y="251"/>
                      <a:pt x="1443" y="254"/>
                      <a:pt x="1443" y="257"/>
                    </a:cubicBezTo>
                    <a:cubicBezTo>
                      <a:pt x="1443" y="258"/>
                      <a:pt x="1443" y="258"/>
                      <a:pt x="1444" y="259"/>
                    </a:cubicBezTo>
                    <a:cubicBezTo>
                      <a:pt x="1444" y="260"/>
                      <a:pt x="1445" y="260"/>
                      <a:pt x="1446" y="259"/>
                    </a:cubicBezTo>
                    <a:cubicBezTo>
                      <a:pt x="1447" y="259"/>
                      <a:pt x="1447" y="259"/>
                      <a:pt x="1448" y="259"/>
                    </a:cubicBezTo>
                    <a:cubicBezTo>
                      <a:pt x="1449" y="259"/>
                      <a:pt x="1450" y="257"/>
                      <a:pt x="1450" y="256"/>
                    </a:cubicBezTo>
                    <a:cubicBezTo>
                      <a:pt x="1449" y="255"/>
                      <a:pt x="1448" y="254"/>
                      <a:pt x="1447" y="254"/>
                    </a:cubicBezTo>
                    <a:cubicBezTo>
                      <a:pt x="1446" y="254"/>
                      <a:pt x="1445" y="254"/>
                      <a:pt x="1445" y="255"/>
                    </a:cubicBezTo>
                    <a:cubicBezTo>
                      <a:pt x="1445" y="257"/>
                      <a:pt x="1445" y="257"/>
                      <a:pt x="1445" y="257"/>
                    </a:cubicBezTo>
                    <a:cubicBezTo>
                      <a:pt x="1448" y="257"/>
                      <a:pt x="1448" y="257"/>
                      <a:pt x="1448" y="257"/>
                    </a:cubicBezTo>
                    <a:cubicBezTo>
                      <a:pt x="1448" y="254"/>
                      <a:pt x="1448" y="252"/>
                      <a:pt x="1448" y="249"/>
                    </a:cubicBezTo>
                    <a:cubicBezTo>
                      <a:pt x="1448" y="247"/>
                      <a:pt x="1448" y="246"/>
                      <a:pt x="1448" y="244"/>
                    </a:cubicBezTo>
                    <a:cubicBezTo>
                      <a:pt x="1448" y="243"/>
                      <a:pt x="1447" y="242"/>
                      <a:pt x="1445" y="242"/>
                    </a:cubicBezTo>
                    <a:cubicBezTo>
                      <a:pt x="1444" y="242"/>
                      <a:pt x="1443" y="243"/>
                      <a:pt x="1443" y="244"/>
                    </a:cubicBezTo>
                    <a:close/>
                    <a:moveTo>
                      <a:pt x="1439" y="215"/>
                    </a:moveTo>
                    <a:cubicBezTo>
                      <a:pt x="1440" y="220"/>
                      <a:pt x="1441" y="225"/>
                      <a:pt x="1442" y="230"/>
                    </a:cubicBezTo>
                    <a:cubicBezTo>
                      <a:pt x="1442" y="231"/>
                      <a:pt x="1443" y="232"/>
                      <a:pt x="1445" y="232"/>
                    </a:cubicBezTo>
                    <a:cubicBezTo>
                      <a:pt x="1446" y="232"/>
                      <a:pt x="1447" y="230"/>
                      <a:pt x="1447" y="229"/>
                    </a:cubicBezTo>
                    <a:cubicBezTo>
                      <a:pt x="1446" y="224"/>
                      <a:pt x="1445" y="219"/>
                      <a:pt x="1444" y="214"/>
                    </a:cubicBezTo>
                    <a:cubicBezTo>
                      <a:pt x="1444" y="213"/>
                      <a:pt x="1442" y="212"/>
                      <a:pt x="1441" y="212"/>
                    </a:cubicBezTo>
                    <a:cubicBezTo>
                      <a:pt x="1440" y="212"/>
                      <a:pt x="1439" y="214"/>
                      <a:pt x="1439" y="215"/>
                    </a:cubicBezTo>
                    <a:close/>
                    <a:moveTo>
                      <a:pt x="1430" y="187"/>
                    </a:moveTo>
                    <a:cubicBezTo>
                      <a:pt x="1432" y="192"/>
                      <a:pt x="1434" y="196"/>
                      <a:pt x="1435" y="201"/>
                    </a:cubicBezTo>
                    <a:cubicBezTo>
                      <a:pt x="1436" y="202"/>
                      <a:pt x="1437" y="203"/>
                      <a:pt x="1438" y="203"/>
                    </a:cubicBezTo>
                    <a:cubicBezTo>
                      <a:pt x="1440" y="202"/>
                      <a:pt x="1441" y="201"/>
                      <a:pt x="1440" y="199"/>
                    </a:cubicBezTo>
                    <a:cubicBezTo>
                      <a:pt x="1439" y="195"/>
                      <a:pt x="1437" y="190"/>
                      <a:pt x="1435" y="185"/>
                    </a:cubicBezTo>
                    <a:cubicBezTo>
                      <a:pt x="1435" y="184"/>
                      <a:pt x="1433" y="183"/>
                      <a:pt x="1432" y="184"/>
                    </a:cubicBezTo>
                    <a:cubicBezTo>
                      <a:pt x="1431" y="184"/>
                      <a:pt x="1430" y="186"/>
                      <a:pt x="1430" y="187"/>
                    </a:cubicBezTo>
                    <a:close/>
                    <a:moveTo>
                      <a:pt x="1418" y="160"/>
                    </a:moveTo>
                    <a:cubicBezTo>
                      <a:pt x="1420" y="165"/>
                      <a:pt x="1422" y="169"/>
                      <a:pt x="1424" y="173"/>
                    </a:cubicBezTo>
                    <a:cubicBezTo>
                      <a:pt x="1425" y="175"/>
                      <a:pt x="1427" y="175"/>
                      <a:pt x="1428" y="175"/>
                    </a:cubicBezTo>
                    <a:cubicBezTo>
                      <a:pt x="1429" y="174"/>
                      <a:pt x="1430" y="172"/>
                      <a:pt x="1429" y="171"/>
                    </a:cubicBezTo>
                    <a:cubicBezTo>
                      <a:pt x="1427" y="167"/>
                      <a:pt x="1424" y="162"/>
                      <a:pt x="1422" y="158"/>
                    </a:cubicBezTo>
                    <a:cubicBezTo>
                      <a:pt x="1421" y="157"/>
                      <a:pt x="1420" y="156"/>
                      <a:pt x="1419" y="157"/>
                    </a:cubicBezTo>
                    <a:cubicBezTo>
                      <a:pt x="1417" y="157"/>
                      <a:pt x="1417" y="159"/>
                      <a:pt x="1418" y="160"/>
                    </a:cubicBezTo>
                    <a:close/>
                    <a:moveTo>
                      <a:pt x="1402" y="135"/>
                    </a:moveTo>
                    <a:cubicBezTo>
                      <a:pt x="1405" y="139"/>
                      <a:pt x="1407" y="143"/>
                      <a:pt x="1410" y="147"/>
                    </a:cubicBezTo>
                    <a:cubicBezTo>
                      <a:pt x="1411" y="149"/>
                      <a:pt x="1412" y="149"/>
                      <a:pt x="1413" y="148"/>
                    </a:cubicBezTo>
                    <a:cubicBezTo>
                      <a:pt x="1415" y="147"/>
                      <a:pt x="1415" y="146"/>
                      <a:pt x="1414" y="145"/>
                    </a:cubicBezTo>
                    <a:cubicBezTo>
                      <a:pt x="1412" y="140"/>
                      <a:pt x="1409" y="136"/>
                      <a:pt x="1406" y="132"/>
                    </a:cubicBezTo>
                    <a:cubicBezTo>
                      <a:pt x="1405" y="131"/>
                      <a:pt x="1404" y="131"/>
                      <a:pt x="1402" y="132"/>
                    </a:cubicBezTo>
                    <a:cubicBezTo>
                      <a:pt x="1401" y="132"/>
                      <a:pt x="1401" y="134"/>
                      <a:pt x="1402" y="135"/>
                    </a:cubicBezTo>
                    <a:close/>
                    <a:moveTo>
                      <a:pt x="1384" y="111"/>
                    </a:moveTo>
                    <a:cubicBezTo>
                      <a:pt x="1386" y="114"/>
                      <a:pt x="1388" y="117"/>
                      <a:pt x="1391" y="120"/>
                    </a:cubicBezTo>
                    <a:cubicBezTo>
                      <a:pt x="1391" y="121"/>
                      <a:pt x="1392" y="122"/>
                      <a:pt x="1393" y="123"/>
                    </a:cubicBezTo>
                    <a:cubicBezTo>
                      <a:pt x="1394" y="124"/>
                      <a:pt x="1395" y="124"/>
                      <a:pt x="1396" y="123"/>
                    </a:cubicBezTo>
                    <a:cubicBezTo>
                      <a:pt x="1398" y="123"/>
                      <a:pt x="1398" y="121"/>
                      <a:pt x="1397" y="120"/>
                    </a:cubicBezTo>
                    <a:cubicBezTo>
                      <a:pt x="1396" y="119"/>
                      <a:pt x="1395" y="118"/>
                      <a:pt x="1395" y="117"/>
                    </a:cubicBezTo>
                    <a:cubicBezTo>
                      <a:pt x="1392" y="114"/>
                      <a:pt x="1390" y="111"/>
                      <a:pt x="1388" y="108"/>
                    </a:cubicBezTo>
                    <a:cubicBezTo>
                      <a:pt x="1387" y="107"/>
                      <a:pt x="1385" y="107"/>
                      <a:pt x="1384" y="108"/>
                    </a:cubicBezTo>
                    <a:cubicBezTo>
                      <a:pt x="1383" y="109"/>
                      <a:pt x="1383" y="110"/>
                      <a:pt x="1384" y="111"/>
                    </a:cubicBezTo>
                    <a:close/>
                    <a:moveTo>
                      <a:pt x="1364" y="90"/>
                    </a:moveTo>
                    <a:cubicBezTo>
                      <a:pt x="1367" y="93"/>
                      <a:pt x="1371" y="96"/>
                      <a:pt x="1374" y="100"/>
                    </a:cubicBezTo>
                    <a:cubicBezTo>
                      <a:pt x="1375" y="101"/>
                      <a:pt x="1376" y="101"/>
                      <a:pt x="1377" y="100"/>
                    </a:cubicBezTo>
                    <a:cubicBezTo>
                      <a:pt x="1379" y="99"/>
                      <a:pt x="1379" y="98"/>
                      <a:pt x="1378" y="97"/>
                    </a:cubicBezTo>
                    <a:cubicBezTo>
                      <a:pt x="1374" y="93"/>
                      <a:pt x="1371" y="89"/>
                      <a:pt x="1367" y="86"/>
                    </a:cubicBezTo>
                    <a:cubicBezTo>
                      <a:pt x="1366" y="85"/>
                      <a:pt x="1364" y="85"/>
                      <a:pt x="1363" y="86"/>
                    </a:cubicBezTo>
                    <a:cubicBezTo>
                      <a:pt x="1363" y="87"/>
                      <a:pt x="1363" y="89"/>
                      <a:pt x="1364" y="90"/>
                    </a:cubicBezTo>
                    <a:close/>
                    <a:moveTo>
                      <a:pt x="1341" y="71"/>
                    </a:moveTo>
                    <a:cubicBezTo>
                      <a:pt x="1345" y="74"/>
                      <a:pt x="1349" y="77"/>
                      <a:pt x="1352" y="80"/>
                    </a:cubicBezTo>
                    <a:cubicBezTo>
                      <a:pt x="1354" y="81"/>
                      <a:pt x="1355" y="80"/>
                      <a:pt x="1356" y="79"/>
                    </a:cubicBezTo>
                    <a:cubicBezTo>
                      <a:pt x="1357" y="78"/>
                      <a:pt x="1357" y="77"/>
                      <a:pt x="1356" y="76"/>
                    </a:cubicBezTo>
                    <a:cubicBezTo>
                      <a:pt x="1352" y="73"/>
                      <a:pt x="1348" y="70"/>
                      <a:pt x="1343" y="67"/>
                    </a:cubicBezTo>
                    <a:cubicBezTo>
                      <a:pt x="1342" y="66"/>
                      <a:pt x="1341" y="66"/>
                      <a:pt x="1340" y="67"/>
                    </a:cubicBezTo>
                    <a:cubicBezTo>
                      <a:pt x="1339" y="69"/>
                      <a:pt x="1339" y="70"/>
                      <a:pt x="1341" y="71"/>
                    </a:cubicBezTo>
                    <a:close/>
                    <a:moveTo>
                      <a:pt x="1315" y="56"/>
                    </a:moveTo>
                    <a:cubicBezTo>
                      <a:pt x="1319" y="58"/>
                      <a:pt x="1324" y="61"/>
                      <a:pt x="1328" y="63"/>
                    </a:cubicBezTo>
                    <a:cubicBezTo>
                      <a:pt x="1329" y="64"/>
                      <a:pt x="1331" y="63"/>
                      <a:pt x="1332" y="62"/>
                    </a:cubicBezTo>
                    <a:cubicBezTo>
                      <a:pt x="1332" y="61"/>
                      <a:pt x="1332" y="59"/>
                      <a:pt x="1331" y="59"/>
                    </a:cubicBezTo>
                    <a:cubicBezTo>
                      <a:pt x="1326" y="56"/>
                      <a:pt x="1322" y="54"/>
                      <a:pt x="1317" y="52"/>
                    </a:cubicBezTo>
                    <a:cubicBezTo>
                      <a:pt x="1316" y="51"/>
                      <a:pt x="1314" y="52"/>
                      <a:pt x="1314" y="53"/>
                    </a:cubicBezTo>
                    <a:cubicBezTo>
                      <a:pt x="1313" y="54"/>
                      <a:pt x="1314" y="56"/>
                      <a:pt x="1315" y="56"/>
                    </a:cubicBezTo>
                    <a:close/>
                    <a:moveTo>
                      <a:pt x="1287" y="47"/>
                    </a:moveTo>
                    <a:cubicBezTo>
                      <a:pt x="1292" y="48"/>
                      <a:pt x="1297" y="49"/>
                      <a:pt x="1301" y="51"/>
                    </a:cubicBezTo>
                    <a:cubicBezTo>
                      <a:pt x="1303" y="51"/>
                      <a:pt x="1304" y="51"/>
                      <a:pt x="1304" y="49"/>
                    </a:cubicBezTo>
                    <a:cubicBezTo>
                      <a:pt x="1305" y="48"/>
                      <a:pt x="1304" y="47"/>
                      <a:pt x="1303" y="46"/>
                    </a:cubicBezTo>
                    <a:cubicBezTo>
                      <a:pt x="1298" y="45"/>
                      <a:pt x="1293" y="43"/>
                      <a:pt x="1288" y="42"/>
                    </a:cubicBezTo>
                    <a:cubicBezTo>
                      <a:pt x="1287" y="41"/>
                      <a:pt x="1286" y="42"/>
                      <a:pt x="1285" y="44"/>
                    </a:cubicBezTo>
                    <a:cubicBezTo>
                      <a:pt x="1285" y="45"/>
                      <a:pt x="1286" y="46"/>
                      <a:pt x="1287" y="47"/>
                    </a:cubicBezTo>
                    <a:close/>
                    <a:moveTo>
                      <a:pt x="1258" y="41"/>
                    </a:moveTo>
                    <a:cubicBezTo>
                      <a:pt x="1263" y="42"/>
                      <a:pt x="1268" y="42"/>
                      <a:pt x="1273" y="43"/>
                    </a:cubicBezTo>
                    <a:cubicBezTo>
                      <a:pt x="1274" y="44"/>
                      <a:pt x="1275" y="43"/>
                      <a:pt x="1276" y="41"/>
                    </a:cubicBezTo>
                    <a:cubicBezTo>
                      <a:pt x="1276" y="40"/>
                      <a:pt x="1275" y="39"/>
                      <a:pt x="1274" y="38"/>
                    </a:cubicBezTo>
                    <a:cubicBezTo>
                      <a:pt x="1269" y="37"/>
                      <a:pt x="1264" y="37"/>
                      <a:pt x="1259" y="36"/>
                    </a:cubicBezTo>
                    <a:cubicBezTo>
                      <a:pt x="1257" y="36"/>
                      <a:pt x="1256" y="37"/>
                      <a:pt x="1256" y="38"/>
                    </a:cubicBezTo>
                    <a:cubicBezTo>
                      <a:pt x="1256" y="39"/>
                      <a:pt x="1257" y="41"/>
                      <a:pt x="1258" y="41"/>
                    </a:cubicBezTo>
                    <a:close/>
                    <a:moveTo>
                      <a:pt x="1228" y="38"/>
                    </a:moveTo>
                    <a:cubicBezTo>
                      <a:pt x="1233" y="39"/>
                      <a:pt x="1238" y="39"/>
                      <a:pt x="1243" y="39"/>
                    </a:cubicBezTo>
                    <a:cubicBezTo>
                      <a:pt x="1245" y="39"/>
                      <a:pt x="1246" y="38"/>
                      <a:pt x="1246" y="37"/>
                    </a:cubicBezTo>
                    <a:cubicBezTo>
                      <a:pt x="1246" y="36"/>
                      <a:pt x="1245" y="34"/>
                      <a:pt x="1244" y="34"/>
                    </a:cubicBezTo>
                    <a:cubicBezTo>
                      <a:pt x="1239" y="34"/>
                      <a:pt x="1234" y="34"/>
                      <a:pt x="1229" y="33"/>
                    </a:cubicBezTo>
                    <a:cubicBezTo>
                      <a:pt x="1227" y="33"/>
                      <a:pt x="1226" y="34"/>
                      <a:pt x="1226" y="36"/>
                    </a:cubicBezTo>
                    <a:cubicBezTo>
                      <a:pt x="1226" y="37"/>
                      <a:pt x="1227" y="38"/>
                      <a:pt x="1228" y="38"/>
                    </a:cubicBezTo>
                    <a:close/>
                    <a:moveTo>
                      <a:pt x="1199" y="38"/>
                    </a:moveTo>
                    <a:cubicBezTo>
                      <a:pt x="1204" y="38"/>
                      <a:pt x="1209" y="38"/>
                      <a:pt x="1213" y="38"/>
                    </a:cubicBezTo>
                    <a:cubicBezTo>
                      <a:pt x="1215" y="38"/>
                      <a:pt x="1216" y="37"/>
                      <a:pt x="1216" y="36"/>
                    </a:cubicBezTo>
                    <a:cubicBezTo>
                      <a:pt x="1216" y="34"/>
                      <a:pt x="1215" y="33"/>
                      <a:pt x="1213" y="33"/>
                    </a:cubicBezTo>
                    <a:cubicBezTo>
                      <a:pt x="1208" y="33"/>
                      <a:pt x="1203" y="33"/>
                      <a:pt x="1198" y="33"/>
                    </a:cubicBezTo>
                    <a:cubicBezTo>
                      <a:pt x="1197" y="34"/>
                      <a:pt x="1196" y="35"/>
                      <a:pt x="1196" y="36"/>
                    </a:cubicBezTo>
                    <a:cubicBezTo>
                      <a:pt x="1196" y="37"/>
                      <a:pt x="1197" y="39"/>
                      <a:pt x="1199" y="38"/>
                    </a:cubicBezTo>
                    <a:close/>
                    <a:moveTo>
                      <a:pt x="1169" y="41"/>
                    </a:moveTo>
                    <a:cubicBezTo>
                      <a:pt x="1174" y="40"/>
                      <a:pt x="1179" y="40"/>
                      <a:pt x="1184" y="39"/>
                    </a:cubicBezTo>
                    <a:cubicBezTo>
                      <a:pt x="1185" y="39"/>
                      <a:pt x="1186" y="38"/>
                      <a:pt x="1186" y="37"/>
                    </a:cubicBezTo>
                    <a:cubicBezTo>
                      <a:pt x="1186" y="35"/>
                      <a:pt x="1185" y="34"/>
                      <a:pt x="1183" y="34"/>
                    </a:cubicBezTo>
                    <a:cubicBezTo>
                      <a:pt x="1178" y="35"/>
                      <a:pt x="1173" y="35"/>
                      <a:pt x="1168" y="36"/>
                    </a:cubicBezTo>
                    <a:cubicBezTo>
                      <a:pt x="1167" y="36"/>
                      <a:pt x="1166" y="37"/>
                      <a:pt x="1166" y="38"/>
                    </a:cubicBezTo>
                    <a:cubicBezTo>
                      <a:pt x="1166" y="40"/>
                      <a:pt x="1167" y="41"/>
                      <a:pt x="1169" y="41"/>
                    </a:cubicBezTo>
                    <a:close/>
                    <a:moveTo>
                      <a:pt x="1139" y="45"/>
                    </a:moveTo>
                    <a:cubicBezTo>
                      <a:pt x="1144" y="44"/>
                      <a:pt x="1149" y="43"/>
                      <a:pt x="1154" y="42"/>
                    </a:cubicBezTo>
                    <a:cubicBezTo>
                      <a:pt x="1155" y="42"/>
                      <a:pt x="1156" y="41"/>
                      <a:pt x="1156" y="40"/>
                    </a:cubicBezTo>
                    <a:cubicBezTo>
                      <a:pt x="1156" y="38"/>
                      <a:pt x="1155" y="37"/>
                      <a:pt x="1153" y="37"/>
                    </a:cubicBezTo>
                    <a:cubicBezTo>
                      <a:pt x="1148" y="38"/>
                      <a:pt x="1143" y="39"/>
                      <a:pt x="1138" y="40"/>
                    </a:cubicBezTo>
                    <a:cubicBezTo>
                      <a:pt x="1137" y="40"/>
                      <a:pt x="1136" y="41"/>
                      <a:pt x="1136" y="43"/>
                    </a:cubicBezTo>
                    <a:cubicBezTo>
                      <a:pt x="1136" y="44"/>
                      <a:pt x="1138" y="45"/>
                      <a:pt x="1139" y="45"/>
                    </a:cubicBezTo>
                    <a:close/>
                    <a:moveTo>
                      <a:pt x="1110" y="51"/>
                    </a:moveTo>
                    <a:cubicBezTo>
                      <a:pt x="1115" y="50"/>
                      <a:pt x="1120" y="48"/>
                      <a:pt x="1124" y="47"/>
                    </a:cubicBezTo>
                    <a:cubicBezTo>
                      <a:pt x="1126" y="47"/>
                      <a:pt x="1127" y="46"/>
                      <a:pt x="1126" y="45"/>
                    </a:cubicBezTo>
                    <a:cubicBezTo>
                      <a:pt x="1126" y="43"/>
                      <a:pt x="1125" y="42"/>
                      <a:pt x="1123" y="43"/>
                    </a:cubicBezTo>
                    <a:cubicBezTo>
                      <a:pt x="1119" y="44"/>
                      <a:pt x="1114" y="45"/>
                      <a:pt x="1109" y="46"/>
                    </a:cubicBezTo>
                    <a:cubicBezTo>
                      <a:pt x="1107" y="46"/>
                      <a:pt x="1107" y="48"/>
                      <a:pt x="1107" y="49"/>
                    </a:cubicBezTo>
                    <a:cubicBezTo>
                      <a:pt x="1107" y="50"/>
                      <a:pt x="1109" y="51"/>
                      <a:pt x="1110" y="51"/>
                    </a:cubicBezTo>
                    <a:close/>
                    <a:moveTo>
                      <a:pt x="1081" y="59"/>
                    </a:moveTo>
                    <a:cubicBezTo>
                      <a:pt x="1086" y="57"/>
                      <a:pt x="1091" y="56"/>
                      <a:pt x="1095" y="54"/>
                    </a:cubicBezTo>
                    <a:cubicBezTo>
                      <a:pt x="1097" y="54"/>
                      <a:pt x="1098" y="53"/>
                      <a:pt x="1097" y="51"/>
                    </a:cubicBezTo>
                    <a:cubicBezTo>
                      <a:pt x="1097" y="50"/>
                      <a:pt x="1095" y="49"/>
                      <a:pt x="1094" y="50"/>
                    </a:cubicBezTo>
                    <a:cubicBezTo>
                      <a:pt x="1089" y="51"/>
                      <a:pt x="1084" y="52"/>
                      <a:pt x="1080" y="54"/>
                    </a:cubicBezTo>
                    <a:cubicBezTo>
                      <a:pt x="1078" y="54"/>
                      <a:pt x="1078" y="56"/>
                      <a:pt x="1078" y="57"/>
                    </a:cubicBezTo>
                    <a:cubicBezTo>
                      <a:pt x="1078" y="58"/>
                      <a:pt x="1080" y="59"/>
                      <a:pt x="1081" y="59"/>
                    </a:cubicBezTo>
                    <a:close/>
                    <a:moveTo>
                      <a:pt x="1053" y="69"/>
                    </a:moveTo>
                    <a:cubicBezTo>
                      <a:pt x="1058" y="67"/>
                      <a:pt x="1062" y="65"/>
                      <a:pt x="1067" y="63"/>
                    </a:cubicBezTo>
                    <a:cubicBezTo>
                      <a:pt x="1068" y="63"/>
                      <a:pt x="1069" y="62"/>
                      <a:pt x="1068" y="60"/>
                    </a:cubicBezTo>
                    <a:cubicBezTo>
                      <a:pt x="1068" y="59"/>
                      <a:pt x="1067" y="58"/>
                      <a:pt x="1065" y="59"/>
                    </a:cubicBezTo>
                    <a:cubicBezTo>
                      <a:pt x="1061" y="60"/>
                      <a:pt x="1056" y="62"/>
                      <a:pt x="1051" y="64"/>
                    </a:cubicBezTo>
                    <a:cubicBezTo>
                      <a:pt x="1050" y="65"/>
                      <a:pt x="1049" y="66"/>
                      <a:pt x="1050" y="67"/>
                    </a:cubicBezTo>
                    <a:cubicBezTo>
                      <a:pt x="1050" y="69"/>
                      <a:pt x="1052" y="69"/>
                      <a:pt x="1053" y="69"/>
                    </a:cubicBezTo>
                    <a:close/>
                    <a:moveTo>
                      <a:pt x="1026" y="81"/>
                    </a:moveTo>
                    <a:cubicBezTo>
                      <a:pt x="1030" y="79"/>
                      <a:pt x="1035" y="77"/>
                      <a:pt x="1039" y="75"/>
                    </a:cubicBezTo>
                    <a:cubicBezTo>
                      <a:pt x="1041" y="74"/>
                      <a:pt x="1041" y="73"/>
                      <a:pt x="1041" y="71"/>
                    </a:cubicBezTo>
                    <a:cubicBezTo>
                      <a:pt x="1040" y="70"/>
                      <a:pt x="1039" y="70"/>
                      <a:pt x="1037" y="70"/>
                    </a:cubicBezTo>
                    <a:cubicBezTo>
                      <a:pt x="1033" y="72"/>
                      <a:pt x="1028" y="74"/>
                      <a:pt x="1024" y="77"/>
                    </a:cubicBezTo>
                    <a:cubicBezTo>
                      <a:pt x="1022" y="77"/>
                      <a:pt x="1022" y="79"/>
                      <a:pt x="1023" y="80"/>
                    </a:cubicBezTo>
                    <a:cubicBezTo>
                      <a:pt x="1023" y="81"/>
                      <a:pt x="1025" y="82"/>
                      <a:pt x="1026" y="81"/>
                    </a:cubicBezTo>
                    <a:close/>
                    <a:moveTo>
                      <a:pt x="1000" y="96"/>
                    </a:moveTo>
                    <a:cubicBezTo>
                      <a:pt x="1004" y="94"/>
                      <a:pt x="1009" y="91"/>
                      <a:pt x="1013" y="88"/>
                    </a:cubicBezTo>
                    <a:cubicBezTo>
                      <a:pt x="1014" y="88"/>
                      <a:pt x="1015" y="86"/>
                      <a:pt x="1014" y="85"/>
                    </a:cubicBezTo>
                    <a:cubicBezTo>
                      <a:pt x="1013" y="84"/>
                      <a:pt x="1012" y="83"/>
                      <a:pt x="1010" y="84"/>
                    </a:cubicBezTo>
                    <a:cubicBezTo>
                      <a:pt x="1006" y="87"/>
                      <a:pt x="1002" y="89"/>
                      <a:pt x="998" y="92"/>
                    </a:cubicBezTo>
                    <a:cubicBezTo>
                      <a:pt x="996" y="93"/>
                      <a:pt x="996" y="94"/>
                      <a:pt x="997" y="96"/>
                    </a:cubicBezTo>
                    <a:cubicBezTo>
                      <a:pt x="998" y="97"/>
                      <a:pt x="999" y="97"/>
                      <a:pt x="1000" y="96"/>
                    </a:cubicBezTo>
                    <a:close/>
                    <a:moveTo>
                      <a:pt x="977" y="114"/>
                    </a:moveTo>
                    <a:cubicBezTo>
                      <a:pt x="981" y="111"/>
                      <a:pt x="984" y="108"/>
                      <a:pt x="988" y="105"/>
                    </a:cubicBezTo>
                    <a:cubicBezTo>
                      <a:pt x="989" y="104"/>
                      <a:pt x="990" y="102"/>
                      <a:pt x="989" y="101"/>
                    </a:cubicBezTo>
                    <a:cubicBezTo>
                      <a:pt x="988" y="100"/>
                      <a:pt x="986" y="100"/>
                      <a:pt x="985" y="101"/>
                    </a:cubicBezTo>
                    <a:cubicBezTo>
                      <a:pt x="981" y="104"/>
                      <a:pt x="977" y="107"/>
                      <a:pt x="974" y="111"/>
                    </a:cubicBezTo>
                    <a:cubicBezTo>
                      <a:pt x="973" y="111"/>
                      <a:pt x="972" y="113"/>
                      <a:pt x="973" y="114"/>
                    </a:cubicBezTo>
                    <a:cubicBezTo>
                      <a:pt x="974" y="115"/>
                      <a:pt x="976" y="115"/>
                      <a:pt x="977" y="114"/>
                    </a:cubicBezTo>
                    <a:close/>
                    <a:moveTo>
                      <a:pt x="956" y="136"/>
                    </a:moveTo>
                    <a:cubicBezTo>
                      <a:pt x="960" y="132"/>
                      <a:pt x="963" y="128"/>
                      <a:pt x="966" y="125"/>
                    </a:cubicBezTo>
                    <a:cubicBezTo>
                      <a:pt x="967" y="124"/>
                      <a:pt x="967" y="122"/>
                      <a:pt x="966" y="121"/>
                    </a:cubicBezTo>
                    <a:cubicBezTo>
                      <a:pt x="965" y="120"/>
                      <a:pt x="964" y="120"/>
                      <a:pt x="963" y="121"/>
                    </a:cubicBezTo>
                    <a:cubicBezTo>
                      <a:pt x="959" y="125"/>
                      <a:pt x="956" y="129"/>
                      <a:pt x="953" y="133"/>
                    </a:cubicBezTo>
                    <a:cubicBezTo>
                      <a:pt x="952" y="134"/>
                      <a:pt x="952" y="135"/>
                      <a:pt x="953" y="136"/>
                    </a:cubicBezTo>
                    <a:cubicBezTo>
                      <a:pt x="954" y="137"/>
                      <a:pt x="956" y="137"/>
                      <a:pt x="956" y="136"/>
                    </a:cubicBezTo>
                    <a:close/>
                    <a:moveTo>
                      <a:pt x="940" y="160"/>
                    </a:moveTo>
                    <a:cubicBezTo>
                      <a:pt x="943" y="156"/>
                      <a:pt x="945" y="152"/>
                      <a:pt x="948" y="148"/>
                    </a:cubicBezTo>
                    <a:cubicBezTo>
                      <a:pt x="949" y="146"/>
                      <a:pt x="948" y="145"/>
                      <a:pt x="947" y="144"/>
                    </a:cubicBezTo>
                    <a:cubicBezTo>
                      <a:pt x="946" y="143"/>
                      <a:pt x="944" y="144"/>
                      <a:pt x="944" y="145"/>
                    </a:cubicBezTo>
                    <a:cubicBezTo>
                      <a:pt x="941" y="149"/>
                      <a:pt x="938" y="153"/>
                      <a:pt x="936" y="158"/>
                    </a:cubicBezTo>
                    <a:cubicBezTo>
                      <a:pt x="935" y="159"/>
                      <a:pt x="936" y="161"/>
                      <a:pt x="937" y="161"/>
                    </a:cubicBezTo>
                    <a:cubicBezTo>
                      <a:pt x="938" y="162"/>
                      <a:pt x="940" y="161"/>
                      <a:pt x="940" y="160"/>
                    </a:cubicBezTo>
                    <a:close/>
                    <a:moveTo>
                      <a:pt x="930" y="188"/>
                    </a:moveTo>
                    <a:cubicBezTo>
                      <a:pt x="931" y="183"/>
                      <a:pt x="933" y="178"/>
                      <a:pt x="934" y="174"/>
                    </a:cubicBezTo>
                    <a:cubicBezTo>
                      <a:pt x="935" y="172"/>
                      <a:pt x="934" y="171"/>
                      <a:pt x="933" y="170"/>
                    </a:cubicBezTo>
                    <a:cubicBezTo>
                      <a:pt x="932" y="170"/>
                      <a:pt x="930" y="171"/>
                      <a:pt x="930" y="172"/>
                    </a:cubicBezTo>
                    <a:cubicBezTo>
                      <a:pt x="928" y="177"/>
                      <a:pt x="926" y="181"/>
                      <a:pt x="925" y="186"/>
                    </a:cubicBezTo>
                    <a:cubicBezTo>
                      <a:pt x="925" y="188"/>
                      <a:pt x="925" y="189"/>
                      <a:pt x="927" y="189"/>
                    </a:cubicBezTo>
                    <a:cubicBezTo>
                      <a:pt x="928" y="190"/>
                      <a:pt x="929" y="189"/>
                      <a:pt x="930" y="188"/>
                    </a:cubicBezTo>
                    <a:close/>
                    <a:moveTo>
                      <a:pt x="925" y="217"/>
                    </a:moveTo>
                    <a:cubicBezTo>
                      <a:pt x="925" y="212"/>
                      <a:pt x="926" y="207"/>
                      <a:pt x="927" y="202"/>
                    </a:cubicBezTo>
                    <a:cubicBezTo>
                      <a:pt x="927" y="201"/>
                      <a:pt x="926" y="199"/>
                      <a:pt x="925" y="199"/>
                    </a:cubicBezTo>
                    <a:cubicBezTo>
                      <a:pt x="923" y="199"/>
                      <a:pt x="922" y="200"/>
                      <a:pt x="922" y="201"/>
                    </a:cubicBezTo>
                    <a:cubicBezTo>
                      <a:pt x="921" y="206"/>
                      <a:pt x="920" y="211"/>
                      <a:pt x="920" y="216"/>
                    </a:cubicBezTo>
                    <a:cubicBezTo>
                      <a:pt x="920" y="218"/>
                      <a:pt x="921" y="219"/>
                      <a:pt x="922" y="219"/>
                    </a:cubicBezTo>
                    <a:cubicBezTo>
                      <a:pt x="924" y="219"/>
                      <a:pt x="925" y="218"/>
                      <a:pt x="925" y="217"/>
                    </a:cubicBezTo>
                    <a:close/>
                    <a:moveTo>
                      <a:pt x="921" y="245"/>
                    </a:moveTo>
                    <a:cubicBezTo>
                      <a:pt x="921" y="245"/>
                      <a:pt x="921" y="246"/>
                      <a:pt x="921" y="246"/>
                    </a:cubicBezTo>
                    <a:cubicBezTo>
                      <a:pt x="922" y="247"/>
                      <a:pt x="923" y="248"/>
                      <a:pt x="924" y="247"/>
                    </a:cubicBezTo>
                    <a:cubicBezTo>
                      <a:pt x="925" y="247"/>
                      <a:pt x="926" y="246"/>
                      <a:pt x="926" y="245"/>
                    </a:cubicBezTo>
                    <a:cubicBezTo>
                      <a:pt x="925" y="240"/>
                      <a:pt x="925" y="236"/>
                      <a:pt x="925" y="231"/>
                    </a:cubicBezTo>
                    <a:cubicBezTo>
                      <a:pt x="925" y="230"/>
                      <a:pt x="924" y="229"/>
                      <a:pt x="922" y="229"/>
                    </a:cubicBezTo>
                    <a:cubicBezTo>
                      <a:pt x="921" y="229"/>
                      <a:pt x="920" y="230"/>
                      <a:pt x="920" y="232"/>
                    </a:cubicBezTo>
                    <a:cubicBezTo>
                      <a:pt x="920" y="236"/>
                      <a:pt x="921" y="241"/>
                      <a:pt x="921" y="245"/>
                    </a:cubicBezTo>
                    <a:cubicBezTo>
                      <a:pt x="924" y="245"/>
                      <a:pt x="924" y="245"/>
                      <a:pt x="924" y="245"/>
                    </a:cubicBezTo>
                    <a:cubicBezTo>
                      <a:pt x="926" y="244"/>
                      <a:pt x="926" y="244"/>
                      <a:pt x="926" y="244"/>
                    </a:cubicBezTo>
                    <a:cubicBezTo>
                      <a:pt x="926" y="243"/>
                      <a:pt x="925" y="243"/>
                      <a:pt x="925" y="243"/>
                    </a:cubicBezTo>
                    <a:cubicBezTo>
                      <a:pt x="924" y="241"/>
                      <a:pt x="923" y="241"/>
                      <a:pt x="922" y="241"/>
                    </a:cubicBezTo>
                    <a:cubicBezTo>
                      <a:pt x="921" y="242"/>
                      <a:pt x="920" y="244"/>
                      <a:pt x="921" y="245"/>
                    </a:cubicBezTo>
                    <a:close/>
                    <a:moveTo>
                      <a:pt x="902" y="223"/>
                    </a:moveTo>
                    <a:cubicBezTo>
                      <a:pt x="906" y="226"/>
                      <a:pt x="910" y="229"/>
                      <a:pt x="913" y="233"/>
                    </a:cubicBezTo>
                    <a:cubicBezTo>
                      <a:pt x="914" y="234"/>
                      <a:pt x="915" y="234"/>
                      <a:pt x="916" y="233"/>
                    </a:cubicBezTo>
                    <a:cubicBezTo>
                      <a:pt x="917" y="232"/>
                      <a:pt x="917" y="231"/>
                      <a:pt x="917" y="230"/>
                    </a:cubicBezTo>
                    <a:cubicBezTo>
                      <a:pt x="913" y="226"/>
                      <a:pt x="910" y="222"/>
                      <a:pt x="906" y="219"/>
                    </a:cubicBezTo>
                    <a:cubicBezTo>
                      <a:pt x="905" y="218"/>
                      <a:pt x="903" y="218"/>
                      <a:pt x="902" y="219"/>
                    </a:cubicBezTo>
                    <a:cubicBezTo>
                      <a:pt x="901" y="220"/>
                      <a:pt x="901" y="222"/>
                      <a:pt x="902" y="223"/>
                    </a:cubicBezTo>
                    <a:close/>
                    <a:moveTo>
                      <a:pt x="877" y="208"/>
                    </a:moveTo>
                    <a:cubicBezTo>
                      <a:pt x="882" y="209"/>
                      <a:pt x="886" y="212"/>
                      <a:pt x="891" y="214"/>
                    </a:cubicBezTo>
                    <a:cubicBezTo>
                      <a:pt x="892" y="215"/>
                      <a:pt x="893" y="214"/>
                      <a:pt x="894" y="213"/>
                    </a:cubicBezTo>
                    <a:cubicBezTo>
                      <a:pt x="895" y="212"/>
                      <a:pt x="894" y="211"/>
                      <a:pt x="893" y="210"/>
                    </a:cubicBezTo>
                    <a:cubicBezTo>
                      <a:pt x="889" y="207"/>
                      <a:pt x="884" y="205"/>
                      <a:pt x="879" y="203"/>
                    </a:cubicBezTo>
                    <a:cubicBezTo>
                      <a:pt x="878" y="202"/>
                      <a:pt x="877" y="203"/>
                      <a:pt x="876" y="204"/>
                    </a:cubicBezTo>
                    <a:cubicBezTo>
                      <a:pt x="876" y="206"/>
                      <a:pt x="876" y="207"/>
                      <a:pt x="877" y="208"/>
                    </a:cubicBezTo>
                    <a:close/>
                    <a:moveTo>
                      <a:pt x="849" y="201"/>
                    </a:moveTo>
                    <a:cubicBezTo>
                      <a:pt x="854" y="201"/>
                      <a:pt x="859" y="202"/>
                      <a:pt x="864" y="203"/>
                    </a:cubicBezTo>
                    <a:cubicBezTo>
                      <a:pt x="865" y="203"/>
                      <a:pt x="866" y="203"/>
                      <a:pt x="867" y="201"/>
                    </a:cubicBezTo>
                    <a:cubicBezTo>
                      <a:pt x="867" y="200"/>
                      <a:pt x="866" y="199"/>
                      <a:pt x="865" y="198"/>
                    </a:cubicBezTo>
                    <a:cubicBezTo>
                      <a:pt x="860" y="197"/>
                      <a:pt x="855" y="196"/>
                      <a:pt x="850" y="196"/>
                    </a:cubicBezTo>
                    <a:cubicBezTo>
                      <a:pt x="848" y="195"/>
                      <a:pt x="847" y="196"/>
                      <a:pt x="847" y="198"/>
                    </a:cubicBezTo>
                    <a:cubicBezTo>
                      <a:pt x="847" y="199"/>
                      <a:pt x="848" y="200"/>
                      <a:pt x="849" y="201"/>
                    </a:cubicBezTo>
                    <a:close/>
                    <a:moveTo>
                      <a:pt x="820" y="203"/>
                    </a:moveTo>
                    <a:cubicBezTo>
                      <a:pt x="825" y="202"/>
                      <a:pt x="830" y="201"/>
                      <a:pt x="835" y="200"/>
                    </a:cubicBezTo>
                    <a:cubicBezTo>
                      <a:pt x="836" y="200"/>
                      <a:pt x="837" y="199"/>
                      <a:pt x="837" y="198"/>
                    </a:cubicBezTo>
                    <a:cubicBezTo>
                      <a:pt x="837" y="196"/>
                      <a:pt x="836" y="195"/>
                      <a:pt x="834" y="195"/>
                    </a:cubicBezTo>
                    <a:cubicBezTo>
                      <a:pt x="829" y="196"/>
                      <a:pt x="824" y="197"/>
                      <a:pt x="819" y="198"/>
                    </a:cubicBezTo>
                    <a:cubicBezTo>
                      <a:pt x="818" y="198"/>
                      <a:pt x="817" y="200"/>
                      <a:pt x="817" y="201"/>
                    </a:cubicBezTo>
                    <a:cubicBezTo>
                      <a:pt x="818" y="202"/>
                      <a:pt x="819" y="203"/>
                      <a:pt x="820" y="203"/>
                    </a:cubicBezTo>
                    <a:close/>
                    <a:moveTo>
                      <a:pt x="795" y="216"/>
                    </a:moveTo>
                    <a:cubicBezTo>
                      <a:pt x="799" y="213"/>
                      <a:pt x="803" y="210"/>
                      <a:pt x="807" y="208"/>
                    </a:cubicBezTo>
                    <a:cubicBezTo>
                      <a:pt x="808" y="208"/>
                      <a:pt x="809" y="206"/>
                      <a:pt x="808" y="205"/>
                    </a:cubicBezTo>
                    <a:cubicBezTo>
                      <a:pt x="807" y="204"/>
                      <a:pt x="806" y="203"/>
                      <a:pt x="805" y="204"/>
                    </a:cubicBezTo>
                    <a:cubicBezTo>
                      <a:pt x="800" y="206"/>
                      <a:pt x="796" y="209"/>
                      <a:pt x="792" y="212"/>
                    </a:cubicBezTo>
                    <a:cubicBezTo>
                      <a:pt x="791" y="213"/>
                      <a:pt x="791" y="215"/>
                      <a:pt x="791" y="216"/>
                    </a:cubicBezTo>
                    <a:cubicBezTo>
                      <a:pt x="792" y="217"/>
                      <a:pt x="794" y="217"/>
                      <a:pt x="795" y="216"/>
                    </a:cubicBezTo>
                    <a:close/>
                    <a:moveTo>
                      <a:pt x="791" y="195"/>
                    </a:moveTo>
                    <a:cubicBezTo>
                      <a:pt x="790" y="200"/>
                      <a:pt x="790" y="205"/>
                      <a:pt x="789" y="210"/>
                    </a:cubicBezTo>
                    <a:cubicBezTo>
                      <a:pt x="788" y="211"/>
                      <a:pt x="789" y="212"/>
                      <a:pt x="790" y="213"/>
                    </a:cubicBezTo>
                    <a:cubicBezTo>
                      <a:pt x="792" y="213"/>
                      <a:pt x="793" y="212"/>
                      <a:pt x="793" y="211"/>
                    </a:cubicBezTo>
                    <a:cubicBezTo>
                      <a:pt x="795" y="206"/>
                      <a:pt x="795" y="201"/>
                      <a:pt x="796" y="196"/>
                    </a:cubicBezTo>
                    <a:cubicBezTo>
                      <a:pt x="796" y="194"/>
                      <a:pt x="795" y="193"/>
                      <a:pt x="794" y="193"/>
                    </a:cubicBezTo>
                    <a:cubicBezTo>
                      <a:pt x="792" y="193"/>
                      <a:pt x="791" y="194"/>
                      <a:pt x="791" y="195"/>
                    </a:cubicBezTo>
                    <a:close/>
                    <a:moveTo>
                      <a:pt x="791" y="166"/>
                    </a:moveTo>
                    <a:cubicBezTo>
                      <a:pt x="792" y="171"/>
                      <a:pt x="792" y="176"/>
                      <a:pt x="792" y="180"/>
                    </a:cubicBezTo>
                    <a:cubicBezTo>
                      <a:pt x="792" y="181"/>
                      <a:pt x="792" y="181"/>
                      <a:pt x="792" y="181"/>
                    </a:cubicBezTo>
                    <a:cubicBezTo>
                      <a:pt x="792" y="182"/>
                      <a:pt x="793" y="183"/>
                      <a:pt x="794" y="183"/>
                    </a:cubicBezTo>
                    <a:cubicBezTo>
                      <a:pt x="796" y="183"/>
                      <a:pt x="797" y="182"/>
                      <a:pt x="797" y="181"/>
                    </a:cubicBezTo>
                    <a:cubicBezTo>
                      <a:pt x="797" y="180"/>
                      <a:pt x="797" y="180"/>
                      <a:pt x="797" y="180"/>
                    </a:cubicBezTo>
                    <a:cubicBezTo>
                      <a:pt x="797" y="175"/>
                      <a:pt x="797" y="170"/>
                      <a:pt x="796" y="165"/>
                    </a:cubicBezTo>
                    <a:cubicBezTo>
                      <a:pt x="796" y="164"/>
                      <a:pt x="795" y="163"/>
                      <a:pt x="793" y="163"/>
                    </a:cubicBezTo>
                    <a:cubicBezTo>
                      <a:pt x="792" y="163"/>
                      <a:pt x="791" y="165"/>
                      <a:pt x="791" y="166"/>
                    </a:cubicBezTo>
                    <a:close/>
                    <a:moveTo>
                      <a:pt x="784" y="137"/>
                    </a:moveTo>
                    <a:cubicBezTo>
                      <a:pt x="786" y="142"/>
                      <a:pt x="787" y="147"/>
                      <a:pt x="788" y="152"/>
                    </a:cubicBezTo>
                    <a:cubicBezTo>
                      <a:pt x="789" y="153"/>
                      <a:pt x="790" y="154"/>
                      <a:pt x="791" y="153"/>
                    </a:cubicBezTo>
                    <a:cubicBezTo>
                      <a:pt x="793" y="153"/>
                      <a:pt x="794" y="152"/>
                      <a:pt x="793" y="150"/>
                    </a:cubicBezTo>
                    <a:cubicBezTo>
                      <a:pt x="792" y="145"/>
                      <a:pt x="791" y="141"/>
                      <a:pt x="789" y="136"/>
                    </a:cubicBezTo>
                    <a:cubicBezTo>
                      <a:pt x="788" y="134"/>
                      <a:pt x="787" y="134"/>
                      <a:pt x="786" y="134"/>
                    </a:cubicBezTo>
                    <a:cubicBezTo>
                      <a:pt x="784" y="135"/>
                      <a:pt x="784" y="136"/>
                      <a:pt x="784" y="137"/>
                    </a:cubicBezTo>
                    <a:close/>
                    <a:moveTo>
                      <a:pt x="771" y="111"/>
                    </a:moveTo>
                    <a:cubicBezTo>
                      <a:pt x="774" y="115"/>
                      <a:pt x="776" y="120"/>
                      <a:pt x="778" y="124"/>
                    </a:cubicBezTo>
                    <a:cubicBezTo>
                      <a:pt x="779" y="125"/>
                      <a:pt x="780" y="126"/>
                      <a:pt x="782" y="125"/>
                    </a:cubicBezTo>
                    <a:cubicBezTo>
                      <a:pt x="783" y="124"/>
                      <a:pt x="783" y="123"/>
                      <a:pt x="783" y="122"/>
                    </a:cubicBezTo>
                    <a:cubicBezTo>
                      <a:pt x="781" y="117"/>
                      <a:pt x="778" y="113"/>
                      <a:pt x="775" y="108"/>
                    </a:cubicBezTo>
                    <a:cubicBezTo>
                      <a:pt x="775" y="107"/>
                      <a:pt x="773" y="107"/>
                      <a:pt x="772" y="108"/>
                    </a:cubicBezTo>
                    <a:cubicBezTo>
                      <a:pt x="771" y="108"/>
                      <a:pt x="770" y="110"/>
                      <a:pt x="771" y="111"/>
                    </a:cubicBezTo>
                    <a:close/>
                    <a:moveTo>
                      <a:pt x="753" y="88"/>
                    </a:moveTo>
                    <a:cubicBezTo>
                      <a:pt x="757" y="91"/>
                      <a:pt x="760" y="95"/>
                      <a:pt x="763" y="99"/>
                    </a:cubicBezTo>
                    <a:cubicBezTo>
                      <a:pt x="764" y="100"/>
                      <a:pt x="765" y="100"/>
                      <a:pt x="766" y="99"/>
                    </a:cubicBezTo>
                    <a:cubicBezTo>
                      <a:pt x="767" y="99"/>
                      <a:pt x="768" y="97"/>
                      <a:pt x="767" y="96"/>
                    </a:cubicBezTo>
                    <a:cubicBezTo>
                      <a:pt x="764" y="92"/>
                      <a:pt x="760" y="88"/>
                      <a:pt x="757" y="84"/>
                    </a:cubicBezTo>
                    <a:cubicBezTo>
                      <a:pt x="756" y="83"/>
                      <a:pt x="755" y="83"/>
                      <a:pt x="753" y="84"/>
                    </a:cubicBezTo>
                    <a:cubicBezTo>
                      <a:pt x="752" y="85"/>
                      <a:pt x="752" y="87"/>
                      <a:pt x="753" y="88"/>
                    </a:cubicBezTo>
                    <a:close/>
                    <a:moveTo>
                      <a:pt x="732" y="67"/>
                    </a:moveTo>
                    <a:cubicBezTo>
                      <a:pt x="736" y="70"/>
                      <a:pt x="739" y="74"/>
                      <a:pt x="743" y="77"/>
                    </a:cubicBezTo>
                    <a:cubicBezTo>
                      <a:pt x="744" y="78"/>
                      <a:pt x="746" y="78"/>
                      <a:pt x="747" y="77"/>
                    </a:cubicBezTo>
                    <a:cubicBezTo>
                      <a:pt x="747" y="76"/>
                      <a:pt x="747" y="74"/>
                      <a:pt x="746" y="73"/>
                    </a:cubicBezTo>
                    <a:cubicBezTo>
                      <a:pt x="743" y="70"/>
                      <a:pt x="739" y="67"/>
                      <a:pt x="735" y="63"/>
                    </a:cubicBezTo>
                    <a:cubicBezTo>
                      <a:pt x="734" y="62"/>
                      <a:pt x="733" y="62"/>
                      <a:pt x="732" y="64"/>
                    </a:cubicBezTo>
                    <a:cubicBezTo>
                      <a:pt x="731" y="65"/>
                      <a:pt x="731" y="66"/>
                      <a:pt x="732" y="67"/>
                    </a:cubicBezTo>
                    <a:close/>
                    <a:moveTo>
                      <a:pt x="708" y="49"/>
                    </a:moveTo>
                    <a:cubicBezTo>
                      <a:pt x="712" y="52"/>
                      <a:pt x="716" y="55"/>
                      <a:pt x="720" y="58"/>
                    </a:cubicBezTo>
                    <a:cubicBezTo>
                      <a:pt x="721" y="59"/>
                      <a:pt x="723" y="59"/>
                      <a:pt x="724" y="57"/>
                    </a:cubicBezTo>
                    <a:cubicBezTo>
                      <a:pt x="725" y="56"/>
                      <a:pt x="724" y="55"/>
                      <a:pt x="723" y="54"/>
                    </a:cubicBezTo>
                    <a:cubicBezTo>
                      <a:pt x="719" y="51"/>
                      <a:pt x="715" y="48"/>
                      <a:pt x="711" y="45"/>
                    </a:cubicBezTo>
                    <a:cubicBezTo>
                      <a:pt x="710" y="45"/>
                      <a:pt x="708" y="45"/>
                      <a:pt x="707" y="46"/>
                    </a:cubicBezTo>
                    <a:cubicBezTo>
                      <a:pt x="707" y="47"/>
                      <a:pt x="707" y="49"/>
                      <a:pt x="708" y="49"/>
                    </a:cubicBezTo>
                    <a:close/>
                    <a:moveTo>
                      <a:pt x="682" y="35"/>
                    </a:moveTo>
                    <a:cubicBezTo>
                      <a:pt x="687" y="37"/>
                      <a:pt x="691" y="39"/>
                      <a:pt x="695" y="42"/>
                    </a:cubicBezTo>
                    <a:cubicBezTo>
                      <a:pt x="696" y="42"/>
                      <a:pt x="698" y="42"/>
                      <a:pt x="699" y="41"/>
                    </a:cubicBezTo>
                    <a:cubicBezTo>
                      <a:pt x="699" y="40"/>
                      <a:pt x="699" y="38"/>
                      <a:pt x="698" y="37"/>
                    </a:cubicBezTo>
                    <a:cubicBezTo>
                      <a:pt x="693" y="35"/>
                      <a:pt x="689" y="33"/>
                      <a:pt x="684" y="30"/>
                    </a:cubicBezTo>
                    <a:cubicBezTo>
                      <a:pt x="683" y="30"/>
                      <a:pt x="682" y="30"/>
                      <a:pt x="681" y="31"/>
                    </a:cubicBezTo>
                    <a:cubicBezTo>
                      <a:pt x="680" y="33"/>
                      <a:pt x="681" y="34"/>
                      <a:pt x="682" y="35"/>
                    </a:cubicBezTo>
                    <a:close/>
                    <a:moveTo>
                      <a:pt x="655" y="23"/>
                    </a:moveTo>
                    <a:cubicBezTo>
                      <a:pt x="660" y="24"/>
                      <a:pt x="664" y="26"/>
                      <a:pt x="669" y="28"/>
                    </a:cubicBezTo>
                    <a:cubicBezTo>
                      <a:pt x="670" y="29"/>
                      <a:pt x="671" y="28"/>
                      <a:pt x="672" y="27"/>
                    </a:cubicBezTo>
                    <a:cubicBezTo>
                      <a:pt x="673" y="26"/>
                      <a:pt x="672" y="24"/>
                      <a:pt x="671" y="24"/>
                    </a:cubicBezTo>
                    <a:cubicBezTo>
                      <a:pt x="666" y="22"/>
                      <a:pt x="661" y="20"/>
                      <a:pt x="657" y="18"/>
                    </a:cubicBezTo>
                    <a:cubicBezTo>
                      <a:pt x="655" y="17"/>
                      <a:pt x="654" y="18"/>
                      <a:pt x="654" y="19"/>
                    </a:cubicBezTo>
                    <a:cubicBezTo>
                      <a:pt x="653" y="21"/>
                      <a:pt x="654" y="22"/>
                      <a:pt x="655" y="23"/>
                    </a:cubicBezTo>
                    <a:close/>
                    <a:moveTo>
                      <a:pt x="627" y="13"/>
                    </a:moveTo>
                    <a:cubicBezTo>
                      <a:pt x="631" y="15"/>
                      <a:pt x="636" y="16"/>
                      <a:pt x="641" y="18"/>
                    </a:cubicBezTo>
                    <a:cubicBezTo>
                      <a:pt x="642" y="18"/>
                      <a:pt x="644" y="17"/>
                      <a:pt x="644" y="16"/>
                    </a:cubicBezTo>
                    <a:cubicBezTo>
                      <a:pt x="645" y="15"/>
                      <a:pt x="644" y="13"/>
                      <a:pt x="643" y="13"/>
                    </a:cubicBezTo>
                    <a:cubicBezTo>
                      <a:pt x="638" y="11"/>
                      <a:pt x="633" y="10"/>
                      <a:pt x="628" y="9"/>
                    </a:cubicBezTo>
                    <a:cubicBezTo>
                      <a:pt x="627" y="8"/>
                      <a:pt x="625" y="9"/>
                      <a:pt x="625" y="10"/>
                    </a:cubicBezTo>
                    <a:cubicBezTo>
                      <a:pt x="625" y="12"/>
                      <a:pt x="625" y="13"/>
                      <a:pt x="627" y="13"/>
                    </a:cubicBezTo>
                    <a:close/>
                    <a:moveTo>
                      <a:pt x="598" y="7"/>
                    </a:moveTo>
                    <a:cubicBezTo>
                      <a:pt x="602" y="8"/>
                      <a:pt x="607" y="9"/>
                      <a:pt x="612" y="10"/>
                    </a:cubicBezTo>
                    <a:cubicBezTo>
                      <a:pt x="614" y="10"/>
                      <a:pt x="615" y="9"/>
                      <a:pt x="615" y="8"/>
                    </a:cubicBezTo>
                    <a:cubicBezTo>
                      <a:pt x="615" y="7"/>
                      <a:pt x="615" y="5"/>
                      <a:pt x="613" y="5"/>
                    </a:cubicBezTo>
                    <a:cubicBezTo>
                      <a:pt x="608" y="4"/>
                      <a:pt x="603" y="3"/>
                      <a:pt x="598" y="2"/>
                    </a:cubicBezTo>
                    <a:cubicBezTo>
                      <a:pt x="597" y="2"/>
                      <a:pt x="596" y="3"/>
                      <a:pt x="596" y="4"/>
                    </a:cubicBezTo>
                    <a:cubicBezTo>
                      <a:pt x="595" y="6"/>
                      <a:pt x="596" y="7"/>
                      <a:pt x="598" y="7"/>
                    </a:cubicBezTo>
                    <a:close/>
                    <a:moveTo>
                      <a:pt x="568" y="5"/>
                    </a:moveTo>
                    <a:cubicBezTo>
                      <a:pt x="570" y="5"/>
                      <a:pt x="572" y="5"/>
                      <a:pt x="574" y="5"/>
                    </a:cubicBezTo>
                    <a:cubicBezTo>
                      <a:pt x="577" y="5"/>
                      <a:pt x="580" y="5"/>
                      <a:pt x="583" y="6"/>
                    </a:cubicBezTo>
                    <a:cubicBezTo>
                      <a:pt x="584" y="6"/>
                      <a:pt x="585" y="5"/>
                      <a:pt x="586" y="3"/>
                    </a:cubicBezTo>
                    <a:cubicBezTo>
                      <a:pt x="586" y="2"/>
                      <a:pt x="585" y="1"/>
                      <a:pt x="583" y="1"/>
                    </a:cubicBezTo>
                    <a:cubicBezTo>
                      <a:pt x="580" y="0"/>
                      <a:pt x="577" y="0"/>
                      <a:pt x="575" y="0"/>
                    </a:cubicBezTo>
                    <a:cubicBezTo>
                      <a:pt x="572" y="0"/>
                      <a:pt x="570" y="0"/>
                      <a:pt x="568" y="0"/>
                    </a:cubicBezTo>
                    <a:cubicBezTo>
                      <a:pt x="567" y="0"/>
                      <a:pt x="566" y="1"/>
                      <a:pt x="566" y="2"/>
                    </a:cubicBezTo>
                    <a:cubicBezTo>
                      <a:pt x="566" y="4"/>
                      <a:pt x="567" y="5"/>
                      <a:pt x="568" y="5"/>
                    </a:cubicBezTo>
                    <a:close/>
                    <a:moveTo>
                      <a:pt x="538" y="7"/>
                    </a:moveTo>
                    <a:cubicBezTo>
                      <a:pt x="543" y="6"/>
                      <a:pt x="548" y="6"/>
                      <a:pt x="553" y="5"/>
                    </a:cubicBezTo>
                    <a:cubicBezTo>
                      <a:pt x="555" y="5"/>
                      <a:pt x="556" y="4"/>
                      <a:pt x="556" y="3"/>
                    </a:cubicBezTo>
                    <a:cubicBezTo>
                      <a:pt x="556" y="1"/>
                      <a:pt x="554" y="0"/>
                      <a:pt x="553" y="0"/>
                    </a:cubicBezTo>
                    <a:cubicBezTo>
                      <a:pt x="548" y="1"/>
                      <a:pt x="543" y="1"/>
                      <a:pt x="538" y="2"/>
                    </a:cubicBezTo>
                    <a:cubicBezTo>
                      <a:pt x="536" y="2"/>
                      <a:pt x="536" y="3"/>
                      <a:pt x="536" y="4"/>
                    </a:cubicBezTo>
                    <a:cubicBezTo>
                      <a:pt x="536" y="6"/>
                      <a:pt x="537" y="7"/>
                      <a:pt x="538" y="7"/>
                    </a:cubicBezTo>
                    <a:close/>
                    <a:moveTo>
                      <a:pt x="509" y="11"/>
                    </a:moveTo>
                    <a:cubicBezTo>
                      <a:pt x="514" y="10"/>
                      <a:pt x="519" y="9"/>
                      <a:pt x="524" y="9"/>
                    </a:cubicBezTo>
                    <a:cubicBezTo>
                      <a:pt x="525" y="8"/>
                      <a:pt x="526" y="7"/>
                      <a:pt x="526" y="6"/>
                    </a:cubicBezTo>
                    <a:cubicBezTo>
                      <a:pt x="526" y="4"/>
                      <a:pt x="524" y="3"/>
                      <a:pt x="523" y="4"/>
                    </a:cubicBezTo>
                    <a:cubicBezTo>
                      <a:pt x="518" y="4"/>
                      <a:pt x="513" y="5"/>
                      <a:pt x="508" y="6"/>
                    </a:cubicBezTo>
                    <a:cubicBezTo>
                      <a:pt x="507" y="7"/>
                      <a:pt x="506" y="8"/>
                      <a:pt x="506" y="9"/>
                    </a:cubicBezTo>
                    <a:cubicBezTo>
                      <a:pt x="506" y="11"/>
                      <a:pt x="508" y="12"/>
                      <a:pt x="509" y="11"/>
                    </a:cubicBezTo>
                    <a:close/>
                    <a:moveTo>
                      <a:pt x="480" y="19"/>
                    </a:moveTo>
                    <a:cubicBezTo>
                      <a:pt x="485" y="17"/>
                      <a:pt x="490" y="16"/>
                      <a:pt x="494" y="15"/>
                    </a:cubicBezTo>
                    <a:cubicBezTo>
                      <a:pt x="496" y="14"/>
                      <a:pt x="497" y="13"/>
                      <a:pt x="496" y="12"/>
                    </a:cubicBezTo>
                    <a:cubicBezTo>
                      <a:pt x="496" y="10"/>
                      <a:pt x="495" y="9"/>
                      <a:pt x="493" y="10"/>
                    </a:cubicBezTo>
                    <a:cubicBezTo>
                      <a:pt x="488" y="11"/>
                      <a:pt x="484" y="12"/>
                      <a:pt x="479" y="14"/>
                    </a:cubicBezTo>
                    <a:cubicBezTo>
                      <a:pt x="477" y="14"/>
                      <a:pt x="477" y="16"/>
                      <a:pt x="477" y="17"/>
                    </a:cubicBezTo>
                    <a:cubicBezTo>
                      <a:pt x="477" y="18"/>
                      <a:pt x="479" y="19"/>
                      <a:pt x="480" y="19"/>
                    </a:cubicBezTo>
                    <a:close/>
                    <a:moveTo>
                      <a:pt x="452" y="28"/>
                    </a:moveTo>
                    <a:cubicBezTo>
                      <a:pt x="457" y="26"/>
                      <a:pt x="461" y="25"/>
                      <a:pt x="466" y="23"/>
                    </a:cubicBezTo>
                    <a:cubicBezTo>
                      <a:pt x="467" y="23"/>
                      <a:pt x="468" y="21"/>
                      <a:pt x="467" y="20"/>
                    </a:cubicBezTo>
                    <a:cubicBezTo>
                      <a:pt x="467" y="19"/>
                      <a:pt x="466" y="18"/>
                      <a:pt x="464" y="18"/>
                    </a:cubicBezTo>
                    <a:cubicBezTo>
                      <a:pt x="459" y="20"/>
                      <a:pt x="455" y="22"/>
                      <a:pt x="450" y="24"/>
                    </a:cubicBezTo>
                    <a:cubicBezTo>
                      <a:pt x="449" y="24"/>
                      <a:pt x="448" y="25"/>
                      <a:pt x="449" y="27"/>
                    </a:cubicBezTo>
                    <a:cubicBezTo>
                      <a:pt x="449" y="28"/>
                      <a:pt x="451" y="29"/>
                      <a:pt x="452" y="28"/>
                    </a:cubicBezTo>
                    <a:close/>
                    <a:moveTo>
                      <a:pt x="425" y="40"/>
                    </a:moveTo>
                    <a:cubicBezTo>
                      <a:pt x="429" y="38"/>
                      <a:pt x="434" y="36"/>
                      <a:pt x="438" y="34"/>
                    </a:cubicBezTo>
                    <a:cubicBezTo>
                      <a:pt x="439" y="33"/>
                      <a:pt x="440" y="32"/>
                      <a:pt x="439" y="31"/>
                    </a:cubicBezTo>
                    <a:cubicBezTo>
                      <a:pt x="439" y="29"/>
                      <a:pt x="437" y="29"/>
                      <a:pt x="436" y="29"/>
                    </a:cubicBezTo>
                    <a:cubicBezTo>
                      <a:pt x="431" y="31"/>
                      <a:pt x="427" y="34"/>
                      <a:pt x="422" y="36"/>
                    </a:cubicBezTo>
                    <a:cubicBezTo>
                      <a:pt x="421" y="36"/>
                      <a:pt x="421" y="38"/>
                      <a:pt x="421" y="39"/>
                    </a:cubicBezTo>
                    <a:cubicBezTo>
                      <a:pt x="422" y="40"/>
                      <a:pt x="423" y="41"/>
                      <a:pt x="425" y="40"/>
                    </a:cubicBezTo>
                    <a:close/>
                    <a:moveTo>
                      <a:pt x="399" y="55"/>
                    </a:moveTo>
                    <a:cubicBezTo>
                      <a:pt x="403" y="52"/>
                      <a:pt x="407" y="50"/>
                      <a:pt x="412" y="47"/>
                    </a:cubicBezTo>
                    <a:cubicBezTo>
                      <a:pt x="413" y="47"/>
                      <a:pt x="413" y="45"/>
                      <a:pt x="412" y="44"/>
                    </a:cubicBezTo>
                    <a:cubicBezTo>
                      <a:pt x="412" y="43"/>
                      <a:pt x="410" y="42"/>
                      <a:pt x="409" y="43"/>
                    </a:cubicBezTo>
                    <a:cubicBezTo>
                      <a:pt x="405" y="46"/>
                      <a:pt x="400" y="48"/>
                      <a:pt x="396" y="51"/>
                    </a:cubicBezTo>
                    <a:cubicBezTo>
                      <a:pt x="395" y="52"/>
                      <a:pt x="395" y="53"/>
                      <a:pt x="395" y="54"/>
                    </a:cubicBezTo>
                    <a:cubicBezTo>
                      <a:pt x="396" y="56"/>
                      <a:pt x="398" y="56"/>
                      <a:pt x="399" y="55"/>
                    </a:cubicBezTo>
                    <a:close/>
                    <a:moveTo>
                      <a:pt x="375" y="73"/>
                    </a:moveTo>
                    <a:cubicBezTo>
                      <a:pt x="379" y="70"/>
                      <a:pt x="383" y="67"/>
                      <a:pt x="387" y="64"/>
                    </a:cubicBezTo>
                    <a:cubicBezTo>
                      <a:pt x="388" y="63"/>
                      <a:pt x="388" y="61"/>
                      <a:pt x="387" y="60"/>
                    </a:cubicBezTo>
                    <a:cubicBezTo>
                      <a:pt x="386" y="59"/>
                      <a:pt x="385" y="59"/>
                      <a:pt x="384" y="60"/>
                    </a:cubicBezTo>
                    <a:cubicBezTo>
                      <a:pt x="380" y="63"/>
                      <a:pt x="376" y="66"/>
                      <a:pt x="372" y="69"/>
                    </a:cubicBezTo>
                    <a:cubicBezTo>
                      <a:pt x="371" y="70"/>
                      <a:pt x="371" y="72"/>
                      <a:pt x="372" y="73"/>
                    </a:cubicBezTo>
                    <a:cubicBezTo>
                      <a:pt x="373" y="74"/>
                      <a:pt x="374" y="74"/>
                      <a:pt x="375" y="73"/>
                    </a:cubicBezTo>
                    <a:close/>
                    <a:moveTo>
                      <a:pt x="355" y="95"/>
                    </a:moveTo>
                    <a:cubicBezTo>
                      <a:pt x="358" y="91"/>
                      <a:pt x="361" y="87"/>
                      <a:pt x="365" y="83"/>
                    </a:cubicBezTo>
                    <a:cubicBezTo>
                      <a:pt x="366" y="82"/>
                      <a:pt x="366" y="81"/>
                      <a:pt x="365" y="80"/>
                    </a:cubicBezTo>
                    <a:cubicBezTo>
                      <a:pt x="364" y="79"/>
                      <a:pt x="362" y="79"/>
                      <a:pt x="361" y="80"/>
                    </a:cubicBezTo>
                    <a:cubicBezTo>
                      <a:pt x="358" y="84"/>
                      <a:pt x="354" y="87"/>
                      <a:pt x="351" y="91"/>
                    </a:cubicBezTo>
                    <a:cubicBezTo>
                      <a:pt x="350" y="93"/>
                      <a:pt x="351" y="94"/>
                      <a:pt x="352" y="95"/>
                    </a:cubicBezTo>
                    <a:cubicBezTo>
                      <a:pt x="353" y="96"/>
                      <a:pt x="354" y="96"/>
                      <a:pt x="355" y="95"/>
                    </a:cubicBezTo>
                    <a:close/>
                    <a:moveTo>
                      <a:pt x="340" y="120"/>
                    </a:moveTo>
                    <a:cubicBezTo>
                      <a:pt x="342" y="115"/>
                      <a:pt x="344" y="111"/>
                      <a:pt x="347" y="107"/>
                    </a:cubicBezTo>
                    <a:cubicBezTo>
                      <a:pt x="348" y="105"/>
                      <a:pt x="347" y="104"/>
                      <a:pt x="346" y="103"/>
                    </a:cubicBezTo>
                    <a:cubicBezTo>
                      <a:pt x="345" y="103"/>
                      <a:pt x="343" y="103"/>
                      <a:pt x="343" y="104"/>
                    </a:cubicBezTo>
                    <a:cubicBezTo>
                      <a:pt x="340" y="109"/>
                      <a:pt x="338" y="113"/>
                      <a:pt x="336" y="118"/>
                    </a:cubicBezTo>
                    <a:cubicBezTo>
                      <a:pt x="335" y="119"/>
                      <a:pt x="336" y="120"/>
                      <a:pt x="337" y="121"/>
                    </a:cubicBezTo>
                    <a:cubicBezTo>
                      <a:pt x="338" y="122"/>
                      <a:pt x="340" y="121"/>
                      <a:pt x="340" y="120"/>
                    </a:cubicBezTo>
                    <a:close/>
                    <a:moveTo>
                      <a:pt x="333" y="148"/>
                    </a:moveTo>
                    <a:cubicBezTo>
                      <a:pt x="333" y="143"/>
                      <a:pt x="334" y="138"/>
                      <a:pt x="336" y="134"/>
                    </a:cubicBezTo>
                    <a:cubicBezTo>
                      <a:pt x="336" y="132"/>
                      <a:pt x="335" y="131"/>
                      <a:pt x="334" y="130"/>
                    </a:cubicBezTo>
                    <a:cubicBezTo>
                      <a:pt x="332" y="130"/>
                      <a:pt x="331" y="131"/>
                      <a:pt x="331" y="132"/>
                    </a:cubicBezTo>
                    <a:cubicBezTo>
                      <a:pt x="329" y="137"/>
                      <a:pt x="328" y="142"/>
                      <a:pt x="328" y="147"/>
                    </a:cubicBezTo>
                    <a:cubicBezTo>
                      <a:pt x="328" y="149"/>
                      <a:pt x="329" y="150"/>
                      <a:pt x="330" y="150"/>
                    </a:cubicBezTo>
                    <a:cubicBezTo>
                      <a:pt x="331" y="150"/>
                      <a:pt x="333" y="149"/>
                      <a:pt x="333" y="148"/>
                    </a:cubicBezTo>
                    <a:close/>
                    <a:moveTo>
                      <a:pt x="334" y="177"/>
                    </a:moveTo>
                    <a:cubicBezTo>
                      <a:pt x="333" y="172"/>
                      <a:pt x="333" y="167"/>
                      <a:pt x="332" y="162"/>
                    </a:cubicBezTo>
                    <a:cubicBezTo>
                      <a:pt x="332" y="161"/>
                      <a:pt x="331" y="160"/>
                      <a:pt x="330" y="160"/>
                    </a:cubicBezTo>
                    <a:cubicBezTo>
                      <a:pt x="328" y="160"/>
                      <a:pt x="327" y="161"/>
                      <a:pt x="327" y="163"/>
                    </a:cubicBezTo>
                    <a:cubicBezTo>
                      <a:pt x="328" y="168"/>
                      <a:pt x="328" y="173"/>
                      <a:pt x="329" y="178"/>
                    </a:cubicBezTo>
                    <a:cubicBezTo>
                      <a:pt x="329" y="179"/>
                      <a:pt x="330" y="180"/>
                      <a:pt x="332" y="180"/>
                    </a:cubicBezTo>
                    <a:cubicBezTo>
                      <a:pt x="333" y="180"/>
                      <a:pt x="334" y="178"/>
                      <a:pt x="334" y="177"/>
                    </a:cubicBezTo>
                    <a:close/>
                    <a:moveTo>
                      <a:pt x="333" y="197"/>
                    </a:moveTo>
                    <a:cubicBezTo>
                      <a:pt x="334" y="199"/>
                      <a:pt x="335" y="200"/>
                      <a:pt x="335" y="202"/>
                    </a:cubicBezTo>
                    <a:cubicBezTo>
                      <a:pt x="336" y="203"/>
                      <a:pt x="337" y="204"/>
                      <a:pt x="339" y="203"/>
                    </a:cubicBezTo>
                    <a:cubicBezTo>
                      <a:pt x="340" y="203"/>
                      <a:pt x="341" y="201"/>
                      <a:pt x="340" y="200"/>
                    </a:cubicBezTo>
                    <a:cubicBezTo>
                      <a:pt x="339" y="197"/>
                      <a:pt x="338" y="194"/>
                      <a:pt x="337" y="191"/>
                    </a:cubicBezTo>
                    <a:cubicBezTo>
                      <a:pt x="337" y="190"/>
                      <a:pt x="335" y="189"/>
                      <a:pt x="334" y="190"/>
                    </a:cubicBezTo>
                    <a:cubicBezTo>
                      <a:pt x="333" y="190"/>
                      <a:pt x="332" y="191"/>
                      <a:pt x="332" y="193"/>
                    </a:cubicBezTo>
                    <a:cubicBezTo>
                      <a:pt x="333" y="196"/>
                      <a:pt x="334" y="199"/>
                      <a:pt x="335" y="202"/>
                    </a:cubicBezTo>
                    <a:cubicBezTo>
                      <a:pt x="336" y="202"/>
                      <a:pt x="336" y="203"/>
                      <a:pt x="337" y="203"/>
                    </a:cubicBezTo>
                    <a:cubicBezTo>
                      <a:pt x="337" y="203"/>
                      <a:pt x="338" y="203"/>
                      <a:pt x="339" y="203"/>
                    </a:cubicBezTo>
                    <a:cubicBezTo>
                      <a:pt x="339" y="203"/>
                      <a:pt x="340" y="203"/>
                      <a:pt x="340" y="202"/>
                    </a:cubicBezTo>
                    <a:cubicBezTo>
                      <a:pt x="340" y="201"/>
                      <a:pt x="340" y="201"/>
                      <a:pt x="340" y="200"/>
                    </a:cubicBezTo>
                    <a:cubicBezTo>
                      <a:pt x="339" y="198"/>
                      <a:pt x="339" y="196"/>
                      <a:pt x="337" y="195"/>
                    </a:cubicBezTo>
                    <a:cubicBezTo>
                      <a:pt x="337" y="193"/>
                      <a:pt x="335" y="193"/>
                      <a:pt x="334" y="194"/>
                    </a:cubicBezTo>
                    <a:cubicBezTo>
                      <a:pt x="333" y="194"/>
                      <a:pt x="332" y="196"/>
                      <a:pt x="333" y="197"/>
                    </a:cubicBezTo>
                    <a:close/>
                    <a:moveTo>
                      <a:pt x="311" y="180"/>
                    </a:moveTo>
                    <a:cubicBezTo>
                      <a:pt x="316" y="182"/>
                      <a:pt x="320" y="184"/>
                      <a:pt x="324" y="187"/>
                    </a:cubicBezTo>
                    <a:cubicBezTo>
                      <a:pt x="325" y="188"/>
                      <a:pt x="326" y="188"/>
                      <a:pt x="327" y="187"/>
                    </a:cubicBezTo>
                    <a:cubicBezTo>
                      <a:pt x="328" y="185"/>
                      <a:pt x="328" y="184"/>
                      <a:pt x="327" y="183"/>
                    </a:cubicBezTo>
                    <a:cubicBezTo>
                      <a:pt x="323" y="180"/>
                      <a:pt x="318" y="177"/>
                      <a:pt x="313" y="175"/>
                    </a:cubicBezTo>
                    <a:cubicBezTo>
                      <a:pt x="312" y="175"/>
                      <a:pt x="310" y="175"/>
                      <a:pt x="310" y="177"/>
                    </a:cubicBezTo>
                    <a:cubicBezTo>
                      <a:pt x="309" y="178"/>
                      <a:pt x="310" y="179"/>
                      <a:pt x="311" y="180"/>
                    </a:cubicBezTo>
                    <a:close/>
                    <a:moveTo>
                      <a:pt x="283" y="171"/>
                    </a:moveTo>
                    <a:cubicBezTo>
                      <a:pt x="288" y="172"/>
                      <a:pt x="293" y="173"/>
                      <a:pt x="297" y="175"/>
                    </a:cubicBezTo>
                    <a:cubicBezTo>
                      <a:pt x="299" y="175"/>
                      <a:pt x="300" y="174"/>
                      <a:pt x="300" y="173"/>
                    </a:cubicBezTo>
                    <a:cubicBezTo>
                      <a:pt x="301" y="172"/>
                      <a:pt x="300" y="170"/>
                      <a:pt x="299" y="170"/>
                    </a:cubicBezTo>
                    <a:cubicBezTo>
                      <a:pt x="294" y="169"/>
                      <a:pt x="289" y="167"/>
                      <a:pt x="284" y="166"/>
                    </a:cubicBezTo>
                    <a:cubicBezTo>
                      <a:pt x="283" y="166"/>
                      <a:pt x="281" y="167"/>
                      <a:pt x="281" y="168"/>
                    </a:cubicBezTo>
                    <a:cubicBezTo>
                      <a:pt x="281" y="170"/>
                      <a:pt x="282" y="171"/>
                      <a:pt x="283" y="171"/>
                    </a:cubicBezTo>
                    <a:close/>
                    <a:moveTo>
                      <a:pt x="254" y="167"/>
                    </a:moveTo>
                    <a:cubicBezTo>
                      <a:pt x="259" y="168"/>
                      <a:pt x="263" y="168"/>
                      <a:pt x="268" y="169"/>
                    </a:cubicBezTo>
                    <a:cubicBezTo>
                      <a:pt x="270" y="169"/>
                      <a:pt x="271" y="168"/>
                      <a:pt x="271" y="167"/>
                    </a:cubicBezTo>
                    <a:cubicBezTo>
                      <a:pt x="271" y="165"/>
                      <a:pt x="270" y="164"/>
                      <a:pt x="269" y="164"/>
                    </a:cubicBezTo>
                    <a:cubicBezTo>
                      <a:pt x="264" y="163"/>
                      <a:pt x="259" y="163"/>
                      <a:pt x="254" y="162"/>
                    </a:cubicBezTo>
                    <a:cubicBezTo>
                      <a:pt x="253" y="162"/>
                      <a:pt x="251" y="163"/>
                      <a:pt x="251" y="165"/>
                    </a:cubicBezTo>
                    <a:cubicBezTo>
                      <a:pt x="251" y="166"/>
                      <a:pt x="252" y="167"/>
                      <a:pt x="254" y="167"/>
                    </a:cubicBezTo>
                    <a:close/>
                    <a:moveTo>
                      <a:pt x="224" y="167"/>
                    </a:moveTo>
                    <a:cubicBezTo>
                      <a:pt x="227" y="167"/>
                      <a:pt x="230" y="167"/>
                      <a:pt x="234" y="167"/>
                    </a:cubicBezTo>
                    <a:cubicBezTo>
                      <a:pt x="235" y="167"/>
                      <a:pt x="237" y="167"/>
                      <a:pt x="239" y="167"/>
                    </a:cubicBezTo>
                    <a:cubicBezTo>
                      <a:pt x="240" y="167"/>
                      <a:pt x="241" y="166"/>
                      <a:pt x="241" y="164"/>
                    </a:cubicBezTo>
                    <a:cubicBezTo>
                      <a:pt x="241" y="163"/>
                      <a:pt x="240" y="162"/>
                      <a:pt x="239" y="162"/>
                    </a:cubicBezTo>
                    <a:cubicBezTo>
                      <a:pt x="237" y="162"/>
                      <a:pt x="235" y="162"/>
                      <a:pt x="234" y="162"/>
                    </a:cubicBezTo>
                    <a:cubicBezTo>
                      <a:pt x="230" y="162"/>
                      <a:pt x="227" y="162"/>
                      <a:pt x="224" y="162"/>
                    </a:cubicBezTo>
                    <a:cubicBezTo>
                      <a:pt x="222" y="162"/>
                      <a:pt x="221" y="163"/>
                      <a:pt x="221" y="164"/>
                    </a:cubicBezTo>
                    <a:cubicBezTo>
                      <a:pt x="221" y="166"/>
                      <a:pt x="222" y="167"/>
                      <a:pt x="224" y="167"/>
                    </a:cubicBezTo>
                    <a:close/>
                    <a:moveTo>
                      <a:pt x="195" y="170"/>
                    </a:moveTo>
                    <a:cubicBezTo>
                      <a:pt x="199" y="169"/>
                      <a:pt x="203" y="168"/>
                      <a:pt x="209" y="168"/>
                    </a:cubicBezTo>
                    <a:cubicBezTo>
                      <a:pt x="210" y="168"/>
                      <a:pt x="211" y="166"/>
                      <a:pt x="211" y="165"/>
                    </a:cubicBezTo>
                    <a:cubicBezTo>
                      <a:pt x="211" y="164"/>
                      <a:pt x="210" y="163"/>
                      <a:pt x="209" y="163"/>
                    </a:cubicBezTo>
                    <a:cubicBezTo>
                      <a:pt x="203" y="163"/>
                      <a:pt x="198" y="164"/>
                      <a:pt x="193" y="165"/>
                    </a:cubicBezTo>
                    <a:cubicBezTo>
                      <a:pt x="192" y="166"/>
                      <a:pt x="191" y="167"/>
                      <a:pt x="192" y="168"/>
                    </a:cubicBezTo>
                    <a:cubicBezTo>
                      <a:pt x="192" y="170"/>
                      <a:pt x="193" y="170"/>
                      <a:pt x="195" y="170"/>
                    </a:cubicBezTo>
                    <a:close/>
                    <a:moveTo>
                      <a:pt x="167" y="180"/>
                    </a:moveTo>
                    <a:cubicBezTo>
                      <a:pt x="171" y="178"/>
                      <a:pt x="176" y="176"/>
                      <a:pt x="181" y="174"/>
                    </a:cubicBezTo>
                    <a:cubicBezTo>
                      <a:pt x="182" y="174"/>
                      <a:pt x="182" y="173"/>
                      <a:pt x="182" y="171"/>
                    </a:cubicBezTo>
                    <a:cubicBezTo>
                      <a:pt x="182" y="170"/>
                      <a:pt x="180" y="169"/>
                      <a:pt x="179" y="170"/>
                    </a:cubicBezTo>
                    <a:cubicBezTo>
                      <a:pt x="174" y="171"/>
                      <a:pt x="169" y="173"/>
                      <a:pt x="165" y="175"/>
                    </a:cubicBezTo>
                    <a:cubicBezTo>
                      <a:pt x="163" y="176"/>
                      <a:pt x="163" y="177"/>
                      <a:pt x="164" y="179"/>
                    </a:cubicBezTo>
                    <a:cubicBezTo>
                      <a:pt x="164" y="180"/>
                      <a:pt x="166" y="181"/>
                      <a:pt x="167" y="180"/>
                    </a:cubicBezTo>
                    <a:close/>
                    <a:moveTo>
                      <a:pt x="141" y="195"/>
                    </a:moveTo>
                    <a:cubicBezTo>
                      <a:pt x="145" y="192"/>
                      <a:pt x="149" y="189"/>
                      <a:pt x="154" y="187"/>
                    </a:cubicBezTo>
                    <a:cubicBezTo>
                      <a:pt x="155" y="186"/>
                      <a:pt x="155" y="185"/>
                      <a:pt x="155" y="183"/>
                    </a:cubicBezTo>
                    <a:cubicBezTo>
                      <a:pt x="154" y="182"/>
                      <a:pt x="152" y="182"/>
                      <a:pt x="151" y="182"/>
                    </a:cubicBezTo>
                    <a:cubicBezTo>
                      <a:pt x="147" y="185"/>
                      <a:pt x="142" y="188"/>
                      <a:pt x="138" y="191"/>
                    </a:cubicBezTo>
                    <a:cubicBezTo>
                      <a:pt x="137" y="192"/>
                      <a:pt x="137" y="193"/>
                      <a:pt x="138" y="194"/>
                    </a:cubicBezTo>
                    <a:cubicBezTo>
                      <a:pt x="139" y="195"/>
                      <a:pt x="140" y="196"/>
                      <a:pt x="141" y="195"/>
                    </a:cubicBezTo>
                    <a:close/>
                    <a:moveTo>
                      <a:pt x="120" y="215"/>
                    </a:moveTo>
                    <a:cubicBezTo>
                      <a:pt x="123" y="211"/>
                      <a:pt x="126" y="207"/>
                      <a:pt x="130" y="204"/>
                    </a:cubicBezTo>
                    <a:cubicBezTo>
                      <a:pt x="131" y="203"/>
                      <a:pt x="131" y="202"/>
                      <a:pt x="130" y="201"/>
                    </a:cubicBezTo>
                    <a:cubicBezTo>
                      <a:pt x="129" y="200"/>
                      <a:pt x="128" y="199"/>
                      <a:pt x="127" y="200"/>
                    </a:cubicBezTo>
                    <a:cubicBezTo>
                      <a:pt x="123" y="204"/>
                      <a:pt x="119" y="207"/>
                      <a:pt x="116" y="211"/>
                    </a:cubicBezTo>
                    <a:cubicBezTo>
                      <a:pt x="115" y="212"/>
                      <a:pt x="115" y="214"/>
                      <a:pt x="116" y="215"/>
                    </a:cubicBezTo>
                    <a:cubicBezTo>
                      <a:pt x="117" y="216"/>
                      <a:pt x="119" y="216"/>
                      <a:pt x="120" y="215"/>
                    </a:cubicBezTo>
                    <a:close/>
                    <a:moveTo>
                      <a:pt x="103" y="239"/>
                    </a:moveTo>
                    <a:cubicBezTo>
                      <a:pt x="105" y="234"/>
                      <a:pt x="108" y="230"/>
                      <a:pt x="111" y="226"/>
                    </a:cubicBezTo>
                    <a:cubicBezTo>
                      <a:pt x="111" y="225"/>
                      <a:pt x="111" y="223"/>
                      <a:pt x="110" y="223"/>
                    </a:cubicBezTo>
                    <a:cubicBezTo>
                      <a:pt x="109" y="222"/>
                      <a:pt x="107" y="222"/>
                      <a:pt x="107" y="223"/>
                    </a:cubicBezTo>
                    <a:cubicBezTo>
                      <a:pt x="104" y="228"/>
                      <a:pt x="101" y="232"/>
                      <a:pt x="99" y="236"/>
                    </a:cubicBezTo>
                    <a:cubicBezTo>
                      <a:pt x="98" y="238"/>
                      <a:pt x="98" y="239"/>
                      <a:pt x="100" y="240"/>
                    </a:cubicBezTo>
                    <a:cubicBezTo>
                      <a:pt x="101" y="240"/>
                      <a:pt x="102" y="240"/>
                      <a:pt x="103" y="239"/>
                    </a:cubicBezTo>
                    <a:close/>
                    <a:moveTo>
                      <a:pt x="92" y="266"/>
                    </a:moveTo>
                    <a:cubicBezTo>
                      <a:pt x="94" y="261"/>
                      <a:pt x="95" y="257"/>
                      <a:pt x="97" y="252"/>
                    </a:cubicBezTo>
                    <a:cubicBezTo>
                      <a:pt x="97" y="251"/>
                      <a:pt x="97" y="249"/>
                      <a:pt x="96" y="249"/>
                    </a:cubicBezTo>
                    <a:cubicBezTo>
                      <a:pt x="94" y="248"/>
                      <a:pt x="93" y="249"/>
                      <a:pt x="92" y="250"/>
                    </a:cubicBezTo>
                    <a:cubicBezTo>
                      <a:pt x="90" y="255"/>
                      <a:pt x="89" y="260"/>
                      <a:pt x="87" y="265"/>
                    </a:cubicBezTo>
                    <a:cubicBezTo>
                      <a:pt x="87" y="266"/>
                      <a:pt x="88" y="267"/>
                      <a:pt x="89" y="268"/>
                    </a:cubicBezTo>
                    <a:cubicBezTo>
                      <a:pt x="90" y="268"/>
                      <a:pt x="92" y="267"/>
                      <a:pt x="92" y="266"/>
                    </a:cubicBezTo>
                    <a:close/>
                    <a:moveTo>
                      <a:pt x="87" y="295"/>
                    </a:moveTo>
                    <a:cubicBezTo>
                      <a:pt x="88" y="290"/>
                      <a:pt x="88" y="285"/>
                      <a:pt x="89" y="280"/>
                    </a:cubicBezTo>
                    <a:cubicBezTo>
                      <a:pt x="89" y="279"/>
                      <a:pt x="88" y="278"/>
                      <a:pt x="87" y="278"/>
                    </a:cubicBezTo>
                    <a:cubicBezTo>
                      <a:pt x="86" y="277"/>
                      <a:pt x="84" y="278"/>
                      <a:pt x="84" y="280"/>
                    </a:cubicBezTo>
                    <a:cubicBezTo>
                      <a:pt x="83" y="285"/>
                      <a:pt x="83" y="290"/>
                      <a:pt x="82" y="295"/>
                    </a:cubicBezTo>
                    <a:cubicBezTo>
                      <a:pt x="82" y="296"/>
                      <a:pt x="83" y="297"/>
                      <a:pt x="84" y="297"/>
                    </a:cubicBezTo>
                    <a:cubicBezTo>
                      <a:pt x="86" y="298"/>
                      <a:pt x="87" y="296"/>
                      <a:pt x="87" y="295"/>
                    </a:cubicBezTo>
                    <a:close/>
                    <a:moveTo>
                      <a:pt x="87" y="325"/>
                    </a:moveTo>
                    <a:cubicBezTo>
                      <a:pt x="87" y="320"/>
                      <a:pt x="87" y="315"/>
                      <a:pt x="87" y="310"/>
                    </a:cubicBezTo>
                    <a:cubicBezTo>
                      <a:pt x="87" y="309"/>
                      <a:pt x="85" y="307"/>
                      <a:pt x="84" y="307"/>
                    </a:cubicBezTo>
                    <a:cubicBezTo>
                      <a:pt x="83" y="307"/>
                      <a:pt x="82" y="309"/>
                      <a:pt x="82" y="310"/>
                    </a:cubicBezTo>
                    <a:cubicBezTo>
                      <a:pt x="82" y="315"/>
                      <a:pt x="82" y="320"/>
                      <a:pt x="82" y="325"/>
                    </a:cubicBezTo>
                    <a:cubicBezTo>
                      <a:pt x="82" y="326"/>
                      <a:pt x="84" y="327"/>
                      <a:pt x="85" y="327"/>
                    </a:cubicBezTo>
                    <a:cubicBezTo>
                      <a:pt x="86" y="327"/>
                      <a:pt x="87" y="326"/>
                      <a:pt x="87" y="325"/>
                    </a:cubicBezTo>
                    <a:close/>
                    <a:moveTo>
                      <a:pt x="92" y="354"/>
                    </a:moveTo>
                    <a:cubicBezTo>
                      <a:pt x="91" y="349"/>
                      <a:pt x="90" y="344"/>
                      <a:pt x="89" y="339"/>
                    </a:cubicBezTo>
                    <a:cubicBezTo>
                      <a:pt x="89" y="338"/>
                      <a:pt x="88" y="337"/>
                      <a:pt x="86" y="337"/>
                    </a:cubicBezTo>
                    <a:cubicBezTo>
                      <a:pt x="85" y="338"/>
                      <a:pt x="84" y="339"/>
                      <a:pt x="84" y="340"/>
                    </a:cubicBezTo>
                    <a:cubicBezTo>
                      <a:pt x="85" y="345"/>
                      <a:pt x="86" y="350"/>
                      <a:pt x="87" y="355"/>
                    </a:cubicBezTo>
                    <a:cubicBezTo>
                      <a:pt x="88" y="356"/>
                      <a:pt x="89" y="357"/>
                      <a:pt x="90" y="357"/>
                    </a:cubicBezTo>
                    <a:cubicBezTo>
                      <a:pt x="92" y="357"/>
                      <a:pt x="92" y="355"/>
                      <a:pt x="92" y="354"/>
                    </a:cubicBezTo>
                    <a:close/>
                    <a:moveTo>
                      <a:pt x="101" y="382"/>
                    </a:moveTo>
                    <a:cubicBezTo>
                      <a:pt x="99" y="377"/>
                      <a:pt x="98" y="373"/>
                      <a:pt x="96" y="368"/>
                    </a:cubicBezTo>
                    <a:cubicBezTo>
                      <a:pt x="96" y="367"/>
                      <a:pt x="94" y="366"/>
                      <a:pt x="93" y="367"/>
                    </a:cubicBezTo>
                    <a:cubicBezTo>
                      <a:pt x="92" y="367"/>
                      <a:pt x="91" y="368"/>
                      <a:pt x="91" y="370"/>
                    </a:cubicBezTo>
                    <a:cubicBezTo>
                      <a:pt x="93" y="374"/>
                      <a:pt x="95" y="379"/>
                      <a:pt x="96" y="384"/>
                    </a:cubicBezTo>
                    <a:cubicBezTo>
                      <a:pt x="97" y="385"/>
                      <a:pt x="98" y="386"/>
                      <a:pt x="100" y="385"/>
                    </a:cubicBezTo>
                    <a:cubicBezTo>
                      <a:pt x="101" y="385"/>
                      <a:pt x="102" y="383"/>
                      <a:pt x="101" y="382"/>
                    </a:cubicBezTo>
                    <a:close/>
                    <a:moveTo>
                      <a:pt x="114" y="409"/>
                    </a:moveTo>
                    <a:cubicBezTo>
                      <a:pt x="111" y="405"/>
                      <a:pt x="109" y="400"/>
                      <a:pt x="107" y="396"/>
                    </a:cubicBezTo>
                    <a:cubicBezTo>
                      <a:pt x="106" y="395"/>
                      <a:pt x="105" y="394"/>
                      <a:pt x="104" y="395"/>
                    </a:cubicBezTo>
                    <a:cubicBezTo>
                      <a:pt x="102" y="395"/>
                      <a:pt x="102" y="397"/>
                      <a:pt x="102" y="398"/>
                    </a:cubicBezTo>
                    <a:cubicBezTo>
                      <a:pt x="104" y="402"/>
                      <a:pt x="107" y="407"/>
                      <a:pt x="109" y="411"/>
                    </a:cubicBezTo>
                    <a:cubicBezTo>
                      <a:pt x="110" y="413"/>
                      <a:pt x="111" y="413"/>
                      <a:pt x="113" y="412"/>
                    </a:cubicBezTo>
                    <a:cubicBezTo>
                      <a:pt x="114" y="412"/>
                      <a:pt x="114" y="410"/>
                      <a:pt x="114" y="409"/>
                    </a:cubicBezTo>
                    <a:close/>
                    <a:moveTo>
                      <a:pt x="110" y="432"/>
                    </a:moveTo>
                    <a:cubicBezTo>
                      <a:pt x="114" y="430"/>
                      <a:pt x="117" y="429"/>
                      <a:pt x="121" y="428"/>
                    </a:cubicBezTo>
                    <a:cubicBezTo>
                      <a:pt x="122" y="428"/>
                      <a:pt x="123" y="427"/>
                      <a:pt x="123" y="426"/>
                    </a:cubicBezTo>
                    <a:cubicBezTo>
                      <a:pt x="123" y="426"/>
                      <a:pt x="123" y="425"/>
                      <a:pt x="123" y="424"/>
                    </a:cubicBezTo>
                    <a:cubicBezTo>
                      <a:pt x="122" y="423"/>
                      <a:pt x="122" y="423"/>
                      <a:pt x="121" y="422"/>
                    </a:cubicBezTo>
                    <a:cubicBezTo>
                      <a:pt x="120" y="421"/>
                      <a:pt x="119" y="420"/>
                      <a:pt x="118" y="421"/>
                    </a:cubicBezTo>
                    <a:cubicBezTo>
                      <a:pt x="117" y="422"/>
                      <a:pt x="116" y="423"/>
                      <a:pt x="117" y="424"/>
                    </a:cubicBezTo>
                    <a:cubicBezTo>
                      <a:pt x="117" y="425"/>
                      <a:pt x="118" y="426"/>
                      <a:pt x="118" y="427"/>
                    </a:cubicBezTo>
                    <a:cubicBezTo>
                      <a:pt x="120" y="425"/>
                      <a:pt x="120" y="425"/>
                      <a:pt x="120" y="425"/>
                    </a:cubicBezTo>
                    <a:cubicBezTo>
                      <a:pt x="120" y="423"/>
                      <a:pt x="120" y="423"/>
                      <a:pt x="120" y="423"/>
                    </a:cubicBezTo>
                    <a:cubicBezTo>
                      <a:pt x="116" y="424"/>
                      <a:pt x="112" y="426"/>
                      <a:pt x="108" y="427"/>
                    </a:cubicBezTo>
                    <a:cubicBezTo>
                      <a:pt x="107" y="428"/>
                      <a:pt x="106" y="429"/>
                      <a:pt x="107" y="430"/>
                    </a:cubicBezTo>
                    <a:cubicBezTo>
                      <a:pt x="107" y="432"/>
                      <a:pt x="109" y="432"/>
                      <a:pt x="110" y="432"/>
                    </a:cubicBezTo>
                    <a:close/>
                    <a:moveTo>
                      <a:pt x="84" y="445"/>
                    </a:moveTo>
                    <a:cubicBezTo>
                      <a:pt x="88" y="443"/>
                      <a:pt x="92" y="440"/>
                      <a:pt x="96" y="438"/>
                    </a:cubicBezTo>
                    <a:cubicBezTo>
                      <a:pt x="98" y="437"/>
                      <a:pt x="98" y="436"/>
                      <a:pt x="97" y="434"/>
                    </a:cubicBezTo>
                    <a:cubicBezTo>
                      <a:pt x="97" y="433"/>
                      <a:pt x="95" y="433"/>
                      <a:pt x="94" y="433"/>
                    </a:cubicBezTo>
                    <a:cubicBezTo>
                      <a:pt x="90" y="436"/>
                      <a:pt x="85" y="438"/>
                      <a:pt x="81" y="441"/>
                    </a:cubicBezTo>
                    <a:cubicBezTo>
                      <a:pt x="80" y="442"/>
                      <a:pt x="79" y="443"/>
                      <a:pt x="80" y="445"/>
                    </a:cubicBezTo>
                    <a:cubicBezTo>
                      <a:pt x="81" y="446"/>
                      <a:pt x="83" y="446"/>
                      <a:pt x="84" y="445"/>
                    </a:cubicBezTo>
                    <a:close/>
                    <a:moveTo>
                      <a:pt x="61" y="464"/>
                    </a:moveTo>
                    <a:cubicBezTo>
                      <a:pt x="64" y="460"/>
                      <a:pt x="68" y="457"/>
                      <a:pt x="72" y="454"/>
                    </a:cubicBezTo>
                    <a:cubicBezTo>
                      <a:pt x="73" y="453"/>
                      <a:pt x="73" y="452"/>
                      <a:pt x="72" y="450"/>
                    </a:cubicBezTo>
                    <a:cubicBezTo>
                      <a:pt x="71" y="449"/>
                      <a:pt x="70" y="449"/>
                      <a:pt x="69" y="450"/>
                    </a:cubicBezTo>
                    <a:cubicBezTo>
                      <a:pt x="65" y="453"/>
                      <a:pt x="61" y="457"/>
                      <a:pt x="57" y="460"/>
                    </a:cubicBezTo>
                    <a:cubicBezTo>
                      <a:pt x="56" y="461"/>
                      <a:pt x="56" y="463"/>
                      <a:pt x="57" y="464"/>
                    </a:cubicBezTo>
                    <a:cubicBezTo>
                      <a:pt x="58" y="465"/>
                      <a:pt x="60" y="465"/>
                      <a:pt x="61" y="464"/>
                    </a:cubicBezTo>
                    <a:close/>
                    <a:moveTo>
                      <a:pt x="41" y="486"/>
                    </a:moveTo>
                    <a:cubicBezTo>
                      <a:pt x="44" y="482"/>
                      <a:pt x="47" y="478"/>
                      <a:pt x="50" y="474"/>
                    </a:cubicBezTo>
                    <a:cubicBezTo>
                      <a:pt x="51" y="473"/>
                      <a:pt x="51" y="472"/>
                      <a:pt x="50" y="471"/>
                    </a:cubicBezTo>
                    <a:cubicBezTo>
                      <a:pt x="49" y="470"/>
                      <a:pt x="48" y="470"/>
                      <a:pt x="47" y="471"/>
                    </a:cubicBezTo>
                    <a:cubicBezTo>
                      <a:pt x="43" y="475"/>
                      <a:pt x="40" y="479"/>
                      <a:pt x="37" y="483"/>
                    </a:cubicBezTo>
                    <a:cubicBezTo>
                      <a:pt x="36" y="484"/>
                      <a:pt x="36" y="486"/>
                      <a:pt x="38" y="486"/>
                    </a:cubicBezTo>
                    <a:cubicBezTo>
                      <a:pt x="39" y="487"/>
                      <a:pt x="40" y="487"/>
                      <a:pt x="41" y="486"/>
                    </a:cubicBezTo>
                    <a:close/>
                    <a:moveTo>
                      <a:pt x="25" y="511"/>
                    </a:moveTo>
                    <a:cubicBezTo>
                      <a:pt x="28" y="507"/>
                      <a:pt x="30" y="502"/>
                      <a:pt x="33" y="498"/>
                    </a:cubicBezTo>
                    <a:cubicBezTo>
                      <a:pt x="33" y="497"/>
                      <a:pt x="33" y="495"/>
                      <a:pt x="32" y="495"/>
                    </a:cubicBezTo>
                    <a:cubicBezTo>
                      <a:pt x="31" y="494"/>
                      <a:pt x="29" y="494"/>
                      <a:pt x="28" y="495"/>
                    </a:cubicBezTo>
                    <a:cubicBezTo>
                      <a:pt x="26" y="500"/>
                      <a:pt x="23" y="504"/>
                      <a:pt x="21" y="509"/>
                    </a:cubicBezTo>
                    <a:cubicBezTo>
                      <a:pt x="20" y="510"/>
                      <a:pt x="21" y="511"/>
                      <a:pt x="22" y="512"/>
                    </a:cubicBezTo>
                    <a:cubicBezTo>
                      <a:pt x="23" y="513"/>
                      <a:pt x="25" y="512"/>
                      <a:pt x="25" y="511"/>
                    </a:cubicBezTo>
                    <a:close/>
                    <a:moveTo>
                      <a:pt x="14" y="538"/>
                    </a:moveTo>
                    <a:cubicBezTo>
                      <a:pt x="15" y="533"/>
                      <a:pt x="17" y="529"/>
                      <a:pt x="19" y="524"/>
                    </a:cubicBezTo>
                    <a:cubicBezTo>
                      <a:pt x="19" y="523"/>
                      <a:pt x="19" y="522"/>
                      <a:pt x="18" y="521"/>
                    </a:cubicBezTo>
                    <a:cubicBezTo>
                      <a:pt x="16" y="520"/>
                      <a:pt x="15" y="521"/>
                      <a:pt x="14" y="522"/>
                    </a:cubicBezTo>
                    <a:cubicBezTo>
                      <a:pt x="12" y="527"/>
                      <a:pt x="10" y="532"/>
                      <a:pt x="9" y="536"/>
                    </a:cubicBezTo>
                    <a:cubicBezTo>
                      <a:pt x="8" y="538"/>
                      <a:pt x="9" y="539"/>
                      <a:pt x="10" y="540"/>
                    </a:cubicBezTo>
                    <a:cubicBezTo>
                      <a:pt x="12" y="540"/>
                      <a:pt x="13" y="539"/>
                      <a:pt x="14" y="538"/>
                    </a:cubicBezTo>
                    <a:close/>
                    <a:moveTo>
                      <a:pt x="7" y="567"/>
                    </a:moveTo>
                    <a:cubicBezTo>
                      <a:pt x="7" y="562"/>
                      <a:pt x="8" y="557"/>
                      <a:pt x="9" y="552"/>
                    </a:cubicBezTo>
                    <a:cubicBezTo>
                      <a:pt x="10" y="551"/>
                      <a:pt x="9" y="550"/>
                      <a:pt x="8" y="549"/>
                    </a:cubicBezTo>
                    <a:cubicBezTo>
                      <a:pt x="6" y="549"/>
                      <a:pt x="5" y="550"/>
                      <a:pt x="5" y="551"/>
                    </a:cubicBezTo>
                    <a:cubicBezTo>
                      <a:pt x="3" y="556"/>
                      <a:pt x="2" y="561"/>
                      <a:pt x="2" y="566"/>
                    </a:cubicBezTo>
                    <a:cubicBezTo>
                      <a:pt x="1" y="567"/>
                      <a:pt x="2" y="569"/>
                      <a:pt x="4" y="569"/>
                    </a:cubicBezTo>
                    <a:cubicBezTo>
                      <a:pt x="5" y="569"/>
                      <a:pt x="6" y="568"/>
                      <a:pt x="7" y="567"/>
                    </a:cubicBezTo>
                    <a:close/>
                    <a:moveTo>
                      <a:pt x="5" y="596"/>
                    </a:moveTo>
                    <a:cubicBezTo>
                      <a:pt x="5" y="594"/>
                      <a:pt x="5" y="592"/>
                      <a:pt x="5" y="590"/>
                    </a:cubicBezTo>
                    <a:cubicBezTo>
                      <a:pt x="5" y="587"/>
                      <a:pt x="5" y="584"/>
                      <a:pt x="5" y="581"/>
                    </a:cubicBezTo>
                    <a:cubicBezTo>
                      <a:pt x="5" y="580"/>
                      <a:pt x="4" y="579"/>
                      <a:pt x="3" y="579"/>
                    </a:cubicBezTo>
                    <a:cubicBezTo>
                      <a:pt x="1" y="579"/>
                      <a:pt x="0" y="580"/>
                      <a:pt x="0" y="581"/>
                    </a:cubicBezTo>
                    <a:cubicBezTo>
                      <a:pt x="0" y="584"/>
                      <a:pt x="0" y="587"/>
                      <a:pt x="0" y="590"/>
                    </a:cubicBezTo>
                    <a:cubicBezTo>
                      <a:pt x="0" y="592"/>
                      <a:pt x="0" y="594"/>
                      <a:pt x="0" y="596"/>
                    </a:cubicBezTo>
                    <a:cubicBezTo>
                      <a:pt x="0" y="598"/>
                      <a:pt x="1" y="599"/>
                      <a:pt x="2" y="599"/>
                    </a:cubicBezTo>
                    <a:cubicBezTo>
                      <a:pt x="4" y="599"/>
                      <a:pt x="5" y="598"/>
                      <a:pt x="5" y="596"/>
                    </a:cubicBezTo>
                    <a:close/>
                    <a:moveTo>
                      <a:pt x="10" y="625"/>
                    </a:moveTo>
                    <a:cubicBezTo>
                      <a:pt x="8" y="620"/>
                      <a:pt x="7" y="616"/>
                      <a:pt x="6" y="611"/>
                    </a:cubicBezTo>
                    <a:cubicBezTo>
                      <a:pt x="6" y="609"/>
                      <a:pt x="5" y="608"/>
                      <a:pt x="3" y="609"/>
                    </a:cubicBezTo>
                    <a:cubicBezTo>
                      <a:pt x="2" y="609"/>
                      <a:pt x="1" y="610"/>
                      <a:pt x="1" y="612"/>
                    </a:cubicBezTo>
                    <a:cubicBezTo>
                      <a:pt x="2" y="617"/>
                      <a:pt x="3" y="622"/>
                      <a:pt x="5" y="627"/>
                    </a:cubicBezTo>
                    <a:cubicBezTo>
                      <a:pt x="5" y="628"/>
                      <a:pt x="6" y="629"/>
                      <a:pt x="8" y="628"/>
                    </a:cubicBezTo>
                    <a:cubicBezTo>
                      <a:pt x="9" y="628"/>
                      <a:pt x="10" y="626"/>
                      <a:pt x="10" y="625"/>
                    </a:cubicBezTo>
                    <a:close/>
                    <a:moveTo>
                      <a:pt x="20" y="653"/>
                    </a:moveTo>
                    <a:cubicBezTo>
                      <a:pt x="18" y="648"/>
                      <a:pt x="16" y="644"/>
                      <a:pt x="14" y="639"/>
                    </a:cubicBezTo>
                    <a:cubicBezTo>
                      <a:pt x="14" y="638"/>
                      <a:pt x="12" y="637"/>
                      <a:pt x="11" y="638"/>
                    </a:cubicBezTo>
                    <a:cubicBezTo>
                      <a:pt x="10" y="638"/>
                      <a:pt x="9" y="640"/>
                      <a:pt x="10" y="641"/>
                    </a:cubicBezTo>
                    <a:cubicBezTo>
                      <a:pt x="12" y="646"/>
                      <a:pt x="14" y="650"/>
                      <a:pt x="16" y="655"/>
                    </a:cubicBezTo>
                    <a:cubicBezTo>
                      <a:pt x="16" y="656"/>
                      <a:pt x="18" y="657"/>
                      <a:pt x="19" y="656"/>
                    </a:cubicBezTo>
                    <a:cubicBezTo>
                      <a:pt x="20" y="655"/>
                      <a:pt x="21" y="654"/>
                      <a:pt x="20" y="653"/>
                    </a:cubicBezTo>
                    <a:close/>
                    <a:moveTo>
                      <a:pt x="36" y="678"/>
                    </a:moveTo>
                    <a:cubicBezTo>
                      <a:pt x="33" y="674"/>
                      <a:pt x="30" y="670"/>
                      <a:pt x="27" y="666"/>
                    </a:cubicBezTo>
                    <a:cubicBezTo>
                      <a:pt x="27" y="664"/>
                      <a:pt x="25" y="664"/>
                      <a:pt x="24" y="665"/>
                    </a:cubicBezTo>
                    <a:cubicBezTo>
                      <a:pt x="23" y="665"/>
                      <a:pt x="22" y="667"/>
                      <a:pt x="23" y="668"/>
                    </a:cubicBezTo>
                    <a:cubicBezTo>
                      <a:pt x="26" y="673"/>
                      <a:pt x="29" y="677"/>
                      <a:pt x="32" y="681"/>
                    </a:cubicBezTo>
                    <a:cubicBezTo>
                      <a:pt x="32" y="682"/>
                      <a:pt x="34" y="682"/>
                      <a:pt x="35" y="681"/>
                    </a:cubicBezTo>
                    <a:cubicBezTo>
                      <a:pt x="36" y="681"/>
                      <a:pt x="36" y="679"/>
                      <a:pt x="36" y="678"/>
                    </a:cubicBezTo>
                    <a:close/>
                    <a:moveTo>
                      <a:pt x="55" y="700"/>
                    </a:moveTo>
                    <a:cubicBezTo>
                      <a:pt x="51" y="697"/>
                      <a:pt x="48" y="693"/>
                      <a:pt x="45" y="689"/>
                    </a:cubicBezTo>
                    <a:cubicBezTo>
                      <a:pt x="44" y="688"/>
                      <a:pt x="42" y="688"/>
                      <a:pt x="41" y="689"/>
                    </a:cubicBezTo>
                    <a:cubicBezTo>
                      <a:pt x="40" y="690"/>
                      <a:pt x="40" y="692"/>
                      <a:pt x="41" y="693"/>
                    </a:cubicBezTo>
                    <a:cubicBezTo>
                      <a:pt x="44" y="697"/>
                      <a:pt x="48" y="700"/>
                      <a:pt x="52" y="704"/>
                    </a:cubicBezTo>
                    <a:cubicBezTo>
                      <a:pt x="53" y="705"/>
                      <a:pt x="54" y="705"/>
                      <a:pt x="55" y="704"/>
                    </a:cubicBezTo>
                    <a:cubicBezTo>
                      <a:pt x="56" y="703"/>
                      <a:pt x="56" y="701"/>
                      <a:pt x="55" y="700"/>
                    </a:cubicBezTo>
                    <a:close/>
                    <a:moveTo>
                      <a:pt x="78" y="718"/>
                    </a:moveTo>
                    <a:cubicBezTo>
                      <a:pt x="74" y="716"/>
                      <a:pt x="70" y="713"/>
                      <a:pt x="66" y="710"/>
                    </a:cubicBezTo>
                    <a:cubicBezTo>
                      <a:pt x="65" y="709"/>
                      <a:pt x="63" y="709"/>
                      <a:pt x="63" y="710"/>
                    </a:cubicBezTo>
                    <a:cubicBezTo>
                      <a:pt x="62" y="711"/>
                      <a:pt x="62" y="713"/>
                      <a:pt x="63" y="714"/>
                    </a:cubicBezTo>
                    <a:cubicBezTo>
                      <a:pt x="67" y="717"/>
                      <a:pt x="71" y="720"/>
                      <a:pt x="75" y="723"/>
                    </a:cubicBezTo>
                    <a:cubicBezTo>
                      <a:pt x="76" y="723"/>
                      <a:pt x="78" y="723"/>
                      <a:pt x="79" y="722"/>
                    </a:cubicBezTo>
                    <a:cubicBezTo>
                      <a:pt x="80" y="721"/>
                      <a:pt x="79" y="719"/>
                      <a:pt x="78" y="718"/>
                    </a:cubicBezTo>
                    <a:close/>
                    <a:moveTo>
                      <a:pt x="104" y="733"/>
                    </a:moveTo>
                    <a:cubicBezTo>
                      <a:pt x="99" y="731"/>
                      <a:pt x="95" y="729"/>
                      <a:pt x="91" y="726"/>
                    </a:cubicBezTo>
                    <a:cubicBezTo>
                      <a:pt x="89" y="726"/>
                      <a:pt x="88" y="726"/>
                      <a:pt x="87" y="727"/>
                    </a:cubicBezTo>
                    <a:cubicBezTo>
                      <a:pt x="87" y="728"/>
                      <a:pt x="87" y="730"/>
                      <a:pt x="88" y="731"/>
                    </a:cubicBezTo>
                    <a:cubicBezTo>
                      <a:pt x="93" y="733"/>
                      <a:pt x="97" y="735"/>
                      <a:pt x="102" y="737"/>
                    </a:cubicBezTo>
                    <a:cubicBezTo>
                      <a:pt x="103" y="738"/>
                      <a:pt x="105" y="737"/>
                      <a:pt x="105" y="736"/>
                    </a:cubicBezTo>
                    <a:cubicBezTo>
                      <a:pt x="106" y="735"/>
                      <a:pt x="105" y="733"/>
                      <a:pt x="104" y="733"/>
                    </a:cubicBezTo>
                    <a:close/>
                    <a:moveTo>
                      <a:pt x="132" y="743"/>
                    </a:moveTo>
                    <a:cubicBezTo>
                      <a:pt x="127" y="742"/>
                      <a:pt x="122" y="740"/>
                      <a:pt x="118" y="738"/>
                    </a:cubicBezTo>
                    <a:cubicBezTo>
                      <a:pt x="116" y="738"/>
                      <a:pt x="115" y="739"/>
                      <a:pt x="114" y="740"/>
                    </a:cubicBezTo>
                    <a:cubicBezTo>
                      <a:pt x="114" y="741"/>
                      <a:pt x="115" y="743"/>
                      <a:pt x="116" y="743"/>
                    </a:cubicBezTo>
                    <a:cubicBezTo>
                      <a:pt x="121" y="745"/>
                      <a:pt x="125" y="746"/>
                      <a:pt x="130" y="748"/>
                    </a:cubicBezTo>
                    <a:cubicBezTo>
                      <a:pt x="132" y="748"/>
                      <a:pt x="133" y="747"/>
                      <a:pt x="133" y="746"/>
                    </a:cubicBezTo>
                    <a:cubicBezTo>
                      <a:pt x="134" y="745"/>
                      <a:pt x="133" y="743"/>
                      <a:pt x="132" y="743"/>
                    </a:cubicBezTo>
                    <a:close/>
                    <a:moveTo>
                      <a:pt x="161" y="749"/>
                    </a:moveTo>
                    <a:cubicBezTo>
                      <a:pt x="156" y="748"/>
                      <a:pt x="151" y="748"/>
                      <a:pt x="146" y="747"/>
                    </a:cubicBezTo>
                    <a:cubicBezTo>
                      <a:pt x="145" y="746"/>
                      <a:pt x="143" y="747"/>
                      <a:pt x="143" y="748"/>
                    </a:cubicBezTo>
                    <a:cubicBezTo>
                      <a:pt x="143" y="750"/>
                      <a:pt x="144" y="751"/>
                      <a:pt x="145" y="751"/>
                    </a:cubicBezTo>
                    <a:cubicBezTo>
                      <a:pt x="150" y="752"/>
                      <a:pt x="155" y="753"/>
                      <a:pt x="160" y="754"/>
                    </a:cubicBezTo>
                    <a:cubicBezTo>
                      <a:pt x="161" y="754"/>
                      <a:pt x="163" y="753"/>
                      <a:pt x="163" y="752"/>
                    </a:cubicBezTo>
                    <a:cubicBezTo>
                      <a:pt x="163" y="750"/>
                      <a:pt x="162" y="749"/>
                      <a:pt x="161" y="749"/>
                    </a:cubicBezTo>
                    <a:close/>
                    <a:moveTo>
                      <a:pt x="190" y="751"/>
                    </a:moveTo>
                    <a:cubicBezTo>
                      <a:pt x="185" y="751"/>
                      <a:pt x="180" y="751"/>
                      <a:pt x="175" y="751"/>
                    </a:cubicBezTo>
                    <a:cubicBezTo>
                      <a:pt x="174" y="750"/>
                      <a:pt x="173" y="751"/>
                      <a:pt x="173" y="753"/>
                    </a:cubicBezTo>
                    <a:cubicBezTo>
                      <a:pt x="173" y="754"/>
                      <a:pt x="174" y="755"/>
                      <a:pt x="175" y="756"/>
                    </a:cubicBezTo>
                    <a:cubicBezTo>
                      <a:pt x="180" y="756"/>
                      <a:pt x="185" y="756"/>
                      <a:pt x="190" y="756"/>
                    </a:cubicBezTo>
                    <a:cubicBezTo>
                      <a:pt x="192" y="756"/>
                      <a:pt x="193" y="755"/>
                      <a:pt x="193" y="754"/>
                    </a:cubicBezTo>
                    <a:cubicBezTo>
                      <a:pt x="193" y="752"/>
                      <a:pt x="192" y="751"/>
                      <a:pt x="190" y="751"/>
                    </a:cubicBezTo>
                    <a:close/>
                    <a:moveTo>
                      <a:pt x="220" y="749"/>
                    </a:moveTo>
                    <a:cubicBezTo>
                      <a:pt x="215" y="750"/>
                      <a:pt x="210" y="750"/>
                      <a:pt x="205" y="751"/>
                    </a:cubicBezTo>
                    <a:cubicBezTo>
                      <a:pt x="204" y="751"/>
                      <a:pt x="203" y="752"/>
                      <a:pt x="203" y="753"/>
                    </a:cubicBezTo>
                    <a:cubicBezTo>
                      <a:pt x="203" y="755"/>
                      <a:pt x="204" y="756"/>
                      <a:pt x="205" y="756"/>
                    </a:cubicBezTo>
                    <a:cubicBezTo>
                      <a:pt x="210" y="755"/>
                      <a:pt x="215" y="755"/>
                      <a:pt x="221" y="754"/>
                    </a:cubicBezTo>
                    <a:cubicBezTo>
                      <a:pt x="222" y="754"/>
                      <a:pt x="223" y="753"/>
                      <a:pt x="223" y="751"/>
                    </a:cubicBezTo>
                    <a:cubicBezTo>
                      <a:pt x="223" y="750"/>
                      <a:pt x="221" y="749"/>
                      <a:pt x="220" y="749"/>
                    </a:cubicBezTo>
                    <a:close/>
                    <a:moveTo>
                      <a:pt x="249" y="744"/>
                    </a:moveTo>
                    <a:cubicBezTo>
                      <a:pt x="244" y="745"/>
                      <a:pt x="239" y="746"/>
                      <a:pt x="235" y="747"/>
                    </a:cubicBezTo>
                    <a:cubicBezTo>
                      <a:pt x="233" y="747"/>
                      <a:pt x="232" y="749"/>
                      <a:pt x="233" y="750"/>
                    </a:cubicBezTo>
                    <a:cubicBezTo>
                      <a:pt x="233" y="751"/>
                      <a:pt x="234" y="752"/>
                      <a:pt x="235" y="752"/>
                    </a:cubicBezTo>
                    <a:cubicBezTo>
                      <a:pt x="240" y="751"/>
                      <a:pt x="245" y="750"/>
                      <a:pt x="250" y="749"/>
                    </a:cubicBezTo>
                    <a:cubicBezTo>
                      <a:pt x="252" y="748"/>
                      <a:pt x="252" y="747"/>
                      <a:pt x="252" y="745"/>
                    </a:cubicBezTo>
                    <a:cubicBezTo>
                      <a:pt x="252" y="744"/>
                      <a:pt x="250" y="743"/>
                      <a:pt x="249" y="744"/>
                    </a:cubicBezTo>
                    <a:close/>
                    <a:moveTo>
                      <a:pt x="245" y="767"/>
                    </a:moveTo>
                    <a:cubicBezTo>
                      <a:pt x="246" y="763"/>
                      <a:pt x="248" y="758"/>
                      <a:pt x="251" y="754"/>
                    </a:cubicBezTo>
                    <a:cubicBezTo>
                      <a:pt x="252" y="753"/>
                      <a:pt x="251" y="751"/>
                      <a:pt x="250" y="751"/>
                    </a:cubicBezTo>
                    <a:cubicBezTo>
                      <a:pt x="249" y="750"/>
                      <a:pt x="247" y="750"/>
                      <a:pt x="247" y="751"/>
                    </a:cubicBezTo>
                    <a:cubicBezTo>
                      <a:pt x="244" y="756"/>
                      <a:pt x="242" y="761"/>
                      <a:pt x="240" y="766"/>
                    </a:cubicBezTo>
                    <a:cubicBezTo>
                      <a:pt x="240" y="767"/>
                      <a:pt x="241" y="768"/>
                      <a:pt x="242" y="769"/>
                    </a:cubicBezTo>
                    <a:cubicBezTo>
                      <a:pt x="243" y="769"/>
                      <a:pt x="245" y="768"/>
                      <a:pt x="245" y="767"/>
                    </a:cubicBezTo>
                    <a:close/>
                    <a:moveTo>
                      <a:pt x="244" y="796"/>
                    </a:moveTo>
                    <a:cubicBezTo>
                      <a:pt x="243" y="791"/>
                      <a:pt x="243" y="787"/>
                      <a:pt x="243" y="783"/>
                    </a:cubicBezTo>
                    <a:cubicBezTo>
                      <a:pt x="243" y="782"/>
                      <a:pt x="243" y="782"/>
                      <a:pt x="243" y="781"/>
                    </a:cubicBezTo>
                    <a:cubicBezTo>
                      <a:pt x="243" y="780"/>
                      <a:pt x="242" y="779"/>
                      <a:pt x="241" y="779"/>
                    </a:cubicBezTo>
                    <a:cubicBezTo>
                      <a:pt x="239" y="779"/>
                      <a:pt x="238" y="780"/>
                      <a:pt x="238" y="781"/>
                    </a:cubicBezTo>
                    <a:cubicBezTo>
                      <a:pt x="238" y="782"/>
                      <a:pt x="238" y="782"/>
                      <a:pt x="238" y="783"/>
                    </a:cubicBezTo>
                    <a:cubicBezTo>
                      <a:pt x="238" y="787"/>
                      <a:pt x="238" y="792"/>
                      <a:pt x="239" y="797"/>
                    </a:cubicBezTo>
                    <a:cubicBezTo>
                      <a:pt x="239" y="798"/>
                      <a:pt x="241" y="799"/>
                      <a:pt x="242" y="799"/>
                    </a:cubicBezTo>
                    <a:cubicBezTo>
                      <a:pt x="243" y="798"/>
                      <a:pt x="244" y="797"/>
                      <a:pt x="244" y="796"/>
                    </a:cubicBezTo>
                    <a:close/>
                    <a:moveTo>
                      <a:pt x="253" y="824"/>
                    </a:moveTo>
                    <a:cubicBezTo>
                      <a:pt x="251" y="819"/>
                      <a:pt x="249" y="814"/>
                      <a:pt x="248" y="810"/>
                    </a:cubicBezTo>
                    <a:cubicBezTo>
                      <a:pt x="247" y="809"/>
                      <a:pt x="246" y="808"/>
                      <a:pt x="245" y="808"/>
                    </a:cubicBezTo>
                    <a:cubicBezTo>
                      <a:pt x="243" y="809"/>
                      <a:pt x="243" y="810"/>
                      <a:pt x="243" y="811"/>
                    </a:cubicBezTo>
                    <a:cubicBezTo>
                      <a:pt x="245" y="816"/>
                      <a:pt x="247" y="821"/>
                      <a:pt x="249" y="826"/>
                    </a:cubicBezTo>
                    <a:cubicBezTo>
                      <a:pt x="249" y="827"/>
                      <a:pt x="251" y="827"/>
                      <a:pt x="252" y="827"/>
                    </a:cubicBezTo>
                    <a:cubicBezTo>
                      <a:pt x="253" y="826"/>
                      <a:pt x="254" y="825"/>
                      <a:pt x="253" y="824"/>
                    </a:cubicBezTo>
                    <a:close/>
                    <a:moveTo>
                      <a:pt x="268" y="849"/>
                    </a:moveTo>
                    <a:cubicBezTo>
                      <a:pt x="265" y="845"/>
                      <a:pt x="263" y="841"/>
                      <a:pt x="260" y="837"/>
                    </a:cubicBezTo>
                    <a:cubicBezTo>
                      <a:pt x="259" y="835"/>
                      <a:pt x="258" y="835"/>
                      <a:pt x="257" y="836"/>
                    </a:cubicBezTo>
                    <a:cubicBezTo>
                      <a:pt x="256" y="836"/>
                      <a:pt x="255" y="838"/>
                      <a:pt x="256" y="839"/>
                    </a:cubicBezTo>
                    <a:cubicBezTo>
                      <a:pt x="258" y="844"/>
                      <a:pt x="261" y="848"/>
                      <a:pt x="264" y="852"/>
                    </a:cubicBezTo>
                    <a:cubicBezTo>
                      <a:pt x="265" y="853"/>
                      <a:pt x="266" y="853"/>
                      <a:pt x="267" y="853"/>
                    </a:cubicBezTo>
                    <a:cubicBezTo>
                      <a:pt x="269" y="852"/>
                      <a:pt x="269" y="850"/>
                      <a:pt x="268" y="849"/>
                    </a:cubicBezTo>
                    <a:close/>
                    <a:moveTo>
                      <a:pt x="286" y="873"/>
                    </a:moveTo>
                    <a:cubicBezTo>
                      <a:pt x="283" y="869"/>
                      <a:pt x="280" y="865"/>
                      <a:pt x="277" y="861"/>
                    </a:cubicBezTo>
                    <a:cubicBezTo>
                      <a:pt x="276" y="860"/>
                      <a:pt x="274" y="860"/>
                      <a:pt x="273" y="861"/>
                    </a:cubicBezTo>
                    <a:cubicBezTo>
                      <a:pt x="272" y="862"/>
                      <a:pt x="272" y="863"/>
                      <a:pt x="273" y="864"/>
                    </a:cubicBezTo>
                    <a:cubicBezTo>
                      <a:pt x="276" y="868"/>
                      <a:pt x="279" y="872"/>
                      <a:pt x="282" y="876"/>
                    </a:cubicBezTo>
                    <a:cubicBezTo>
                      <a:pt x="283" y="877"/>
                      <a:pt x="285" y="877"/>
                      <a:pt x="286" y="876"/>
                    </a:cubicBezTo>
                    <a:cubicBezTo>
                      <a:pt x="287" y="875"/>
                      <a:pt x="287" y="874"/>
                      <a:pt x="286" y="873"/>
                    </a:cubicBezTo>
                    <a:close/>
                    <a:moveTo>
                      <a:pt x="307" y="894"/>
                    </a:moveTo>
                    <a:cubicBezTo>
                      <a:pt x="303" y="891"/>
                      <a:pt x="300" y="887"/>
                      <a:pt x="296" y="884"/>
                    </a:cubicBezTo>
                    <a:cubicBezTo>
                      <a:pt x="295" y="883"/>
                      <a:pt x="294" y="883"/>
                      <a:pt x="293" y="884"/>
                    </a:cubicBezTo>
                    <a:cubicBezTo>
                      <a:pt x="292" y="885"/>
                      <a:pt x="292" y="886"/>
                      <a:pt x="293" y="887"/>
                    </a:cubicBezTo>
                    <a:cubicBezTo>
                      <a:pt x="296" y="891"/>
                      <a:pt x="300" y="895"/>
                      <a:pt x="303" y="898"/>
                    </a:cubicBezTo>
                    <a:cubicBezTo>
                      <a:pt x="305" y="899"/>
                      <a:pt x="306" y="899"/>
                      <a:pt x="307" y="898"/>
                    </a:cubicBezTo>
                    <a:cubicBezTo>
                      <a:pt x="308" y="897"/>
                      <a:pt x="308" y="895"/>
                      <a:pt x="307" y="894"/>
                    </a:cubicBezTo>
                    <a:close/>
                    <a:moveTo>
                      <a:pt x="330" y="913"/>
                    </a:moveTo>
                    <a:cubicBezTo>
                      <a:pt x="326" y="910"/>
                      <a:pt x="322" y="907"/>
                      <a:pt x="318" y="904"/>
                    </a:cubicBezTo>
                    <a:cubicBezTo>
                      <a:pt x="317" y="903"/>
                      <a:pt x="316" y="903"/>
                      <a:pt x="315" y="904"/>
                    </a:cubicBezTo>
                    <a:cubicBezTo>
                      <a:pt x="314" y="905"/>
                      <a:pt x="314" y="907"/>
                      <a:pt x="315" y="908"/>
                    </a:cubicBezTo>
                    <a:cubicBezTo>
                      <a:pt x="319" y="911"/>
                      <a:pt x="323" y="914"/>
                      <a:pt x="327" y="917"/>
                    </a:cubicBezTo>
                    <a:cubicBezTo>
                      <a:pt x="328" y="918"/>
                      <a:pt x="330" y="917"/>
                      <a:pt x="331" y="916"/>
                    </a:cubicBezTo>
                    <a:cubicBezTo>
                      <a:pt x="331" y="915"/>
                      <a:pt x="331" y="914"/>
                      <a:pt x="330" y="913"/>
                    </a:cubicBezTo>
                    <a:close/>
                    <a:moveTo>
                      <a:pt x="355" y="929"/>
                    </a:moveTo>
                    <a:cubicBezTo>
                      <a:pt x="351" y="926"/>
                      <a:pt x="346" y="924"/>
                      <a:pt x="342" y="921"/>
                    </a:cubicBezTo>
                    <a:cubicBezTo>
                      <a:pt x="341" y="920"/>
                      <a:pt x="340" y="921"/>
                      <a:pt x="339" y="922"/>
                    </a:cubicBezTo>
                    <a:cubicBezTo>
                      <a:pt x="338" y="923"/>
                      <a:pt x="338" y="925"/>
                      <a:pt x="340" y="925"/>
                    </a:cubicBezTo>
                    <a:cubicBezTo>
                      <a:pt x="344" y="928"/>
                      <a:pt x="348" y="931"/>
                      <a:pt x="352" y="933"/>
                    </a:cubicBezTo>
                    <a:cubicBezTo>
                      <a:pt x="354" y="934"/>
                      <a:pt x="355" y="934"/>
                      <a:pt x="356" y="932"/>
                    </a:cubicBezTo>
                    <a:cubicBezTo>
                      <a:pt x="357" y="931"/>
                      <a:pt x="356" y="930"/>
                      <a:pt x="355" y="929"/>
                    </a:cubicBezTo>
                    <a:close/>
                    <a:moveTo>
                      <a:pt x="381" y="943"/>
                    </a:moveTo>
                    <a:cubicBezTo>
                      <a:pt x="377" y="941"/>
                      <a:pt x="372" y="939"/>
                      <a:pt x="368" y="936"/>
                    </a:cubicBezTo>
                    <a:cubicBezTo>
                      <a:pt x="367" y="936"/>
                      <a:pt x="365" y="936"/>
                      <a:pt x="365" y="937"/>
                    </a:cubicBezTo>
                    <a:cubicBezTo>
                      <a:pt x="364" y="939"/>
                      <a:pt x="364" y="940"/>
                      <a:pt x="366" y="941"/>
                    </a:cubicBezTo>
                    <a:cubicBezTo>
                      <a:pt x="370" y="943"/>
                      <a:pt x="375" y="945"/>
                      <a:pt x="379" y="947"/>
                    </a:cubicBezTo>
                    <a:cubicBezTo>
                      <a:pt x="380" y="948"/>
                      <a:pt x="382" y="947"/>
                      <a:pt x="382" y="946"/>
                    </a:cubicBezTo>
                    <a:cubicBezTo>
                      <a:pt x="383" y="945"/>
                      <a:pt x="383" y="943"/>
                      <a:pt x="381" y="943"/>
                    </a:cubicBezTo>
                    <a:close/>
                    <a:moveTo>
                      <a:pt x="409" y="954"/>
                    </a:moveTo>
                    <a:cubicBezTo>
                      <a:pt x="404" y="952"/>
                      <a:pt x="400" y="951"/>
                      <a:pt x="395" y="949"/>
                    </a:cubicBezTo>
                    <a:cubicBezTo>
                      <a:pt x="394" y="948"/>
                      <a:pt x="392" y="949"/>
                      <a:pt x="392" y="950"/>
                    </a:cubicBezTo>
                    <a:cubicBezTo>
                      <a:pt x="391" y="951"/>
                      <a:pt x="392" y="953"/>
                      <a:pt x="393" y="953"/>
                    </a:cubicBezTo>
                    <a:cubicBezTo>
                      <a:pt x="398" y="955"/>
                      <a:pt x="402" y="957"/>
                      <a:pt x="407" y="959"/>
                    </a:cubicBezTo>
                    <a:cubicBezTo>
                      <a:pt x="408" y="959"/>
                      <a:pt x="410" y="959"/>
                      <a:pt x="410" y="957"/>
                    </a:cubicBezTo>
                    <a:cubicBezTo>
                      <a:pt x="411" y="956"/>
                      <a:pt x="410" y="955"/>
                      <a:pt x="409" y="954"/>
                    </a:cubicBezTo>
                    <a:close/>
                    <a:moveTo>
                      <a:pt x="437" y="962"/>
                    </a:moveTo>
                    <a:cubicBezTo>
                      <a:pt x="433" y="961"/>
                      <a:pt x="428" y="960"/>
                      <a:pt x="423" y="959"/>
                    </a:cubicBezTo>
                    <a:cubicBezTo>
                      <a:pt x="422" y="958"/>
                      <a:pt x="420" y="959"/>
                      <a:pt x="420" y="960"/>
                    </a:cubicBezTo>
                    <a:cubicBezTo>
                      <a:pt x="420" y="962"/>
                      <a:pt x="420" y="963"/>
                      <a:pt x="422" y="963"/>
                    </a:cubicBezTo>
                    <a:cubicBezTo>
                      <a:pt x="426" y="965"/>
                      <a:pt x="431" y="966"/>
                      <a:pt x="436" y="967"/>
                    </a:cubicBezTo>
                    <a:cubicBezTo>
                      <a:pt x="438" y="967"/>
                      <a:pt x="439" y="967"/>
                      <a:pt x="439" y="965"/>
                    </a:cubicBezTo>
                    <a:cubicBezTo>
                      <a:pt x="440" y="964"/>
                      <a:pt x="439" y="963"/>
                      <a:pt x="437" y="962"/>
                    </a:cubicBezTo>
                    <a:close/>
                    <a:moveTo>
                      <a:pt x="467" y="967"/>
                    </a:moveTo>
                    <a:cubicBezTo>
                      <a:pt x="462" y="966"/>
                      <a:pt x="457" y="966"/>
                      <a:pt x="452" y="965"/>
                    </a:cubicBezTo>
                    <a:cubicBezTo>
                      <a:pt x="451" y="965"/>
                      <a:pt x="449" y="966"/>
                      <a:pt x="449" y="967"/>
                    </a:cubicBezTo>
                    <a:cubicBezTo>
                      <a:pt x="449" y="968"/>
                      <a:pt x="450" y="970"/>
                      <a:pt x="451" y="970"/>
                    </a:cubicBezTo>
                    <a:cubicBezTo>
                      <a:pt x="456" y="971"/>
                      <a:pt x="461" y="971"/>
                      <a:pt x="466" y="972"/>
                    </a:cubicBezTo>
                    <a:cubicBezTo>
                      <a:pt x="468" y="972"/>
                      <a:pt x="469" y="971"/>
                      <a:pt x="469" y="970"/>
                    </a:cubicBezTo>
                    <a:cubicBezTo>
                      <a:pt x="469" y="968"/>
                      <a:pt x="468" y="967"/>
                      <a:pt x="467" y="967"/>
                    </a:cubicBezTo>
                    <a:close/>
                    <a:moveTo>
                      <a:pt x="496" y="967"/>
                    </a:moveTo>
                    <a:cubicBezTo>
                      <a:pt x="494" y="968"/>
                      <a:pt x="491" y="968"/>
                      <a:pt x="488" y="968"/>
                    </a:cubicBezTo>
                    <a:cubicBezTo>
                      <a:pt x="487" y="968"/>
                      <a:pt x="486" y="968"/>
                      <a:pt x="485" y="968"/>
                    </a:cubicBezTo>
                    <a:cubicBezTo>
                      <a:pt x="483" y="968"/>
                      <a:pt x="482" y="968"/>
                      <a:pt x="481" y="968"/>
                    </a:cubicBezTo>
                    <a:cubicBezTo>
                      <a:pt x="480" y="968"/>
                      <a:pt x="479" y="969"/>
                      <a:pt x="479" y="970"/>
                    </a:cubicBezTo>
                    <a:cubicBezTo>
                      <a:pt x="479" y="971"/>
                      <a:pt x="480" y="973"/>
                      <a:pt x="481" y="973"/>
                    </a:cubicBezTo>
                    <a:cubicBezTo>
                      <a:pt x="482" y="973"/>
                      <a:pt x="483" y="973"/>
                      <a:pt x="485" y="973"/>
                    </a:cubicBezTo>
                    <a:cubicBezTo>
                      <a:pt x="486" y="973"/>
                      <a:pt x="487" y="973"/>
                      <a:pt x="489" y="973"/>
                    </a:cubicBezTo>
                    <a:cubicBezTo>
                      <a:pt x="491" y="973"/>
                      <a:pt x="494" y="972"/>
                      <a:pt x="496" y="972"/>
                    </a:cubicBezTo>
                    <a:cubicBezTo>
                      <a:pt x="498" y="972"/>
                      <a:pt x="499" y="971"/>
                      <a:pt x="499" y="970"/>
                    </a:cubicBezTo>
                    <a:cubicBezTo>
                      <a:pt x="499" y="968"/>
                      <a:pt x="498" y="967"/>
                      <a:pt x="496" y="967"/>
                    </a:cubicBezTo>
                    <a:close/>
                    <a:moveTo>
                      <a:pt x="526" y="965"/>
                    </a:moveTo>
                    <a:cubicBezTo>
                      <a:pt x="521" y="965"/>
                      <a:pt x="516" y="966"/>
                      <a:pt x="511" y="966"/>
                    </a:cubicBezTo>
                    <a:cubicBezTo>
                      <a:pt x="510" y="966"/>
                      <a:pt x="509" y="968"/>
                      <a:pt x="509" y="969"/>
                    </a:cubicBezTo>
                    <a:cubicBezTo>
                      <a:pt x="509" y="970"/>
                      <a:pt x="510" y="971"/>
                      <a:pt x="512" y="971"/>
                    </a:cubicBezTo>
                    <a:cubicBezTo>
                      <a:pt x="517" y="971"/>
                      <a:pt x="522" y="970"/>
                      <a:pt x="527" y="969"/>
                    </a:cubicBezTo>
                    <a:cubicBezTo>
                      <a:pt x="528" y="969"/>
                      <a:pt x="529" y="968"/>
                      <a:pt x="529" y="967"/>
                    </a:cubicBezTo>
                    <a:cubicBezTo>
                      <a:pt x="528" y="965"/>
                      <a:pt x="527" y="964"/>
                      <a:pt x="526" y="9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6699" tIns="43349" rIns="86699" bIns="4334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1pPr>
                <a:lvl2pPr marL="608330" indent="-151130"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2pPr>
                <a:lvl3pPr marL="1217930" indent="-303530"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3pPr>
                <a:lvl4pPr marL="1827530" indent="-455930"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4pPr>
                <a:lvl5pPr marL="2437130" indent="-608330"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9pPr>
              </a:lstStyle>
              <a:p>
                <a:pPr defTabSz="874312">
                  <a:defRPr/>
                </a:pPr>
                <a:endParaRPr lang="zh-CN" altLang="en-US" sz="1700">
                  <a:solidFill>
                    <a:prstClr val="black"/>
                  </a:solidFill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5723895" y="3682296"/>
              <a:ext cx="3292841" cy="1580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l" defTabSz="1217295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  <a:cs typeface="+mn-cs"/>
                </a:defRPr>
              </a:lvl1pPr>
              <a:lvl2pPr marL="608330" indent="-151130" algn="l" defTabSz="1217295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  <a:cs typeface="+mn-cs"/>
                </a:defRPr>
              </a:lvl2pPr>
              <a:lvl3pPr marL="1217930" indent="-303530" algn="l" defTabSz="1217295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  <a:cs typeface="+mn-cs"/>
                </a:defRPr>
              </a:lvl3pPr>
              <a:lvl4pPr marL="1827530" indent="-455930" algn="l" defTabSz="1217295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  <a:cs typeface="+mn-cs"/>
                </a:defRPr>
              </a:lvl4pPr>
              <a:lvl5pPr marL="2437130" indent="-608330" algn="l" defTabSz="1217295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  <a:cs typeface="+mn-cs"/>
                </a:defRPr>
              </a:lvl9pPr>
            </a:lstStyle>
            <a:p>
              <a:pPr algn="ctr" defTabSz="1227642">
                <a:defRPr/>
              </a:pPr>
              <a:r>
                <a:rPr lang="en-US" sz="1800" b="1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1800" b="1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1800" b="1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 defTabSz="1227642">
                <a:defRPr/>
              </a:pPr>
              <a:r>
                <a:rPr lang="en-US" sz="1800" b="1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1800" b="1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lang="en-US" sz="18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78904CB-D9AF-4663-BE8F-BB482071EF24}"/>
              </a:ext>
            </a:extLst>
          </p:cNvPr>
          <p:cNvSpPr/>
          <p:nvPr/>
        </p:nvSpPr>
        <p:spPr>
          <a:xfrm>
            <a:off x="3001962" y="5425281"/>
            <a:ext cx="3245366" cy="436396"/>
          </a:xfrm>
          <a:prstGeom prst="rect">
            <a:avLst/>
          </a:prstGeom>
        </p:spPr>
        <p:txBody>
          <a:bodyPr wrap="none" lIns="127376" tIns="63688" rIns="127376" bIns="63688">
            <a:spAutoFit/>
          </a:bodyPr>
          <a:lstStyle/>
          <a:p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data.worldbank.org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Rectangle 19">
            <a:extLst>
              <a:ext uri="{FF2B5EF4-FFF2-40B4-BE49-F238E27FC236}">
                <a16:creationId xmlns:a16="http://schemas.microsoft.com/office/drawing/2014/main" id="{D8E08C5C-A69B-462D-9962-F9DE187BAC25}"/>
              </a:ext>
            </a:extLst>
          </p:cNvPr>
          <p:cNvSpPr/>
          <p:nvPr/>
        </p:nvSpPr>
        <p:spPr>
          <a:xfrm>
            <a:off x="0" y="6111081"/>
            <a:ext cx="12722481" cy="912682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gradFill flip="none" rotWithShape="1">
            <a:gsLst>
              <a:gs pos="21000">
                <a:srgbClr val="FEF99C"/>
              </a:gs>
              <a:gs pos="0">
                <a:srgbClr val="F6E7A6"/>
              </a:gs>
              <a:gs pos="100000">
                <a:srgbClr val="FEF99C"/>
              </a:gs>
            </a:gsLst>
            <a:lin ang="5400000" scaled="1"/>
            <a:tileRect/>
          </a:gradFill>
          <a:ln w="25400" cap="flat" cmpd="sng" algn="ctr">
            <a:noFill/>
            <a:prstDash val="solid"/>
          </a:ln>
          <a:effectLst>
            <a:outerShdw blurRad="317500" dist="38100" dir="8100000" sx="101000" sy="101000" algn="tr" rotWithShape="0">
              <a:prstClr val="black">
                <a:alpha val="70000"/>
              </a:prstClr>
            </a:outerShdw>
          </a:effectLst>
        </p:spPr>
        <p:txBody>
          <a:bodyPr lIns="47764" tIns="47764" rIns="47764" bIns="47764" anchor="ctr"/>
          <a:lstStyle/>
          <a:p>
            <a:pPr algn="ctr" defTabSz="955274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altLang="en-US" sz="2800" b="1" i="1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Đô</a:t>
            </a:r>
            <a:r>
              <a:rPr lang="en-US" altLang="en-US" sz="2800" b="1" i="1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n-US" altLang="en-US" sz="2800" b="1" i="1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rê</a:t>
            </a:r>
            <a:r>
              <a:rPr lang="en-US" altLang="en-US" sz="2800" b="1" i="1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-a-mon: </a:t>
            </a:r>
            <a:r>
              <a:rPr lang="en-US" altLang="en-US" sz="2800" b="1" i="1" dirty="0" err="1">
                <a:solidFill>
                  <a:srgbClr val="C00000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altLang="en-US" sz="2800" b="1" i="1" dirty="0">
                <a:solidFill>
                  <a:srgbClr val="C00000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bày</a:t>
            </a:r>
            <a:r>
              <a:rPr lang="en-US" altLang="en-US" sz="2800" b="1" i="1" dirty="0">
                <a:solidFill>
                  <a:srgbClr val="C00000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altLang="en-US" sz="2800" b="1" i="1" dirty="0">
                <a:solidFill>
                  <a:srgbClr val="C00000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đặc</a:t>
            </a:r>
            <a:r>
              <a:rPr lang="en-US" altLang="en-US" sz="2800" b="1" i="1" dirty="0">
                <a:solidFill>
                  <a:srgbClr val="C00000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altLang="en-US" sz="2800" b="1" i="1" dirty="0">
                <a:solidFill>
                  <a:srgbClr val="C00000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chung</a:t>
            </a:r>
            <a:r>
              <a:rPr lang="en-US" altLang="en-US" sz="2800" b="1" i="1" dirty="0">
                <a:solidFill>
                  <a:srgbClr val="C00000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800" b="1" i="1" dirty="0">
                <a:solidFill>
                  <a:srgbClr val="C00000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altLang="en-US" sz="2800" b="1" i="1" dirty="0">
                <a:solidFill>
                  <a:srgbClr val="C00000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nghiệp</a:t>
            </a:r>
            <a:r>
              <a:rPr lang="en-US" altLang="en-US" sz="2800" b="1" i="1" dirty="0">
                <a:solidFill>
                  <a:srgbClr val="C00000"/>
                </a:solidFill>
                <a:latin typeface="Arial"/>
                <a:ea typeface="Times New Roman" panose="02020603050405020304" pitchFamily="18" charset="0"/>
                <a:cs typeface="Arial" panose="020B0604020202020204" pitchFamily="34" charset="0"/>
              </a:rPr>
              <a:t> NB. </a:t>
            </a:r>
            <a:endParaRPr lang="en-US" altLang="en-US" sz="2800" b="1" dirty="0">
              <a:solidFill>
                <a:srgbClr val="C00000"/>
              </a:solidFill>
              <a:latin typeface="Arial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56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4" grpId="0">
        <p:bldAsOne/>
      </p:bldGraphic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42538190-A364-4B49-BB99-FA7A078E8771}"/>
              </a:ext>
            </a:extLst>
          </p:cNvPr>
          <p:cNvSpPr/>
          <p:nvPr/>
        </p:nvSpPr>
        <p:spPr>
          <a:xfrm>
            <a:off x="174976" y="203691"/>
            <a:ext cx="1105665" cy="844904"/>
          </a:xfrm>
          <a:prstGeom prst="rect">
            <a:avLst/>
          </a:prstGeom>
          <a:solidFill>
            <a:srgbClr val="FFF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53171">
              <a:defRPr/>
            </a:pPr>
            <a:endParaRPr lang="en-US" sz="1876">
              <a:solidFill>
                <a:srgbClr val="FFFAF4"/>
              </a:solidFill>
              <a:latin typeface="Arial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515A56A8-687A-4BA2-BDB8-0E761017CEF5}"/>
              </a:ext>
            </a:extLst>
          </p:cNvPr>
          <p:cNvSpPr/>
          <p:nvPr/>
        </p:nvSpPr>
        <p:spPr>
          <a:xfrm>
            <a:off x="353470" y="403213"/>
            <a:ext cx="12057942" cy="6767822"/>
          </a:xfrm>
          <a:prstGeom prst="rect">
            <a:avLst/>
          </a:prstGeom>
          <a:solidFill>
            <a:srgbClr val="FFF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53171">
              <a:defRPr/>
            </a:pPr>
            <a:endParaRPr lang="en-US" sz="1876">
              <a:solidFill>
                <a:srgbClr val="FFFAF4"/>
              </a:solidFill>
              <a:latin typeface="Arial"/>
            </a:endParaRPr>
          </a:p>
        </p:txBody>
      </p:sp>
      <p:sp>
        <p:nvSpPr>
          <p:cNvPr id="100" name="Freeform 72">
            <a:extLst>
              <a:ext uri="{FF2B5EF4-FFF2-40B4-BE49-F238E27FC236}">
                <a16:creationId xmlns:a16="http://schemas.microsoft.com/office/drawing/2014/main" id="{B34011D2-EDA2-4455-AF68-52FD57FF7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929" y="1681073"/>
            <a:ext cx="5737213" cy="2867469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gradFill flip="none" rotWithShape="1">
            <a:gsLst>
              <a:gs pos="0">
                <a:srgbClr val="35CA78">
                  <a:lumMod val="89000"/>
                </a:srgbClr>
              </a:gs>
              <a:gs pos="0">
                <a:srgbClr val="35CA78"/>
              </a:gs>
              <a:gs pos="100000">
                <a:srgbClr val="23A4A7"/>
              </a:gs>
            </a:gsLst>
            <a:lin ang="189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47661" tIns="23830" rIns="47661" bIns="238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52980">
              <a:defRPr/>
            </a:pPr>
            <a:endParaRPr lang="en-US" sz="1600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Freeform 73">
            <a:extLst>
              <a:ext uri="{FF2B5EF4-FFF2-40B4-BE49-F238E27FC236}">
                <a16:creationId xmlns:a16="http://schemas.microsoft.com/office/drawing/2014/main" id="{0E40694D-217C-421F-9822-0F32A1B956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7470" y="1681073"/>
            <a:ext cx="5192440" cy="2867469"/>
          </a:xfrm>
          <a:custGeom>
            <a:avLst/>
            <a:gdLst>
              <a:gd name="T0" fmla="*/ 1781 w 7385"/>
              <a:gd name="T1" fmla="*/ 4079 h 4080"/>
              <a:gd name="T2" fmla="*/ 1781 w 7385"/>
              <a:gd name="T3" fmla="*/ 4079 h 4080"/>
              <a:gd name="T4" fmla="*/ 766 w 7385"/>
              <a:gd name="T5" fmla="*/ 3809 h 4080"/>
              <a:gd name="T6" fmla="*/ 766 w 7385"/>
              <a:gd name="T7" fmla="*/ 3809 h 4080"/>
              <a:gd name="T8" fmla="*/ 36 w 7385"/>
              <a:gd name="T9" fmla="*/ 3097 h 4080"/>
              <a:gd name="T10" fmla="*/ 36 w 7385"/>
              <a:gd name="T11" fmla="*/ 3097 h 4080"/>
              <a:gd name="T12" fmla="*/ 79 w 7385"/>
              <a:gd name="T13" fmla="*/ 2922 h 4080"/>
              <a:gd name="T14" fmla="*/ 79 w 7385"/>
              <a:gd name="T15" fmla="*/ 2922 h 4080"/>
              <a:gd name="T16" fmla="*/ 255 w 7385"/>
              <a:gd name="T17" fmla="*/ 2965 h 4080"/>
              <a:gd name="T18" fmla="*/ 255 w 7385"/>
              <a:gd name="T19" fmla="*/ 2965 h 4080"/>
              <a:gd name="T20" fmla="*/ 893 w 7385"/>
              <a:gd name="T21" fmla="*/ 3588 h 4080"/>
              <a:gd name="T22" fmla="*/ 893 w 7385"/>
              <a:gd name="T23" fmla="*/ 3588 h 4080"/>
              <a:gd name="T24" fmla="*/ 1781 w 7385"/>
              <a:gd name="T25" fmla="*/ 3825 h 4080"/>
              <a:gd name="T26" fmla="*/ 1781 w 7385"/>
              <a:gd name="T27" fmla="*/ 3825 h 4080"/>
              <a:gd name="T28" fmla="*/ 3567 w 7385"/>
              <a:gd name="T29" fmla="*/ 2039 h 4080"/>
              <a:gd name="T30" fmla="*/ 3567 w 7385"/>
              <a:gd name="T31" fmla="*/ 2039 h 4080"/>
              <a:gd name="T32" fmla="*/ 5606 w 7385"/>
              <a:gd name="T33" fmla="*/ 0 h 4080"/>
              <a:gd name="T34" fmla="*/ 5606 w 7385"/>
              <a:gd name="T35" fmla="*/ 0 h 4080"/>
              <a:gd name="T36" fmla="*/ 6618 w 7385"/>
              <a:gd name="T37" fmla="*/ 269 h 4080"/>
              <a:gd name="T38" fmla="*/ 6618 w 7385"/>
              <a:gd name="T39" fmla="*/ 269 h 4080"/>
              <a:gd name="T40" fmla="*/ 7347 w 7385"/>
              <a:gd name="T41" fmla="*/ 977 h 4080"/>
              <a:gd name="T42" fmla="*/ 7347 w 7385"/>
              <a:gd name="T43" fmla="*/ 977 h 4080"/>
              <a:gd name="T44" fmla="*/ 7305 w 7385"/>
              <a:gd name="T45" fmla="*/ 1152 h 4080"/>
              <a:gd name="T46" fmla="*/ 7305 w 7385"/>
              <a:gd name="T47" fmla="*/ 1152 h 4080"/>
              <a:gd name="T48" fmla="*/ 7130 w 7385"/>
              <a:gd name="T49" fmla="*/ 1109 h 4080"/>
              <a:gd name="T50" fmla="*/ 7130 w 7385"/>
              <a:gd name="T51" fmla="*/ 1109 h 4080"/>
              <a:gd name="T52" fmla="*/ 6492 w 7385"/>
              <a:gd name="T53" fmla="*/ 490 h 4080"/>
              <a:gd name="T54" fmla="*/ 6492 w 7385"/>
              <a:gd name="T55" fmla="*/ 490 h 4080"/>
              <a:gd name="T56" fmla="*/ 5606 w 7385"/>
              <a:gd name="T57" fmla="*/ 255 h 4080"/>
              <a:gd name="T58" fmla="*/ 5606 w 7385"/>
              <a:gd name="T59" fmla="*/ 255 h 4080"/>
              <a:gd name="T60" fmla="*/ 3820 w 7385"/>
              <a:gd name="T61" fmla="*/ 2039 h 4080"/>
              <a:gd name="T62" fmla="*/ 3820 w 7385"/>
              <a:gd name="T63" fmla="*/ 2039 h 4080"/>
              <a:gd name="T64" fmla="*/ 1781 w 7385"/>
              <a:gd name="T65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7385" h="4080">
                <a:moveTo>
                  <a:pt x="1781" y="4079"/>
                </a:moveTo>
                <a:lnTo>
                  <a:pt x="1781" y="4079"/>
                </a:lnTo>
                <a:cubicBezTo>
                  <a:pt x="1425" y="4079"/>
                  <a:pt x="1074" y="3985"/>
                  <a:pt x="766" y="3809"/>
                </a:cubicBezTo>
                <a:lnTo>
                  <a:pt x="766" y="3809"/>
                </a:lnTo>
                <a:cubicBezTo>
                  <a:pt x="468" y="3637"/>
                  <a:pt x="216" y="3391"/>
                  <a:pt x="36" y="3097"/>
                </a:cubicBezTo>
                <a:lnTo>
                  <a:pt x="36" y="3097"/>
                </a:lnTo>
                <a:cubicBezTo>
                  <a:pt x="0" y="3037"/>
                  <a:pt x="19" y="2959"/>
                  <a:pt x="79" y="2922"/>
                </a:cubicBezTo>
                <a:lnTo>
                  <a:pt x="79" y="2922"/>
                </a:lnTo>
                <a:cubicBezTo>
                  <a:pt x="140" y="2885"/>
                  <a:pt x="218" y="2905"/>
                  <a:pt x="255" y="2965"/>
                </a:cubicBezTo>
                <a:lnTo>
                  <a:pt x="255" y="2965"/>
                </a:lnTo>
                <a:cubicBezTo>
                  <a:pt x="411" y="3222"/>
                  <a:pt x="632" y="3438"/>
                  <a:pt x="893" y="3588"/>
                </a:cubicBezTo>
                <a:lnTo>
                  <a:pt x="893" y="3588"/>
                </a:lnTo>
                <a:cubicBezTo>
                  <a:pt x="1162" y="3743"/>
                  <a:pt x="1469" y="3825"/>
                  <a:pt x="1781" y="3825"/>
                </a:cubicBezTo>
                <a:lnTo>
                  <a:pt x="1781" y="3825"/>
                </a:lnTo>
                <a:cubicBezTo>
                  <a:pt x="2766" y="3825"/>
                  <a:pt x="3567" y="3024"/>
                  <a:pt x="3567" y="2039"/>
                </a:cubicBezTo>
                <a:lnTo>
                  <a:pt x="3567" y="2039"/>
                </a:lnTo>
                <a:cubicBezTo>
                  <a:pt x="3567" y="915"/>
                  <a:pt x="4480" y="0"/>
                  <a:pt x="5606" y="0"/>
                </a:cubicBezTo>
                <a:lnTo>
                  <a:pt x="5606" y="0"/>
                </a:lnTo>
                <a:cubicBezTo>
                  <a:pt x="5961" y="0"/>
                  <a:pt x="6311" y="93"/>
                  <a:pt x="6618" y="269"/>
                </a:cubicBezTo>
                <a:lnTo>
                  <a:pt x="6618" y="269"/>
                </a:lnTo>
                <a:cubicBezTo>
                  <a:pt x="6916" y="440"/>
                  <a:pt x="7168" y="685"/>
                  <a:pt x="7347" y="977"/>
                </a:cubicBezTo>
                <a:lnTo>
                  <a:pt x="7347" y="977"/>
                </a:lnTo>
                <a:cubicBezTo>
                  <a:pt x="7384" y="1037"/>
                  <a:pt x="7365" y="1115"/>
                  <a:pt x="7305" y="1152"/>
                </a:cubicBezTo>
                <a:lnTo>
                  <a:pt x="7305" y="1152"/>
                </a:lnTo>
                <a:cubicBezTo>
                  <a:pt x="7245" y="1188"/>
                  <a:pt x="7166" y="1169"/>
                  <a:pt x="7130" y="1109"/>
                </a:cubicBezTo>
                <a:lnTo>
                  <a:pt x="7130" y="1109"/>
                </a:lnTo>
                <a:cubicBezTo>
                  <a:pt x="6973" y="854"/>
                  <a:pt x="6752" y="639"/>
                  <a:pt x="6492" y="490"/>
                </a:cubicBezTo>
                <a:lnTo>
                  <a:pt x="6492" y="490"/>
                </a:lnTo>
                <a:cubicBezTo>
                  <a:pt x="6223" y="336"/>
                  <a:pt x="5917" y="255"/>
                  <a:pt x="5606" y="255"/>
                </a:cubicBezTo>
                <a:lnTo>
                  <a:pt x="5606" y="255"/>
                </a:lnTo>
                <a:cubicBezTo>
                  <a:pt x="4621" y="255"/>
                  <a:pt x="3820" y="1055"/>
                  <a:pt x="3820" y="2039"/>
                </a:cubicBezTo>
                <a:lnTo>
                  <a:pt x="3820" y="2039"/>
                </a:lnTo>
                <a:cubicBezTo>
                  <a:pt x="3820" y="3164"/>
                  <a:pt x="2906" y="4079"/>
                  <a:pt x="1781" y="4079"/>
                </a:cubicBezTo>
              </a:path>
            </a:pathLst>
          </a:custGeom>
          <a:gradFill>
            <a:gsLst>
              <a:gs pos="0">
                <a:srgbClr val="23A4A7">
                  <a:lumMod val="89000"/>
                </a:srgbClr>
              </a:gs>
              <a:gs pos="0">
                <a:srgbClr val="23A4A7"/>
              </a:gs>
              <a:gs pos="100000">
                <a:srgbClr val="1060B1"/>
              </a:gs>
            </a:gsLst>
            <a:lin ang="18900000" scaled="0"/>
          </a:gradFill>
          <a:ln>
            <a:noFill/>
          </a:ln>
          <a:effectLst/>
        </p:spPr>
        <p:txBody>
          <a:bodyPr wrap="none" anchor="ctr"/>
          <a:lstStyle/>
          <a:p>
            <a:pPr defTabSz="952980">
              <a:defRPr/>
            </a:pPr>
            <a:endParaRPr lang="en-US" sz="1600" kern="0">
              <a:solidFill>
                <a:srgbClr val="AAAA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Freeform 74">
            <a:extLst>
              <a:ext uri="{FF2B5EF4-FFF2-40B4-BE49-F238E27FC236}">
                <a16:creationId xmlns:a16="http://schemas.microsoft.com/office/drawing/2014/main" id="{1DC06388-F067-433F-9B82-CC4529F9C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5138" y="1681073"/>
            <a:ext cx="5372241" cy="2867469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gradFill>
            <a:gsLst>
              <a:gs pos="0">
                <a:srgbClr val="1060B1"/>
              </a:gs>
              <a:gs pos="0">
                <a:srgbClr val="1060B1"/>
              </a:gs>
              <a:gs pos="100000">
                <a:srgbClr val="566A7C"/>
              </a:gs>
            </a:gsLst>
            <a:lin ang="18900000" scaled="0"/>
          </a:gradFill>
          <a:ln>
            <a:noFill/>
          </a:ln>
          <a:effectLst/>
        </p:spPr>
        <p:txBody>
          <a:bodyPr wrap="none" anchor="ctr"/>
          <a:lstStyle/>
          <a:p>
            <a:pPr defTabSz="952980">
              <a:defRPr/>
            </a:pPr>
            <a:endParaRPr lang="en-US" sz="1600" kern="0">
              <a:solidFill>
                <a:srgbClr val="AAAA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013E9F5E-45A1-4752-AB1F-C09EB88170C6}"/>
              </a:ext>
            </a:extLst>
          </p:cNvPr>
          <p:cNvCxnSpPr/>
          <p:nvPr/>
        </p:nvCxnSpPr>
        <p:spPr>
          <a:xfrm>
            <a:off x="-1" y="1053906"/>
            <a:ext cx="12709525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5" name="Rectangle 104">
            <a:extLst>
              <a:ext uri="{FF2B5EF4-FFF2-40B4-BE49-F238E27FC236}">
                <a16:creationId xmlns:a16="http://schemas.microsoft.com/office/drawing/2014/main" id="{E6031B8A-7AD7-4C49-A987-EA14EF6801D9}"/>
              </a:ext>
            </a:extLst>
          </p:cNvPr>
          <p:cNvSpPr/>
          <p:nvPr/>
        </p:nvSpPr>
        <p:spPr>
          <a:xfrm>
            <a:off x="1450147" y="2465648"/>
            <a:ext cx="1799256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50000"/>
              </a:lnSpc>
              <a:defRPr/>
            </a:pPr>
            <a:r>
              <a:rPr lang="en-US" sz="2400" b="1" dirty="0" err="1">
                <a:ln w="0"/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ln w="0"/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0"/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nghiệp</a:t>
            </a:r>
            <a:endParaRPr lang="en-US" sz="2400" b="1" dirty="0">
              <a:ln w="0"/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#9Slide03 Roboto Condensed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E8AC6EDD-D950-4481-BE5D-78CEC68FB62C}"/>
              </a:ext>
            </a:extLst>
          </p:cNvPr>
          <p:cNvSpPr/>
          <p:nvPr/>
        </p:nvSpPr>
        <p:spPr>
          <a:xfrm>
            <a:off x="4192366" y="2817922"/>
            <a:ext cx="1799256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50000"/>
              </a:lnSpc>
              <a:defRPr/>
            </a:pPr>
            <a:r>
              <a:rPr lang="en-US" sz="2400" b="1" dirty="0" err="1">
                <a:ln w="0"/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Vai</a:t>
            </a:r>
            <a:r>
              <a:rPr lang="en-US" sz="2400" b="1" dirty="0">
                <a:ln w="0"/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0"/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trò</a:t>
            </a:r>
            <a:endParaRPr lang="en-US" sz="2400" b="1" dirty="0">
              <a:ln w="0"/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#9Slide03 Roboto Condensed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5A546CFD-652F-411C-9FE8-3A338578BB52}"/>
              </a:ext>
            </a:extLst>
          </p:cNvPr>
          <p:cNvSpPr/>
          <p:nvPr/>
        </p:nvSpPr>
        <p:spPr>
          <a:xfrm>
            <a:off x="6871575" y="2364048"/>
            <a:ext cx="1799256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50000"/>
              </a:lnSpc>
              <a:defRPr/>
            </a:pPr>
            <a:r>
              <a:rPr lang="en-US" sz="2400" b="1" dirty="0" err="1">
                <a:ln w="0"/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ln w="0"/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0"/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trạng</a:t>
            </a:r>
            <a:r>
              <a:rPr lang="en-US" sz="2400" b="1" dirty="0">
                <a:ln w="0"/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0"/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phát</a:t>
            </a:r>
            <a:r>
              <a:rPr lang="en-US" sz="2400" b="1" dirty="0">
                <a:ln w="0"/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0"/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triển</a:t>
            </a:r>
            <a:endParaRPr lang="en-US" sz="2400" b="1" dirty="0">
              <a:ln w="0"/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#9Slide03 Roboto Condensed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897035AD-C2D6-4BA1-93DB-21D298C0AFBE}"/>
              </a:ext>
            </a:extLst>
          </p:cNvPr>
          <p:cNvSpPr/>
          <p:nvPr/>
        </p:nvSpPr>
        <p:spPr>
          <a:xfrm>
            <a:off x="9656078" y="2769571"/>
            <a:ext cx="1799256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50000"/>
              </a:lnSpc>
              <a:defRPr/>
            </a:pPr>
            <a:r>
              <a:rPr lang="en-US" sz="2400" b="1" dirty="0" err="1">
                <a:ln w="0"/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Phân</a:t>
            </a:r>
            <a:r>
              <a:rPr lang="en-US" sz="2400" b="1" dirty="0">
                <a:ln w="0"/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 w="0"/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bố</a:t>
            </a:r>
            <a:endParaRPr lang="en-US" sz="2400" b="1" dirty="0">
              <a:ln w="0"/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#9Slide03 Roboto Condensed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" name="AutoShape 6" descr="Industry PNG Natural Gas Clipart Downloa #1211626 - PNG Images - PNGio">
            <a:extLst>
              <a:ext uri="{FF2B5EF4-FFF2-40B4-BE49-F238E27FC236}">
                <a16:creationId xmlns:a16="http://schemas.microsoft.com/office/drawing/2014/main" id="{0037EF34-F745-4554-AF8B-87BBE994EF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24851" y="3595547"/>
            <a:ext cx="317738" cy="31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5321" tIns="47661" rIns="95321" bIns="47661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8" descr="Engineering Cartoon 800*400 transprent Png Free Download - Diagram, Toy,  Area. - CleanPNG / KissPNG">
            <a:extLst>
              <a:ext uri="{FF2B5EF4-FFF2-40B4-BE49-F238E27FC236}">
                <a16:creationId xmlns:a16="http://schemas.microsoft.com/office/drawing/2014/main" id="{B8136C10-2C6E-444D-9210-A5C34170E8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83720" y="3754416"/>
            <a:ext cx="317738" cy="31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5321" tIns="47661" rIns="95321" bIns="47661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60" name="Picture 12">
            <a:extLst>
              <a:ext uri="{FF2B5EF4-FFF2-40B4-BE49-F238E27FC236}">
                <a16:creationId xmlns:a16="http://schemas.microsoft.com/office/drawing/2014/main" id="{1946DFBD-D1EE-4B73-8A1C-3450B80E9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31" y="4806038"/>
            <a:ext cx="2243958" cy="184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City, Industry, Economy, Bangladesh, Manufacturing, Management, Ground  Granulated Blastfurnace Slag, Production transparent background PNG clipart  | HiClipart">
            <a:extLst>
              <a:ext uri="{FF2B5EF4-FFF2-40B4-BE49-F238E27FC236}">
                <a16:creationId xmlns:a16="http://schemas.microsoft.com/office/drawing/2014/main" id="{3E2D509D-7D1B-4824-8140-7FB53BE1DC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83751" y="3198374"/>
            <a:ext cx="317738" cy="31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5321" tIns="47661" rIns="95321" bIns="47661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AutoShape 18" descr="Industry in Thailand Climate Mitigation – actionforclimate">
            <a:extLst>
              <a:ext uri="{FF2B5EF4-FFF2-40B4-BE49-F238E27FC236}">
                <a16:creationId xmlns:a16="http://schemas.microsoft.com/office/drawing/2014/main" id="{75914229-5D74-4DA6-B1AD-F304D1C738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2620" y="3357243"/>
            <a:ext cx="317738" cy="31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5321" tIns="47661" rIns="95321" bIns="47661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10" descr="Xe Ô Tô Cam - Miễn Phí vector hình ảnh trên Pixabay">
            <a:extLst>
              <a:ext uri="{FF2B5EF4-FFF2-40B4-BE49-F238E27FC236}">
                <a16:creationId xmlns:a16="http://schemas.microsoft.com/office/drawing/2014/main" id="{1B532383-EC78-49E7-8A63-BCDB3E111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957" y="5582122"/>
            <a:ext cx="2320866" cy="116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96FBEC9-515E-4855-9B74-14199CC910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7640" y1="92355" x2="27640" y2="92355"/>
                        <a14:foregroundMark x1="51236" y1="88409" x2="51236" y2="88409"/>
                        <a14:foregroundMark x1="70449" y1="89642" x2="70449" y2="89642"/>
                        <a14:foregroundMark x1="77640" y1="85943" x2="77640" y2="85943"/>
                        <a14:foregroundMark x1="80899" y1="81011" x2="80899" y2="81011"/>
                        <a14:foregroundMark x1="78539" y1="79162" x2="78539" y2="79162"/>
                        <a14:foregroundMark x1="81910" y1="77065" x2="81910" y2="77065"/>
                        <a14:foregroundMark x1="6180" y1="80641" x2="6180" y2="80641"/>
                        <a14:foregroundMark x1="31011" y1="88409" x2="31011" y2="88409"/>
                        <a14:foregroundMark x1="51910" y1="86313" x2="51910" y2="86313"/>
                        <a14:foregroundMark x1="66517" y1="85697" x2="66517" y2="85697"/>
                        <a14:foregroundMark x1="70674" y1="85327" x2="70674" y2="85327"/>
                        <a14:foregroundMark x1="52135" y1="87793" x2="52135" y2="87793"/>
                        <a14:foregroundMark x1="69101" y1="45253" x2="69101" y2="45253"/>
                        <a14:foregroundMark x1="71348" y1="50801" x2="71348" y2="50801"/>
                        <a14:foregroundMark x1="64270" y1="42540" x2="64270" y2="42540"/>
                        <a14:foregroundMark x1="60112" y1="34895" x2="60112" y2="34895"/>
                        <a14:foregroundMark x1="46404" y1="21948" x2="46404" y2="21948"/>
                        <a14:foregroundMark x1="36517" y1="21825" x2="36517" y2="21825"/>
                        <a14:foregroundMark x1="22247" y1="90012" x2="22247" y2="90012"/>
                        <a14:foregroundMark x1="4607" y1="88286" x2="4607" y2="88286"/>
                        <a14:foregroundMark x1="26517" y1="98767" x2="26517" y2="98767"/>
                        <a14:foregroundMark x1="49888" y1="95438" x2="49888" y2="95438"/>
                        <a14:foregroundMark x1="76742" y1="89026" x2="76742" y2="89026"/>
                        <a14:foregroundMark x1="43820" y1="93095" x2="43820" y2="93095"/>
                        <a14:foregroundMark x1="30112" y1="94451" x2="30112" y2="94451"/>
                        <a14:foregroundMark x1="15618" y1="94698" x2="15618" y2="94698"/>
                        <a14:foregroundMark x1="17079" y1="89273" x2="17079" y2="89273"/>
                        <a14:foregroundMark x1="12022" y1="87670" x2="12022" y2="87670"/>
                        <a14:foregroundMark x1="6180" y1="85327" x2="6180" y2="85327"/>
                        <a14:foregroundMark x1="56180" y1="30210" x2="56180" y2="30210"/>
                        <a14:foregroundMark x1="60449" y1="31813" x2="60449" y2="31813"/>
                        <a14:foregroundMark x1="44607" y1="24661" x2="44607" y2="24661"/>
                        <a14:foregroundMark x1="28539" y1="22318" x2="28539" y2="22318"/>
                        <a14:foregroundMark x1="25506" y1="27004" x2="25506" y2="27004"/>
                        <a14:foregroundMark x1="42809" y1="5919" x2="42809" y2="5919"/>
                        <a14:foregroundMark x1="59551" y1="14920" x2="59551" y2="14920"/>
                        <a14:foregroundMark x1="66180" y1="27867" x2="66180" y2="27867"/>
                        <a14:foregroundMark x1="78315" y1="40444" x2="78315" y2="40444"/>
                        <a14:foregroundMark x1="84831" y1="54871" x2="84831" y2="54871"/>
                        <a14:foregroundMark x1="96404" y1="59803" x2="96404" y2="59803"/>
                        <a14:foregroundMark x1="97303" y1="69420" x2="97303" y2="69420"/>
                        <a14:foregroundMark x1="95169" y1="67201" x2="95169" y2="67201"/>
                        <a14:foregroundMark x1="97303" y1="60419" x2="97303" y2="60419"/>
                        <a14:foregroundMark x1="97865" y1="63379" x2="97865" y2="63379"/>
                        <a14:foregroundMark x1="88315" y1="55117" x2="88315" y2="55117"/>
                        <a14:foregroundMark x1="90899" y1="55117" x2="90899" y2="55117"/>
                        <a14:foregroundMark x1="91348" y1="51788" x2="91348" y2="51788"/>
                        <a14:foregroundMark x1="88315" y1="46116" x2="88315" y2="46116"/>
                        <a14:foregroundMark x1="84270" y1="37978" x2="84270" y2="37978"/>
                        <a14:foregroundMark x1="82247" y1="34649" x2="82247" y2="34649"/>
                        <a14:foregroundMark x1="78315" y1="30580" x2="78315" y2="30580"/>
                        <a14:foregroundMark x1="77416" y1="29593" x2="77416" y2="29593"/>
                        <a14:foregroundMark x1="67978" y1="26634" x2="67978" y2="26634"/>
                        <a14:foregroundMark x1="67978" y1="20838" x2="67978" y2="20838"/>
                        <a14:foregroundMark x1="65281" y1="18866" x2="65169" y2="18866"/>
                        <a14:foregroundMark x1="60337" y1="15906" x2="59775" y2="15906"/>
                        <a14:foregroundMark x1="49888" y1="13564" x2="49888" y2="13564"/>
                        <a14:foregroundMark x1="48876" y1="4686" x2="48876" y2="4686"/>
                        <a14:foregroundMark x1="38876" y1="8015" x2="38876" y2="8015"/>
                        <a14:foregroundMark x1="42809" y1="19975" x2="42809" y2="19975"/>
                        <a14:foregroundMark x1="37978" y1="10974" x2="37978" y2="10974"/>
                        <a14:foregroundMark x1="32247" y1="18002" x2="32247" y2="18002"/>
                        <a14:foregroundMark x1="9551" y1="91985" x2="9551" y2="91985"/>
                        <a14:foregroundMark x1="22809" y1="98397" x2="22809" y2="98397"/>
                        <a14:foregroundMark x1="40449" y1="95684" x2="40449" y2="95684"/>
                        <a14:foregroundMark x1="68202" y1="90012" x2="68202" y2="90012"/>
                        <a14:foregroundMark x1="60674" y1="89273" x2="60674" y2="89273"/>
                        <a14:foregroundMark x1="54270" y1="86313" x2="54270" y2="86313"/>
                        <a14:foregroundMark x1="39775" y1="86436" x2="39775" y2="86436"/>
                        <a14:foregroundMark x1="23820" y1="95438" x2="23820" y2="95438"/>
                        <a14:foregroundMark x1="17753" y1="95931" x2="17753" y2="95931"/>
                        <a14:foregroundMark x1="15955" y1="87423" x2="15955" y2="87423"/>
                        <a14:foregroundMark x1="2584" y1="89273" x2="2584" y2="892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77964" y="5218795"/>
            <a:ext cx="1572840" cy="1433227"/>
          </a:xfrm>
          <a:prstGeom prst="rect">
            <a:avLst/>
          </a:prstGeom>
        </p:spPr>
      </p:pic>
      <p:sp>
        <p:nvSpPr>
          <p:cNvPr id="14" name="AutoShape 22" descr="Climate Neutrality by 2050: a Pathway for Industry | Trinomics">
            <a:extLst>
              <a:ext uri="{FF2B5EF4-FFF2-40B4-BE49-F238E27FC236}">
                <a16:creationId xmlns:a16="http://schemas.microsoft.com/office/drawing/2014/main" id="{A55A077D-AD22-4585-96F2-1B4C1A12D1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1489" y="3516112"/>
            <a:ext cx="317738" cy="31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5321" tIns="47661" rIns="95321" bIns="47661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34CD9C2-F401-447B-BDC4-B0A10866B6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6" b="99681" l="0" r="100000">
                        <a14:foregroundMark x1="49778" y1="1596" x2="49778" y2="1596"/>
                        <a14:foregroundMark x1="55444" y1="22128" x2="55444" y2="22128"/>
                        <a14:foregroundMark x1="58111" y1="27660" x2="58111" y2="27660"/>
                        <a14:foregroundMark x1="60333" y1="21383" x2="60333" y2="21383"/>
                        <a14:foregroundMark x1="61222" y1="26489" x2="61222" y2="26489"/>
                        <a14:foregroundMark x1="54222" y1="26702" x2="54222" y2="26702"/>
                        <a14:foregroundMark x1="56444" y1="19787" x2="56444" y2="19787"/>
                        <a14:foregroundMark x1="39444" y1="19574" x2="39444" y2="19574"/>
                        <a14:foregroundMark x1="42333" y1="21809" x2="42333" y2="21809"/>
                        <a14:foregroundMark x1="48667" y1="26064" x2="48667" y2="26064"/>
                        <a14:foregroundMark x1="45444" y1="28830" x2="45444" y2="28830"/>
                        <a14:foregroundMark x1="40556" y1="26489" x2="40556" y2="26489"/>
                        <a14:foregroundMark x1="45889" y1="20638" x2="45889" y2="20638"/>
                        <a14:foregroundMark x1="59556" y1="49787" x2="59556" y2="49787"/>
                        <a14:foregroundMark x1="61000" y1="93511" x2="61000" y2="93511"/>
                        <a14:foregroundMark x1="61444" y1="87021" x2="61444" y2="87021"/>
                        <a14:foregroundMark x1="59556" y1="84362" x2="59556" y2="84362"/>
                        <a14:foregroundMark x1="58889" y1="80426" x2="58889" y2="80426"/>
                        <a14:foregroundMark x1="42556" y1="95319" x2="42556" y2="95319"/>
                        <a14:foregroundMark x1="43333" y1="87234" x2="43333" y2="87234"/>
                        <a14:foregroundMark x1="43778" y1="82979" x2="43778" y2="82979"/>
                        <a14:foregroundMark x1="43333" y1="79043" x2="43333" y2="79043"/>
                        <a14:foregroundMark x1="47444" y1="25851" x2="47444" y2="25851"/>
                        <a14:foregroundMark x1="47222" y1="23723" x2="47222" y2="237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02257" y="4857154"/>
            <a:ext cx="1651226" cy="1724614"/>
          </a:xfrm>
          <a:prstGeom prst="rect">
            <a:avLst/>
          </a:prstGeom>
        </p:spPr>
      </p:pic>
      <p:sp>
        <p:nvSpPr>
          <p:cNvPr id="23" name="AutoShape 28" descr="Bicycle Cartoon clipart - Motorcycle, Red, Product, transparent clip art">
            <a:extLst>
              <a:ext uri="{FF2B5EF4-FFF2-40B4-BE49-F238E27FC236}">
                <a16:creationId xmlns:a16="http://schemas.microsoft.com/office/drawing/2014/main" id="{9FD9641B-302C-4CFB-AC33-A22F142DF0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60358" y="3674982"/>
            <a:ext cx="317738" cy="31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5321" tIns="47661" rIns="95321" bIns="47661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88610A6-0C7E-43BC-8F6E-900E47C825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4483" l="7333" r="92000">
                        <a14:foregroundMark x1="79000" y1="69138" x2="79000" y2="69138"/>
                        <a14:foregroundMark x1="75333" y1="32069" x2="75333" y2="320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63215" y="5327220"/>
            <a:ext cx="2228839" cy="143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15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1" grpId="0" animBg="1"/>
      <p:bldP spid="102" grpId="0" animBg="1"/>
      <p:bldP spid="105" grpId="0"/>
      <p:bldP spid="106" grpId="0"/>
      <p:bldP spid="107" grpId="0"/>
      <p:bldP spid="108" grpId="0"/>
      <p:bldP spid="3" grpId="0"/>
      <p:bldP spid="5" grpId="0"/>
      <p:bldP spid="8" grpId="0"/>
      <p:bldP spid="11" grpId="0"/>
      <p:bldP spid="14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1">
            <a:extLst>
              <a:ext uri="{FF2B5EF4-FFF2-40B4-BE49-F238E27FC236}">
                <a16:creationId xmlns:a16="http://schemas.microsoft.com/office/drawing/2014/main" id="{5D78D2F8-262A-40B3-9273-4634F1EA0371}"/>
              </a:ext>
            </a:extLst>
          </p:cNvPr>
          <p:cNvGrpSpPr>
            <a:grpSpLocks/>
          </p:cNvGrpSpPr>
          <p:nvPr/>
        </p:nvGrpSpPr>
        <p:grpSpPr bwMode="auto">
          <a:xfrm>
            <a:off x="3078162" y="0"/>
            <a:ext cx="4924941" cy="719296"/>
            <a:chOff x="1296" y="1824"/>
            <a:chExt cx="2976" cy="432"/>
          </a:xfrm>
          <a:solidFill>
            <a:schemeClr val="accent3"/>
          </a:solidFill>
        </p:grpSpPr>
        <p:sp>
          <p:nvSpPr>
            <p:cNvPr id="6" name="AutoShape 52">
              <a:extLst>
                <a:ext uri="{FF2B5EF4-FFF2-40B4-BE49-F238E27FC236}">
                  <a16:creationId xmlns:a16="http://schemas.microsoft.com/office/drawing/2014/main" id="{29F3B128-BBDA-4CCF-99C5-5BB2B956E10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pFill/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955319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3366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7" name="AutoShape 53">
              <a:extLst>
                <a:ext uri="{FF2B5EF4-FFF2-40B4-BE49-F238E27FC236}">
                  <a16:creationId xmlns:a16="http://schemas.microsoft.com/office/drawing/2014/main" id="{237402C7-1119-4EF5-BF7B-8E359014380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grpFill/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5319" fontAlgn="base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vi-VN" altLang="vi-VN" sz="2500" b="0">
                <a:solidFill>
                  <a:srgbClr val="003366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8" name="Text Box 54">
              <a:extLst>
                <a:ext uri="{FF2B5EF4-FFF2-40B4-BE49-F238E27FC236}">
                  <a16:creationId xmlns:a16="http://schemas.microsoft.com/office/drawing/2014/main" id="{9EF885D6-50F3-4453-92E2-391D94659DEE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89" y="1887"/>
              <a:ext cx="2160" cy="287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55319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en-US" altLang="vi-VN" sz="2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 NGHIỆP</a:t>
              </a:r>
            </a:p>
          </p:txBody>
        </p:sp>
        <p:sp>
          <p:nvSpPr>
            <p:cNvPr id="9" name="Text Box 55">
              <a:extLst>
                <a:ext uri="{FF2B5EF4-FFF2-40B4-BE49-F238E27FC236}">
                  <a16:creationId xmlns:a16="http://schemas.microsoft.com/office/drawing/2014/main" id="{9991C14C-9590-49E9-A413-D9F60553D37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387" y="1886"/>
              <a:ext cx="233" cy="31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55319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en-US" altLang="vi-VN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C729206-3EE1-429E-A3A1-599C6796AE5A}"/>
              </a:ext>
            </a:extLst>
          </p:cNvPr>
          <p:cNvSpPr txBox="1"/>
          <p:nvPr/>
        </p:nvSpPr>
        <p:spPr>
          <a:xfrm>
            <a:off x="925512" y="881891"/>
            <a:ext cx="10991850" cy="12366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7376" tIns="63688" rIns="127376" bIns="63688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+ Quan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29% GDP,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27%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F9B3D1-EB87-4DC9-8C95-AB0694626FB0}"/>
              </a:ext>
            </a:extLst>
          </p:cNvPr>
          <p:cNvSpPr txBox="1"/>
          <p:nvPr/>
        </p:nvSpPr>
        <p:spPr>
          <a:xfrm>
            <a:off x="832121" y="2537852"/>
            <a:ext cx="11085241" cy="92883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27376" tIns="63688" rIns="127376" bIns="63688" rtlCol="0">
            <a:spAutoFit/>
          </a:bodyPr>
          <a:lstStyle/>
          <a:p>
            <a:pPr algn="ctr"/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trung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CN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dọc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bờ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vịnh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9E3864-DF4A-41C9-BB44-4C1442969262}"/>
              </a:ext>
            </a:extLst>
          </p:cNvPr>
          <p:cNvSpPr txBox="1"/>
          <p:nvPr/>
        </p:nvSpPr>
        <p:spPr>
          <a:xfrm>
            <a:off x="830262" y="4073596"/>
            <a:ext cx="11087100" cy="282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7376" tIns="63688" rIns="127376" bIns="63688" rtlCol="0">
            <a:spAutoFit/>
          </a:bodyPr>
          <a:lstStyle/>
          <a:p>
            <a:pPr algn="ctr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ngành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hang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vũ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dược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955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66C920-A5C4-43F2-8F38-2BE7A8656179}"/>
              </a:ext>
            </a:extLst>
          </p:cNvPr>
          <p:cNvSpPr txBox="1"/>
          <p:nvPr/>
        </p:nvSpPr>
        <p:spPr>
          <a:xfrm>
            <a:off x="1320214" y="6223639"/>
            <a:ext cx="9908526" cy="948463"/>
          </a:xfrm>
          <a:prstGeom prst="rect">
            <a:avLst/>
          </a:prstGeom>
        </p:spPr>
        <p:txBody>
          <a:bodyPr vert="horz" lIns="127376" tIns="63688" rIns="127376" bIns="63688" rtlCol="0" anchor="b">
            <a:noAutofit/>
          </a:bodyPr>
          <a:lstStyle/>
          <a:p>
            <a:pPr algn="ctr" defTabSz="636880">
              <a:lnSpc>
                <a:spcPct val="90000"/>
              </a:lnSpc>
              <a:spcBef>
                <a:spcPct val="0"/>
              </a:spcBef>
              <a:spcAft>
                <a:spcPts val="836"/>
              </a:spcAft>
            </a:pPr>
            <a:r>
              <a:rPr lang="en-US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Tàu</a:t>
            </a:r>
            <a:r>
              <a:rPr lang="en-US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chiếm</a:t>
            </a:r>
            <a:r>
              <a:rPr lang="en-US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khoảng</a:t>
            </a:r>
            <a:r>
              <a:rPr lang="en-US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40 % </a:t>
            </a:r>
            <a:r>
              <a:rPr lang="en-US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sản</a:t>
            </a:r>
            <a:r>
              <a:rPr lang="en-US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lượng</a:t>
            </a:r>
            <a:r>
              <a:rPr lang="en-US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  <a:p>
            <a:pPr algn="ctr" defTabSz="636880">
              <a:lnSpc>
                <a:spcPct val="90000"/>
              </a:lnSpc>
              <a:spcBef>
                <a:spcPct val="0"/>
              </a:spcBef>
              <a:spcAft>
                <a:spcPts val="836"/>
              </a:spcAft>
            </a:pPr>
            <a:r>
              <a:rPr lang="en-US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xuất</a:t>
            </a:r>
            <a:r>
              <a:rPr lang="en-US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khẩu</a:t>
            </a:r>
            <a:r>
              <a:rPr lang="en-US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thế</a:t>
            </a:r>
            <a:r>
              <a:rPr lang="en-US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</a:t>
            </a:r>
            <a:r>
              <a:rPr lang="en-US" sz="24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giới</a:t>
            </a:r>
            <a:endParaRPr lang="en-US" sz="2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Picture 2" descr="A large ship in a body of water&#10;&#10;Description automatically generated">
            <a:extLst>
              <a:ext uri="{FF2B5EF4-FFF2-40B4-BE49-F238E27FC236}">
                <a16:creationId xmlns:a16="http://schemas.microsoft.com/office/drawing/2014/main" id="{8FC90A5B-2385-409E-BCF2-1AD80CE60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62" y="514589"/>
            <a:ext cx="12344400" cy="57090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B8D38B-AC6E-4E4C-9D8A-748E6D02AB21}"/>
              </a:ext>
            </a:extLst>
          </p:cNvPr>
          <p:cNvSpPr txBox="1"/>
          <p:nvPr/>
        </p:nvSpPr>
        <p:spPr>
          <a:xfrm>
            <a:off x="-1" y="0"/>
            <a:ext cx="3793523" cy="613337"/>
          </a:xfrm>
          <a:prstGeom prst="rect">
            <a:avLst/>
          </a:prstGeom>
          <a:noFill/>
        </p:spPr>
        <p:txBody>
          <a:bodyPr wrap="square" lIns="95527" tIns="47764" rIns="95527" bIns="47764" rtlCol="0">
            <a:spAutoFit/>
          </a:bodyPr>
          <a:lstStyle/>
          <a:p>
            <a:pPr algn="ctr"/>
            <a:r>
              <a:rPr lang="en-US" sz="33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Tàu</a:t>
            </a:r>
            <a:r>
              <a:rPr lang="en-US" sz="33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biển</a:t>
            </a:r>
            <a:endParaRPr lang="en-US" sz="33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2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FCD80B9-E65A-4DB0-B824-4EDD11001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01" y="-429519"/>
            <a:ext cx="3815721" cy="1849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E2F5F1-A66E-4BE5-9FB7-0CDA5800C75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306" y="606148"/>
            <a:ext cx="3155691" cy="1548031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6A62F61-7BAC-4B40-BFA8-6363D47B65EE}"/>
              </a:ext>
            </a:extLst>
          </p:cNvPr>
          <p:cNvSpPr/>
          <p:nvPr/>
        </p:nvSpPr>
        <p:spPr>
          <a:xfrm>
            <a:off x="-50938" y="-29263"/>
            <a:ext cx="404488" cy="722222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27" tIns="47764" rIns="95527" bIns="47764" rtlCol="0" anchor="ctr"/>
          <a:lstStyle/>
          <a:p>
            <a:pPr algn="ctr" defTabSz="955274">
              <a:defRPr/>
            </a:pPr>
            <a:endParaRPr lang="en-US" sz="19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Arrow: Striped Right 14">
            <a:extLst>
              <a:ext uri="{FF2B5EF4-FFF2-40B4-BE49-F238E27FC236}">
                <a16:creationId xmlns:a16="http://schemas.microsoft.com/office/drawing/2014/main" id="{DCB48781-54F5-4411-BEFB-F1FF7DC43FAF}"/>
              </a:ext>
            </a:extLst>
          </p:cNvPr>
          <p:cNvSpPr/>
          <p:nvPr/>
        </p:nvSpPr>
        <p:spPr>
          <a:xfrm>
            <a:off x="353550" y="1304397"/>
            <a:ext cx="2823832" cy="6022762"/>
          </a:xfrm>
          <a:prstGeom prst="stripedRightArrow">
            <a:avLst>
              <a:gd name="adj1" fmla="val 50000"/>
              <a:gd name="adj2" fmla="val 31116"/>
            </a:avLst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5527" tIns="47764" rIns="95527" bIns="47764" rtlCol="0" anchor="ctr"/>
          <a:lstStyle/>
          <a:p>
            <a:pPr defTabSz="955274">
              <a:defRPr/>
            </a:pPr>
            <a:r>
              <a:rPr lang="en-US" sz="2800" b="1" dirty="0" err="1">
                <a:solidFill>
                  <a:srgbClr val="000000"/>
                </a:solidFill>
                <a:latin typeface="Arial"/>
              </a:rPr>
              <a:t>Hãy</a:t>
            </a:r>
            <a:r>
              <a:rPr lang="en-US" sz="28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/>
              </a:rPr>
              <a:t>trình</a:t>
            </a:r>
            <a:r>
              <a:rPr lang="en-US" sz="28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/>
              </a:rPr>
              <a:t>bày</a:t>
            </a:r>
            <a:r>
              <a:rPr lang="en-US" sz="28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/>
              </a:rPr>
              <a:t>những</a:t>
            </a:r>
            <a:r>
              <a:rPr lang="en-US" sz="28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/>
              </a:rPr>
              <a:t>hiểu</a:t>
            </a:r>
            <a:r>
              <a:rPr lang="en-US" sz="28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/>
              </a:rPr>
              <a:t>biết</a:t>
            </a:r>
            <a:r>
              <a:rPr lang="en-US" sz="28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/>
              </a:rPr>
              <a:t>bản</a:t>
            </a:r>
            <a:r>
              <a:rPr lang="en-US" sz="28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/>
              </a:rPr>
              <a:t>thân</a:t>
            </a:r>
            <a:r>
              <a:rPr lang="en-US" sz="28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/>
              </a:rPr>
              <a:t>về</a:t>
            </a:r>
            <a:r>
              <a:rPr lang="en-US" sz="28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/>
              </a:rPr>
              <a:t>sản</a:t>
            </a:r>
            <a:r>
              <a:rPr lang="en-US" sz="28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/>
              </a:rPr>
              <a:t>phẩm</a:t>
            </a:r>
            <a:r>
              <a:rPr lang="en-US" sz="2800" b="1" dirty="0">
                <a:solidFill>
                  <a:srgbClr val="000000"/>
                </a:solidFill>
                <a:latin typeface="Arial"/>
              </a:rPr>
              <a:t>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CE3E23-57CA-4DD7-A6D1-02BE46AECE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158" y="165128"/>
            <a:ext cx="2164199" cy="1667131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174767D9-D5DB-4424-A19E-035654E705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330" y="165128"/>
            <a:ext cx="1891038" cy="16931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103AAE-F34E-4F01-BD1A-0D853EB00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60740" y="2154179"/>
            <a:ext cx="2618514" cy="21615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47D508-5768-49D4-AA8D-01B0980BC5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740" y="4420976"/>
            <a:ext cx="2782080" cy="234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 large ship in a body of water&#10;&#10;Description automatically generated">
            <a:extLst>
              <a:ext uri="{FF2B5EF4-FFF2-40B4-BE49-F238E27FC236}">
                <a16:creationId xmlns:a16="http://schemas.microsoft.com/office/drawing/2014/main" id="{8FC90A5B-2385-409E-BCF2-1AD80CE600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002" y="4315779"/>
            <a:ext cx="2891694" cy="2502835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7417DAF8-DB60-4390-9D2D-7BCF68327C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828" y="165128"/>
            <a:ext cx="2171006" cy="18692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57CDA3-69B0-4C0D-BF42-3324DF2A60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953" y="2327612"/>
            <a:ext cx="3055198" cy="1348691"/>
          </a:xfrm>
          <a:prstGeom prst="rect">
            <a:avLst/>
          </a:prstGeom>
        </p:spPr>
      </p:pic>
      <p:pic>
        <p:nvPicPr>
          <p:cNvPr id="19" name="Picture 18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B56D7283-1837-4F80-B2D7-DA159B8EF5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319" y="2327612"/>
            <a:ext cx="2552023" cy="15384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A08422E-773C-4527-8008-A6AE5190CB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2660" y="4315778"/>
            <a:ext cx="2622683" cy="2362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505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091020121955-660-778">
            <a:extLst>
              <a:ext uri="{FF2B5EF4-FFF2-40B4-BE49-F238E27FC236}">
                <a16:creationId xmlns:a16="http://schemas.microsoft.com/office/drawing/2014/main" id="{0D5E2733-CA3E-4645-BCA3-D2A4CFA895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8762" y="929481"/>
            <a:ext cx="5795742" cy="5036512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  <p:pic>
        <p:nvPicPr>
          <p:cNvPr id="13315" name="Picture 6" descr="55119065-loandttoyotaaikhocmacai">
            <a:extLst>
              <a:ext uri="{FF2B5EF4-FFF2-40B4-BE49-F238E27FC236}">
                <a16:creationId xmlns:a16="http://schemas.microsoft.com/office/drawing/2014/main" id="{81A80D75-8CE4-4D7E-A8E3-095312828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962" y="929481"/>
            <a:ext cx="6096000" cy="487679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F51CFB-9551-4EC9-AD69-A9DC5C58AAC7}"/>
              </a:ext>
            </a:extLst>
          </p:cNvPr>
          <p:cNvSpPr txBox="1"/>
          <p:nvPr/>
        </p:nvSpPr>
        <p:spPr>
          <a:xfrm>
            <a:off x="106362" y="6263481"/>
            <a:ext cx="5943600" cy="8057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27376" tIns="63688" rIns="127376" bIns="63688" rtlCol="0">
            <a:spAutoFit/>
          </a:bodyPr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60%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50 %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1365CE9-3CC7-4A97-B087-2917D52B6435}"/>
              </a:ext>
            </a:extLst>
          </p:cNvPr>
          <p:cNvSpPr/>
          <p:nvPr/>
        </p:nvSpPr>
        <p:spPr>
          <a:xfrm>
            <a:off x="6430962" y="5965993"/>
            <a:ext cx="6096000" cy="11077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376" tIns="63688" rIns="127376" bIns="63688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25 %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45%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B8D38B-AC6E-4E4C-9D8A-748E6D02AB21}"/>
              </a:ext>
            </a:extLst>
          </p:cNvPr>
          <p:cNvSpPr txBox="1"/>
          <p:nvPr/>
        </p:nvSpPr>
        <p:spPr>
          <a:xfrm>
            <a:off x="-1" y="0"/>
            <a:ext cx="6254677" cy="527348"/>
          </a:xfrm>
          <a:prstGeom prst="rect">
            <a:avLst/>
          </a:prstGeom>
          <a:noFill/>
        </p:spPr>
        <p:txBody>
          <a:bodyPr wrap="square" lIns="95527" tIns="47764" rIns="95527" bIns="47764" rtlCol="0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Sản</a:t>
            </a:r>
            <a:r>
              <a:rPr lang="en-US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xuất</a:t>
            </a:r>
            <a:r>
              <a:rPr lang="en-US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xe</a:t>
            </a:r>
            <a:r>
              <a:rPr lang="en-US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gắn</a:t>
            </a:r>
            <a:r>
              <a:rPr lang="en-US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máy</a:t>
            </a:r>
            <a:r>
              <a:rPr lang="en-US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ô </a:t>
            </a:r>
            <a:r>
              <a:rPr lang="en-US" sz="28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tô</a:t>
            </a:r>
            <a:endParaRPr lang="en-US" sz="28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41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08422E-773C-4527-8008-A6AE5190C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41" y="776881"/>
            <a:ext cx="2709222" cy="22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D14CECD-4781-4091-8CC5-5FE016566A2A}"/>
              </a:ext>
            </a:extLst>
          </p:cNvPr>
          <p:cNvSpPr/>
          <p:nvPr/>
        </p:nvSpPr>
        <p:spPr>
          <a:xfrm>
            <a:off x="4068763" y="776881"/>
            <a:ext cx="2667000" cy="151050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27376" tIns="63688" rIns="127376" bIns="63688" rtlCol="0" anchor="ctr"/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22%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B8D38B-AC6E-4E4C-9D8A-748E6D02AB21}"/>
              </a:ext>
            </a:extLst>
          </p:cNvPr>
          <p:cNvSpPr txBox="1"/>
          <p:nvPr/>
        </p:nvSpPr>
        <p:spPr>
          <a:xfrm>
            <a:off x="1348580" y="172589"/>
            <a:ext cx="11231563" cy="527348"/>
          </a:xfrm>
          <a:prstGeom prst="rect">
            <a:avLst/>
          </a:prstGeom>
          <a:noFill/>
        </p:spPr>
        <p:txBody>
          <a:bodyPr wrap="square" lIns="95527" tIns="47764" rIns="95527" bIns="47764" rtlCol="0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Sản</a:t>
            </a:r>
            <a:r>
              <a:rPr lang="en-US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phẩm</a:t>
            </a:r>
            <a:r>
              <a:rPr lang="en-US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tin </a:t>
            </a:r>
            <a:r>
              <a:rPr lang="en-US" sz="28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vi </a:t>
            </a:r>
            <a:r>
              <a:rPr lang="en-US" sz="28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mạch</a:t>
            </a:r>
            <a:r>
              <a:rPr lang="en-US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chất</a:t>
            </a:r>
            <a:r>
              <a:rPr lang="en-US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bán</a:t>
            </a:r>
            <a:r>
              <a:rPr lang="en-US" sz="28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dẫn</a:t>
            </a:r>
            <a:endParaRPr lang="en-US" sz="28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5C103AAE-F34E-4F01-BD1A-0D853EB00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738" y="2916050"/>
            <a:ext cx="5486624" cy="37284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08969-4B03-4491-A6B4-354D2AAC45C4}"/>
              </a:ext>
            </a:extLst>
          </p:cNvPr>
          <p:cNvSpPr txBox="1"/>
          <p:nvPr/>
        </p:nvSpPr>
        <p:spPr>
          <a:xfrm>
            <a:off x="487362" y="6653599"/>
            <a:ext cx="5334000" cy="46717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27376" tIns="63688" rIns="127376" bIns="63688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Rôbôt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60 %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47D508-5768-49D4-AA8D-01B0980BC5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362" y="1005681"/>
            <a:ext cx="4874154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63A728-40D8-4E72-8996-65DF2B85EFE2}"/>
              </a:ext>
            </a:extLst>
          </p:cNvPr>
          <p:cNvSpPr txBox="1"/>
          <p:nvPr/>
        </p:nvSpPr>
        <p:spPr>
          <a:xfrm>
            <a:off x="6964361" y="5273081"/>
            <a:ext cx="4645554" cy="80572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127376" tIns="63688" rIns="127376" bIns="63688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248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defTabSz="1273667">
              <a:buClr>
                <a:srgbClr val="000000"/>
              </a:buClr>
              <a:defRPr/>
            </a:pPr>
            <a:fld id="{00000000-1234-1234-1234-123412341234}" type="slidenum">
              <a:rPr lang="en" sz="1700" kern="0">
                <a:solidFill>
                  <a:srgbClr val="FFFFFF"/>
                </a:solidFill>
                <a:latin typeface="Fira Sans Light"/>
                <a:sym typeface="Fira Sans Light"/>
              </a:rPr>
              <a:pPr defTabSz="1273667">
                <a:buClr>
                  <a:srgbClr val="000000"/>
                </a:buClr>
                <a:defRPr/>
              </a:pPr>
              <a:t>22</a:t>
            </a:fld>
            <a:endParaRPr sz="1700" kern="0">
              <a:solidFill>
                <a:srgbClr val="FFFFFF"/>
              </a:solidFill>
              <a:latin typeface="Fira Sans Light"/>
              <a:sym typeface="Fira Sans Light"/>
            </a:endParaRP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5724423-A55E-49A9-B868-734419391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39" y="0"/>
            <a:ext cx="6354763" cy="35964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0C6BE7-4215-47C5-BED8-FFE6306D1D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4762" y="0"/>
            <a:ext cx="6354763" cy="35964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A7E606-7E6D-4430-B330-00CF214DA4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1111"/>
          <a:stretch/>
        </p:blipFill>
        <p:spPr>
          <a:xfrm>
            <a:off x="0" y="3596481"/>
            <a:ext cx="6341523" cy="3596482"/>
          </a:xfrm>
          <a:prstGeom prst="rect">
            <a:avLst/>
          </a:prstGeom>
        </p:spPr>
      </p:pic>
      <p:pic>
        <p:nvPicPr>
          <p:cNvPr id="7" name="Picture 6" descr="A picture containing object, zombie, indoor, table&#10;&#10;Description automatically generated">
            <a:extLst>
              <a:ext uri="{FF2B5EF4-FFF2-40B4-BE49-F238E27FC236}">
                <a16:creationId xmlns:a16="http://schemas.microsoft.com/office/drawing/2014/main" id="{2F598CA3-8555-459F-848A-A39A75B4CD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762" y="3596481"/>
            <a:ext cx="6368003" cy="359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16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row: Striped Right 7">
            <a:extLst>
              <a:ext uri="{FF2B5EF4-FFF2-40B4-BE49-F238E27FC236}">
                <a16:creationId xmlns:a16="http://schemas.microsoft.com/office/drawing/2014/main" id="{EB096CAD-E036-4FF3-9693-74D33F72BA13}"/>
              </a:ext>
            </a:extLst>
          </p:cNvPr>
          <p:cNvSpPr/>
          <p:nvPr/>
        </p:nvSpPr>
        <p:spPr>
          <a:xfrm>
            <a:off x="1" y="1195742"/>
            <a:ext cx="5443599" cy="5747572"/>
          </a:xfrm>
          <a:prstGeom prst="stripedRightArrow">
            <a:avLst>
              <a:gd name="adj1" fmla="val 50000"/>
              <a:gd name="adj2" fmla="val 29593"/>
            </a:avLst>
          </a:prstGeom>
          <a:gradFill rotWithShape="1">
            <a:gsLst>
              <a:gs pos="0">
                <a:srgbClr val="5B9BD5">
                  <a:tint val="50000"/>
                  <a:satMod val="300000"/>
                </a:srgbClr>
              </a:gs>
              <a:gs pos="35000">
                <a:srgbClr val="5B9BD5">
                  <a:tint val="37000"/>
                  <a:satMod val="300000"/>
                </a:srgbClr>
              </a:gs>
              <a:gs pos="100000">
                <a:srgbClr val="5B9BD5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5527" tIns="47764" rIns="95527" bIns="47764" rtlCol="0" anchor="ctr"/>
          <a:lstStyle/>
          <a:p>
            <a:pPr algn="ctr" defTabSz="955274">
              <a:defRPr/>
            </a:pPr>
            <a:endParaRPr lang="en-US" sz="2900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7" name="Google Shape;357;p25"/>
          <p:cNvSpPr txBox="1">
            <a:spLocks noGrp="1"/>
          </p:cNvSpPr>
          <p:nvPr>
            <p:ph type="body" idx="1"/>
          </p:nvPr>
        </p:nvSpPr>
        <p:spPr>
          <a:xfrm>
            <a:off x="5617626" y="1052410"/>
            <a:ext cx="7015450" cy="60342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127349" tIns="127349" rIns="127349" bIns="127349" anchor="t" anchorCtr="0">
            <a:noAutofit/>
          </a:bodyPr>
          <a:lstStyle/>
          <a:p>
            <a:pPr lvl="0" algn="just"/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GDP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GTVT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FDI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ODA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9" name="Google Shape;359;p25"/>
          <p:cNvSpPr txBox="1">
            <a:spLocks noGrp="1"/>
          </p:cNvSpPr>
          <p:nvPr>
            <p:ph type="body" idx="2"/>
          </p:nvPr>
        </p:nvSpPr>
        <p:spPr>
          <a:xfrm>
            <a:off x="272143" y="2522182"/>
            <a:ext cx="4462847" cy="3094693"/>
          </a:xfrm>
          <a:prstGeom prst="rect">
            <a:avLst/>
          </a:prstGeom>
        </p:spPr>
        <p:txBody>
          <a:bodyPr spcFirstLastPara="1" wrap="square" lIns="127349" tIns="127349" rIns="127349" bIns="127349" anchor="t" anchorCtr="0">
            <a:noAutofit/>
          </a:bodyPr>
          <a:lstStyle/>
          <a:p>
            <a:pPr algn="just"/>
            <a:r>
              <a:rPr lang="en-US" sz="2100" b="1" dirty="0" err="1">
                <a:solidFill>
                  <a:srgbClr val="FF0000"/>
                </a:solidFill>
              </a:rPr>
              <a:t>Yêu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cầu</a:t>
            </a:r>
            <a:r>
              <a:rPr lang="en-US" sz="2100" b="1" dirty="0">
                <a:solidFill>
                  <a:srgbClr val="FF0000"/>
                </a:solidFill>
              </a:rPr>
              <a:t>: </a:t>
            </a:r>
            <a:r>
              <a:rPr lang="en-US" sz="2100" b="1" dirty="0" err="1">
                <a:solidFill>
                  <a:srgbClr val="FF0000"/>
                </a:solidFill>
              </a:rPr>
              <a:t>Dựa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vào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kiến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thức</a:t>
            </a:r>
            <a:r>
              <a:rPr lang="en-US" sz="2100" b="1" dirty="0">
                <a:solidFill>
                  <a:srgbClr val="FF0000"/>
                </a:solidFill>
              </a:rPr>
              <a:t> SGK </a:t>
            </a:r>
            <a:r>
              <a:rPr lang="en-US" sz="2100" b="1" dirty="0" err="1">
                <a:solidFill>
                  <a:srgbClr val="FF0000"/>
                </a:solidFill>
              </a:rPr>
              <a:t>và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hình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ảnh</a:t>
            </a:r>
            <a:r>
              <a:rPr lang="en-US" sz="2100" b="1" dirty="0">
                <a:solidFill>
                  <a:srgbClr val="FF0000"/>
                </a:solidFill>
              </a:rPr>
              <a:t>, </a:t>
            </a:r>
            <a:r>
              <a:rPr lang="en-US" sz="2100" b="1" dirty="0" err="1">
                <a:solidFill>
                  <a:srgbClr val="FF0000"/>
                </a:solidFill>
              </a:rPr>
              <a:t>trả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lời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nhanh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bằng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cách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giơ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tay</a:t>
            </a:r>
            <a:r>
              <a:rPr lang="en-US" sz="2100" b="1" dirty="0">
                <a:solidFill>
                  <a:srgbClr val="FF0000"/>
                </a:solidFill>
              </a:rPr>
              <a:t>, </a:t>
            </a:r>
            <a:r>
              <a:rPr lang="en-US" sz="2100" b="1" dirty="0" err="1">
                <a:solidFill>
                  <a:srgbClr val="FF0000"/>
                </a:solidFill>
              </a:rPr>
              <a:t>điểm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được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tính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theo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nhóm</a:t>
            </a:r>
            <a:r>
              <a:rPr lang="en-US" sz="2100" b="1" dirty="0">
                <a:solidFill>
                  <a:srgbClr val="FF0000"/>
                </a:solidFill>
              </a:rPr>
              <a:t>, </a:t>
            </a:r>
            <a:r>
              <a:rPr lang="en-US" sz="2100" b="1" dirty="0" err="1">
                <a:solidFill>
                  <a:srgbClr val="FF0000"/>
                </a:solidFill>
              </a:rPr>
              <a:t>mỗi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học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sinh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chỉ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được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trả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lời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một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lượt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câu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hỏi</a:t>
            </a:r>
            <a:r>
              <a:rPr lang="en-US" sz="2100" b="1" dirty="0">
                <a:solidFill>
                  <a:srgbClr val="FF0000"/>
                </a:solidFill>
              </a:rPr>
              <a:t>, </a:t>
            </a:r>
            <a:r>
              <a:rPr lang="en-US" sz="2100" b="1" dirty="0" err="1">
                <a:solidFill>
                  <a:srgbClr val="FF0000"/>
                </a:solidFill>
              </a:rPr>
              <a:t>mỗi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nhóm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trả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lời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xoay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vòng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tối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đa</a:t>
            </a:r>
            <a:r>
              <a:rPr lang="en-US" sz="2100" b="1" dirty="0">
                <a:solidFill>
                  <a:srgbClr val="FF0000"/>
                </a:solidFill>
              </a:rPr>
              <a:t> 5 </a:t>
            </a:r>
            <a:r>
              <a:rPr lang="en-US" sz="2100" b="1" dirty="0" err="1">
                <a:solidFill>
                  <a:srgbClr val="FF0000"/>
                </a:solidFill>
              </a:rPr>
              <a:t>lượt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tùy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câu</a:t>
            </a:r>
            <a:r>
              <a:rPr lang="en-US" sz="2100" b="1" dirty="0">
                <a:solidFill>
                  <a:srgbClr val="FF0000"/>
                </a:solidFill>
              </a:rPr>
              <a:t> </a:t>
            </a:r>
            <a:r>
              <a:rPr lang="en-US" sz="2100" b="1" dirty="0" err="1">
                <a:solidFill>
                  <a:srgbClr val="FF0000"/>
                </a:solidFill>
              </a:rPr>
              <a:t>hỏi</a:t>
            </a:r>
            <a:r>
              <a:rPr lang="en-US" sz="21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E90225-809C-4000-9C29-5D8A97147E47}"/>
              </a:ext>
            </a:extLst>
          </p:cNvPr>
          <p:cNvSpPr txBox="1"/>
          <p:nvPr/>
        </p:nvSpPr>
        <p:spPr>
          <a:xfrm>
            <a:off x="76449" y="312840"/>
            <a:ext cx="5622362" cy="548775"/>
          </a:xfrm>
          <a:prstGeom prst="rect">
            <a:avLst/>
          </a:prstGeom>
          <a:noFill/>
        </p:spPr>
        <p:txBody>
          <a:bodyPr wrap="square" lIns="95527" tIns="47764" rIns="95527" bIns="47764" rtlCol="0">
            <a:spAutoFit/>
          </a:bodyPr>
          <a:lstStyle/>
          <a:p>
            <a:pPr algn="ctr"/>
            <a:r>
              <a:rPr lang="en-US" sz="29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II. CÁC NGÀNH KINH TẾ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B03DE4-9E68-4FB1-B42C-DF01E6F5FA8C}"/>
              </a:ext>
            </a:extLst>
          </p:cNvPr>
          <p:cNvSpPr txBox="1"/>
          <p:nvPr/>
        </p:nvSpPr>
        <p:spPr>
          <a:xfrm>
            <a:off x="437435" y="872365"/>
            <a:ext cx="3793523" cy="613337"/>
          </a:xfrm>
          <a:prstGeom prst="rect">
            <a:avLst/>
          </a:prstGeom>
          <a:noFill/>
        </p:spPr>
        <p:txBody>
          <a:bodyPr wrap="square" lIns="95527" tIns="47764" rIns="95527" bIns="47764" rtlCol="0">
            <a:spAutoFit/>
          </a:bodyPr>
          <a:lstStyle/>
          <a:p>
            <a:pPr algn="ctr"/>
            <a:r>
              <a:rPr lang="en-US" sz="3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3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Dịch</a:t>
            </a:r>
            <a:r>
              <a:rPr lang="en-US" sz="3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3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vụ</a:t>
            </a:r>
            <a:endParaRPr lang="en-US" sz="33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1B203F-741D-4881-9160-77FE43118C5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95582" y="-57714"/>
            <a:ext cx="1411520" cy="189357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B2CA77F-5512-44AD-8F3B-9F92873F8C6E}"/>
              </a:ext>
            </a:extLst>
          </p:cNvPr>
          <p:cNvGrpSpPr/>
          <p:nvPr/>
        </p:nvGrpSpPr>
        <p:grpSpPr>
          <a:xfrm>
            <a:off x="6564313" y="1785662"/>
            <a:ext cx="5302356" cy="5300986"/>
            <a:chOff x="6297017" y="1420427"/>
            <a:chExt cx="5086447" cy="5054129"/>
          </a:xfrm>
        </p:grpSpPr>
        <p:grpSp>
          <p:nvGrpSpPr>
            <p:cNvPr id="15" name="Google Shape;465;p34">
              <a:extLst>
                <a:ext uri="{FF2B5EF4-FFF2-40B4-BE49-F238E27FC236}">
                  <a16:creationId xmlns:a16="http://schemas.microsoft.com/office/drawing/2014/main" id="{C6EF5314-56C3-468E-B766-1C2664798E32}"/>
                </a:ext>
              </a:extLst>
            </p:cNvPr>
            <p:cNvGrpSpPr/>
            <p:nvPr/>
          </p:nvGrpSpPr>
          <p:grpSpPr>
            <a:xfrm>
              <a:off x="6297017" y="1420427"/>
              <a:ext cx="5086447" cy="5054129"/>
              <a:chOff x="2662213" y="676344"/>
              <a:chExt cx="3814835" cy="3790597"/>
            </a:xfrm>
          </p:grpSpPr>
          <p:sp>
            <p:nvSpPr>
              <p:cNvPr id="16" name="Google Shape;466;p34">
                <a:extLst>
                  <a:ext uri="{FF2B5EF4-FFF2-40B4-BE49-F238E27FC236}">
                    <a16:creationId xmlns:a16="http://schemas.microsoft.com/office/drawing/2014/main" id="{677CD6D0-8EC9-4B70-A690-152C21607678}"/>
                  </a:ext>
                </a:extLst>
              </p:cNvPr>
              <p:cNvSpPr/>
              <p:nvPr/>
            </p:nvSpPr>
            <p:spPr>
              <a:xfrm rot="3600185">
                <a:off x="3169983" y="1184511"/>
                <a:ext cx="2774659" cy="2774659"/>
              </a:xfrm>
              <a:prstGeom prst="blockArc">
                <a:avLst>
                  <a:gd name="adj1" fmla="val 12622480"/>
                  <a:gd name="adj2" fmla="val 19781569"/>
                  <a:gd name="adj3" fmla="val 20773"/>
                </a:avLst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73667">
                  <a:buClr>
                    <a:srgbClr val="000000"/>
                  </a:buClr>
                </a:pPr>
                <a:endParaRPr sz="2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467;p34">
                <a:extLst>
                  <a:ext uri="{FF2B5EF4-FFF2-40B4-BE49-F238E27FC236}">
                    <a16:creationId xmlns:a16="http://schemas.microsoft.com/office/drawing/2014/main" id="{8FF6C275-CA11-4772-8085-D9850C9C1687}"/>
                  </a:ext>
                </a:extLst>
              </p:cNvPr>
              <p:cNvSpPr/>
              <p:nvPr/>
            </p:nvSpPr>
            <p:spPr>
              <a:xfrm rot="10800000">
                <a:off x="3183490" y="1163229"/>
                <a:ext cx="2774700" cy="2774700"/>
              </a:xfrm>
              <a:prstGeom prst="blockArc">
                <a:avLst>
                  <a:gd name="adj1" fmla="val 12622480"/>
                  <a:gd name="adj2" fmla="val 19662822"/>
                  <a:gd name="adj3" fmla="val 20729"/>
                </a:avLst>
              </a:pr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73667">
                  <a:buClr>
                    <a:srgbClr val="000000"/>
                  </a:buClr>
                </a:pPr>
                <a:endParaRPr sz="2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468;p34">
                <a:extLst>
                  <a:ext uri="{FF2B5EF4-FFF2-40B4-BE49-F238E27FC236}">
                    <a16:creationId xmlns:a16="http://schemas.microsoft.com/office/drawing/2014/main" id="{DB219318-62FC-4007-BCEF-8C5765FE5F54}"/>
                  </a:ext>
                </a:extLst>
              </p:cNvPr>
              <p:cNvSpPr/>
              <p:nvPr/>
            </p:nvSpPr>
            <p:spPr>
              <a:xfrm rot="-3600185">
                <a:off x="3194618" y="1184114"/>
                <a:ext cx="2774659" cy="2774659"/>
              </a:xfrm>
              <a:prstGeom prst="blockArc">
                <a:avLst>
                  <a:gd name="adj1" fmla="val 12622480"/>
                  <a:gd name="adj2" fmla="val 19703271"/>
                  <a:gd name="adj3" fmla="val 20851"/>
                </a:avLst>
              </a:prstGeom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73667">
                  <a:buClr>
                    <a:srgbClr val="000000"/>
                  </a:buClr>
                </a:pPr>
                <a:endParaRPr sz="2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9" name="Google Shape;469;p34">
                <a:extLst>
                  <a:ext uri="{FF2B5EF4-FFF2-40B4-BE49-F238E27FC236}">
                    <a16:creationId xmlns:a16="http://schemas.microsoft.com/office/drawing/2014/main" id="{6D954A2F-5AA2-4E38-85B7-AB4C341BFE0D}"/>
                  </a:ext>
                </a:extLst>
              </p:cNvPr>
              <p:cNvGrpSpPr/>
              <p:nvPr/>
            </p:nvGrpSpPr>
            <p:grpSpPr>
              <a:xfrm rot="-7200165">
                <a:off x="3337679" y="2826785"/>
                <a:ext cx="585011" cy="585536"/>
                <a:chOff x="1967628" y="812211"/>
                <a:chExt cx="588000" cy="588000"/>
              </a:xfrm>
            </p:grpSpPr>
            <p:sp>
              <p:nvSpPr>
                <p:cNvPr id="29" name="Google Shape;470;p34">
                  <a:extLst>
                    <a:ext uri="{FF2B5EF4-FFF2-40B4-BE49-F238E27FC236}">
                      <a16:creationId xmlns:a16="http://schemas.microsoft.com/office/drawing/2014/main" id="{16DC6FD7-8E78-4350-BF87-73938066656B}"/>
                    </a:ext>
                  </a:extLst>
                </p:cNvPr>
                <p:cNvSpPr/>
                <p:nvPr/>
              </p:nvSpPr>
              <p:spPr>
                <a:xfrm rot="39023">
                  <a:off x="1970909" y="815492"/>
                  <a:ext cx="581437" cy="581437"/>
                </a:xfrm>
                <a:prstGeom prst="pie">
                  <a:avLst>
                    <a:gd name="adj1" fmla="val 6190354"/>
                    <a:gd name="adj2" fmla="val 14996165"/>
                  </a:avLst>
                </a:prstGeom>
                <a:solidFill>
                  <a:srgbClr val="FFE599"/>
                </a:solidFill>
                <a:ln>
                  <a:noFill/>
                </a:ln>
                <a:effectLst>
                  <a:outerShdw blurRad="142875" algn="bl" rotWithShape="0">
                    <a:srgbClr val="000000">
                      <a:alpha val="43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73667">
                    <a:buClr>
                      <a:srgbClr val="000000"/>
                    </a:buClr>
                  </a:pPr>
                  <a:endParaRPr sz="20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471;p34">
                  <a:extLst>
                    <a:ext uri="{FF2B5EF4-FFF2-40B4-BE49-F238E27FC236}">
                      <a16:creationId xmlns:a16="http://schemas.microsoft.com/office/drawing/2014/main" id="{F2614827-173E-4166-A7DB-6D82FE26C782}"/>
                    </a:ext>
                  </a:extLst>
                </p:cNvPr>
                <p:cNvSpPr/>
                <p:nvPr/>
              </p:nvSpPr>
              <p:spPr>
                <a:xfrm rot="10800000">
                  <a:off x="1970875" y="815525"/>
                  <a:ext cx="581400" cy="581400"/>
                </a:xfrm>
                <a:prstGeom prst="pie">
                  <a:avLst>
                    <a:gd name="adj1" fmla="val 4028252"/>
                    <a:gd name="adj2" fmla="val 17183677"/>
                  </a:avLst>
                </a:prstGeom>
                <a:solidFill>
                  <a:srgbClr val="FFE59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73667">
                    <a:buClr>
                      <a:srgbClr val="000000"/>
                    </a:buClr>
                  </a:pPr>
                  <a:endParaRPr sz="20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" name="Google Shape;472;p34">
                <a:extLst>
                  <a:ext uri="{FF2B5EF4-FFF2-40B4-BE49-F238E27FC236}">
                    <a16:creationId xmlns:a16="http://schemas.microsoft.com/office/drawing/2014/main" id="{6CA5C308-CA34-4A92-922E-06646461AB67}"/>
                  </a:ext>
                </a:extLst>
              </p:cNvPr>
              <p:cNvGrpSpPr/>
              <p:nvPr/>
            </p:nvGrpSpPr>
            <p:grpSpPr>
              <a:xfrm>
                <a:off x="4264097" y="1180331"/>
                <a:ext cx="585001" cy="585530"/>
                <a:chOff x="1970048" y="811613"/>
                <a:chExt cx="588000" cy="588000"/>
              </a:xfrm>
            </p:grpSpPr>
            <p:sp>
              <p:nvSpPr>
                <p:cNvPr id="27" name="Google Shape;473;p34">
                  <a:extLst>
                    <a:ext uri="{FF2B5EF4-FFF2-40B4-BE49-F238E27FC236}">
                      <a16:creationId xmlns:a16="http://schemas.microsoft.com/office/drawing/2014/main" id="{65319F82-0178-4398-80C8-6BD3A6D03A2C}"/>
                    </a:ext>
                  </a:extLst>
                </p:cNvPr>
                <p:cNvSpPr/>
                <p:nvPr/>
              </p:nvSpPr>
              <p:spPr>
                <a:xfrm rot="39023">
                  <a:off x="1973329" y="814894"/>
                  <a:ext cx="581437" cy="581437"/>
                </a:xfrm>
                <a:prstGeom prst="pie">
                  <a:avLst>
                    <a:gd name="adj1" fmla="val 6190354"/>
                    <a:gd name="adj2" fmla="val 14996165"/>
                  </a:avLst>
                </a:prstGeom>
                <a:solidFill>
                  <a:srgbClr val="E06666"/>
                </a:solidFill>
                <a:ln>
                  <a:noFill/>
                </a:ln>
                <a:effectLst>
                  <a:outerShdw blurRad="142875" algn="bl" rotWithShape="0">
                    <a:srgbClr val="000000">
                      <a:alpha val="43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73667">
                    <a:buClr>
                      <a:srgbClr val="000000"/>
                    </a:buClr>
                  </a:pPr>
                  <a:endParaRPr sz="20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474;p34">
                  <a:extLst>
                    <a:ext uri="{FF2B5EF4-FFF2-40B4-BE49-F238E27FC236}">
                      <a16:creationId xmlns:a16="http://schemas.microsoft.com/office/drawing/2014/main" id="{2656D777-DD43-49E2-8B61-66CCF2222A81}"/>
                    </a:ext>
                  </a:extLst>
                </p:cNvPr>
                <p:cNvSpPr/>
                <p:nvPr/>
              </p:nvSpPr>
              <p:spPr>
                <a:xfrm rot="10800000">
                  <a:off x="1973295" y="814927"/>
                  <a:ext cx="581400" cy="581400"/>
                </a:xfrm>
                <a:prstGeom prst="pie">
                  <a:avLst>
                    <a:gd name="adj1" fmla="val 4028252"/>
                    <a:gd name="adj2" fmla="val 17183677"/>
                  </a:avLst>
                </a:prstGeom>
                <a:solidFill>
                  <a:srgbClr val="E066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73667">
                    <a:buClr>
                      <a:srgbClr val="000000"/>
                    </a:buClr>
                  </a:pPr>
                  <a:endParaRPr sz="20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" name="Google Shape;475;p34">
                <a:extLst>
                  <a:ext uri="{FF2B5EF4-FFF2-40B4-BE49-F238E27FC236}">
                    <a16:creationId xmlns:a16="http://schemas.microsoft.com/office/drawing/2014/main" id="{578C303C-D519-4E9C-8161-737E3C0EB694}"/>
                  </a:ext>
                </a:extLst>
              </p:cNvPr>
              <p:cNvGrpSpPr/>
              <p:nvPr/>
            </p:nvGrpSpPr>
            <p:grpSpPr>
              <a:xfrm rot="7200165">
                <a:off x="5229930" y="2804716"/>
                <a:ext cx="585011" cy="585536"/>
                <a:chOff x="1977085" y="811649"/>
                <a:chExt cx="588000" cy="588000"/>
              </a:xfrm>
            </p:grpSpPr>
            <p:sp>
              <p:nvSpPr>
                <p:cNvPr id="25" name="Google Shape;476;p34">
                  <a:extLst>
                    <a:ext uri="{FF2B5EF4-FFF2-40B4-BE49-F238E27FC236}">
                      <a16:creationId xmlns:a16="http://schemas.microsoft.com/office/drawing/2014/main" id="{0CFEF725-537D-4564-9194-5FDCA0B574E6}"/>
                    </a:ext>
                  </a:extLst>
                </p:cNvPr>
                <p:cNvSpPr/>
                <p:nvPr/>
              </p:nvSpPr>
              <p:spPr>
                <a:xfrm rot="39023">
                  <a:off x="1980366" y="814930"/>
                  <a:ext cx="581437" cy="581437"/>
                </a:xfrm>
                <a:prstGeom prst="pie">
                  <a:avLst>
                    <a:gd name="adj1" fmla="val 6190354"/>
                    <a:gd name="adj2" fmla="val 14996165"/>
                  </a:avLst>
                </a:prstGeom>
                <a:solidFill>
                  <a:srgbClr val="FFA41C"/>
                </a:solidFill>
                <a:ln>
                  <a:noFill/>
                </a:ln>
                <a:effectLst>
                  <a:outerShdw blurRad="142875" algn="bl" rotWithShape="0">
                    <a:srgbClr val="000000">
                      <a:alpha val="43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73667">
                    <a:buClr>
                      <a:srgbClr val="000000"/>
                    </a:buClr>
                  </a:pPr>
                  <a:endParaRPr sz="20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477;p34">
                  <a:extLst>
                    <a:ext uri="{FF2B5EF4-FFF2-40B4-BE49-F238E27FC236}">
                      <a16:creationId xmlns:a16="http://schemas.microsoft.com/office/drawing/2014/main" id="{2A161F54-72E4-43EB-B226-D44056100A06}"/>
                    </a:ext>
                  </a:extLst>
                </p:cNvPr>
                <p:cNvSpPr/>
                <p:nvPr/>
              </p:nvSpPr>
              <p:spPr>
                <a:xfrm rot="10800000">
                  <a:off x="1980332" y="814963"/>
                  <a:ext cx="581400" cy="581400"/>
                </a:xfrm>
                <a:prstGeom prst="pie">
                  <a:avLst>
                    <a:gd name="adj1" fmla="val 4028252"/>
                    <a:gd name="adj2" fmla="val 17183677"/>
                  </a:avLst>
                </a:prstGeom>
                <a:solidFill>
                  <a:srgbClr val="FFA41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73667">
                    <a:buClr>
                      <a:srgbClr val="000000"/>
                    </a:buClr>
                  </a:pPr>
                  <a:endParaRPr sz="20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2" name="Google Shape;478;p34">
                <a:extLst>
                  <a:ext uri="{FF2B5EF4-FFF2-40B4-BE49-F238E27FC236}">
                    <a16:creationId xmlns:a16="http://schemas.microsoft.com/office/drawing/2014/main" id="{77F8FBB9-B167-4D80-AE71-45508816983B}"/>
                  </a:ext>
                </a:extLst>
              </p:cNvPr>
              <p:cNvSpPr txBox="1"/>
              <p:nvPr/>
            </p:nvSpPr>
            <p:spPr>
              <a:xfrm>
                <a:off x="4334550" y="1255312"/>
                <a:ext cx="509100" cy="267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algn="ctr" defTabSz="1273667">
                  <a:buClr>
                    <a:srgbClr val="000000"/>
                  </a:buClr>
                </a:pPr>
                <a:r>
                  <a:rPr lang="en" b="1" kern="0" dirty="0">
                    <a:solidFill>
                      <a:srgbClr val="FFFFFF"/>
                    </a:solidFill>
                    <a:latin typeface="Fira Sans"/>
                    <a:ea typeface="Fira Sans"/>
                    <a:cs typeface="Fira Sans"/>
                    <a:sym typeface="Fira Sans"/>
                  </a:rPr>
                  <a:t> </a:t>
                </a:r>
                <a:endParaRPr b="1" kern="0" dirty="0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endParaRPr>
              </a:p>
            </p:txBody>
          </p:sp>
          <p:sp>
            <p:nvSpPr>
              <p:cNvPr id="23" name="Google Shape;479;p34">
                <a:extLst>
                  <a:ext uri="{FF2B5EF4-FFF2-40B4-BE49-F238E27FC236}">
                    <a16:creationId xmlns:a16="http://schemas.microsoft.com/office/drawing/2014/main" id="{B46BCAF5-C421-48EB-9A71-AE628A3FA23D}"/>
                  </a:ext>
                </a:extLst>
              </p:cNvPr>
              <p:cNvSpPr txBox="1"/>
              <p:nvPr/>
            </p:nvSpPr>
            <p:spPr>
              <a:xfrm>
                <a:off x="3375648" y="2887440"/>
                <a:ext cx="509100" cy="267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algn="ctr" defTabSz="1273667">
                  <a:buClr>
                    <a:srgbClr val="000000"/>
                  </a:buClr>
                </a:pPr>
                <a:r>
                  <a:rPr lang="en" b="1" kern="0" dirty="0">
                    <a:solidFill>
                      <a:srgbClr val="FFA41C"/>
                    </a:solidFill>
                    <a:latin typeface="Fira Sans"/>
                    <a:ea typeface="Fira Sans"/>
                    <a:cs typeface="Fira Sans"/>
                    <a:sym typeface="Fira Sans"/>
                  </a:rPr>
                  <a:t> </a:t>
                </a:r>
                <a:endParaRPr b="1" kern="0" dirty="0">
                  <a:solidFill>
                    <a:srgbClr val="FFA41C"/>
                  </a:solidFill>
                  <a:latin typeface="Fira Sans"/>
                  <a:ea typeface="Fira Sans"/>
                  <a:cs typeface="Fira Sans"/>
                  <a:sym typeface="Fira Sans"/>
                </a:endParaRPr>
              </a:p>
            </p:txBody>
          </p:sp>
          <p:sp>
            <p:nvSpPr>
              <p:cNvPr id="24" name="Google Shape;480;p34">
                <a:extLst>
                  <a:ext uri="{FF2B5EF4-FFF2-40B4-BE49-F238E27FC236}">
                    <a16:creationId xmlns:a16="http://schemas.microsoft.com/office/drawing/2014/main" id="{1B1C1A02-4BF4-44A2-9FF7-EAFDC460EBF2}"/>
                  </a:ext>
                </a:extLst>
              </p:cNvPr>
              <p:cNvSpPr txBox="1"/>
              <p:nvPr/>
            </p:nvSpPr>
            <p:spPr>
              <a:xfrm>
                <a:off x="5281877" y="2857865"/>
                <a:ext cx="509100" cy="267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algn="ctr" defTabSz="1273667">
                  <a:buClr>
                    <a:srgbClr val="000000"/>
                  </a:buClr>
                </a:pPr>
                <a:r>
                  <a:rPr lang="en" b="1" kern="0" dirty="0">
                    <a:solidFill>
                      <a:srgbClr val="FFFFFF"/>
                    </a:solidFill>
                    <a:latin typeface="Fira Sans"/>
                    <a:ea typeface="Fira Sans"/>
                    <a:cs typeface="Fira Sans"/>
                    <a:sym typeface="Fira Sans"/>
                  </a:rPr>
                  <a:t> </a:t>
                </a:r>
                <a:endParaRPr b="1" kern="0" dirty="0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endParaRPr>
              </a:p>
            </p:txBody>
          </p:sp>
        </p:grpSp>
        <p:pic>
          <p:nvPicPr>
            <p:cNvPr id="12" name="Picture 11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1B7B9C4B-BC7F-453C-9CEA-2405AC779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5492" y="2870518"/>
              <a:ext cx="2138505" cy="2136835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FC64835-A6D2-42FF-BD40-C62492304E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315" y="2165877"/>
            <a:ext cx="4930120" cy="33392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1755D20-24FF-4967-90CC-8E2A38E4D4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631" y="1089944"/>
            <a:ext cx="4416338" cy="33167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73D9F4-7AFE-4DD5-9088-215C50FF2D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999" y="4282059"/>
            <a:ext cx="5098469" cy="288417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447D3B5-D449-4DE1-8FF2-EAC2072090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3162" y="4590757"/>
            <a:ext cx="5156354" cy="18287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6F2795-EDA8-4EC4-B9E1-89CFD4E8556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291"/>
          <a:stretch/>
        </p:blipFill>
        <p:spPr>
          <a:xfrm>
            <a:off x="3382962" y="3481842"/>
            <a:ext cx="3465084" cy="2338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DBE917-E010-4340-A73F-445546B041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0612" y="2968712"/>
            <a:ext cx="3608793" cy="234248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73B79B7-7F28-4899-810F-08BF5425AF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9256" y="990788"/>
            <a:ext cx="4311506" cy="19779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4C2E5C-9246-45C8-A8B6-6AB502C56C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78181" y="-12754"/>
            <a:ext cx="5643518" cy="97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12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57" grpId="0" build="p" animBg="1"/>
      <p:bldP spid="359" grpId="0" build="p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6"/>
          <p:cNvSpPr txBox="1">
            <a:spLocks noGrp="1"/>
          </p:cNvSpPr>
          <p:nvPr>
            <p:ph type="body" idx="1"/>
          </p:nvPr>
        </p:nvSpPr>
        <p:spPr>
          <a:xfrm>
            <a:off x="198587" y="858579"/>
            <a:ext cx="5679568" cy="6166901"/>
          </a:xfrm>
          <a:prstGeom prst="rect">
            <a:avLst/>
          </a:prstGeom>
          <a:gradFill>
            <a:gsLst>
              <a:gs pos="0">
                <a:schemeClr val="accent4">
                  <a:tint val="50000"/>
                  <a:satMod val="300000"/>
                  <a:alpha val="89000"/>
                </a:schemeClr>
              </a:gs>
              <a:gs pos="100000">
                <a:schemeClr val="accent4">
                  <a:tint val="37000"/>
                  <a:satMod val="300000"/>
                </a:schemeClr>
              </a:gs>
              <a:gs pos="100000">
                <a:schemeClr val="accent4">
                  <a:tint val="15000"/>
                  <a:satMod val="350000"/>
                  <a:alpha val="25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127349" tIns="127349" rIns="127349" bIns="127349" anchor="t" anchorCtr="0">
            <a:noAutofit/>
          </a:bodyPr>
          <a:lstStyle/>
          <a:p>
            <a:pPr marL="176898" indent="0">
              <a:buNone/>
            </a:pPr>
            <a:r>
              <a:rPr lang="en-US" dirty="0"/>
              <a:t>-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GDP (69,5%-2020),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hút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72,9%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độn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6898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mại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6898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13-14%GDP( 2020);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thụ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6898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76898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6898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+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móc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176898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6898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369" name="Google Shape;369;p2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defTabSz="1273667">
              <a:buClr>
                <a:srgbClr val="000000"/>
              </a:buClr>
            </a:pPr>
            <a:fld id="{00000000-1234-1234-1234-123412341234}" type="slidenum">
              <a:rPr lang="en" kern="0"/>
              <a:pPr defTabSz="1273667">
                <a:buClr>
                  <a:srgbClr val="000000"/>
                </a:buClr>
              </a:pPr>
              <a:t>24</a:t>
            </a:fld>
            <a:endParaRPr kern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E1B801-4612-456F-8ED9-6846DEB07565}"/>
              </a:ext>
            </a:extLst>
          </p:cNvPr>
          <p:cNvSpPr txBox="1"/>
          <p:nvPr/>
        </p:nvSpPr>
        <p:spPr>
          <a:xfrm>
            <a:off x="3155276" y="318529"/>
            <a:ext cx="6398974" cy="677900"/>
          </a:xfrm>
          <a:prstGeom prst="rect">
            <a:avLst/>
          </a:prstGeom>
          <a:noFill/>
        </p:spPr>
        <p:txBody>
          <a:bodyPr wrap="square" lIns="95527" tIns="47764" rIns="95527" bIns="47764" rtlCol="0">
            <a:spAutoFit/>
          </a:bodyPr>
          <a:lstStyle/>
          <a:p>
            <a:pPr algn="ctr"/>
            <a:r>
              <a:rPr lang="en-US" sz="3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CÁC NGÀNH KINH TẾ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F6FE3F-2FDD-481D-AB69-70493D7D4DFA}"/>
              </a:ext>
            </a:extLst>
          </p:cNvPr>
          <p:cNvSpPr txBox="1"/>
          <p:nvPr/>
        </p:nvSpPr>
        <p:spPr>
          <a:xfrm>
            <a:off x="2318442" y="106104"/>
            <a:ext cx="3793523" cy="613337"/>
          </a:xfrm>
          <a:prstGeom prst="rect">
            <a:avLst/>
          </a:prstGeom>
          <a:noFill/>
        </p:spPr>
        <p:txBody>
          <a:bodyPr wrap="square" lIns="95527" tIns="47764" rIns="95527" bIns="47764" rtlCol="0">
            <a:spAutoFit/>
          </a:bodyPr>
          <a:lstStyle/>
          <a:p>
            <a:r>
              <a:rPr lang="en-US" sz="3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3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3. </a:t>
            </a:r>
            <a:r>
              <a:rPr lang="en-US" sz="33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Dịch</a:t>
            </a:r>
            <a:r>
              <a:rPr lang="en-US" sz="33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vụ</a:t>
            </a:r>
            <a:endParaRPr lang="en-US" sz="33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Google Shape;366;p26">
            <a:extLst>
              <a:ext uri="{FF2B5EF4-FFF2-40B4-BE49-F238E27FC236}">
                <a16:creationId xmlns:a16="http://schemas.microsoft.com/office/drawing/2014/main" id="{0A63EA4E-767E-4EEC-AC66-C86926B46831}"/>
              </a:ext>
            </a:extLst>
          </p:cNvPr>
          <p:cNvSpPr txBox="1">
            <a:spLocks/>
          </p:cNvSpPr>
          <p:nvPr/>
        </p:nvSpPr>
        <p:spPr>
          <a:xfrm>
            <a:off x="6111965" y="858579"/>
            <a:ext cx="6398974" cy="6166902"/>
          </a:xfrm>
          <a:prstGeom prst="rect">
            <a:avLst/>
          </a:prstGeom>
          <a:gradFill>
            <a:gsLst>
              <a:gs pos="8000">
                <a:srgbClr val="AAE9F9">
                  <a:alpha val="74000"/>
                </a:srgbClr>
              </a:gs>
              <a:gs pos="100000">
                <a:srgbClr val="B6ECF9"/>
              </a:gs>
            </a:gsLst>
          </a:gra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spcFirstLastPara="1" wrap="square" lIns="127349" tIns="127349" rIns="127349" bIns="12734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4025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B1E1F5"/>
              </a:buClr>
              <a:buSzPts val="1600"/>
              <a:buFont typeface="Fira Sans Light"/>
              <a:buChar char="▫"/>
              <a:defRPr sz="2133" b="0" i="0" u="none" strike="noStrike" cap="none">
                <a:solidFill>
                  <a:srgbClr val="FFFFFF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E1F5"/>
              </a:buClr>
              <a:buSzPts val="1600"/>
              <a:buFont typeface="Fira Sans Light"/>
              <a:buChar char="▪"/>
              <a:defRPr sz="2133" b="0" i="0" u="none" strike="noStrike" cap="none">
                <a:solidFill>
                  <a:srgbClr val="FFFFFF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E1F5"/>
              </a:buClr>
              <a:buSzPts val="1600"/>
              <a:buFont typeface="Fira Sans Light"/>
              <a:buChar char="▪"/>
              <a:defRPr sz="2133" b="0" i="0" u="none" strike="noStrike" cap="none">
                <a:solidFill>
                  <a:srgbClr val="FFFFFF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Fira Sans Light"/>
              <a:buChar char="▪"/>
              <a:defRPr sz="2133" b="0" i="0" u="none" strike="noStrike" cap="none">
                <a:solidFill>
                  <a:srgbClr val="FFFFFF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Fira Sans Light"/>
              <a:buChar char="▪"/>
              <a:defRPr sz="2133" b="0" i="0" u="none" strike="noStrike" cap="none">
                <a:solidFill>
                  <a:srgbClr val="FFFFFF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Fira Sans Light"/>
              <a:buChar char="▪"/>
              <a:defRPr sz="2133" b="0" i="0" u="none" strike="noStrike" cap="none">
                <a:solidFill>
                  <a:srgbClr val="FFFFFF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Fira Sans Light"/>
              <a:buChar char="▪"/>
              <a:defRPr sz="2133" b="0" i="0" u="none" strike="noStrike" cap="none">
                <a:solidFill>
                  <a:srgbClr val="FFFFFF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Fira Sans Light"/>
              <a:buChar char="▪"/>
              <a:defRPr sz="2133" b="0" i="0" u="none" strike="noStrike" cap="none">
                <a:solidFill>
                  <a:srgbClr val="FFFFFF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Fira Sans Light"/>
              <a:buChar char="▪"/>
              <a:defRPr sz="2133" b="0" i="0" u="none" strike="noStrike" cap="none">
                <a:solidFill>
                  <a:srgbClr val="FFFFFF"/>
                </a:solidFill>
                <a:latin typeface="Fira Sans Light"/>
                <a:ea typeface="Fira Sans Light"/>
                <a:cs typeface="Fira Sans Light"/>
                <a:sym typeface="Fira Sans Light"/>
              </a:defRPr>
            </a:lvl9pPr>
          </a:lstStyle>
          <a:p>
            <a:pPr marL="169329" indent="0">
              <a:buNone/>
            </a:pP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Giao </a:t>
            </a: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tải</a:t>
            </a:r>
            <a:endParaRPr lang="en-US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9329" indent="0">
              <a:buNone/>
            </a:pP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GTVT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69329" indent="0">
              <a:buNone/>
            </a:pP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69329" indent="0">
              <a:buNone/>
            </a:pP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90%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tải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69329" indent="0">
              <a:buNone/>
            </a:pP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69329" indent="0">
              <a:buNone/>
            </a:pP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ngân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endParaRPr lang="en-US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9329" indent="0">
              <a:buNone/>
            </a:pP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trung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69329" indent="0">
              <a:buNone/>
            </a:pP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d.Du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endParaRPr lang="en-US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9329" indent="0">
              <a:buNone/>
            </a:pP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7% GDP (2019).</a:t>
            </a:r>
          </a:p>
          <a:p>
            <a:pPr marL="169329" indent="0">
              <a:buNone/>
            </a:pP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5246" y="84996"/>
            <a:ext cx="2416428" cy="773583"/>
            <a:chOff x="5507432" y="3371212"/>
            <a:chExt cx="3674668" cy="1891126"/>
          </a:xfrm>
        </p:grpSpPr>
        <p:grpSp>
          <p:nvGrpSpPr>
            <p:cNvPr id="9" name="组合 1483"/>
            <p:cNvGrpSpPr/>
            <p:nvPr/>
          </p:nvGrpSpPr>
          <p:grpSpPr>
            <a:xfrm>
              <a:off x="5507432" y="3371212"/>
              <a:ext cx="3674668" cy="1857615"/>
              <a:chOff x="28079" y="1041053"/>
              <a:chExt cx="7035801" cy="4572000"/>
            </a:xfrm>
          </p:grpSpPr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28079" y="1041053"/>
                <a:ext cx="7035801" cy="4572000"/>
              </a:xfrm>
              <a:custGeom>
                <a:avLst/>
                <a:gdLst>
                  <a:gd name="T0" fmla="*/ 929 w 1660"/>
                  <a:gd name="T1" fmla="*/ 1077 h 1077"/>
                  <a:gd name="T2" fmla="*/ 867 w 1660"/>
                  <a:gd name="T3" fmla="*/ 1073 h 1077"/>
                  <a:gd name="T4" fmla="*/ 763 w 1660"/>
                  <a:gd name="T5" fmla="*/ 1036 h 1077"/>
                  <a:gd name="T6" fmla="*/ 674 w 1660"/>
                  <a:gd name="T7" fmla="*/ 987 h 1077"/>
                  <a:gd name="T8" fmla="*/ 601 w 1660"/>
                  <a:gd name="T9" fmla="*/ 1022 h 1077"/>
                  <a:gd name="T10" fmla="*/ 526 w 1660"/>
                  <a:gd name="T11" fmla="*/ 1033 h 1077"/>
                  <a:gd name="T12" fmla="*/ 522 w 1660"/>
                  <a:gd name="T13" fmla="*/ 1033 h 1077"/>
                  <a:gd name="T14" fmla="*/ 328 w 1660"/>
                  <a:gd name="T15" fmla="*/ 957 h 1077"/>
                  <a:gd name="T16" fmla="*/ 245 w 1660"/>
                  <a:gd name="T17" fmla="*/ 821 h 1077"/>
                  <a:gd name="T18" fmla="*/ 245 w 1660"/>
                  <a:gd name="T19" fmla="*/ 816 h 1077"/>
                  <a:gd name="T20" fmla="*/ 228 w 1660"/>
                  <a:gd name="T21" fmla="*/ 816 h 1077"/>
                  <a:gd name="T22" fmla="*/ 16 w 1660"/>
                  <a:gd name="T23" fmla="*/ 673 h 1077"/>
                  <a:gd name="T24" fmla="*/ 31 w 1660"/>
                  <a:gd name="T25" fmla="*/ 526 h 1077"/>
                  <a:gd name="T26" fmla="*/ 112 w 1660"/>
                  <a:gd name="T27" fmla="*/ 440 h 1077"/>
                  <a:gd name="T28" fmla="*/ 100 w 1660"/>
                  <a:gd name="T29" fmla="*/ 272 h 1077"/>
                  <a:gd name="T30" fmla="*/ 219 w 1660"/>
                  <a:gd name="T31" fmla="*/ 167 h 1077"/>
                  <a:gd name="T32" fmla="*/ 271 w 1660"/>
                  <a:gd name="T33" fmla="*/ 162 h 1077"/>
                  <a:gd name="T34" fmla="*/ 336 w 1660"/>
                  <a:gd name="T35" fmla="*/ 169 h 1077"/>
                  <a:gd name="T36" fmla="*/ 360 w 1660"/>
                  <a:gd name="T37" fmla="*/ 109 h 1077"/>
                  <a:gd name="T38" fmla="*/ 603 w 1660"/>
                  <a:gd name="T39" fmla="*/ 0 h 1077"/>
                  <a:gd name="T40" fmla="*/ 613 w 1660"/>
                  <a:gd name="T41" fmla="*/ 0 h 1077"/>
                  <a:gd name="T42" fmla="*/ 831 w 1660"/>
                  <a:gd name="T43" fmla="*/ 112 h 1077"/>
                  <a:gd name="T44" fmla="*/ 863 w 1660"/>
                  <a:gd name="T45" fmla="*/ 196 h 1077"/>
                  <a:gd name="T46" fmla="*/ 878 w 1660"/>
                  <a:gd name="T47" fmla="*/ 195 h 1077"/>
                  <a:gd name="T48" fmla="*/ 933 w 1660"/>
                  <a:gd name="T49" fmla="*/ 208 h 1077"/>
                  <a:gd name="T50" fmla="*/ 973 w 1660"/>
                  <a:gd name="T51" fmla="*/ 136 h 1077"/>
                  <a:gd name="T52" fmla="*/ 1251 w 1660"/>
                  <a:gd name="T53" fmla="*/ 33 h 1077"/>
                  <a:gd name="T54" fmla="*/ 1287 w 1660"/>
                  <a:gd name="T55" fmla="*/ 35 h 1077"/>
                  <a:gd name="T56" fmla="*/ 1455 w 1660"/>
                  <a:gd name="T57" fmla="*/ 129 h 1077"/>
                  <a:gd name="T58" fmla="*/ 1513 w 1660"/>
                  <a:gd name="T59" fmla="*/ 253 h 1077"/>
                  <a:gd name="T60" fmla="*/ 1619 w 1660"/>
                  <a:gd name="T61" fmla="*/ 370 h 1077"/>
                  <a:gd name="T62" fmla="*/ 1606 w 1660"/>
                  <a:gd name="T63" fmla="*/ 443 h 1077"/>
                  <a:gd name="T64" fmla="*/ 1618 w 1660"/>
                  <a:gd name="T65" fmla="*/ 456 h 1077"/>
                  <a:gd name="T66" fmla="*/ 1648 w 1660"/>
                  <a:gd name="T67" fmla="*/ 660 h 1077"/>
                  <a:gd name="T68" fmla="*/ 1408 w 1660"/>
                  <a:gd name="T69" fmla="*/ 814 h 1077"/>
                  <a:gd name="T70" fmla="*/ 1320 w 1660"/>
                  <a:gd name="T71" fmla="*/ 807 h 1077"/>
                  <a:gd name="T72" fmla="*/ 1122 w 1660"/>
                  <a:gd name="T73" fmla="*/ 1038 h 1077"/>
                  <a:gd name="T74" fmla="*/ 929 w 1660"/>
                  <a:gd name="T75" fmla="*/ 1077 h 10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60" h="1077">
                    <a:moveTo>
                      <a:pt x="929" y="1077"/>
                    </a:moveTo>
                    <a:cubicBezTo>
                      <a:pt x="908" y="1077"/>
                      <a:pt x="887" y="1075"/>
                      <a:pt x="867" y="1073"/>
                    </a:cubicBezTo>
                    <a:cubicBezTo>
                      <a:pt x="853" y="1071"/>
                      <a:pt x="804" y="1053"/>
                      <a:pt x="763" y="1036"/>
                    </a:cubicBezTo>
                    <a:cubicBezTo>
                      <a:pt x="717" y="1016"/>
                      <a:pt x="690" y="1000"/>
                      <a:pt x="674" y="987"/>
                    </a:cubicBezTo>
                    <a:cubicBezTo>
                      <a:pt x="653" y="1003"/>
                      <a:pt x="629" y="1014"/>
                      <a:pt x="601" y="1022"/>
                    </a:cubicBezTo>
                    <a:cubicBezTo>
                      <a:pt x="578" y="1029"/>
                      <a:pt x="553" y="1032"/>
                      <a:pt x="526" y="1033"/>
                    </a:cubicBezTo>
                    <a:cubicBezTo>
                      <a:pt x="525" y="1033"/>
                      <a:pt x="523" y="1033"/>
                      <a:pt x="522" y="1033"/>
                    </a:cubicBezTo>
                    <a:cubicBezTo>
                      <a:pt x="457" y="1033"/>
                      <a:pt x="385" y="1004"/>
                      <a:pt x="328" y="957"/>
                    </a:cubicBezTo>
                    <a:cubicBezTo>
                      <a:pt x="299" y="933"/>
                      <a:pt x="250" y="877"/>
                      <a:pt x="245" y="821"/>
                    </a:cubicBezTo>
                    <a:cubicBezTo>
                      <a:pt x="245" y="819"/>
                      <a:pt x="245" y="817"/>
                      <a:pt x="245" y="816"/>
                    </a:cubicBezTo>
                    <a:cubicBezTo>
                      <a:pt x="239" y="816"/>
                      <a:pt x="234" y="816"/>
                      <a:pt x="228" y="816"/>
                    </a:cubicBezTo>
                    <a:cubicBezTo>
                      <a:pt x="127" y="816"/>
                      <a:pt x="46" y="761"/>
                      <a:pt x="16" y="673"/>
                    </a:cubicBezTo>
                    <a:cubicBezTo>
                      <a:pt x="0" y="628"/>
                      <a:pt x="5" y="574"/>
                      <a:pt x="31" y="526"/>
                    </a:cubicBezTo>
                    <a:cubicBezTo>
                      <a:pt x="50" y="488"/>
                      <a:pt x="79" y="458"/>
                      <a:pt x="112" y="440"/>
                    </a:cubicBezTo>
                    <a:cubicBezTo>
                      <a:pt x="86" y="384"/>
                      <a:pt x="81" y="323"/>
                      <a:pt x="100" y="272"/>
                    </a:cubicBezTo>
                    <a:cubicBezTo>
                      <a:pt x="120" y="221"/>
                      <a:pt x="162" y="184"/>
                      <a:pt x="219" y="167"/>
                    </a:cubicBezTo>
                    <a:cubicBezTo>
                      <a:pt x="236" y="162"/>
                      <a:pt x="259" y="162"/>
                      <a:pt x="271" y="162"/>
                    </a:cubicBezTo>
                    <a:cubicBezTo>
                      <a:pt x="286" y="162"/>
                      <a:pt x="311" y="163"/>
                      <a:pt x="336" y="169"/>
                    </a:cubicBezTo>
                    <a:cubicBezTo>
                      <a:pt x="339" y="148"/>
                      <a:pt x="347" y="128"/>
                      <a:pt x="360" y="109"/>
                    </a:cubicBezTo>
                    <a:cubicBezTo>
                      <a:pt x="409" y="38"/>
                      <a:pt x="522" y="0"/>
                      <a:pt x="603" y="0"/>
                    </a:cubicBezTo>
                    <a:cubicBezTo>
                      <a:pt x="607" y="0"/>
                      <a:pt x="610" y="0"/>
                      <a:pt x="613" y="0"/>
                    </a:cubicBezTo>
                    <a:cubicBezTo>
                      <a:pt x="681" y="3"/>
                      <a:pt x="779" y="39"/>
                      <a:pt x="831" y="112"/>
                    </a:cubicBezTo>
                    <a:cubicBezTo>
                      <a:pt x="850" y="139"/>
                      <a:pt x="861" y="167"/>
                      <a:pt x="863" y="196"/>
                    </a:cubicBezTo>
                    <a:cubicBezTo>
                      <a:pt x="868" y="196"/>
                      <a:pt x="873" y="195"/>
                      <a:pt x="878" y="195"/>
                    </a:cubicBezTo>
                    <a:cubicBezTo>
                      <a:pt x="897" y="195"/>
                      <a:pt x="916" y="200"/>
                      <a:pt x="933" y="208"/>
                    </a:cubicBezTo>
                    <a:cubicBezTo>
                      <a:pt x="940" y="182"/>
                      <a:pt x="954" y="158"/>
                      <a:pt x="973" y="136"/>
                    </a:cubicBezTo>
                    <a:cubicBezTo>
                      <a:pt x="1040" y="60"/>
                      <a:pt x="1165" y="33"/>
                      <a:pt x="1251" y="33"/>
                    </a:cubicBezTo>
                    <a:cubicBezTo>
                      <a:pt x="1263" y="33"/>
                      <a:pt x="1275" y="34"/>
                      <a:pt x="1287" y="35"/>
                    </a:cubicBezTo>
                    <a:cubicBezTo>
                      <a:pt x="1360" y="42"/>
                      <a:pt x="1409" y="69"/>
                      <a:pt x="1455" y="129"/>
                    </a:cubicBezTo>
                    <a:cubicBezTo>
                      <a:pt x="1488" y="171"/>
                      <a:pt x="1508" y="212"/>
                      <a:pt x="1513" y="253"/>
                    </a:cubicBezTo>
                    <a:cubicBezTo>
                      <a:pt x="1571" y="260"/>
                      <a:pt x="1612" y="316"/>
                      <a:pt x="1619" y="370"/>
                    </a:cubicBezTo>
                    <a:cubicBezTo>
                      <a:pt x="1623" y="397"/>
                      <a:pt x="1618" y="423"/>
                      <a:pt x="1606" y="443"/>
                    </a:cubicBezTo>
                    <a:cubicBezTo>
                      <a:pt x="1610" y="447"/>
                      <a:pt x="1614" y="451"/>
                      <a:pt x="1618" y="456"/>
                    </a:cubicBezTo>
                    <a:cubicBezTo>
                      <a:pt x="1660" y="512"/>
                      <a:pt x="1658" y="624"/>
                      <a:pt x="1648" y="660"/>
                    </a:cubicBezTo>
                    <a:cubicBezTo>
                      <a:pt x="1628" y="731"/>
                      <a:pt x="1570" y="814"/>
                      <a:pt x="1408" y="814"/>
                    </a:cubicBezTo>
                    <a:cubicBezTo>
                      <a:pt x="1381" y="814"/>
                      <a:pt x="1351" y="812"/>
                      <a:pt x="1320" y="807"/>
                    </a:cubicBezTo>
                    <a:cubicBezTo>
                      <a:pt x="1288" y="919"/>
                      <a:pt x="1222" y="997"/>
                      <a:pt x="1122" y="1038"/>
                    </a:cubicBezTo>
                    <a:cubicBezTo>
                      <a:pt x="1062" y="1063"/>
                      <a:pt x="996" y="1077"/>
                      <a:pt x="929" y="1077"/>
                    </a:cubicBezTo>
                    <a:close/>
                  </a:path>
                </a:pathLst>
              </a:custGeom>
              <a:solidFill>
                <a:srgbClr val="FF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6699" tIns="43349" rIns="86699" bIns="4334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1pPr>
                <a:lvl2pPr marL="608330" indent="-151130"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2pPr>
                <a:lvl3pPr marL="1217930" indent="-303530"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3pPr>
                <a:lvl4pPr marL="1827530" indent="-455930"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4pPr>
                <a:lvl5pPr marL="2437130" indent="-608330"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9pPr>
              </a:lstStyle>
              <a:p>
                <a:pPr defTabSz="874312">
                  <a:defRPr/>
                </a:pPr>
                <a:endParaRPr lang="zh-CN" altLang="en-US" sz="1700">
                  <a:solidFill>
                    <a:prstClr val="black"/>
                  </a:solidFill>
                  <a:ea typeface="宋体" panose="02010600030101010101" pitchFamily="2" charset="-122"/>
                </a:endParaRPr>
              </a:p>
            </p:txBody>
          </p:sp>
          <p:sp>
            <p:nvSpPr>
              <p:cNvPr id="14" name="Freeform 13"/>
              <p:cNvSpPr>
                <a:spLocks noEditPoints="1"/>
              </p:cNvSpPr>
              <p:nvPr/>
            </p:nvSpPr>
            <p:spPr bwMode="auto">
              <a:xfrm>
                <a:off x="185240" y="1168054"/>
                <a:ext cx="6726237" cy="4317998"/>
              </a:xfrm>
              <a:custGeom>
                <a:avLst/>
                <a:gdLst>
                  <a:gd name="T0" fmla="*/ 607 w 1587"/>
                  <a:gd name="T1" fmla="*/ 941 h 1017"/>
                  <a:gd name="T2" fmla="*/ 647 w 1587"/>
                  <a:gd name="T3" fmla="*/ 905 h 1017"/>
                  <a:gd name="T4" fmla="*/ 685 w 1587"/>
                  <a:gd name="T5" fmla="*/ 947 h 1017"/>
                  <a:gd name="T6" fmla="*/ 765 w 1587"/>
                  <a:gd name="T7" fmla="*/ 989 h 1017"/>
                  <a:gd name="T8" fmla="*/ 834 w 1587"/>
                  <a:gd name="T9" fmla="*/ 1010 h 1017"/>
                  <a:gd name="T10" fmla="*/ 941 w 1587"/>
                  <a:gd name="T11" fmla="*/ 1009 h 1017"/>
                  <a:gd name="T12" fmla="*/ 1003 w 1587"/>
                  <a:gd name="T13" fmla="*/ 1001 h 1017"/>
                  <a:gd name="T14" fmla="*/ 1070 w 1587"/>
                  <a:gd name="T15" fmla="*/ 980 h 1017"/>
                  <a:gd name="T16" fmla="*/ 1136 w 1587"/>
                  <a:gd name="T17" fmla="*/ 940 h 1017"/>
                  <a:gd name="T18" fmla="*/ 1202 w 1587"/>
                  <a:gd name="T19" fmla="*/ 880 h 1017"/>
                  <a:gd name="T20" fmla="*/ 1236 w 1587"/>
                  <a:gd name="T21" fmla="*/ 815 h 1017"/>
                  <a:gd name="T22" fmla="*/ 1288 w 1587"/>
                  <a:gd name="T23" fmla="*/ 742 h 1017"/>
                  <a:gd name="T24" fmla="*/ 1349 w 1587"/>
                  <a:gd name="T25" fmla="*/ 751 h 1017"/>
                  <a:gd name="T26" fmla="*/ 1421 w 1587"/>
                  <a:gd name="T27" fmla="*/ 746 h 1017"/>
                  <a:gd name="T28" fmla="*/ 1492 w 1587"/>
                  <a:gd name="T29" fmla="*/ 725 h 1017"/>
                  <a:gd name="T30" fmla="*/ 1562 w 1587"/>
                  <a:gd name="T31" fmla="*/ 670 h 1017"/>
                  <a:gd name="T32" fmla="*/ 1582 w 1587"/>
                  <a:gd name="T33" fmla="*/ 583 h 1017"/>
                  <a:gd name="T34" fmla="*/ 1581 w 1587"/>
                  <a:gd name="T35" fmla="*/ 521 h 1017"/>
                  <a:gd name="T36" fmla="*/ 1561 w 1587"/>
                  <a:gd name="T37" fmla="*/ 451 h 1017"/>
                  <a:gd name="T38" fmla="*/ 1496 w 1587"/>
                  <a:gd name="T39" fmla="*/ 427 h 1017"/>
                  <a:gd name="T40" fmla="*/ 1548 w 1587"/>
                  <a:gd name="T41" fmla="*/ 358 h 1017"/>
                  <a:gd name="T42" fmla="*/ 1537 w 1587"/>
                  <a:gd name="T43" fmla="*/ 299 h 1017"/>
                  <a:gd name="T44" fmla="*/ 1477 w 1587"/>
                  <a:gd name="T45" fmla="*/ 259 h 1017"/>
                  <a:gd name="T46" fmla="*/ 1448 w 1587"/>
                  <a:gd name="T47" fmla="*/ 244 h 1017"/>
                  <a:gd name="T48" fmla="*/ 1428 w 1587"/>
                  <a:gd name="T49" fmla="*/ 175 h 1017"/>
                  <a:gd name="T50" fmla="*/ 1384 w 1587"/>
                  <a:gd name="T51" fmla="*/ 108 h 1017"/>
                  <a:gd name="T52" fmla="*/ 1331 w 1587"/>
                  <a:gd name="T53" fmla="*/ 59 h 1017"/>
                  <a:gd name="T54" fmla="*/ 1243 w 1587"/>
                  <a:gd name="T55" fmla="*/ 39 h 1017"/>
                  <a:gd name="T56" fmla="*/ 1169 w 1587"/>
                  <a:gd name="T57" fmla="*/ 41 h 1017"/>
                  <a:gd name="T58" fmla="*/ 1080 w 1587"/>
                  <a:gd name="T59" fmla="*/ 54 h 1017"/>
                  <a:gd name="T60" fmla="*/ 1014 w 1587"/>
                  <a:gd name="T61" fmla="*/ 85 h 1017"/>
                  <a:gd name="T62" fmla="*/ 940 w 1587"/>
                  <a:gd name="T63" fmla="*/ 160 h 1017"/>
                  <a:gd name="T64" fmla="*/ 922 w 1587"/>
                  <a:gd name="T65" fmla="*/ 219 h 1017"/>
                  <a:gd name="T66" fmla="*/ 906 w 1587"/>
                  <a:gd name="T67" fmla="*/ 219 h 1017"/>
                  <a:gd name="T68" fmla="*/ 837 w 1587"/>
                  <a:gd name="T69" fmla="*/ 198 h 1017"/>
                  <a:gd name="T70" fmla="*/ 791 w 1587"/>
                  <a:gd name="T71" fmla="*/ 166 h 1017"/>
                  <a:gd name="T72" fmla="*/ 783 w 1587"/>
                  <a:gd name="T73" fmla="*/ 122 h 1017"/>
                  <a:gd name="T74" fmla="*/ 720 w 1587"/>
                  <a:gd name="T75" fmla="*/ 58 h 1017"/>
                  <a:gd name="T76" fmla="*/ 655 w 1587"/>
                  <a:gd name="T77" fmla="*/ 23 h 1017"/>
                  <a:gd name="T78" fmla="*/ 583 w 1587"/>
                  <a:gd name="T79" fmla="*/ 1 h 1017"/>
                  <a:gd name="T80" fmla="*/ 480 w 1587"/>
                  <a:gd name="T81" fmla="*/ 19 h 1017"/>
                  <a:gd name="T82" fmla="*/ 421 w 1587"/>
                  <a:gd name="T83" fmla="*/ 39 h 1017"/>
                  <a:gd name="T84" fmla="*/ 361 w 1587"/>
                  <a:gd name="T85" fmla="*/ 80 h 1017"/>
                  <a:gd name="T86" fmla="*/ 332 w 1587"/>
                  <a:gd name="T87" fmla="*/ 162 h 1017"/>
                  <a:gd name="T88" fmla="*/ 334 w 1587"/>
                  <a:gd name="T89" fmla="*/ 194 h 1017"/>
                  <a:gd name="T90" fmla="*/ 269 w 1587"/>
                  <a:gd name="T91" fmla="*/ 164 h 1017"/>
                  <a:gd name="T92" fmla="*/ 195 w 1587"/>
                  <a:gd name="T93" fmla="*/ 170 h 1017"/>
                  <a:gd name="T94" fmla="*/ 116 w 1587"/>
                  <a:gd name="T95" fmla="*/ 211 h 1017"/>
                  <a:gd name="T96" fmla="*/ 87 w 1587"/>
                  <a:gd name="T97" fmla="*/ 278 h 1017"/>
                  <a:gd name="T98" fmla="*/ 101 w 1587"/>
                  <a:gd name="T99" fmla="*/ 382 h 1017"/>
                  <a:gd name="T100" fmla="*/ 118 w 1587"/>
                  <a:gd name="T101" fmla="*/ 421 h 1017"/>
                  <a:gd name="T102" fmla="*/ 57 w 1587"/>
                  <a:gd name="T103" fmla="*/ 460 h 1017"/>
                  <a:gd name="T104" fmla="*/ 18 w 1587"/>
                  <a:gd name="T105" fmla="*/ 521 h 1017"/>
                  <a:gd name="T106" fmla="*/ 2 w 1587"/>
                  <a:gd name="T107" fmla="*/ 599 h 1017"/>
                  <a:gd name="T108" fmla="*/ 23 w 1587"/>
                  <a:gd name="T109" fmla="*/ 668 h 1017"/>
                  <a:gd name="T110" fmla="*/ 91 w 1587"/>
                  <a:gd name="T111" fmla="*/ 726 h 1017"/>
                  <a:gd name="T112" fmla="*/ 161 w 1587"/>
                  <a:gd name="T113" fmla="*/ 749 h 1017"/>
                  <a:gd name="T114" fmla="*/ 250 w 1587"/>
                  <a:gd name="T115" fmla="*/ 749 h 1017"/>
                  <a:gd name="T116" fmla="*/ 253 w 1587"/>
                  <a:gd name="T117" fmla="*/ 824 h 1017"/>
                  <a:gd name="T118" fmla="*/ 286 w 1587"/>
                  <a:gd name="T119" fmla="*/ 876 h 1017"/>
                  <a:gd name="T120" fmla="*/ 340 w 1587"/>
                  <a:gd name="T121" fmla="*/ 925 h 1017"/>
                  <a:gd name="T122" fmla="*/ 423 w 1587"/>
                  <a:gd name="T123" fmla="*/ 959 h 1017"/>
                  <a:gd name="T124" fmla="*/ 485 w 1587"/>
                  <a:gd name="T125" fmla="*/ 973 h 10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587" h="1017">
                    <a:moveTo>
                      <a:pt x="555" y="958"/>
                    </a:moveTo>
                    <a:cubicBezTo>
                      <a:pt x="550" y="960"/>
                      <a:pt x="545" y="961"/>
                      <a:pt x="540" y="962"/>
                    </a:cubicBezTo>
                    <a:cubicBezTo>
                      <a:pt x="539" y="962"/>
                      <a:pt x="538" y="963"/>
                      <a:pt x="539" y="965"/>
                    </a:cubicBezTo>
                    <a:cubicBezTo>
                      <a:pt x="539" y="966"/>
                      <a:pt x="540" y="967"/>
                      <a:pt x="542" y="967"/>
                    </a:cubicBezTo>
                    <a:cubicBezTo>
                      <a:pt x="546" y="966"/>
                      <a:pt x="551" y="965"/>
                      <a:pt x="556" y="963"/>
                    </a:cubicBezTo>
                    <a:cubicBezTo>
                      <a:pt x="558" y="963"/>
                      <a:pt x="558" y="961"/>
                      <a:pt x="558" y="960"/>
                    </a:cubicBezTo>
                    <a:cubicBezTo>
                      <a:pt x="558" y="959"/>
                      <a:pt x="556" y="958"/>
                      <a:pt x="555" y="958"/>
                    </a:cubicBezTo>
                    <a:close/>
                    <a:moveTo>
                      <a:pt x="578" y="950"/>
                    </a:moveTo>
                    <a:cubicBezTo>
                      <a:pt x="573" y="952"/>
                      <a:pt x="569" y="954"/>
                      <a:pt x="564" y="956"/>
                    </a:cubicBezTo>
                    <a:cubicBezTo>
                      <a:pt x="563" y="956"/>
                      <a:pt x="562" y="957"/>
                      <a:pt x="563" y="959"/>
                    </a:cubicBezTo>
                    <a:cubicBezTo>
                      <a:pt x="563" y="960"/>
                      <a:pt x="564" y="961"/>
                      <a:pt x="566" y="960"/>
                    </a:cubicBezTo>
                    <a:cubicBezTo>
                      <a:pt x="571" y="959"/>
                      <a:pt x="575" y="957"/>
                      <a:pt x="580" y="955"/>
                    </a:cubicBezTo>
                    <a:cubicBezTo>
                      <a:pt x="581" y="955"/>
                      <a:pt x="582" y="953"/>
                      <a:pt x="581" y="952"/>
                    </a:cubicBezTo>
                    <a:cubicBezTo>
                      <a:pt x="581" y="950"/>
                      <a:pt x="579" y="950"/>
                      <a:pt x="578" y="950"/>
                    </a:cubicBezTo>
                    <a:close/>
                    <a:moveTo>
                      <a:pt x="604" y="937"/>
                    </a:moveTo>
                    <a:cubicBezTo>
                      <a:pt x="600" y="940"/>
                      <a:pt x="596" y="942"/>
                      <a:pt x="591" y="944"/>
                    </a:cubicBezTo>
                    <a:cubicBezTo>
                      <a:pt x="590" y="945"/>
                      <a:pt x="590" y="946"/>
                      <a:pt x="590" y="948"/>
                    </a:cubicBezTo>
                    <a:cubicBezTo>
                      <a:pt x="591" y="949"/>
                      <a:pt x="593" y="949"/>
                      <a:pt x="594" y="949"/>
                    </a:cubicBezTo>
                    <a:cubicBezTo>
                      <a:pt x="598" y="946"/>
                      <a:pt x="603" y="944"/>
                      <a:pt x="607" y="941"/>
                    </a:cubicBezTo>
                    <a:cubicBezTo>
                      <a:pt x="608" y="940"/>
                      <a:pt x="608" y="939"/>
                      <a:pt x="608" y="938"/>
                    </a:cubicBezTo>
                    <a:cubicBezTo>
                      <a:pt x="607" y="937"/>
                      <a:pt x="605" y="936"/>
                      <a:pt x="604" y="937"/>
                    </a:cubicBezTo>
                    <a:close/>
                    <a:moveTo>
                      <a:pt x="628" y="919"/>
                    </a:moveTo>
                    <a:cubicBezTo>
                      <a:pt x="624" y="922"/>
                      <a:pt x="620" y="925"/>
                      <a:pt x="616" y="928"/>
                    </a:cubicBezTo>
                    <a:cubicBezTo>
                      <a:pt x="615" y="929"/>
                      <a:pt x="615" y="931"/>
                      <a:pt x="616" y="932"/>
                    </a:cubicBezTo>
                    <a:cubicBezTo>
                      <a:pt x="617" y="933"/>
                      <a:pt x="618" y="933"/>
                      <a:pt x="619" y="932"/>
                    </a:cubicBezTo>
                    <a:cubicBezTo>
                      <a:pt x="623" y="929"/>
                      <a:pt x="627" y="926"/>
                      <a:pt x="631" y="922"/>
                    </a:cubicBezTo>
                    <a:cubicBezTo>
                      <a:pt x="632" y="921"/>
                      <a:pt x="632" y="920"/>
                      <a:pt x="631" y="919"/>
                    </a:cubicBezTo>
                    <a:cubicBezTo>
                      <a:pt x="630" y="918"/>
                      <a:pt x="629" y="918"/>
                      <a:pt x="628" y="919"/>
                    </a:cubicBezTo>
                    <a:close/>
                    <a:moveTo>
                      <a:pt x="645" y="909"/>
                    </a:moveTo>
                    <a:cubicBezTo>
                      <a:pt x="645" y="908"/>
                      <a:pt x="646" y="906"/>
                      <a:pt x="647" y="905"/>
                    </a:cubicBezTo>
                    <a:cubicBezTo>
                      <a:pt x="647" y="904"/>
                      <a:pt x="647" y="903"/>
                      <a:pt x="647" y="903"/>
                    </a:cubicBezTo>
                    <a:cubicBezTo>
                      <a:pt x="647" y="902"/>
                      <a:pt x="647" y="901"/>
                      <a:pt x="646" y="901"/>
                    </a:cubicBezTo>
                    <a:cubicBezTo>
                      <a:pt x="646" y="901"/>
                      <a:pt x="645" y="900"/>
                      <a:pt x="644" y="901"/>
                    </a:cubicBezTo>
                    <a:cubicBezTo>
                      <a:pt x="644" y="901"/>
                      <a:pt x="643" y="901"/>
                      <a:pt x="643" y="902"/>
                    </a:cubicBezTo>
                    <a:cubicBezTo>
                      <a:pt x="641" y="904"/>
                      <a:pt x="639" y="906"/>
                      <a:pt x="638" y="908"/>
                    </a:cubicBezTo>
                    <a:cubicBezTo>
                      <a:pt x="637" y="909"/>
                      <a:pt x="637" y="911"/>
                      <a:pt x="638" y="912"/>
                    </a:cubicBezTo>
                    <a:cubicBezTo>
                      <a:pt x="639" y="913"/>
                      <a:pt x="641" y="912"/>
                      <a:pt x="641" y="911"/>
                    </a:cubicBezTo>
                    <a:cubicBezTo>
                      <a:pt x="643" y="909"/>
                      <a:pt x="645" y="907"/>
                      <a:pt x="647" y="905"/>
                    </a:cubicBezTo>
                    <a:cubicBezTo>
                      <a:pt x="648" y="903"/>
                      <a:pt x="647" y="902"/>
                      <a:pt x="646" y="901"/>
                    </a:cubicBezTo>
                    <a:cubicBezTo>
                      <a:pt x="645" y="900"/>
                      <a:pt x="644" y="900"/>
                      <a:pt x="643" y="902"/>
                    </a:cubicBezTo>
                    <a:cubicBezTo>
                      <a:pt x="641" y="904"/>
                      <a:pt x="640" y="906"/>
                      <a:pt x="640" y="909"/>
                    </a:cubicBezTo>
                    <a:cubicBezTo>
                      <a:pt x="640" y="910"/>
                      <a:pt x="641" y="911"/>
                      <a:pt x="642" y="912"/>
                    </a:cubicBezTo>
                    <a:cubicBezTo>
                      <a:pt x="644" y="912"/>
                      <a:pt x="645" y="911"/>
                      <a:pt x="645" y="909"/>
                    </a:cubicBezTo>
                    <a:close/>
                    <a:moveTo>
                      <a:pt x="660" y="931"/>
                    </a:moveTo>
                    <a:cubicBezTo>
                      <a:pt x="656" y="928"/>
                      <a:pt x="652" y="924"/>
                      <a:pt x="650" y="921"/>
                    </a:cubicBezTo>
                    <a:cubicBezTo>
                      <a:pt x="649" y="920"/>
                      <a:pt x="647" y="920"/>
                      <a:pt x="646" y="921"/>
                    </a:cubicBezTo>
                    <a:cubicBezTo>
                      <a:pt x="645" y="921"/>
                      <a:pt x="645" y="923"/>
                      <a:pt x="646" y="924"/>
                    </a:cubicBezTo>
                    <a:cubicBezTo>
                      <a:pt x="649" y="928"/>
                      <a:pt x="652" y="931"/>
                      <a:pt x="657" y="935"/>
                    </a:cubicBezTo>
                    <a:cubicBezTo>
                      <a:pt x="658" y="936"/>
                      <a:pt x="660" y="936"/>
                      <a:pt x="660" y="935"/>
                    </a:cubicBezTo>
                    <a:cubicBezTo>
                      <a:pt x="661" y="933"/>
                      <a:pt x="661" y="932"/>
                      <a:pt x="660" y="931"/>
                    </a:cubicBezTo>
                    <a:close/>
                    <a:moveTo>
                      <a:pt x="685" y="947"/>
                    </a:moveTo>
                    <a:cubicBezTo>
                      <a:pt x="680" y="945"/>
                      <a:pt x="676" y="942"/>
                      <a:pt x="672" y="940"/>
                    </a:cubicBezTo>
                    <a:cubicBezTo>
                      <a:pt x="671" y="939"/>
                      <a:pt x="669" y="939"/>
                      <a:pt x="669" y="940"/>
                    </a:cubicBezTo>
                    <a:cubicBezTo>
                      <a:pt x="668" y="941"/>
                      <a:pt x="668" y="943"/>
                      <a:pt x="669" y="944"/>
                    </a:cubicBezTo>
                    <a:cubicBezTo>
                      <a:pt x="673" y="946"/>
                      <a:pt x="678" y="949"/>
                      <a:pt x="682" y="952"/>
                    </a:cubicBezTo>
                    <a:cubicBezTo>
                      <a:pt x="684" y="952"/>
                      <a:pt x="685" y="952"/>
                      <a:pt x="686" y="951"/>
                    </a:cubicBezTo>
                    <a:cubicBezTo>
                      <a:pt x="686" y="950"/>
                      <a:pt x="686" y="948"/>
                      <a:pt x="685" y="947"/>
                    </a:cubicBezTo>
                    <a:close/>
                    <a:moveTo>
                      <a:pt x="711" y="961"/>
                    </a:moveTo>
                    <a:cubicBezTo>
                      <a:pt x="707" y="959"/>
                      <a:pt x="702" y="957"/>
                      <a:pt x="698" y="954"/>
                    </a:cubicBezTo>
                    <a:cubicBezTo>
                      <a:pt x="697" y="954"/>
                      <a:pt x="695" y="954"/>
                      <a:pt x="695" y="955"/>
                    </a:cubicBezTo>
                    <a:cubicBezTo>
                      <a:pt x="694" y="957"/>
                      <a:pt x="694" y="958"/>
                      <a:pt x="696" y="959"/>
                    </a:cubicBezTo>
                    <a:cubicBezTo>
                      <a:pt x="700" y="961"/>
                      <a:pt x="705" y="963"/>
                      <a:pt x="709" y="966"/>
                    </a:cubicBezTo>
                    <a:cubicBezTo>
                      <a:pt x="710" y="966"/>
                      <a:pt x="712" y="966"/>
                      <a:pt x="713" y="964"/>
                    </a:cubicBezTo>
                    <a:cubicBezTo>
                      <a:pt x="713" y="963"/>
                      <a:pt x="713" y="962"/>
                      <a:pt x="711" y="961"/>
                    </a:cubicBezTo>
                    <a:close/>
                    <a:moveTo>
                      <a:pt x="739" y="973"/>
                    </a:moveTo>
                    <a:cubicBezTo>
                      <a:pt x="734" y="971"/>
                      <a:pt x="730" y="969"/>
                      <a:pt x="725" y="967"/>
                    </a:cubicBezTo>
                    <a:cubicBezTo>
                      <a:pt x="724" y="967"/>
                      <a:pt x="722" y="967"/>
                      <a:pt x="722" y="969"/>
                    </a:cubicBezTo>
                    <a:cubicBezTo>
                      <a:pt x="721" y="970"/>
                      <a:pt x="722" y="971"/>
                      <a:pt x="723" y="972"/>
                    </a:cubicBezTo>
                    <a:cubicBezTo>
                      <a:pt x="727" y="974"/>
                      <a:pt x="732" y="976"/>
                      <a:pt x="737" y="978"/>
                    </a:cubicBezTo>
                    <a:cubicBezTo>
                      <a:pt x="738" y="979"/>
                      <a:pt x="739" y="978"/>
                      <a:pt x="740" y="977"/>
                    </a:cubicBezTo>
                    <a:cubicBezTo>
                      <a:pt x="741" y="975"/>
                      <a:pt x="740" y="974"/>
                      <a:pt x="739" y="973"/>
                    </a:cubicBezTo>
                    <a:close/>
                    <a:moveTo>
                      <a:pt x="766" y="985"/>
                    </a:moveTo>
                    <a:cubicBezTo>
                      <a:pt x="762" y="983"/>
                      <a:pt x="757" y="981"/>
                      <a:pt x="753" y="979"/>
                    </a:cubicBezTo>
                    <a:cubicBezTo>
                      <a:pt x="751" y="979"/>
                      <a:pt x="750" y="979"/>
                      <a:pt x="749" y="981"/>
                    </a:cubicBezTo>
                    <a:cubicBezTo>
                      <a:pt x="749" y="982"/>
                      <a:pt x="749" y="983"/>
                      <a:pt x="751" y="984"/>
                    </a:cubicBezTo>
                    <a:cubicBezTo>
                      <a:pt x="755" y="986"/>
                      <a:pt x="760" y="988"/>
                      <a:pt x="765" y="989"/>
                    </a:cubicBezTo>
                    <a:cubicBezTo>
                      <a:pt x="766" y="990"/>
                      <a:pt x="767" y="989"/>
                      <a:pt x="768" y="988"/>
                    </a:cubicBezTo>
                    <a:cubicBezTo>
                      <a:pt x="768" y="987"/>
                      <a:pt x="768" y="985"/>
                      <a:pt x="766" y="985"/>
                    </a:cubicBezTo>
                    <a:close/>
                    <a:moveTo>
                      <a:pt x="795" y="995"/>
                    </a:moveTo>
                    <a:cubicBezTo>
                      <a:pt x="790" y="994"/>
                      <a:pt x="785" y="992"/>
                      <a:pt x="780" y="990"/>
                    </a:cubicBezTo>
                    <a:cubicBezTo>
                      <a:pt x="779" y="990"/>
                      <a:pt x="778" y="990"/>
                      <a:pt x="777" y="992"/>
                    </a:cubicBezTo>
                    <a:cubicBezTo>
                      <a:pt x="777" y="993"/>
                      <a:pt x="777" y="994"/>
                      <a:pt x="779" y="995"/>
                    </a:cubicBezTo>
                    <a:cubicBezTo>
                      <a:pt x="784" y="997"/>
                      <a:pt x="788" y="998"/>
                      <a:pt x="793" y="1000"/>
                    </a:cubicBezTo>
                    <a:cubicBezTo>
                      <a:pt x="794" y="1000"/>
                      <a:pt x="796" y="1000"/>
                      <a:pt x="796" y="998"/>
                    </a:cubicBezTo>
                    <a:cubicBezTo>
                      <a:pt x="797" y="997"/>
                      <a:pt x="796" y="996"/>
                      <a:pt x="795" y="995"/>
                    </a:cubicBezTo>
                    <a:close/>
                    <a:moveTo>
                      <a:pt x="823" y="1005"/>
                    </a:moveTo>
                    <a:cubicBezTo>
                      <a:pt x="819" y="1004"/>
                      <a:pt x="814" y="1002"/>
                      <a:pt x="809" y="1000"/>
                    </a:cubicBezTo>
                    <a:cubicBezTo>
                      <a:pt x="807" y="1000"/>
                      <a:pt x="806" y="1000"/>
                      <a:pt x="806" y="1002"/>
                    </a:cubicBezTo>
                    <a:cubicBezTo>
                      <a:pt x="805" y="1003"/>
                      <a:pt x="806" y="1004"/>
                      <a:pt x="807" y="1005"/>
                    </a:cubicBezTo>
                    <a:cubicBezTo>
                      <a:pt x="813" y="1007"/>
                      <a:pt x="817" y="1008"/>
                      <a:pt x="822" y="1010"/>
                    </a:cubicBezTo>
                    <a:cubicBezTo>
                      <a:pt x="823" y="1010"/>
                      <a:pt x="824" y="1009"/>
                      <a:pt x="825" y="1008"/>
                    </a:cubicBezTo>
                    <a:cubicBezTo>
                      <a:pt x="825" y="1007"/>
                      <a:pt x="824" y="1005"/>
                      <a:pt x="823" y="1005"/>
                    </a:cubicBezTo>
                    <a:close/>
                    <a:moveTo>
                      <a:pt x="852" y="1010"/>
                    </a:moveTo>
                    <a:cubicBezTo>
                      <a:pt x="847" y="1009"/>
                      <a:pt x="842" y="1009"/>
                      <a:pt x="837" y="1008"/>
                    </a:cubicBezTo>
                    <a:cubicBezTo>
                      <a:pt x="836" y="1008"/>
                      <a:pt x="835" y="1009"/>
                      <a:pt x="834" y="1010"/>
                    </a:cubicBezTo>
                    <a:cubicBezTo>
                      <a:pt x="834" y="1012"/>
                      <a:pt x="835" y="1013"/>
                      <a:pt x="837" y="1013"/>
                    </a:cubicBezTo>
                    <a:cubicBezTo>
                      <a:pt x="842" y="1014"/>
                      <a:pt x="847" y="1014"/>
                      <a:pt x="852" y="1015"/>
                    </a:cubicBezTo>
                    <a:cubicBezTo>
                      <a:pt x="853" y="1015"/>
                      <a:pt x="854" y="1014"/>
                      <a:pt x="854" y="1012"/>
                    </a:cubicBezTo>
                    <a:cubicBezTo>
                      <a:pt x="854" y="1011"/>
                      <a:pt x="853" y="1010"/>
                      <a:pt x="852" y="1010"/>
                    </a:cubicBezTo>
                    <a:close/>
                    <a:moveTo>
                      <a:pt x="882" y="1011"/>
                    </a:moveTo>
                    <a:cubicBezTo>
                      <a:pt x="877" y="1011"/>
                      <a:pt x="872" y="1011"/>
                      <a:pt x="867" y="1011"/>
                    </a:cubicBezTo>
                    <a:cubicBezTo>
                      <a:pt x="866" y="1011"/>
                      <a:pt x="864" y="1012"/>
                      <a:pt x="864" y="1013"/>
                    </a:cubicBezTo>
                    <a:cubicBezTo>
                      <a:pt x="864" y="1015"/>
                      <a:pt x="865" y="1016"/>
                      <a:pt x="867" y="1016"/>
                    </a:cubicBezTo>
                    <a:cubicBezTo>
                      <a:pt x="872" y="1016"/>
                      <a:pt x="877" y="1016"/>
                      <a:pt x="882" y="1016"/>
                    </a:cubicBezTo>
                    <a:cubicBezTo>
                      <a:pt x="883" y="1016"/>
                      <a:pt x="884" y="1015"/>
                      <a:pt x="884" y="1014"/>
                    </a:cubicBezTo>
                    <a:cubicBezTo>
                      <a:pt x="884" y="1013"/>
                      <a:pt x="883" y="1011"/>
                      <a:pt x="882" y="1011"/>
                    </a:cubicBezTo>
                    <a:close/>
                    <a:moveTo>
                      <a:pt x="912" y="1011"/>
                    </a:moveTo>
                    <a:cubicBezTo>
                      <a:pt x="907" y="1011"/>
                      <a:pt x="902" y="1011"/>
                      <a:pt x="897" y="1012"/>
                    </a:cubicBezTo>
                    <a:cubicBezTo>
                      <a:pt x="895" y="1012"/>
                      <a:pt x="894" y="1013"/>
                      <a:pt x="894" y="1014"/>
                    </a:cubicBezTo>
                    <a:cubicBezTo>
                      <a:pt x="894" y="1015"/>
                      <a:pt x="895" y="1017"/>
                      <a:pt x="897" y="1017"/>
                    </a:cubicBezTo>
                    <a:cubicBezTo>
                      <a:pt x="902" y="1016"/>
                      <a:pt x="907" y="1016"/>
                      <a:pt x="912" y="1016"/>
                    </a:cubicBezTo>
                    <a:cubicBezTo>
                      <a:pt x="913" y="1016"/>
                      <a:pt x="914" y="1015"/>
                      <a:pt x="914" y="1014"/>
                    </a:cubicBezTo>
                    <a:cubicBezTo>
                      <a:pt x="914" y="1012"/>
                      <a:pt x="913" y="1011"/>
                      <a:pt x="912" y="1011"/>
                    </a:cubicBezTo>
                    <a:close/>
                    <a:moveTo>
                      <a:pt x="941" y="1009"/>
                    </a:moveTo>
                    <a:cubicBezTo>
                      <a:pt x="936" y="1009"/>
                      <a:pt x="932" y="1010"/>
                      <a:pt x="927" y="1010"/>
                    </a:cubicBezTo>
                    <a:cubicBezTo>
                      <a:pt x="925" y="1010"/>
                      <a:pt x="924" y="1012"/>
                      <a:pt x="924" y="1013"/>
                    </a:cubicBezTo>
                    <a:cubicBezTo>
                      <a:pt x="924" y="1014"/>
                      <a:pt x="926" y="1015"/>
                      <a:pt x="927" y="1015"/>
                    </a:cubicBezTo>
                    <a:cubicBezTo>
                      <a:pt x="932" y="1015"/>
                      <a:pt x="937" y="1014"/>
                      <a:pt x="942" y="1014"/>
                    </a:cubicBezTo>
                    <a:cubicBezTo>
                      <a:pt x="943" y="1014"/>
                      <a:pt x="944" y="1013"/>
                      <a:pt x="944" y="1011"/>
                    </a:cubicBezTo>
                    <a:cubicBezTo>
                      <a:pt x="944" y="1010"/>
                      <a:pt x="943" y="1009"/>
                      <a:pt x="941" y="1009"/>
                    </a:cubicBezTo>
                    <a:close/>
                    <a:moveTo>
                      <a:pt x="971" y="1005"/>
                    </a:moveTo>
                    <a:cubicBezTo>
                      <a:pt x="966" y="1006"/>
                      <a:pt x="961" y="1006"/>
                      <a:pt x="956" y="1007"/>
                    </a:cubicBezTo>
                    <a:cubicBezTo>
                      <a:pt x="955" y="1007"/>
                      <a:pt x="954" y="1009"/>
                      <a:pt x="954" y="1010"/>
                    </a:cubicBezTo>
                    <a:cubicBezTo>
                      <a:pt x="954" y="1011"/>
                      <a:pt x="956" y="1012"/>
                      <a:pt x="957" y="1012"/>
                    </a:cubicBezTo>
                    <a:cubicBezTo>
                      <a:pt x="962" y="1011"/>
                      <a:pt x="967" y="1011"/>
                      <a:pt x="972" y="1010"/>
                    </a:cubicBezTo>
                    <a:cubicBezTo>
                      <a:pt x="973" y="1010"/>
                      <a:pt x="974" y="1008"/>
                      <a:pt x="974" y="1007"/>
                    </a:cubicBezTo>
                    <a:cubicBezTo>
                      <a:pt x="974" y="1006"/>
                      <a:pt x="972" y="1005"/>
                      <a:pt x="971" y="1005"/>
                    </a:cubicBezTo>
                    <a:close/>
                    <a:moveTo>
                      <a:pt x="1000" y="999"/>
                    </a:moveTo>
                    <a:cubicBezTo>
                      <a:pt x="995" y="1000"/>
                      <a:pt x="991" y="1001"/>
                      <a:pt x="986" y="1002"/>
                    </a:cubicBezTo>
                    <a:cubicBezTo>
                      <a:pt x="984" y="1002"/>
                      <a:pt x="983" y="1004"/>
                      <a:pt x="984" y="1005"/>
                    </a:cubicBezTo>
                    <a:cubicBezTo>
                      <a:pt x="984" y="1006"/>
                      <a:pt x="985" y="1007"/>
                      <a:pt x="987" y="1007"/>
                    </a:cubicBezTo>
                    <a:cubicBezTo>
                      <a:pt x="992" y="1006"/>
                      <a:pt x="997" y="1005"/>
                      <a:pt x="1001" y="1004"/>
                    </a:cubicBezTo>
                    <a:cubicBezTo>
                      <a:pt x="1003" y="1004"/>
                      <a:pt x="1004" y="1002"/>
                      <a:pt x="1003" y="1001"/>
                    </a:cubicBezTo>
                    <a:cubicBezTo>
                      <a:pt x="1003" y="1000"/>
                      <a:pt x="1002" y="999"/>
                      <a:pt x="1000" y="999"/>
                    </a:cubicBezTo>
                    <a:close/>
                    <a:moveTo>
                      <a:pt x="1029" y="991"/>
                    </a:moveTo>
                    <a:cubicBezTo>
                      <a:pt x="1024" y="993"/>
                      <a:pt x="1020" y="994"/>
                      <a:pt x="1015" y="995"/>
                    </a:cubicBezTo>
                    <a:cubicBezTo>
                      <a:pt x="1013" y="996"/>
                      <a:pt x="1013" y="997"/>
                      <a:pt x="1013" y="998"/>
                    </a:cubicBezTo>
                    <a:cubicBezTo>
                      <a:pt x="1013" y="1000"/>
                      <a:pt x="1015" y="1001"/>
                      <a:pt x="1016" y="1000"/>
                    </a:cubicBezTo>
                    <a:cubicBezTo>
                      <a:pt x="1021" y="999"/>
                      <a:pt x="1026" y="998"/>
                      <a:pt x="1031" y="996"/>
                    </a:cubicBezTo>
                    <a:cubicBezTo>
                      <a:pt x="1032" y="996"/>
                      <a:pt x="1033" y="994"/>
                      <a:pt x="1032" y="993"/>
                    </a:cubicBezTo>
                    <a:cubicBezTo>
                      <a:pt x="1032" y="992"/>
                      <a:pt x="1030" y="991"/>
                      <a:pt x="1029" y="991"/>
                    </a:cubicBezTo>
                    <a:close/>
                    <a:moveTo>
                      <a:pt x="1057" y="982"/>
                    </a:moveTo>
                    <a:cubicBezTo>
                      <a:pt x="1053" y="983"/>
                      <a:pt x="1048" y="985"/>
                      <a:pt x="1043" y="987"/>
                    </a:cubicBezTo>
                    <a:cubicBezTo>
                      <a:pt x="1042" y="987"/>
                      <a:pt x="1041" y="989"/>
                      <a:pt x="1042" y="990"/>
                    </a:cubicBezTo>
                    <a:cubicBezTo>
                      <a:pt x="1042" y="991"/>
                      <a:pt x="1044" y="992"/>
                      <a:pt x="1045" y="991"/>
                    </a:cubicBezTo>
                    <a:cubicBezTo>
                      <a:pt x="1050" y="990"/>
                      <a:pt x="1054" y="988"/>
                      <a:pt x="1059" y="986"/>
                    </a:cubicBezTo>
                    <a:cubicBezTo>
                      <a:pt x="1060" y="986"/>
                      <a:pt x="1061" y="984"/>
                      <a:pt x="1061" y="983"/>
                    </a:cubicBezTo>
                    <a:cubicBezTo>
                      <a:pt x="1060" y="982"/>
                      <a:pt x="1059" y="981"/>
                      <a:pt x="1057" y="982"/>
                    </a:cubicBezTo>
                    <a:close/>
                    <a:moveTo>
                      <a:pt x="1085" y="970"/>
                    </a:moveTo>
                    <a:cubicBezTo>
                      <a:pt x="1080" y="972"/>
                      <a:pt x="1076" y="974"/>
                      <a:pt x="1072" y="976"/>
                    </a:cubicBezTo>
                    <a:cubicBezTo>
                      <a:pt x="1071" y="976"/>
                      <a:pt x="1071" y="976"/>
                      <a:pt x="1071" y="976"/>
                    </a:cubicBezTo>
                    <a:cubicBezTo>
                      <a:pt x="1070" y="977"/>
                      <a:pt x="1069" y="978"/>
                      <a:pt x="1070" y="980"/>
                    </a:cubicBezTo>
                    <a:cubicBezTo>
                      <a:pt x="1070" y="981"/>
                      <a:pt x="1072" y="981"/>
                      <a:pt x="1073" y="981"/>
                    </a:cubicBezTo>
                    <a:cubicBezTo>
                      <a:pt x="1073" y="981"/>
                      <a:pt x="1073" y="981"/>
                      <a:pt x="1073" y="981"/>
                    </a:cubicBezTo>
                    <a:cubicBezTo>
                      <a:pt x="1078" y="979"/>
                      <a:pt x="1083" y="977"/>
                      <a:pt x="1087" y="975"/>
                    </a:cubicBezTo>
                    <a:cubicBezTo>
                      <a:pt x="1088" y="974"/>
                      <a:pt x="1089" y="973"/>
                      <a:pt x="1088" y="971"/>
                    </a:cubicBezTo>
                    <a:cubicBezTo>
                      <a:pt x="1088" y="970"/>
                      <a:pt x="1086" y="970"/>
                      <a:pt x="1085" y="970"/>
                    </a:cubicBezTo>
                    <a:close/>
                    <a:moveTo>
                      <a:pt x="1111" y="956"/>
                    </a:moveTo>
                    <a:cubicBezTo>
                      <a:pt x="1107" y="959"/>
                      <a:pt x="1103" y="961"/>
                      <a:pt x="1098" y="964"/>
                    </a:cubicBezTo>
                    <a:cubicBezTo>
                      <a:pt x="1097" y="964"/>
                      <a:pt x="1096" y="966"/>
                      <a:pt x="1097" y="967"/>
                    </a:cubicBezTo>
                    <a:cubicBezTo>
                      <a:pt x="1098" y="968"/>
                      <a:pt x="1099" y="969"/>
                      <a:pt x="1100" y="968"/>
                    </a:cubicBezTo>
                    <a:cubicBezTo>
                      <a:pt x="1105" y="966"/>
                      <a:pt x="1109" y="963"/>
                      <a:pt x="1114" y="961"/>
                    </a:cubicBezTo>
                    <a:cubicBezTo>
                      <a:pt x="1115" y="960"/>
                      <a:pt x="1115" y="958"/>
                      <a:pt x="1114" y="957"/>
                    </a:cubicBezTo>
                    <a:cubicBezTo>
                      <a:pt x="1114" y="956"/>
                      <a:pt x="1112" y="956"/>
                      <a:pt x="1111" y="956"/>
                    </a:cubicBezTo>
                    <a:close/>
                    <a:moveTo>
                      <a:pt x="1136" y="940"/>
                    </a:moveTo>
                    <a:cubicBezTo>
                      <a:pt x="1132" y="943"/>
                      <a:pt x="1128" y="946"/>
                      <a:pt x="1124" y="948"/>
                    </a:cubicBezTo>
                    <a:cubicBezTo>
                      <a:pt x="1123" y="949"/>
                      <a:pt x="1122" y="951"/>
                      <a:pt x="1123" y="952"/>
                    </a:cubicBezTo>
                    <a:cubicBezTo>
                      <a:pt x="1124" y="953"/>
                      <a:pt x="1125" y="953"/>
                      <a:pt x="1126" y="953"/>
                    </a:cubicBezTo>
                    <a:cubicBezTo>
                      <a:pt x="1131" y="950"/>
                      <a:pt x="1135" y="947"/>
                      <a:pt x="1139" y="944"/>
                    </a:cubicBezTo>
                    <a:cubicBezTo>
                      <a:pt x="1140" y="943"/>
                      <a:pt x="1140" y="942"/>
                      <a:pt x="1139" y="940"/>
                    </a:cubicBezTo>
                    <a:cubicBezTo>
                      <a:pt x="1139" y="939"/>
                      <a:pt x="1137" y="939"/>
                      <a:pt x="1136" y="940"/>
                    </a:cubicBezTo>
                    <a:close/>
                    <a:moveTo>
                      <a:pt x="1159" y="921"/>
                    </a:moveTo>
                    <a:cubicBezTo>
                      <a:pt x="1155" y="924"/>
                      <a:pt x="1151" y="928"/>
                      <a:pt x="1148" y="931"/>
                    </a:cubicBezTo>
                    <a:cubicBezTo>
                      <a:pt x="1147" y="932"/>
                      <a:pt x="1146" y="933"/>
                      <a:pt x="1147" y="934"/>
                    </a:cubicBezTo>
                    <a:cubicBezTo>
                      <a:pt x="1148" y="935"/>
                      <a:pt x="1150" y="935"/>
                      <a:pt x="1151" y="935"/>
                    </a:cubicBezTo>
                    <a:cubicBezTo>
                      <a:pt x="1155" y="931"/>
                      <a:pt x="1158" y="928"/>
                      <a:pt x="1162" y="925"/>
                    </a:cubicBezTo>
                    <a:cubicBezTo>
                      <a:pt x="1163" y="924"/>
                      <a:pt x="1163" y="922"/>
                      <a:pt x="1162" y="921"/>
                    </a:cubicBezTo>
                    <a:cubicBezTo>
                      <a:pt x="1161" y="920"/>
                      <a:pt x="1160" y="920"/>
                      <a:pt x="1159" y="921"/>
                    </a:cubicBezTo>
                    <a:close/>
                    <a:moveTo>
                      <a:pt x="1180" y="900"/>
                    </a:moveTo>
                    <a:cubicBezTo>
                      <a:pt x="1176" y="904"/>
                      <a:pt x="1173" y="907"/>
                      <a:pt x="1169" y="911"/>
                    </a:cubicBezTo>
                    <a:cubicBezTo>
                      <a:pt x="1169" y="912"/>
                      <a:pt x="1169" y="913"/>
                      <a:pt x="1170" y="914"/>
                    </a:cubicBezTo>
                    <a:cubicBezTo>
                      <a:pt x="1170" y="915"/>
                      <a:pt x="1172" y="915"/>
                      <a:pt x="1173" y="914"/>
                    </a:cubicBezTo>
                    <a:cubicBezTo>
                      <a:pt x="1177" y="911"/>
                      <a:pt x="1180" y="907"/>
                      <a:pt x="1183" y="903"/>
                    </a:cubicBezTo>
                    <a:cubicBezTo>
                      <a:pt x="1184" y="902"/>
                      <a:pt x="1184" y="901"/>
                      <a:pt x="1183" y="900"/>
                    </a:cubicBezTo>
                    <a:cubicBezTo>
                      <a:pt x="1182" y="899"/>
                      <a:pt x="1181" y="899"/>
                      <a:pt x="1180" y="900"/>
                    </a:cubicBezTo>
                    <a:close/>
                    <a:moveTo>
                      <a:pt x="1198" y="877"/>
                    </a:moveTo>
                    <a:cubicBezTo>
                      <a:pt x="1195" y="881"/>
                      <a:pt x="1192" y="885"/>
                      <a:pt x="1189" y="888"/>
                    </a:cubicBezTo>
                    <a:cubicBezTo>
                      <a:pt x="1188" y="890"/>
                      <a:pt x="1189" y="891"/>
                      <a:pt x="1190" y="892"/>
                    </a:cubicBezTo>
                    <a:cubicBezTo>
                      <a:pt x="1191" y="893"/>
                      <a:pt x="1192" y="893"/>
                      <a:pt x="1193" y="892"/>
                    </a:cubicBezTo>
                    <a:cubicBezTo>
                      <a:pt x="1196" y="888"/>
                      <a:pt x="1199" y="884"/>
                      <a:pt x="1202" y="880"/>
                    </a:cubicBezTo>
                    <a:cubicBezTo>
                      <a:pt x="1203" y="878"/>
                      <a:pt x="1203" y="877"/>
                      <a:pt x="1202" y="876"/>
                    </a:cubicBezTo>
                    <a:cubicBezTo>
                      <a:pt x="1201" y="875"/>
                      <a:pt x="1199" y="876"/>
                      <a:pt x="1198" y="877"/>
                    </a:cubicBezTo>
                    <a:close/>
                    <a:moveTo>
                      <a:pt x="1214" y="852"/>
                    </a:moveTo>
                    <a:cubicBezTo>
                      <a:pt x="1212" y="856"/>
                      <a:pt x="1209" y="860"/>
                      <a:pt x="1207" y="864"/>
                    </a:cubicBezTo>
                    <a:cubicBezTo>
                      <a:pt x="1206" y="865"/>
                      <a:pt x="1206" y="867"/>
                      <a:pt x="1207" y="868"/>
                    </a:cubicBezTo>
                    <a:cubicBezTo>
                      <a:pt x="1208" y="869"/>
                      <a:pt x="1210" y="868"/>
                      <a:pt x="1211" y="867"/>
                    </a:cubicBezTo>
                    <a:cubicBezTo>
                      <a:pt x="1213" y="863"/>
                      <a:pt x="1216" y="859"/>
                      <a:pt x="1219" y="854"/>
                    </a:cubicBezTo>
                    <a:cubicBezTo>
                      <a:pt x="1219" y="853"/>
                      <a:pt x="1219" y="851"/>
                      <a:pt x="1218" y="851"/>
                    </a:cubicBezTo>
                    <a:cubicBezTo>
                      <a:pt x="1217" y="850"/>
                      <a:pt x="1215" y="850"/>
                      <a:pt x="1214" y="852"/>
                    </a:cubicBezTo>
                    <a:close/>
                    <a:moveTo>
                      <a:pt x="1228" y="825"/>
                    </a:moveTo>
                    <a:cubicBezTo>
                      <a:pt x="1226" y="830"/>
                      <a:pt x="1224" y="834"/>
                      <a:pt x="1222" y="839"/>
                    </a:cubicBezTo>
                    <a:cubicBezTo>
                      <a:pt x="1221" y="840"/>
                      <a:pt x="1221" y="841"/>
                      <a:pt x="1223" y="842"/>
                    </a:cubicBezTo>
                    <a:cubicBezTo>
                      <a:pt x="1224" y="843"/>
                      <a:pt x="1225" y="842"/>
                      <a:pt x="1226" y="841"/>
                    </a:cubicBezTo>
                    <a:cubicBezTo>
                      <a:pt x="1228" y="836"/>
                      <a:pt x="1231" y="832"/>
                      <a:pt x="1233" y="827"/>
                    </a:cubicBezTo>
                    <a:cubicBezTo>
                      <a:pt x="1233" y="826"/>
                      <a:pt x="1233" y="825"/>
                      <a:pt x="1231" y="824"/>
                    </a:cubicBezTo>
                    <a:cubicBezTo>
                      <a:pt x="1230" y="823"/>
                      <a:pt x="1229" y="824"/>
                      <a:pt x="1228" y="825"/>
                    </a:cubicBezTo>
                    <a:close/>
                    <a:moveTo>
                      <a:pt x="1240" y="798"/>
                    </a:moveTo>
                    <a:cubicBezTo>
                      <a:pt x="1238" y="802"/>
                      <a:pt x="1236" y="807"/>
                      <a:pt x="1234" y="812"/>
                    </a:cubicBezTo>
                    <a:cubicBezTo>
                      <a:pt x="1234" y="813"/>
                      <a:pt x="1234" y="814"/>
                      <a:pt x="1236" y="815"/>
                    </a:cubicBezTo>
                    <a:cubicBezTo>
                      <a:pt x="1237" y="815"/>
                      <a:pt x="1238" y="815"/>
                      <a:pt x="1239" y="814"/>
                    </a:cubicBezTo>
                    <a:cubicBezTo>
                      <a:pt x="1241" y="809"/>
                      <a:pt x="1243" y="804"/>
                      <a:pt x="1244" y="800"/>
                    </a:cubicBezTo>
                    <a:cubicBezTo>
                      <a:pt x="1245" y="798"/>
                      <a:pt x="1244" y="797"/>
                      <a:pt x="1243" y="796"/>
                    </a:cubicBezTo>
                    <a:cubicBezTo>
                      <a:pt x="1242" y="796"/>
                      <a:pt x="1240" y="796"/>
                      <a:pt x="1240" y="798"/>
                    </a:cubicBezTo>
                    <a:close/>
                    <a:moveTo>
                      <a:pt x="1249" y="769"/>
                    </a:moveTo>
                    <a:cubicBezTo>
                      <a:pt x="1248" y="774"/>
                      <a:pt x="1246" y="779"/>
                      <a:pt x="1245" y="784"/>
                    </a:cubicBezTo>
                    <a:cubicBezTo>
                      <a:pt x="1244" y="785"/>
                      <a:pt x="1245" y="786"/>
                      <a:pt x="1246" y="787"/>
                    </a:cubicBezTo>
                    <a:cubicBezTo>
                      <a:pt x="1247" y="787"/>
                      <a:pt x="1249" y="787"/>
                      <a:pt x="1249" y="785"/>
                    </a:cubicBezTo>
                    <a:cubicBezTo>
                      <a:pt x="1251" y="781"/>
                      <a:pt x="1252" y="776"/>
                      <a:pt x="1254" y="771"/>
                    </a:cubicBezTo>
                    <a:cubicBezTo>
                      <a:pt x="1254" y="770"/>
                      <a:pt x="1253" y="768"/>
                      <a:pt x="1252" y="768"/>
                    </a:cubicBezTo>
                    <a:cubicBezTo>
                      <a:pt x="1251" y="767"/>
                      <a:pt x="1249" y="768"/>
                      <a:pt x="1249" y="769"/>
                    </a:cubicBezTo>
                    <a:close/>
                    <a:moveTo>
                      <a:pt x="1256" y="741"/>
                    </a:moveTo>
                    <a:cubicBezTo>
                      <a:pt x="1255" y="745"/>
                      <a:pt x="1254" y="750"/>
                      <a:pt x="1253" y="755"/>
                    </a:cubicBezTo>
                    <a:cubicBezTo>
                      <a:pt x="1253" y="756"/>
                      <a:pt x="1253" y="758"/>
                      <a:pt x="1255" y="758"/>
                    </a:cubicBezTo>
                    <a:cubicBezTo>
                      <a:pt x="1256" y="758"/>
                      <a:pt x="1257" y="758"/>
                      <a:pt x="1258" y="756"/>
                    </a:cubicBezTo>
                    <a:cubicBezTo>
                      <a:pt x="1259" y="751"/>
                      <a:pt x="1260" y="747"/>
                      <a:pt x="1261" y="742"/>
                    </a:cubicBezTo>
                    <a:cubicBezTo>
                      <a:pt x="1262" y="740"/>
                      <a:pt x="1261" y="739"/>
                      <a:pt x="1259" y="739"/>
                    </a:cubicBezTo>
                    <a:cubicBezTo>
                      <a:pt x="1258" y="738"/>
                      <a:pt x="1257" y="739"/>
                      <a:pt x="1256" y="741"/>
                    </a:cubicBezTo>
                    <a:close/>
                    <a:moveTo>
                      <a:pt x="1288" y="742"/>
                    </a:moveTo>
                    <a:cubicBezTo>
                      <a:pt x="1283" y="742"/>
                      <a:pt x="1278" y="741"/>
                      <a:pt x="1273" y="740"/>
                    </a:cubicBezTo>
                    <a:cubicBezTo>
                      <a:pt x="1272" y="740"/>
                      <a:pt x="1270" y="741"/>
                      <a:pt x="1270" y="742"/>
                    </a:cubicBezTo>
                    <a:cubicBezTo>
                      <a:pt x="1270" y="743"/>
                      <a:pt x="1271" y="745"/>
                      <a:pt x="1272" y="745"/>
                    </a:cubicBezTo>
                    <a:cubicBezTo>
                      <a:pt x="1277" y="746"/>
                      <a:pt x="1282" y="747"/>
                      <a:pt x="1287" y="747"/>
                    </a:cubicBezTo>
                    <a:cubicBezTo>
                      <a:pt x="1288" y="748"/>
                      <a:pt x="1290" y="747"/>
                      <a:pt x="1290" y="745"/>
                    </a:cubicBezTo>
                    <a:cubicBezTo>
                      <a:pt x="1290" y="744"/>
                      <a:pt x="1289" y="743"/>
                      <a:pt x="1288" y="742"/>
                    </a:cubicBezTo>
                    <a:close/>
                    <a:moveTo>
                      <a:pt x="1317" y="746"/>
                    </a:moveTo>
                    <a:cubicBezTo>
                      <a:pt x="1312" y="746"/>
                      <a:pt x="1307" y="745"/>
                      <a:pt x="1302" y="745"/>
                    </a:cubicBezTo>
                    <a:cubicBezTo>
                      <a:pt x="1301" y="744"/>
                      <a:pt x="1300" y="745"/>
                      <a:pt x="1300" y="747"/>
                    </a:cubicBezTo>
                    <a:cubicBezTo>
                      <a:pt x="1299" y="748"/>
                      <a:pt x="1300" y="749"/>
                      <a:pt x="1302" y="750"/>
                    </a:cubicBezTo>
                    <a:cubicBezTo>
                      <a:pt x="1307" y="750"/>
                      <a:pt x="1312" y="751"/>
                      <a:pt x="1317" y="751"/>
                    </a:cubicBezTo>
                    <a:cubicBezTo>
                      <a:pt x="1318" y="752"/>
                      <a:pt x="1319" y="751"/>
                      <a:pt x="1320" y="749"/>
                    </a:cubicBezTo>
                    <a:cubicBezTo>
                      <a:pt x="1320" y="748"/>
                      <a:pt x="1319" y="747"/>
                      <a:pt x="1317" y="746"/>
                    </a:cubicBezTo>
                    <a:close/>
                    <a:moveTo>
                      <a:pt x="1347" y="749"/>
                    </a:moveTo>
                    <a:cubicBezTo>
                      <a:pt x="1342" y="749"/>
                      <a:pt x="1337" y="748"/>
                      <a:pt x="1332" y="748"/>
                    </a:cubicBezTo>
                    <a:cubicBezTo>
                      <a:pt x="1331" y="748"/>
                      <a:pt x="1330" y="749"/>
                      <a:pt x="1329" y="750"/>
                    </a:cubicBezTo>
                    <a:cubicBezTo>
                      <a:pt x="1329" y="751"/>
                      <a:pt x="1330" y="753"/>
                      <a:pt x="1332" y="753"/>
                    </a:cubicBezTo>
                    <a:cubicBezTo>
                      <a:pt x="1337" y="753"/>
                      <a:pt x="1342" y="754"/>
                      <a:pt x="1347" y="754"/>
                    </a:cubicBezTo>
                    <a:cubicBezTo>
                      <a:pt x="1348" y="754"/>
                      <a:pt x="1349" y="753"/>
                      <a:pt x="1349" y="751"/>
                    </a:cubicBezTo>
                    <a:cubicBezTo>
                      <a:pt x="1350" y="750"/>
                      <a:pt x="1348" y="749"/>
                      <a:pt x="1347" y="749"/>
                    </a:cubicBezTo>
                    <a:close/>
                    <a:moveTo>
                      <a:pt x="1377" y="749"/>
                    </a:moveTo>
                    <a:cubicBezTo>
                      <a:pt x="1375" y="749"/>
                      <a:pt x="1373" y="749"/>
                      <a:pt x="1371" y="749"/>
                    </a:cubicBezTo>
                    <a:cubicBezTo>
                      <a:pt x="1368" y="749"/>
                      <a:pt x="1365" y="749"/>
                      <a:pt x="1362" y="749"/>
                    </a:cubicBezTo>
                    <a:cubicBezTo>
                      <a:pt x="1361" y="749"/>
                      <a:pt x="1359" y="750"/>
                      <a:pt x="1359" y="752"/>
                    </a:cubicBezTo>
                    <a:cubicBezTo>
                      <a:pt x="1359" y="753"/>
                      <a:pt x="1361" y="754"/>
                      <a:pt x="1362" y="754"/>
                    </a:cubicBezTo>
                    <a:cubicBezTo>
                      <a:pt x="1365" y="754"/>
                      <a:pt x="1368" y="754"/>
                      <a:pt x="1371" y="754"/>
                    </a:cubicBezTo>
                    <a:cubicBezTo>
                      <a:pt x="1373" y="754"/>
                      <a:pt x="1375" y="754"/>
                      <a:pt x="1377" y="754"/>
                    </a:cubicBezTo>
                    <a:cubicBezTo>
                      <a:pt x="1378" y="754"/>
                      <a:pt x="1379" y="753"/>
                      <a:pt x="1379" y="752"/>
                    </a:cubicBezTo>
                    <a:cubicBezTo>
                      <a:pt x="1379" y="751"/>
                      <a:pt x="1378" y="749"/>
                      <a:pt x="1377" y="749"/>
                    </a:cubicBezTo>
                    <a:close/>
                    <a:moveTo>
                      <a:pt x="1407" y="748"/>
                    </a:moveTo>
                    <a:cubicBezTo>
                      <a:pt x="1402" y="748"/>
                      <a:pt x="1397" y="749"/>
                      <a:pt x="1392" y="749"/>
                    </a:cubicBezTo>
                    <a:cubicBezTo>
                      <a:pt x="1390" y="749"/>
                      <a:pt x="1389" y="750"/>
                      <a:pt x="1389" y="752"/>
                    </a:cubicBezTo>
                    <a:cubicBezTo>
                      <a:pt x="1389" y="753"/>
                      <a:pt x="1391" y="754"/>
                      <a:pt x="1392" y="754"/>
                    </a:cubicBezTo>
                    <a:cubicBezTo>
                      <a:pt x="1397" y="754"/>
                      <a:pt x="1402" y="753"/>
                      <a:pt x="1407" y="753"/>
                    </a:cubicBezTo>
                    <a:cubicBezTo>
                      <a:pt x="1408" y="753"/>
                      <a:pt x="1410" y="752"/>
                      <a:pt x="1409" y="750"/>
                    </a:cubicBezTo>
                    <a:cubicBezTo>
                      <a:pt x="1409" y="749"/>
                      <a:pt x="1408" y="748"/>
                      <a:pt x="1407" y="748"/>
                    </a:cubicBezTo>
                    <a:close/>
                    <a:moveTo>
                      <a:pt x="1436" y="744"/>
                    </a:moveTo>
                    <a:cubicBezTo>
                      <a:pt x="1431" y="745"/>
                      <a:pt x="1426" y="745"/>
                      <a:pt x="1421" y="746"/>
                    </a:cubicBezTo>
                    <a:cubicBezTo>
                      <a:pt x="1420" y="746"/>
                      <a:pt x="1419" y="748"/>
                      <a:pt x="1419" y="749"/>
                    </a:cubicBezTo>
                    <a:cubicBezTo>
                      <a:pt x="1420" y="750"/>
                      <a:pt x="1421" y="751"/>
                      <a:pt x="1422" y="751"/>
                    </a:cubicBezTo>
                    <a:cubicBezTo>
                      <a:pt x="1427" y="750"/>
                      <a:pt x="1432" y="750"/>
                      <a:pt x="1437" y="749"/>
                    </a:cubicBezTo>
                    <a:cubicBezTo>
                      <a:pt x="1438" y="748"/>
                      <a:pt x="1439" y="747"/>
                      <a:pt x="1439" y="746"/>
                    </a:cubicBezTo>
                    <a:cubicBezTo>
                      <a:pt x="1439" y="744"/>
                      <a:pt x="1437" y="743"/>
                      <a:pt x="1436" y="744"/>
                    </a:cubicBezTo>
                    <a:close/>
                    <a:moveTo>
                      <a:pt x="1465" y="736"/>
                    </a:moveTo>
                    <a:cubicBezTo>
                      <a:pt x="1460" y="738"/>
                      <a:pt x="1455" y="739"/>
                      <a:pt x="1451" y="740"/>
                    </a:cubicBezTo>
                    <a:cubicBezTo>
                      <a:pt x="1449" y="741"/>
                      <a:pt x="1448" y="742"/>
                      <a:pt x="1449" y="744"/>
                    </a:cubicBezTo>
                    <a:cubicBezTo>
                      <a:pt x="1449" y="745"/>
                      <a:pt x="1451" y="746"/>
                      <a:pt x="1452" y="745"/>
                    </a:cubicBezTo>
                    <a:cubicBezTo>
                      <a:pt x="1457" y="744"/>
                      <a:pt x="1462" y="743"/>
                      <a:pt x="1466" y="741"/>
                    </a:cubicBezTo>
                    <a:cubicBezTo>
                      <a:pt x="1468" y="741"/>
                      <a:pt x="1468" y="739"/>
                      <a:pt x="1468" y="738"/>
                    </a:cubicBezTo>
                    <a:cubicBezTo>
                      <a:pt x="1468" y="737"/>
                      <a:pt x="1466" y="736"/>
                      <a:pt x="1465" y="736"/>
                    </a:cubicBezTo>
                    <a:close/>
                    <a:moveTo>
                      <a:pt x="1492" y="725"/>
                    </a:moveTo>
                    <a:cubicBezTo>
                      <a:pt x="1488" y="728"/>
                      <a:pt x="1483" y="730"/>
                      <a:pt x="1479" y="731"/>
                    </a:cubicBezTo>
                    <a:cubicBezTo>
                      <a:pt x="1478" y="732"/>
                      <a:pt x="1477" y="733"/>
                      <a:pt x="1477" y="735"/>
                    </a:cubicBezTo>
                    <a:cubicBezTo>
                      <a:pt x="1478" y="736"/>
                      <a:pt x="1479" y="737"/>
                      <a:pt x="1481" y="736"/>
                    </a:cubicBezTo>
                    <a:cubicBezTo>
                      <a:pt x="1485" y="734"/>
                      <a:pt x="1490" y="732"/>
                      <a:pt x="1495" y="730"/>
                    </a:cubicBezTo>
                    <a:cubicBezTo>
                      <a:pt x="1496" y="729"/>
                      <a:pt x="1496" y="728"/>
                      <a:pt x="1496" y="726"/>
                    </a:cubicBezTo>
                    <a:cubicBezTo>
                      <a:pt x="1495" y="725"/>
                      <a:pt x="1494" y="725"/>
                      <a:pt x="1492" y="725"/>
                    </a:cubicBezTo>
                    <a:close/>
                    <a:moveTo>
                      <a:pt x="1518" y="710"/>
                    </a:moveTo>
                    <a:cubicBezTo>
                      <a:pt x="1514" y="713"/>
                      <a:pt x="1509" y="716"/>
                      <a:pt x="1505" y="718"/>
                    </a:cubicBezTo>
                    <a:cubicBezTo>
                      <a:pt x="1504" y="719"/>
                      <a:pt x="1504" y="720"/>
                      <a:pt x="1504" y="722"/>
                    </a:cubicBezTo>
                    <a:cubicBezTo>
                      <a:pt x="1505" y="723"/>
                      <a:pt x="1507" y="723"/>
                      <a:pt x="1508" y="723"/>
                    </a:cubicBezTo>
                    <a:cubicBezTo>
                      <a:pt x="1512" y="720"/>
                      <a:pt x="1516" y="717"/>
                      <a:pt x="1521" y="714"/>
                    </a:cubicBezTo>
                    <a:cubicBezTo>
                      <a:pt x="1522" y="713"/>
                      <a:pt x="1522" y="712"/>
                      <a:pt x="1521" y="711"/>
                    </a:cubicBezTo>
                    <a:cubicBezTo>
                      <a:pt x="1520" y="709"/>
                      <a:pt x="1519" y="709"/>
                      <a:pt x="1518" y="710"/>
                    </a:cubicBezTo>
                    <a:close/>
                    <a:moveTo>
                      <a:pt x="1539" y="690"/>
                    </a:moveTo>
                    <a:cubicBezTo>
                      <a:pt x="1536" y="694"/>
                      <a:pt x="1533" y="697"/>
                      <a:pt x="1529" y="701"/>
                    </a:cubicBezTo>
                    <a:cubicBezTo>
                      <a:pt x="1528" y="702"/>
                      <a:pt x="1528" y="703"/>
                      <a:pt x="1529" y="704"/>
                    </a:cubicBezTo>
                    <a:cubicBezTo>
                      <a:pt x="1530" y="705"/>
                      <a:pt x="1531" y="705"/>
                      <a:pt x="1532" y="704"/>
                    </a:cubicBezTo>
                    <a:cubicBezTo>
                      <a:pt x="1536" y="701"/>
                      <a:pt x="1540" y="698"/>
                      <a:pt x="1543" y="694"/>
                    </a:cubicBezTo>
                    <a:cubicBezTo>
                      <a:pt x="1544" y="693"/>
                      <a:pt x="1544" y="691"/>
                      <a:pt x="1543" y="690"/>
                    </a:cubicBezTo>
                    <a:cubicBezTo>
                      <a:pt x="1542" y="689"/>
                      <a:pt x="1540" y="689"/>
                      <a:pt x="1539" y="690"/>
                    </a:cubicBezTo>
                    <a:close/>
                    <a:moveTo>
                      <a:pt x="1557" y="667"/>
                    </a:moveTo>
                    <a:cubicBezTo>
                      <a:pt x="1555" y="671"/>
                      <a:pt x="1552" y="675"/>
                      <a:pt x="1549" y="679"/>
                    </a:cubicBezTo>
                    <a:cubicBezTo>
                      <a:pt x="1548" y="680"/>
                      <a:pt x="1548" y="682"/>
                      <a:pt x="1549" y="683"/>
                    </a:cubicBezTo>
                    <a:cubicBezTo>
                      <a:pt x="1551" y="683"/>
                      <a:pt x="1552" y="683"/>
                      <a:pt x="1553" y="682"/>
                    </a:cubicBezTo>
                    <a:cubicBezTo>
                      <a:pt x="1556" y="678"/>
                      <a:pt x="1559" y="674"/>
                      <a:pt x="1562" y="670"/>
                    </a:cubicBezTo>
                    <a:cubicBezTo>
                      <a:pt x="1562" y="668"/>
                      <a:pt x="1562" y="667"/>
                      <a:pt x="1561" y="666"/>
                    </a:cubicBezTo>
                    <a:cubicBezTo>
                      <a:pt x="1560" y="665"/>
                      <a:pt x="1558" y="666"/>
                      <a:pt x="1557" y="667"/>
                    </a:cubicBezTo>
                    <a:close/>
                    <a:moveTo>
                      <a:pt x="1570" y="641"/>
                    </a:moveTo>
                    <a:cubicBezTo>
                      <a:pt x="1569" y="645"/>
                      <a:pt x="1567" y="650"/>
                      <a:pt x="1564" y="654"/>
                    </a:cubicBezTo>
                    <a:cubicBezTo>
                      <a:pt x="1564" y="655"/>
                      <a:pt x="1564" y="657"/>
                      <a:pt x="1566" y="657"/>
                    </a:cubicBezTo>
                    <a:cubicBezTo>
                      <a:pt x="1567" y="658"/>
                      <a:pt x="1568" y="657"/>
                      <a:pt x="1569" y="656"/>
                    </a:cubicBezTo>
                    <a:cubicBezTo>
                      <a:pt x="1571" y="652"/>
                      <a:pt x="1573" y="647"/>
                      <a:pt x="1575" y="642"/>
                    </a:cubicBezTo>
                    <a:cubicBezTo>
                      <a:pt x="1576" y="641"/>
                      <a:pt x="1575" y="640"/>
                      <a:pt x="1574" y="639"/>
                    </a:cubicBezTo>
                    <a:cubicBezTo>
                      <a:pt x="1572" y="639"/>
                      <a:pt x="1571" y="639"/>
                      <a:pt x="1570" y="641"/>
                    </a:cubicBezTo>
                    <a:close/>
                    <a:moveTo>
                      <a:pt x="1579" y="612"/>
                    </a:moveTo>
                    <a:cubicBezTo>
                      <a:pt x="1578" y="616"/>
                      <a:pt x="1578" y="618"/>
                      <a:pt x="1577" y="621"/>
                    </a:cubicBezTo>
                    <a:cubicBezTo>
                      <a:pt x="1577" y="623"/>
                      <a:pt x="1576" y="625"/>
                      <a:pt x="1575" y="627"/>
                    </a:cubicBezTo>
                    <a:cubicBezTo>
                      <a:pt x="1575" y="628"/>
                      <a:pt x="1576" y="629"/>
                      <a:pt x="1577" y="630"/>
                    </a:cubicBezTo>
                    <a:cubicBezTo>
                      <a:pt x="1578" y="630"/>
                      <a:pt x="1580" y="629"/>
                      <a:pt x="1580" y="628"/>
                    </a:cubicBezTo>
                    <a:cubicBezTo>
                      <a:pt x="1581" y="626"/>
                      <a:pt x="1581" y="624"/>
                      <a:pt x="1582" y="622"/>
                    </a:cubicBezTo>
                    <a:cubicBezTo>
                      <a:pt x="1583" y="619"/>
                      <a:pt x="1583" y="617"/>
                      <a:pt x="1584" y="613"/>
                    </a:cubicBezTo>
                    <a:cubicBezTo>
                      <a:pt x="1584" y="612"/>
                      <a:pt x="1583" y="611"/>
                      <a:pt x="1582" y="610"/>
                    </a:cubicBezTo>
                    <a:cubicBezTo>
                      <a:pt x="1581" y="610"/>
                      <a:pt x="1579" y="611"/>
                      <a:pt x="1579" y="612"/>
                    </a:cubicBezTo>
                    <a:close/>
                    <a:moveTo>
                      <a:pt x="1582" y="583"/>
                    </a:moveTo>
                    <a:cubicBezTo>
                      <a:pt x="1581" y="588"/>
                      <a:pt x="1581" y="593"/>
                      <a:pt x="1581" y="598"/>
                    </a:cubicBezTo>
                    <a:cubicBezTo>
                      <a:pt x="1581" y="599"/>
                      <a:pt x="1582" y="600"/>
                      <a:pt x="1583" y="600"/>
                    </a:cubicBezTo>
                    <a:cubicBezTo>
                      <a:pt x="1584" y="601"/>
                      <a:pt x="1586" y="600"/>
                      <a:pt x="1586" y="598"/>
                    </a:cubicBezTo>
                    <a:cubicBezTo>
                      <a:pt x="1586" y="593"/>
                      <a:pt x="1586" y="588"/>
                      <a:pt x="1587" y="583"/>
                    </a:cubicBezTo>
                    <a:cubicBezTo>
                      <a:pt x="1587" y="582"/>
                      <a:pt x="1586" y="580"/>
                      <a:pt x="1584" y="580"/>
                    </a:cubicBezTo>
                    <a:cubicBezTo>
                      <a:pt x="1583" y="580"/>
                      <a:pt x="1582" y="581"/>
                      <a:pt x="1582" y="583"/>
                    </a:cubicBezTo>
                    <a:close/>
                    <a:moveTo>
                      <a:pt x="1581" y="553"/>
                    </a:moveTo>
                    <a:cubicBezTo>
                      <a:pt x="1582" y="558"/>
                      <a:pt x="1582" y="563"/>
                      <a:pt x="1582" y="568"/>
                    </a:cubicBezTo>
                    <a:cubicBezTo>
                      <a:pt x="1582" y="569"/>
                      <a:pt x="1583" y="570"/>
                      <a:pt x="1584" y="570"/>
                    </a:cubicBezTo>
                    <a:cubicBezTo>
                      <a:pt x="1586" y="570"/>
                      <a:pt x="1587" y="569"/>
                      <a:pt x="1587" y="568"/>
                    </a:cubicBezTo>
                    <a:cubicBezTo>
                      <a:pt x="1587" y="563"/>
                      <a:pt x="1587" y="558"/>
                      <a:pt x="1586" y="553"/>
                    </a:cubicBezTo>
                    <a:cubicBezTo>
                      <a:pt x="1586" y="551"/>
                      <a:pt x="1585" y="550"/>
                      <a:pt x="1584" y="550"/>
                    </a:cubicBezTo>
                    <a:cubicBezTo>
                      <a:pt x="1582" y="551"/>
                      <a:pt x="1581" y="552"/>
                      <a:pt x="1581" y="553"/>
                    </a:cubicBezTo>
                    <a:close/>
                    <a:moveTo>
                      <a:pt x="1579" y="523"/>
                    </a:moveTo>
                    <a:cubicBezTo>
                      <a:pt x="1579" y="528"/>
                      <a:pt x="1580" y="533"/>
                      <a:pt x="1580" y="538"/>
                    </a:cubicBezTo>
                    <a:cubicBezTo>
                      <a:pt x="1580" y="540"/>
                      <a:pt x="1582" y="541"/>
                      <a:pt x="1583" y="540"/>
                    </a:cubicBezTo>
                    <a:cubicBezTo>
                      <a:pt x="1584" y="540"/>
                      <a:pt x="1585" y="539"/>
                      <a:pt x="1585" y="538"/>
                    </a:cubicBezTo>
                    <a:cubicBezTo>
                      <a:pt x="1585" y="533"/>
                      <a:pt x="1584" y="528"/>
                      <a:pt x="1584" y="523"/>
                    </a:cubicBezTo>
                    <a:cubicBezTo>
                      <a:pt x="1583" y="521"/>
                      <a:pt x="1582" y="520"/>
                      <a:pt x="1581" y="521"/>
                    </a:cubicBezTo>
                    <a:cubicBezTo>
                      <a:pt x="1579" y="521"/>
                      <a:pt x="1578" y="522"/>
                      <a:pt x="1579" y="523"/>
                    </a:cubicBezTo>
                    <a:close/>
                    <a:moveTo>
                      <a:pt x="1573" y="494"/>
                    </a:moveTo>
                    <a:cubicBezTo>
                      <a:pt x="1574" y="499"/>
                      <a:pt x="1575" y="504"/>
                      <a:pt x="1576" y="509"/>
                    </a:cubicBezTo>
                    <a:cubicBezTo>
                      <a:pt x="1577" y="510"/>
                      <a:pt x="1578" y="511"/>
                      <a:pt x="1579" y="511"/>
                    </a:cubicBezTo>
                    <a:cubicBezTo>
                      <a:pt x="1581" y="510"/>
                      <a:pt x="1581" y="509"/>
                      <a:pt x="1581" y="508"/>
                    </a:cubicBezTo>
                    <a:cubicBezTo>
                      <a:pt x="1580" y="503"/>
                      <a:pt x="1579" y="498"/>
                      <a:pt x="1578" y="493"/>
                    </a:cubicBezTo>
                    <a:cubicBezTo>
                      <a:pt x="1578" y="492"/>
                      <a:pt x="1576" y="491"/>
                      <a:pt x="1575" y="491"/>
                    </a:cubicBezTo>
                    <a:cubicBezTo>
                      <a:pt x="1574" y="491"/>
                      <a:pt x="1573" y="493"/>
                      <a:pt x="1573" y="494"/>
                    </a:cubicBezTo>
                    <a:close/>
                    <a:moveTo>
                      <a:pt x="1564" y="466"/>
                    </a:moveTo>
                    <a:cubicBezTo>
                      <a:pt x="1566" y="471"/>
                      <a:pt x="1567" y="475"/>
                      <a:pt x="1569" y="480"/>
                    </a:cubicBezTo>
                    <a:cubicBezTo>
                      <a:pt x="1569" y="481"/>
                      <a:pt x="1571" y="482"/>
                      <a:pt x="1572" y="482"/>
                    </a:cubicBezTo>
                    <a:cubicBezTo>
                      <a:pt x="1573" y="481"/>
                      <a:pt x="1574" y="480"/>
                      <a:pt x="1574" y="478"/>
                    </a:cubicBezTo>
                    <a:cubicBezTo>
                      <a:pt x="1572" y="473"/>
                      <a:pt x="1570" y="469"/>
                      <a:pt x="1568" y="464"/>
                    </a:cubicBezTo>
                    <a:cubicBezTo>
                      <a:pt x="1568" y="463"/>
                      <a:pt x="1566" y="462"/>
                      <a:pt x="1565" y="463"/>
                    </a:cubicBezTo>
                    <a:cubicBezTo>
                      <a:pt x="1564" y="463"/>
                      <a:pt x="1563" y="465"/>
                      <a:pt x="1564" y="466"/>
                    </a:cubicBezTo>
                    <a:close/>
                    <a:moveTo>
                      <a:pt x="1548" y="442"/>
                    </a:moveTo>
                    <a:cubicBezTo>
                      <a:pt x="1551" y="445"/>
                      <a:pt x="1554" y="449"/>
                      <a:pt x="1557" y="453"/>
                    </a:cubicBezTo>
                    <a:cubicBezTo>
                      <a:pt x="1557" y="454"/>
                      <a:pt x="1559" y="455"/>
                      <a:pt x="1560" y="454"/>
                    </a:cubicBezTo>
                    <a:cubicBezTo>
                      <a:pt x="1561" y="453"/>
                      <a:pt x="1562" y="452"/>
                      <a:pt x="1561" y="451"/>
                    </a:cubicBezTo>
                    <a:cubicBezTo>
                      <a:pt x="1558" y="446"/>
                      <a:pt x="1555" y="442"/>
                      <a:pt x="1552" y="438"/>
                    </a:cubicBezTo>
                    <a:cubicBezTo>
                      <a:pt x="1551" y="437"/>
                      <a:pt x="1549" y="437"/>
                      <a:pt x="1548" y="438"/>
                    </a:cubicBezTo>
                    <a:cubicBezTo>
                      <a:pt x="1547" y="439"/>
                      <a:pt x="1547" y="441"/>
                      <a:pt x="1548" y="442"/>
                    </a:cubicBezTo>
                    <a:close/>
                    <a:moveTo>
                      <a:pt x="1524" y="428"/>
                    </a:moveTo>
                    <a:cubicBezTo>
                      <a:pt x="1529" y="429"/>
                      <a:pt x="1533" y="430"/>
                      <a:pt x="1537" y="433"/>
                    </a:cubicBezTo>
                    <a:cubicBezTo>
                      <a:pt x="1538" y="433"/>
                      <a:pt x="1540" y="433"/>
                      <a:pt x="1540" y="432"/>
                    </a:cubicBezTo>
                    <a:cubicBezTo>
                      <a:pt x="1541" y="431"/>
                      <a:pt x="1541" y="429"/>
                      <a:pt x="1540" y="428"/>
                    </a:cubicBezTo>
                    <a:cubicBezTo>
                      <a:pt x="1535" y="426"/>
                      <a:pt x="1530" y="424"/>
                      <a:pt x="1525" y="423"/>
                    </a:cubicBezTo>
                    <a:cubicBezTo>
                      <a:pt x="1524" y="422"/>
                      <a:pt x="1522" y="423"/>
                      <a:pt x="1522" y="425"/>
                    </a:cubicBezTo>
                    <a:cubicBezTo>
                      <a:pt x="1522" y="426"/>
                      <a:pt x="1523" y="427"/>
                      <a:pt x="1524" y="428"/>
                    </a:cubicBezTo>
                    <a:close/>
                    <a:moveTo>
                      <a:pt x="1501" y="423"/>
                    </a:moveTo>
                    <a:cubicBezTo>
                      <a:pt x="1500" y="423"/>
                      <a:pt x="1499" y="424"/>
                      <a:pt x="1498" y="424"/>
                    </a:cubicBezTo>
                    <a:cubicBezTo>
                      <a:pt x="1496" y="424"/>
                      <a:pt x="1495" y="426"/>
                      <a:pt x="1496" y="427"/>
                    </a:cubicBezTo>
                    <a:cubicBezTo>
                      <a:pt x="1496" y="428"/>
                      <a:pt x="1498" y="429"/>
                      <a:pt x="1499" y="429"/>
                    </a:cubicBezTo>
                    <a:cubicBezTo>
                      <a:pt x="1503" y="428"/>
                      <a:pt x="1506" y="427"/>
                      <a:pt x="1510" y="427"/>
                    </a:cubicBezTo>
                    <a:cubicBezTo>
                      <a:pt x="1511" y="427"/>
                      <a:pt x="1512" y="425"/>
                      <a:pt x="1512" y="424"/>
                    </a:cubicBezTo>
                    <a:cubicBezTo>
                      <a:pt x="1512" y="423"/>
                      <a:pt x="1511" y="422"/>
                      <a:pt x="1509" y="422"/>
                    </a:cubicBezTo>
                    <a:cubicBezTo>
                      <a:pt x="1506" y="422"/>
                      <a:pt x="1502" y="423"/>
                      <a:pt x="1498" y="424"/>
                    </a:cubicBezTo>
                    <a:cubicBezTo>
                      <a:pt x="1496" y="424"/>
                      <a:pt x="1495" y="426"/>
                      <a:pt x="1496" y="427"/>
                    </a:cubicBezTo>
                    <a:cubicBezTo>
                      <a:pt x="1496" y="428"/>
                      <a:pt x="1498" y="429"/>
                      <a:pt x="1499" y="429"/>
                    </a:cubicBezTo>
                    <a:cubicBezTo>
                      <a:pt x="1500" y="428"/>
                      <a:pt x="1501" y="428"/>
                      <a:pt x="1502" y="428"/>
                    </a:cubicBezTo>
                    <a:cubicBezTo>
                      <a:pt x="1504" y="427"/>
                      <a:pt x="1504" y="426"/>
                      <a:pt x="1504" y="425"/>
                    </a:cubicBezTo>
                    <a:cubicBezTo>
                      <a:pt x="1504" y="423"/>
                      <a:pt x="1502" y="423"/>
                      <a:pt x="1501" y="423"/>
                    </a:cubicBezTo>
                    <a:close/>
                    <a:moveTo>
                      <a:pt x="1526" y="409"/>
                    </a:moveTo>
                    <a:cubicBezTo>
                      <a:pt x="1523" y="412"/>
                      <a:pt x="1519" y="415"/>
                      <a:pt x="1514" y="417"/>
                    </a:cubicBezTo>
                    <a:cubicBezTo>
                      <a:pt x="1513" y="418"/>
                      <a:pt x="1513" y="420"/>
                      <a:pt x="1513" y="421"/>
                    </a:cubicBezTo>
                    <a:cubicBezTo>
                      <a:pt x="1514" y="422"/>
                      <a:pt x="1515" y="422"/>
                      <a:pt x="1517" y="422"/>
                    </a:cubicBezTo>
                    <a:cubicBezTo>
                      <a:pt x="1521" y="419"/>
                      <a:pt x="1526" y="416"/>
                      <a:pt x="1529" y="413"/>
                    </a:cubicBezTo>
                    <a:cubicBezTo>
                      <a:pt x="1531" y="412"/>
                      <a:pt x="1531" y="411"/>
                      <a:pt x="1530" y="410"/>
                    </a:cubicBezTo>
                    <a:cubicBezTo>
                      <a:pt x="1529" y="409"/>
                      <a:pt x="1527" y="408"/>
                      <a:pt x="1526" y="409"/>
                    </a:cubicBezTo>
                    <a:close/>
                    <a:moveTo>
                      <a:pt x="1543" y="386"/>
                    </a:moveTo>
                    <a:cubicBezTo>
                      <a:pt x="1541" y="391"/>
                      <a:pt x="1539" y="395"/>
                      <a:pt x="1536" y="399"/>
                    </a:cubicBezTo>
                    <a:cubicBezTo>
                      <a:pt x="1535" y="400"/>
                      <a:pt x="1535" y="401"/>
                      <a:pt x="1537" y="402"/>
                    </a:cubicBezTo>
                    <a:cubicBezTo>
                      <a:pt x="1538" y="403"/>
                      <a:pt x="1539" y="403"/>
                      <a:pt x="1540" y="402"/>
                    </a:cubicBezTo>
                    <a:cubicBezTo>
                      <a:pt x="1543" y="397"/>
                      <a:pt x="1546" y="393"/>
                      <a:pt x="1548" y="388"/>
                    </a:cubicBezTo>
                    <a:cubicBezTo>
                      <a:pt x="1548" y="387"/>
                      <a:pt x="1547" y="385"/>
                      <a:pt x="1546" y="385"/>
                    </a:cubicBezTo>
                    <a:cubicBezTo>
                      <a:pt x="1545" y="384"/>
                      <a:pt x="1543" y="385"/>
                      <a:pt x="1543" y="386"/>
                    </a:cubicBezTo>
                    <a:close/>
                    <a:moveTo>
                      <a:pt x="1548" y="358"/>
                    </a:moveTo>
                    <a:cubicBezTo>
                      <a:pt x="1548" y="363"/>
                      <a:pt x="1548" y="368"/>
                      <a:pt x="1547" y="372"/>
                    </a:cubicBezTo>
                    <a:cubicBezTo>
                      <a:pt x="1547" y="374"/>
                      <a:pt x="1548" y="375"/>
                      <a:pt x="1549" y="375"/>
                    </a:cubicBezTo>
                    <a:cubicBezTo>
                      <a:pt x="1550" y="375"/>
                      <a:pt x="1552" y="375"/>
                      <a:pt x="1552" y="373"/>
                    </a:cubicBezTo>
                    <a:cubicBezTo>
                      <a:pt x="1552" y="373"/>
                      <a:pt x="1552" y="373"/>
                      <a:pt x="1552" y="373"/>
                    </a:cubicBezTo>
                    <a:cubicBezTo>
                      <a:pt x="1553" y="368"/>
                      <a:pt x="1553" y="363"/>
                      <a:pt x="1553" y="358"/>
                    </a:cubicBezTo>
                    <a:cubicBezTo>
                      <a:pt x="1553" y="356"/>
                      <a:pt x="1552" y="355"/>
                      <a:pt x="1551" y="355"/>
                    </a:cubicBezTo>
                    <a:cubicBezTo>
                      <a:pt x="1549" y="355"/>
                      <a:pt x="1548" y="356"/>
                      <a:pt x="1548" y="358"/>
                    </a:cubicBezTo>
                    <a:close/>
                    <a:moveTo>
                      <a:pt x="1544" y="329"/>
                    </a:moveTo>
                    <a:cubicBezTo>
                      <a:pt x="1546" y="334"/>
                      <a:pt x="1547" y="338"/>
                      <a:pt x="1547" y="343"/>
                    </a:cubicBezTo>
                    <a:cubicBezTo>
                      <a:pt x="1547" y="345"/>
                      <a:pt x="1549" y="346"/>
                      <a:pt x="1550" y="345"/>
                    </a:cubicBezTo>
                    <a:cubicBezTo>
                      <a:pt x="1551" y="345"/>
                      <a:pt x="1552" y="344"/>
                      <a:pt x="1552" y="343"/>
                    </a:cubicBezTo>
                    <a:cubicBezTo>
                      <a:pt x="1551" y="337"/>
                      <a:pt x="1550" y="332"/>
                      <a:pt x="1549" y="328"/>
                    </a:cubicBezTo>
                    <a:cubicBezTo>
                      <a:pt x="1549" y="326"/>
                      <a:pt x="1547" y="325"/>
                      <a:pt x="1546" y="326"/>
                    </a:cubicBezTo>
                    <a:cubicBezTo>
                      <a:pt x="1545" y="326"/>
                      <a:pt x="1544" y="328"/>
                      <a:pt x="1544" y="329"/>
                    </a:cubicBezTo>
                    <a:close/>
                    <a:moveTo>
                      <a:pt x="1533" y="302"/>
                    </a:moveTo>
                    <a:cubicBezTo>
                      <a:pt x="1535" y="306"/>
                      <a:pt x="1537" y="311"/>
                      <a:pt x="1539" y="315"/>
                    </a:cubicBezTo>
                    <a:cubicBezTo>
                      <a:pt x="1540" y="316"/>
                      <a:pt x="1541" y="317"/>
                      <a:pt x="1542" y="316"/>
                    </a:cubicBezTo>
                    <a:cubicBezTo>
                      <a:pt x="1544" y="316"/>
                      <a:pt x="1544" y="314"/>
                      <a:pt x="1544" y="313"/>
                    </a:cubicBezTo>
                    <a:cubicBezTo>
                      <a:pt x="1542" y="308"/>
                      <a:pt x="1539" y="304"/>
                      <a:pt x="1537" y="299"/>
                    </a:cubicBezTo>
                    <a:cubicBezTo>
                      <a:pt x="1536" y="298"/>
                      <a:pt x="1535" y="298"/>
                      <a:pt x="1533" y="299"/>
                    </a:cubicBezTo>
                    <a:cubicBezTo>
                      <a:pt x="1532" y="299"/>
                      <a:pt x="1532" y="301"/>
                      <a:pt x="1533" y="302"/>
                    </a:cubicBezTo>
                    <a:close/>
                    <a:moveTo>
                      <a:pt x="1514" y="279"/>
                    </a:moveTo>
                    <a:cubicBezTo>
                      <a:pt x="1518" y="282"/>
                      <a:pt x="1521" y="286"/>
                      <a:pt x="1524" y="290"/>
                    </a:cubicBezTo>
                    <a:cubicBezTo>
                      <a:pt x="1525" y="291"/>
                      <a:pt x="1527" y="291"/>
                      <a:pt x="1528" y="290"/>
                    </a:cubicBezTo>
                    <a:cubicBezTo>
                      <a:pt x="1529" y="289"/>
                      <a:pt x="1529" y="288"/>
                      <a:pt x="1528" y="287"/>
                    </a:cubicBezTo>
                    <a:cubicBezTo>
                      <a:pt x="1525" y="283"/>
                      <a:pt x="1522" y="279"/>
                      <a:pt x="1518" y="275"/>
                    </a:cubicBezTo>
                    <a:cubicBezTo>
                      <a:pt x="1517" y="275"/>
                      <a:pt x="1515" y="275"/>
                      <a:pt x="1514" y="276"/>
                    </a:cubicBezTo>
                    <a:cubicBezTo>
                      <a:pt x="1513" y="277"/>
                      <a:pt x="1513" y="278"/>
                      <a:pt x="1514" y="279"/>
                    </a:cubicBezTo>
                    <a:close/>
                    <a:moveTo>
                      <a:pt x="1490" y="263"/>
                    </a:moveTo>
                    <a:cubicBezTo>
                      <a:pt x="1495" y="265"/>
                      <a:pt x="1499" y="267"/>
                      <a:pt x="1503" y="270"/>
                    </a:cubicBezTo>
                    <a:cubicBezTo>
                      <a:pt x="1504" y="271"/>
                      <a:pt x="1506" y="270"/>
                      <a:pt x="1507" y="269"/>
                    </a:cubicBezTo>
                    <a:cubicBezTo>
                      <a:pt x="1507" y="268"/>
                      <a:pt x="1507" y="267"/>
                      <a:pt x="1506" y="266"/>
                    </a:cubicBezTo>
                    <a:cubicBezTo>
                      <a:pt x="1502" y="263"/>
                      <a:pt x="1497" y="260"/>
                      <a:pt x="1492" y="258"/>
                    </a:cubicBezTo>
                    <a:cubicBezTo>
                      <a:pt x="1491" y="258"/>
                      <a:pt x="1490" y="258"/>
                      <a:pt x="1489" y="260"/>
                    </a:cubicBezTo>
                    <a:cubicBezTo>
                      <a:pt x="1489" y="261"/>
                      <a:pt x="1489" y="262"/>
                      <a:pt x="1490" y="263"/>
                    </a:cubicBezTo>
                    <a:close/>
                    <a:moveTo>
                      <a:pt x="1462" y="257"/>
                    </a:moveTo>
                    <a:cubicBezTo>
                      <a:pt x="1463" y="257"/>
                      <a:pt x="1463" y="257"/>
                      <a:pt x="1463" y="257"/>
                    </a:cubicBezTo>
                    <a:cubicBezTo>
                      <a:pt x="1468" y="257"/>
                      <a:pt x="1472" y="258"/>
                      <a:pt x="1477" y="259"/>
                    </a:cubicBezTo>
                    <a:cubicBezTo>
                      <a:pt x="1478" y="259"/>
                      <a:pt x="1479" y="258"/>
                      <a:pt x="1480" y="257"/>
                    </a:cubicBezTo>
                    <a:cubicBezTo>
                      <a:pt x="1480" y="255"/>
                      <a:pt x="1479" y="254"/>
                      <a:pt x="1478" y="254"/>
                    </a:cubicBezTo>
                    <a:cubicBezTo>
                      <a:pt x="1473" y="253"/>
                      <a:pt x="1468" y="252"/>
                      <a:pt x="1463" y="252"/>
                    </a:cubicBezTo>
                    <a:cubicBezTo>
                      <a:pt x="1463" y="252"/>
                      <a:pt x="1463" y="252"/>
                      <a:pt x="1462" y="252"/>
                    </a:cubicBezTo>
                    <a:cubicBezTo>
                      <a:pt x="1461" y="252"/>
                      <a:pt x="1460" y="253"/>
                      <a:pt x="1460" y="255"/>
                    </a:cubicBezTo>
                    <a:cubicBezTo>
                      <a:pt x="1460" y="256"/>
                      <a:pt x="1461" y="257"/>
                      <a:pt x="1462" y="257"/>
                    </a:cubicBezTo>
                    <a:close/>
                    <a:moveTo>
                      <a:pt x="1443" y="244"/>
                    </a:moveTo>
                    <a:cubicBezTo>
                      <a:pt x="1443" y="246"/>
                      <a:pt x="1443" y="247"/>
                      <a:pt x="1443" y="249"/>
                    </a:cubicBezTo>
                    <a:cubicBezTo>
                      <a:pt x="1443" y="251"/>
                      <a:pt x="1443" y="254"/>
                      <a:pt x="1443" y="257"/>
                    </a:cubicBezTo>
                    <a:cubicBezTo>
                      <a:pt x="1443" y="258"/>
                      <a:pt x="1443" y="258"/>
                      <a:pt x="1444" y="259"/>
                    </a:cubicBezTo>
                    <a:cubicBezTo>
                      <a:pt x="1444" y="260"/>
                      <a:pt x="1445" y="260"/>
                      <a:pt x="1446" y="259"/>
                    </a:cubicBezTo>
                    <a:cubicBezTo>
                      <a:pt x="1447" y="259"/>
                      <a:pt x="1447" y="259"/>
                      <a:pt x="1448" y="259"/>
                    </a:cubicBezTo>
                    <a:cubicBezTo>
                      <a:pt x="1449" y="259"/>
                      <a:pt x="1450" y="257"/>
                      <a:pt x="1450" y="256"/>
                    </a:cubicBezTo>
                    <a:cubicBezTo>
                      <a:pt x="1449" y="255"/>
                      <a:pt x="1448" y="254"/>
                      <a:pt x="1447" y="254"/>
                    </a:cubicBezTo>
                    <a:cubicBezTo>
                      <a:pt x="1446" y="254"/>
                      <a:pt x="1445" y="254"/>
                      <a:pt x="1445" y="255"/>
                    </a:cubicBezTo>
                    <a:cubicBezTo>
                      <a:pt x="1445" y="257"/>
                      <a:pt x="1445" y="257"/>
                      <a:pt x="1445" y="257"/>
                    </a:cubicBezTo>
                    <a:cubicBezTo>
                      <a:pt x="1448" y="257"/>
                      <a:pt x="1448" y="257"/>
                      <a:pt x="1448" y="257"/>
                    </a:cubicBezTo>
                    <a:cubicBezTo>
                      <a:pt x="1448" y="254"/>
                      <a:pt x="1448" y="252"/>
                      <a:pt x="1448" y="249"/>
                    </a:cubicBezTo>
                    <a:cubicBezTo>
                      <a:pt x="1448" y="247"/>
                      <a:pt x="1448" y="246"/>
                      <a:pt x="1448" y="244"/>
                    </a:cubicBezTo>
                    <a:cubicBezTo>
                      <a:pt x="1448" y="243"/>
                      <a:pt x="1447" y="242"/>
                      <a:pt x="1445" y="242"/>
                    </a:cubicBezTo>
                    <a:cubicBezTo>
                      <a:pt x="1444" y="242"/>
                      <a:pt x="1443" y="243"/>
                      <a:pt x="1443" y="244"/>
                    </a:cubicBezTo>
                    <a:close/>
                    <a:moveTo>
                      <a:pt x="1439" y="215"/>
                    </a:moveTo>
                    <a:cubicBezTo>
                      <a:pt x="1440" y="220"/>
                      <a:pt x="1441" y="225"/>
                      <a:pt x="1442" y="230"/>
                    </a:cubicBezTo>
                    <a:cubicBezTo>
                      <a:pt x="1442" y="231"/>
                      <a:pt x="1443" y="232"/>
                      <a:pt x="1445" y="232"/>
                    </a:cubicBezTo>
                    <a:cubicBezTo>
                      <a:pt x="1446" y="232"/>
                      <a:pt x="1447" y="230"/>
                      <a:pt x="1447" y="229"/>
                    </a:cubicBezTo>
                    <a:cubicBezTo>
                      <a:pt x="1446" y="224"/>
                      <a:pt x="1445" y="219"/>
                      <a:pt x="1444" y="214"/>
                    </a:cubicBezTo>
                    <a:cubicBezTo>
                      <a:pt x="1444" y="213"/>
                      <a:pt x="1442" y="212"/>
                      <a:pt x="1441" y="212"/>
                    </a:cubicBezTo>
                    <a:cubicBezTo>
                      <a:pt x="1440" y="212"/>
                      <a:pt x="1439" y="214"/>
                      <a:pt x="1439" y="215"/>
                    </a:cubicBezTo>
                    <a:close/>
                    <a:moveTo>
                      <a:pt x="1430" y="187"/>
                    </a:moveTo>
                    <a:cubicBezTo>
                      <a:pt x="1432" y="192"/>
                      <a:pt x="1434" y="196"/>
                      <a:pt x="1435" y="201"/>
                    </a:cubicBezTo>
                    <a:cubicBezTo>
                      <a:pt x="1436" y="202"/>
                      <a:pt x="1437" y="203"/>
                      <a:pt x="1438" y="203"/>
                    </a:cubicBezTo>
                    <a:cubicBezTo>
                      <a:pt x="1440" y="202"/>
                      <a:pt x="1441" y="201"/>
                      <a:pt x="1440" y="199"/>
                    </a:cubicBezTo>
                    <a:cubicBezTo>
                      <a:pt x="1439" y="195"/>
                      <a:pt x="1437" y="190"/>
                      <a:pt x="1435" y="185"/>
                    </a:cubicBezTo>
                    <a:cubicBezTo>
                      <a:pt x="1435" y="184"/>
                      <a:pt x="1433" y="183"/>
                      <a:pt x="1432" y="184"/>
                    </a:cubicBezTo>
                    <a:cubicBezTo>
                      <a:pt x="1431" y="184"/>
                      <a:pt x="1430" y="186"/>
                      <a:pt x="1430" y="187"/>
                    </a:cubicBezTo>
                    <a:close/>
                    <a:moveTo>
                      <a:pt x="1418" y="160"/>
                    </a:moveTo>
                    <a:cubicBezTo>
                      <a:pt x="1420" y="165"/>
                      <a:pt x="1422" y="169"/>
                      <a:pt x="1424" y="173"/>
                    </a:cubicBezTo>
                    <a:cubicBezTo>
                      <a:pt x="1425" y="175"/>
                      <a:pt x="1427" y="175"/>
                      <a:pt x="1428" y="175"/>
                    </a:cubicBezTo>
                    <a:cubicBezTo>
                      <a:pt x="1429" y="174"/>
                      <a:pt x="1430" y="172"/>
                      <a:pt x="1429" y="171"/>
                    </a:cubicBezTo>
                    <a:cubicBezTo>
                      <a:pt x="1427" y="167"/>
                      <a:pt x="1424" y="162"/>
                      <a:pt x="1422" y="158"/>
                    </a:cubicBezTo>
                    <a:cubicBezTo>
                      <a:pt x="1421" y="157"/>
                      <a:pt x="1420" y="156"/>
                      <a:pt x="1419" y="157"/>
                    </a:cubicBezTo>
                    <a:cubicBezTo>
                      <a:pt x="1417" y="157"/>
                      <a:pt x="1417" y="159"/>
                      <a:pt x="1418" y="160"/>
                    </a:cubicBezTo>
                    <a:close/>
                    <a:moveTo>
                      <a:pt x="1402" y="135"/>
                    </a:moveTo>
                    <a:cubicBezTo>
                      <a:pt x="1405" y="139"/>
                      <a:pt x="1407" y="143"/>
                      <a:pt x="1410" y="147"/>
                    </a:cubicBezTo>
                    <a:cubicBezTo>
                      <a:pt x="1411" y="149"/>
                      <a:pt x="1412" y="149"/>
                      <a:pt x="1413" y="148"/>
                    </a:cubicBezTo>
                    <a:cubicBezTo>
                      <a:pt x="1415" y="147"/>
                      <a:pt x="1415" y="146"/>
                      <a:pt x="1414" y="145"/>
                    </a:cubicBezTo>
                    <a:cubicBezTo>
                      <a:pt x="1412" y="140"/>
                      <a:pt x="1409" y="136"/>
                      <a:pt x="1406" y="132"/>
                    </a:cubicBezTo>
                    <a:cubicBezTo>
                      <a:pt x="1405" y="131"/>
                      <a:pt x="1404" y="131"/>
                      <a:pt x="1402" y="132"/>
                    </a:cubicBezTo>
                    <a:cubicBezTo>
                      <a:pt x="1401" y="132"/>
                      <a:pt x="1401" y="134"/>
                      <a:pt x="1402" y="135"/>
                    </a:cubicBezTo>
                    <a:close/>
                    <a:moveTo>
                      <a:pt x="1384" y="111"/>
                    </a:moveTo>
                    <a:cubicBezTo>
                      <a:pt x="1386" y="114"/>
                      <a:pt x="1388" y="117"/>
                      <a:pt x="1391" y="120"/>
                    </a:cubicBezTo>
                    <a:cubicBezTo>
                      <a:pt x="1391" y="121"/>
                      <a:pt x="1392" y="122"/>
                      <a:pt x="1393" y="123"/>
                    </a:cubicBezTo>
                    <a:cubicBezTo>
                      <a:pt x="1394" y="124"/>
                      <a:pt x="1395" y="124"/>
                      <a:pt x="1396" y="123"/>
                    </a:cubicBezTo>
                    <a:cubicBezTo>
                      <a:pt x="1398" y="123"/>
                      <a:pt x="1398" y="121"/>
                      <a:pt x="1397" y="120"/>
                    </a:cubicBezTo>
                    <a:cubicBezTo>
                      <a:pt x="1396" y="119"/>
                      <a:pt x="1395" y="118"/>
                      <a:pt x="1395" y="117"/>
                    </a:cubicBezTo>
                    <a:cubicBezTo>
                      <a:pt x="1392" y="114"/>
                      <a:pt x="1390" y="111"/>
                      <a:pt x="1388" y="108"/>
                    </a:cubicBezTo>
                    <a:cubicBezTo>
                      <a:pt x="1387" y="107"/>
                      <a:pt x="1385" y="107"/>
                      <a:pt x="1384" y="108"/>
                    </a:cubicBezTo>
                    <a:cubicBezTo>
                      <a:pt x="1383" y="109"/>
                      <a:pt x="1383" y="110"/>
                      <a:pt x="1384" y="111"/>
                    </a:cubicBezTo>
                    <a:close/>
                    <a:moveTo>
                      <a:pt x="1364" y="90"/>
                    </a:moveTo>
                    <a:cubicBezTo>
                      <a:pt x="1367" y="93"/>
                      <a:pt x="1371" y="96"/>
                      <a:pt x="1374" y="100"/>
                    </a:cubicBezTo>
                    <a:cubicBezTo>
                      <a:pt x="1375" y="101"/>
                      <a:pt x="1376" y="101"/>
                      <a:pt x="1377" y="100"/>
                    </a:cubicBezTo>
                    <a:cubicBezTo>
                      <a:pt x="1379" y="99"/>
                      <a:pt x="1379" y="98"/>
                      <a:pt x="1378" y="97"/>
                    </a:cubicBezTo>
                    <a:cubicBezTo>
                      <a:pt x="1374" y="93"/>
                      <a:pt x="1371" y="89"/>
                      <a:pt x="1367" y="86"/>
                    </a:cubicBezTo>
                    <a:cubicBezTo>
                      <a:pt x="1366" y="85"/>
                      <a:pt x="1364" y="85"/>
                      <a:pt x="1363" y="86"/>
                    </a:cubicBezTo>
                    <a:cubicBezTo>
                      <a:pt x="1363" y="87"/>
                      <a:pt x="1363" y="89"/>
                      <a:pt x="1364" y="90"/>
                    </a:cubicBezTo>
                    <a:close/>
                    <a:moveTo>
                      <a:pt x="1341" y="71"/>
                    </a:moveTo>
                    <a:cubicBezTo>
                      <a:pt x="1345" y="74"/>
                      <a:pt x="1349" y="77"/>
                      <a:pt x="1352" y="80"/>
                    </a:cubicBezTo>
                    <a:cubicBezTo>
                      <a:pt x="1354" y="81"/>
                      <a:pt x="1355" y="80"/>
                      <a:pt x="1356" y="79"/>
                    </a:cubicBezTo>
                    <a:cubicBezTo>
                      <a:pt x="1357" y="78"/>
                      <a:pt x="1357" y="77"/>
                      <a:pt x="1356" y="76"/>
                    </a:cubicBezTo>
                    <a:cubicBezTo>
                      <a:pt x="1352" y="73"/>
                      <a:pt x="1348" y="70"/>
                      <a:pt x="1343" y="67"/>
                    </a:cubicBezTo>
                    <a:cubicBezTo>
                      <a:pt x="1342" y="66"/>
                      <a:pt x="1341" y="66"/>
                      <a:pt x="1340" y="67"/>
                    </a:cubicBezTo>
                    <a:cubicBezTo>
                      <a:pt x="1339" y="69"/>
                      <a:pt x="1339" y="70"/>
                      <a:pt x="1341" y="71"/>
                    </a:cubicBezTo>
                    <a:close/>
                    <a:moveTo>
                      <a:pt x="1315" y="56"/>
                    </a:moveTo>
                    <a:cubicBezTo>
                      <a:pt x="1319" y="58"/>
                      <a:pt x="1324" y="61"/>
                      <a:pt x="1328" y="63"/>
                    </a:cubicBezTo>
                    <a:cubicBezTo>
                      <a:pt x="1329" y="64"/>
                      <a:pt x="1331" y="63"/>
                      <a:pt x="1332" y="62"/>
                    </a:cubicBezTo>
                    <a:cubicBezTo>
                      <a:pt x="1332" y="61"/>
                      <a:pt x="1332" y="59"/>
                      <a:pt x="1331" y="59"/>
                    </a:cubicBezTo>
                    <a:cubicBezTo>
                      <a:pt x="1326" y="56"/>
                      <a:pt x="1322" y="54"/>
                      <a:pt x="1317" y="52"/>
                    </a:cubicBezTo>
                    <a:cubicBezTo>
                      <a:pt x="1316" y="51"/>
                      <a:pt x="1314" y="52"/>
                      <a:pt x="1314" y="53"/>
                    </a:cubicBezTo>
                    <a:cubicBezTo>
                      <a:pt x="1313" y="54"/>
                      <a:pt x="1314" y="56"/>
                      <a:pt x="1315" y="56"/>
                    </a:cubicBezTo>
                    <a:close/>
                    <a:moveTo>
                      <a:pt x="1287" y="47"/>
                    </a:moveTo>
                    <a:cubicBezTo>
                      <a:pt x="1292" y="48"/>
                      <a:pt x="1297" y="49"/>
                      <a:pt x="1301" y="51"/>
                    </a:cubicBezTo>
                    <a:cubicBezTo>
                      <a:pt x="1303" y="51"/>
                      <a:pt x="1304" y="51"/>
                      <a:pt x="1304" y="49"/>
                    </a:cubicBezTo>
                    <a:cubicBezTo>
                      <a:pt x="1305" y="48"/>
                      <a:pt x="1304" y="47"/>
                      <a:pt x="1303" y="46"/>
                    </a:cubicBezTo>
                    <a:cubicBezTo>
                      <a:pt x="1298" y="45"/>
                      <a:pt x="1293" y="43"/>
                      <a:pt x="1288" y="42"/>
                    </a:cubicBezTo>
                    <a:cubicBezTo>
                      <a:pt x="1287" y="41"/>
                      <a:pt x="1286" y="42"/>
                      <a:pt x="1285" y="44"/>
                    </a:cubicBezTo>
                    <a:cubicBezTo>
                      <a:pt x="1285" y="45"/>
                      <a:pt x="1286" y="46"/>
                      <a:pt x="1287" y="47"/>
                    </a:cubicBezTo>
                    <a:close/>
                    <a:moveTo>
                      <a:pt x="1258" y="41"/>
                    </a:moveTo>
                    <a:cubicBezTo>
                      <a:pt x="1263" y="42"/>
                      <a:pt x="1268" y="42"/>
                      <a:pt x="1273" y="43"/>
                    </a:cubicBezTo>
                    <a:cubicBezTo>
                      <a:pt x="1274" y="44"/>
                      <a:pt x="1275" y="43"/>
                      <a:pt x="1276" y="41"/>
                    </a:cubicBezTo>
                    <a:cubicBezTo>
                      <a:pt x="1276" y="40"/>
                      <a:pt x="1275" y="39"/>
                      <a:pt x="1274" y="38"/>
                    </a:cubicBezTo>
                    <a:cubicBezTo>
                      <a:pt x="1269" y="37"/>
                      <a:pt x="1264" y="37"/>
                      <a:pt x="1259" y="36"/>
                    </a:cubicBezTo>
                    <a:cubicBezTo>
                      <a:pt x="1257" y="36"/>
                      <a:pt x="1256" y="37"/>
                      <a:pt x="1256" y="38"/>
                    </a:cubicBezTo>
                    <a:cubicBezTo>
                      <a:pt x="1256" y="39"/>
                      <a:pt x="1257" y="41"/>
                      <a:pt x="1258" y="41"/>
                    </a:cubicBezTo>
                    <a:close/>
                    <a:moveTo>
                      <a:pt x="1228" y="38"/>
                    </a:moveTo>
                    <a:cubicBezTo>
                      <a:pt x="1233" y="39"/>
                      <a:pt x="1238" y="39"/>
                      <a:pt x="1243" y="39"/>
                    </a:cubicBezTo>
                    <a:cubicBezTo>
                      <a:pt x="1245" y="39"/>
                      <a:pt x="1246" y="38"/>
                      <a:pt x="1246" y="37"/>
                    </a:cubicBezTo>
                    <a:cubicBezTo>
                      <a:pt x="1246" y="36"/>
                      <a:pt x="1245" y="34"/>
                      <a:pt x="1244" y="34"/>
                    </a:cubicBezTo>
                    <a:cubicBezTo>
                      <a:pt x="1239" y="34"/>
                      <a:pt x="1234" y="34"/>
                      <a:pt x="1229" y="33"/>
                    </a:cubicBezTo>
                    <a:cubicBezTo>
                      <a:pt x="1227" y="33"/>
                      <a:pt x="1226" y="34"/>
                      <a:pt x="1226" y="36"/>
                    </a:cubicBezTo>
                    <a:cubicBezTo>
                      <a:pt x="1226" y="37"/>
                      <a:pt x="1227" y="38"/>
                      <a:pt x="1228" y="38"/>
                    </a:cubicBezTo>
                    <a:close/>
                    <a:moveTo>
                      <a:pt x="1199" y="38"/>
                    </a:moveTo>
                    <a:cubicBezTo>
                      <a:pt x="1204" y="38"/>
                      <a:pt x="1209" y="38"/>
                      <a:pt x="1213" y="38"/>
                    </a:cubicBezTo>
                    <a:cubicBezTo>
                      <a:pt x="1215" y="38"/>
                      <a:pt x="1216" y="37"/>
                      <a:pt x="1216" y="36"/>
                    </a:cubicBezTo>
                    <a:cubicBezTo>
                      <a:pt x="1216" y="34"/>
                      <a:pt x="1215" y="33"/>
                      <a:pt x="1213" y="33"/>
                    </a:cubicBezTo>
                    <a:cubicBezTo>
                      <a:pt x="1208" y="33"/>
                      <a:pt x="1203" y="33"/>
                      <a:pt x="1198" y="33"/>
                    </a:cubicBezTo>
                    <a:cubicBezTo>
                      <a:pt x="1197" y="34"/>
                      <a:pt x="1196" y="35"/>
                      <a:pt x="1196" y="36"/>
                    </a:cubicBezTo>
                    <a:cubicBezTo>
                      <a:pt x="1196" y="37"/>
                      <a:pt x="1197" y="39"/>
                      <a:pt x="1199" y="38"/>
                    </a:cubicBezTo>
                    <a:close/>
                    <a:moveTo>
                      <a:pt x="1169" y="41"/>
                    </a:moveTo>
                    <a:cubicBezTo>
                      <a:pt x="1174" y="40"/>
                      <a:pt x="1179" y="40"/>
                      <a:pt x="1184" y="39"/>
                    </a:cubicBezTo>
                    <a:cubicBezTo>
                      <a:pt x="1185" y="39"/>
                      <a:pt x="1186" y="38"/>
                      <a:pt x="1186" y="37"/>
                    </a:cubicBezTo>
                    <a:cubicBezTo>
                      <a:pt x="1186" y="35"/>
                      <a:pt x="1185" y="34"/>
                      <a:pt x="1183" y="34"/>
                    </a:cubicBezTo>
                    <a:cubicBezTo>
                      <a:pt x="1178" y="35"/>
                      <a:pt x="1173" y="35"/>
                      <a:pt x="1168" y="36"/>
                    </a:cubicBezTo>
                    <a:cubicBezTo>
                      <a:pt x="1167" y="36"/>
                      <a:pt x="1166" y="37"/>
                      <a:pt x="1166" y="38"/>
                    </a:cubicBezTo>
                    <a:cubicBezTo>
                      <a:pt x="1166" y="40"/>
                      <a:pt x="1167" y="41"/>
                      <a:pt x="1169" y="41"/>
                    </a:cubicBezTo>
                    <a:close/>
                    <a:moveTo>
                      <a:pt x="1139" y="45"/>
                    </a:moveTo>
                    <a:cubicBezTo>
                      <a:pt x="1144" y="44"/>
                      <a:pt x="1149" y="43"/>
                      <a:pt x="1154" y="42"/>
                    </a:cubicBezTo>
                    <a:cubicBezTo>
                      <a:pt x="1155" y="42"/>
                      <a:pt x="1156" y="41"/>
                      <a:pt x="1156" y="40"/>
                    </a:cubicBezTo>
                    <a:cubicBezTo>
                      <a:pt x="1156" y="38"/>
                      <a:pt x="1155" y="37"/>
                      <a:pt x="1153" y="37"/>
                    </a:cubicBezTo>
                    <a:cubicBezTo>
                      <a:pt x="1148" y="38"/>
                      <a:pt x="1143" y="39"/>
                      <a:pt x="1138" y="40"/>
                    </a:cubicBezTo>
                    <a:cubicBezTo>
                      <a:pt x="1137" y="40"/>
                      <a:pt x="1136" y="41"/>
                      <a:pt x="1136" y="43"/>
                    </a:cubicBezTo>
                    <a:cubicBezTo>
                      <a:pt x="1136" y="44"/>
                      <a:pt x="1138" y="45"/>
                      <a:pt x="1139" y="45"/>
                    </a:cubicBezTo>
                    <a:close/>
                    <a:moveTo>
                      <a:pt x="1110" y="51"/>
                    </a:moveTo>
                    <a:cubicBezTo>
                      <a:pt x="1115" y="50"/>
                      <a:pt x="1120" y="48"/>
                      <a:pt x="1124" y="47"/>
                    </a:cubicBezTo>
                    <a:cubicBezTo>
                      <a:pt x="1126" y="47"/>
                      <a:pt x="1127" y="46"/>
                      <a:pt x="1126" y="45"/>
                    </a:cubicBezTo>
                    <a:cubicBezTo>
                      <a:pt x="1126" y="43"/>
                      <a:pt x="1125" y="42"/>
                      <a:pt x="1123" y="43"/>
                    </a:cubicBezTo>
                    <a:cubicBezTo>
                      <a:pt x="1119" y="44"/>
                      <a:pt x="1114" y="45"/>
                      <a:pt x="1109" y="46"/>
                    </a:cubicBezTo>
                    <a:cubicBezTo>
                      <a:pt x="1107" y="46"/>
                      <a:pt x="1107" y="48"/>
                      <a:pt x="1107" y="49"/>
                    </a:cubicBezTo>
                    <a:cubicBezTo>
                      <a:pt x="1107" y="50"/>
                      <a:pt x="1109" y="51"/>
                      <a:pt x="1110" y="51"/>
                    </a:cubicBezTo>
                    <a:close/>
                    <a:moveTo>
                      <a:pt x="1081" y="59"/>
                    </a:moveTo>
                    <a:cubicBezTo>
                      <a:pt x="1086" y="57"/>
                      <a:pt x="1091" y="56"/>
                      <a:pt x="1095" y="54"/>
                    </a:cubicBezTo>
                    <a:cubicBezTo>
                      <a:pt x="1097" y="54"/>
                      <a:pt x="1098" y="53"/>
                      <a:pt x="1097" y="51"/>
                    </a:cubicBezTo>
                    <a:cubicBezTo>
                      <a:pt x="1097" y="50"/>
                      <a:pt x="1095" y="49"/>
                      <a:pt x="1094" y="50"/>
                    </a:cubicBezTo>
                    <a:cubicBezTo>
                      <a:pt x="1089" y="51"/>
                      <a:pt x="1084" y="52"/>
                      <a:pt x="1080" y="54"/>
                    </a:cubicBezTo>
                    <a:cubicBezTo>
                      <a:pt x="1078" y="54"/>
                      <a:pt x="1078" y="56"/>
                      <a:pt x="1078" y="57"/>
                    </a:cubicBezTo>
                    <a:cubicBezTo>
                      <a:pt x="1078" y="58"/>
                      <a:pt x="1080" y="59"/>
                      <a:pt x="1081" y="59"/>
                    </a:cubicBezTo>
                    <a:close/>
                    <a:moveTo>
                      <a:pt x="1053" y="69"/>
                    </a:moveTo>
                    <a:cubicBezTo>
                      <a:pt x="1058" y="67"/>
                      <a:pt x="1062" y="65"/>
                      <a:pt x="1067" y="63"/>
                    </a:cubicBezTo>
                    <a:cubicBezTo>
                      <a:pt x="1068" y="63"/>
                      <a:pt x="1069" y="62"/>
                      <a:pt x="1068" y="60"/>
                    </a:cubicBezTo>
                    <a:cubicBezTo>
                      <a:pt x="1068" y="59"/>
                      <a:pt x="1067" y="58"/>
                      <a:pt x="1065" y="59"/>
                    </a:cubicBezTo>
                    <a:cubicBezTo>
                      <a:pt x="1061" y="60"/>
                      <a:pt x="1056" y="62"/>
                      <a:pt x="1051" y="64"/>
                    </a:cubicBezTo>
                    <a:cubicBezTo>
                      <a:pt x="1050" y="65"/>
                      <a:pt x="1049" y="66"/>
                      <a:pt x="1050" y="67"/>
                    </a:cubicBezTo>
                    <a:cubicBezTo>
                      <a:pt x="1050" y="69"/>
                      <a:pt x="1052" y="69"/>
                      <a:pt x="1053" y="69"/>
                    </a:cubicBezTo>
                    <a:close/>
                    <a:moveTo>
                      <a:pt x="1026" y="81"/>
                    </a:moveTo>
                    <a:cubicBezTo>
                      <a:pt x="1030" y="79"/>
                      <a:pt x="1035" y="77"/>
                      <a:pt x="1039" y="75"/>
                    </a:cubicBezTo>
                    <a:cubicBezTo>
                      <a:pt x="1041" y="74"/>
                      <a:pt x="1041" y="73"/>
                      <a:pt x="1041" y="71"/>
                    </a:cubicBezTo>
                    <a:cubicBezTo>
                      <a:pt x="1040" y="70"/>
                      <a:pt x="1039" y="70"/>
                      <a:pt x="1037" y="70"/>
                    </a:cubicBezTo>
                    <a:cubicBezTo>
                      <a:pt x="1033" y="72"/>
                      <a:pt x="1028" y="74"/>
                      <a:pt x="1024" y="77"/>
                    </a:cubicBezTo>
                    <a:cubicBezTo>
                      <a:pt x="1022" y="77"/>
                      <a:pt x="1022" y="79"/>
                      <a:pt x="1023" y="80"/>
                    </a:cubicBezTo>
                    <a:cubicBezTo>
                      <a:pt x="1023" y="81"/>
                      <a:pt x="1025" y="82"/>
                      <a:pt x="1026" y="81"/>
                    </a:cubicBezTo>
                    <a:close/>
                    <a:moveTo>
                      <a:pt x="1000" y="96"/>
                    </a:moveTo>
                    <a:cubicBezTo>
                      <a:pt x="1004" y="94"/>
                      <a:pt x="1009" y="91"/>
                      <a:pt x="1013" y="88"/>
                    </a:cubicBezTo>
                    <a:cubicBezTo>
                      <a:pt x="1014" y="88"/>
                      <a:pt x="1015" y="86"/>
                      <a:pt x="1014" y="85"/>
                    </a:cubicBezTo>
                    <a:cubicBezTo>
                      <a:pt x="1013" y="84"/>
                      <a:pt x="1012" y="83"/>
                      <a:pt x="1010" y="84"/>
                    </a:cubicBezTo>
                    <a:cubicBezTo>
                      <a:pt x="1006" y="87"/>
                      <a:pt x="1002" y="89"/>
                      <a:pt x="998" y="92"/>
                    </a:cubicBezTo>
                    <a:cubicBezTo>
                      <a:pt x="996" y="93"/>
                      <a:pt x="996" y="94"/>
                      <a:pt x="997" y="96"/>
                    </a:cubicBezTo>
                    <a:cubicBezTo>
                      <a:pt x="998" y="97"/>
                      <a:pt x="999" y="97"/>
                      <a:pt x="1000" y="96"/>
                    </a:cubicBezTo>
                    <a:close/>
                    <a:moveTo>
                      <a:pt x="977" y="114"/>
                    </a:moveTo>
                    <a:cubicBezTo>
                      <a:pt x="981" y="111"/>
                      <a:pt x="984" y="108"/>
                      <a:pt x="988" y="105"/>
                    </a:cubicBezTo>
                    <a:cubicBezTo>
                      <a:pt x="989" y="104"/>
                      <a:pt x="990" y="102"/>
                      <a:pt x="989" y="101"/>
                    </a:cubicBezTo>
                    <a:cubicBezTo>
                      <a:pt x="988" y="100"/>
                      <a:pt x="986" y="100"/>
                      <a:pt x="985" y="101"/>
                    </a:cubicBezTo>
                    <a:cubicBezTo>
                      <a:pt x="981" y="104"/>
                      <a:pt x="977" y="107"/>
                      <a:pt x="974" y="111"/>
                    </a:cubicBezTo>
                    <a:cubicBezTo>
                      <a:pt x="973" y="111"/>
                      <a:pt x="972" y="113"/>
                      <a:pt x="973" y="114"/>
                    </a:cubicBezTo>
                    <a:cubicBezTo>
                      <a:pt x="974" y="115"/>
                      <a:pt x="976" y="115"/>
                      <a:pt x="977" y="114"/>
                    </a:cubicBezTo>
                    <a:close/>
                    <a:moveTo>
                      <a:pt x="956" y="136"/>
                    </a:moveTo>
                    <a:cubicBezTo>
                      <a:pt x="960" y="132"/>
                      <a:pt x="963" y="128"/>
                      <a:pt x="966" y="125"/>
                    </a:cubicBezTo>
                    <a:cubicBezTo>
                      <a:pt x="967" y="124"/>
                      <a:pt x="967" y="122"/>
                      <a:pt x="966" y="121"/>
                    </a:cubicBezTo>
                    <a:cubicBezTo>
                      <a:pt x="965" y="120"/>
                      <a:pt x="964" y="120"/>
                      <a:pt x="963" y="121"/>
                    </a:cubicBezTo>
                    <a:cubicBezTo>
                      <a:pt x="959" y="125"/>
                      <a:pt x="956" y="129"/>
                      <a:pt x="953" y="133"/>
                    </a:cubicBezTo>
                    <a:cubicBezTo>
                      <a:pt x="952" y="134"/>
                      <a:pt x="952" y="135"/>
                      <a:pt x="953" y="136"/>
                    </a:cubicBezTo>
                    <a:cubicBezTo>
                      <a:pt x="954" y="137"/>
                      <a:pt x="956" y="137"/>
                      <a:pt x="956" y="136"/>
                    </a:cubicBezTo>
                    <a:close/>
                    <a:moveTo>
                      <a:pt x="940" y="160"/>
                    </a:moveTo>
                    <a:cubicBezTo>
                      <a:pt x="943" y="156"/>
                      <a:pt x="945" y="152"/>
                      <a:pt x="948" y="148"/>
                    </a:cubicBezTo>
                    <a:cubicBezTo>
                      <a:pt x="949" y="146"/>
                      <a:pt x="948" y="145"/>
                      <a:pt x="947" y="144"/>
                    </a:cubicBezTo>
                    <a:cubicBezTo>
                      <a:pt x="946" y="143"/>
                      <a:pt x="944" y="144"/>
                      <a:pt x="944" y="145"/>
                    </a:cubicBezTo>
                    <a:cubicBezTo>
                      <a:pt x="941" y="149"/>
                      <a:pt x="938" y="153"/>
                      <a:pt x="936" y="158"/>
                    </a:cubicBezTo>
                    <a:cubicBezTo>
                      <a:pt x="935" y="159"/>
                      <a:pt x="936" y="161"/>
                      <a:pt x="937" y="161"/>
                    </a:cubicBezTo>
                    <a:cubicBezTo>
                      <a:pt x="938" y="162"/>
                      <a:pt x="940" y="161"/>
                      <a:pt x="940" y="160"/>
                    </a:cubicBezTo>
                    <a:close/>
                    <a:moveTo>
                      <a:pt x="930" y="188"/>
                    </a:moveTo>
                    <a:cubicBezTo>
                      <a:pt x="931" y="183"/>
                      <a:pt x="933" y="178"/>
                      <a:pt x="934" y="174"/>
                    </a:cubicBezTo>
                    <a:cubicBezTo>
                      <a:pt x="935" y="172"/>
                      <a:pt x="934" y="171"/>
                      <a:pt x="933" y="170"/>
                    </a:cubicBezTo>
                    <a:cubicBezTo>
                      <a:pt x="932" y="170"/>
                      <a:pt x="930" y="171"/>
                      <a:pt x="930" y="172"/>
                    </a:cubicBezTo>
                    <a:cubicBezTo>
                      <a:pt x="928" y="177"/>
                      <a:pt x="926" y="181"/>
                      <a:pt x="925" y="186"/>
                    </a:cubicBezTo>
                    <a:cubicBezTo>
                      <a:pt x="925" y="188"/>
                      <a:pt x="925" y="189"/>
                      <a:pt x="927" y="189"/>
                    </a:cubicBezTo>
                    <a:cubicBezTo>
                      <a:pt x="928" y="190"/>
                      <a:pt x="929" y="189"/>
                      <a:pt x="930" y="188"/>
                    </a:cubicBezTo>
                    <a:close/>
                    <a:moveTo>
                      <a:pt x="925" y="217"/>
                    </a:moveTo>
                    <a:cubicBezTo>
                      <a:pt x="925" y="212"/>
                      <a:pt x="926" y="207"/>
                      <a:pt x="927" y="202"/>
                    </a:cubicBezTo>
                    <a:cubicBezTo>
                      <a:pt x="927" y="201"/>
                      <a:pt x="926" y="199"/>
                      <a:pt x="925" y="199"/>
                    </a:cubicBezTo>
                    <a:cubicBezTo>
                      <a:pt x="923" y="199"/>
                      <a:pt x="922" y="200"/>
                      <a:pt x="922" y="201"/>
                    </a:cubicBezTo>
                    <a:cubicBezTo>
                      <a:pt x="921" y="206"/>
                      <a:pt x="920" y="211"/>
                      <a:pt x="920" y="216"/>
                    </a:cubicBezTo>
                    <a:cubicBezTo>
                      <a:pt x="920" y="218"/>
                      <a:pt x="921" y="219"/>
                      <a:pt x="922" y="219"/>
                    </a:cubicBezTo>
                    <a:cubicBezTo>
                      <a:pt x="924" y="219"/>
                      <a:pt x="925" y="218"/>
                      <a:pt x="925" y="217"/>
                    </a:cubicBezTo>
                    <a:close/>
                    <a:moveTo>
                      <a:pt x="921" y="245"/>
                    </a:moveTo>
                    <a:cubicBezTo>
                      <a:pt x="921" y="245"/>
                      <a:pt x="921" y="246"/>
                      <a:pt x="921" y="246"/>
                    </a:cubicBezTo>
                    <a:cubicBezTo>
                      <a:pt x="922" y="247"/>
                      <a:pt x="923" y="248"/>
                      <a:pt x="924" y="247"/>
                    </a:cubicBezTo>
                    <a:cubicBezTo>
                      <a:pt x="925" y="247"/>
                      <a:pt x="926" y="246"/>
                      <a:pt x="926" y="245"/>
                    </a:cubicBezTo>
                    <a:cubicBezTo>
                      <a:pt x="925" y="240"/>
                      <a:pt x="925" y="236"/>
                      <a:pt x="925" y="231"/>
                    </a:cubicBezTo>
                    <a:cubicBezTo>
                      <a:pt x="925" y="230"/>
                      <a:pt x="924" y="229"/>
                      <a:pt x="922" y="229"/>
                    </a:cubicBezTo>
                    <a:cubicBezTo>
                      <a:pt x="921" y="229"/>
                      <a:pt x="920" y="230"/>
                      <a:pt x="920" y="232"/>
                    </a:cubicBezTo>
                    <a:cubicBezTo>
                      <a:pt x="920" y="236"/>
                      <a:pt x="921" y="241"/>
                      <a:pt x="921" y="245"/>
                    </a:cubicBezTo>
                    <a:cubicBezTo>
                      <a:pt x="924" y="245"/>
                      <a:pt x="924" y="245"/>
                      <a:pt x="924" y="245"/>
                    </a:cubicBezTo>
                    <a:cubicBezTo>
                      <a:pt x="926" y="244"/>
                      <a:pt x="926" y="244"/>
                      <a:pt x="926" y="244"/>
                    </a:cubicBezTo>
                    <a:cubicBezTo>
                      <a:pt x="926" y="243"/>
                      <a:pt x="925" y="243"/>
                      <a:pt x="925" y="243"/>
                    </a:cubicBezTo>
                    <a:cubicBezTo>
                      <a:pt x="924" y="241"/>
                      <a:pt x="923" y="241"/>
                      <a:pt x="922" y="241"/>
                    </a:cubicBezTo>
                    <a:cubicBezTo>
                      <a:pt x="921" y="242"/>
                      <a:pt x="920" y="244"/>
                      <a:pt x="921" y="245"/>
                    </a:cubicBezTo>
                    <a:close/>
                    <a:moveTo>
                      <a:pt x="902" y="223"/>
                    </a:moveTo>
                    <a:cubicBezTo>
                      <a:pt x="906" y="226"/>
                      <a:pt x="910" y="229"/>
                      <a:pt x="913" y="233"/>
                    </a:cubicBezTo>
                    <a:cubicBezTo>
                      <a:pt x="914" y="234"/>
                      <a:pt x="915" y="234"/>
                      <a:pt x="916" y="233"/>
                    </a:cubicBezTo>
                    <a:cubicBezTo>
                      <a:pt x="917" y="232"/>
                      <a:pt x="917" y="231"/>
                      <a:pt x="917" y="230"/>
                    </a:cubicBezTo>
                    <a:cubicBezTo>
                      <a:pt x="913" y="226"/>
                      <a:pt x="910" y="222"/>
                      <a:pt x="906" y="219"/>
                    </a:cubicBezTo>
                    <a:cubicBezTo>
                      <a:pt x="905" y="218"/>
                      <a:pt x="903" y="218"/>
                      <a:pt x="902" y="219"/>
                    </a:cubicBezTo>
                    <a:cubicBezTo>
                      <a:pt x="901" y="220"/>
                      <a:pt x="901" y="222"/>
                      <a:pt x="902" y="223"/>
                    </a:cubicBezTo>
                    <a:close/>
                    <a:moveTo>
                      <a:pt x="877" y="208"/>
                    </a:moveTo>
                    <a:cubicBezTo>
                      <a:pt x="882" y="209"/>
                      <a:pt x="886" y="212"/>
                      <a:pt x="891" y="214"/>
                    </a:cubicBezTo>
                    <a:cubicBezTo>
                      <a:pt x="892" y="215"/>
                      <a:pt x="893" y="214"/>
                      <a:pt x="894" y="213"/>
                    </a:cubicBezTo>
                    <a:cubicBezTo>
                      <a:pt x="895" y="212"/>
                      <a:pt x="894" y="211"/>
                      <a:pt x="893" y="210"/>
                    </a:cubicBezTo>
                    <a:cubicBezTo>
                      <a:pt x="889" y="207"/>
                      <a:pt x="884" y="205"/>
                      <a:pt x="879" y="203"/>
                    </a:cubicBezTo>
                    <a:cubicBezTo>
                      <a:pt x="878" y="202"/>
                      <a:pt x="877" y="203"/>
                      <a:pt x="876" y="204"/>
                    </a:cubicBezTo>
                    <a:cubicBezTo>
                      <a:pt x="876" y="206"/>
                      <a:pt x="876" y="207"/>
                      <a:pt x="877" y="208"/>
                    </a:cubicBezTo>
                    <a:close/>
                    <a:moveTo>
                      <a:pt x="849" y="201"/>
                    </a:moveTo>
                    <a:cubicBezTo>
                      <a:pt x="854" y="201"/>
                      <a:pt x="859" y="202"/>
                      <a:pt x="864" y="203"/>
                    </a:cubicBezTo>
                    <a:cubicBezTo>
                      <a:pt x="865" y="203"/>
                      <a:pt x="866" y="203"/>
                      <a:pt x="867" y="201"/>
                    </a:cubicBezTo>
                    <a:cubicBezTo>
                      <a:pt x="867" y="200"/>
                      <a:pt x="866" y="199"/>
                      <a:pt x="865" y="198"/>
                    </a:cubicBezTo>
                    <a:cubicBezTo>
                      <a:pt x="860" y="197"/>
                      <a:pt x="855" y="196"/>
                      <a:pt x="850" y="196"/>
                    </a:cubicBezTo>
                    <a:cubicBezTo>
                      <a:pt x="848" y="195"/>
                      <a:pt x="847" y="196"/>
                      <a:pt x="847" y="198"/>
                    </a:cubicBezTo>
                    <a:cubicBezTo>
                      <a:pt x="847" y="199"/>
                      <a:pt x="848" y="200"/>
                      <a:pt x="849" y="201"/>
                    </a:cubicBezTo>
                    <a:close/>
                    <a:moveTo>
                      <a:pt x="820" y="203"/>
                    </a:moveTo>
                    <a:cubicBezTo>
                      <a:pt x="825" y="202"/>
                      <a:pt x="830" y="201"/>
                      <a:pt x="835" y="200"/>
                    </a:cubicBezTo>
                    <a:cubicBezTo>
                      <a:pt x="836" y="200"/>
                      <a:pt x="837" y="199"/>
                      <a:pt x="837" y="198"/>
                    </a:cubicBezTo>
                    <a:cubicBezTo>
                      <a:pt x="837" y="196"/>
                      <a:pt x="836" y="195"/>
                      <a:pt x="834" y="195"/>
                    </a:cubicBezTo>
                    <a:cubicBezTo>
                      <a:pt x="829" y="196"/>
                      <a:pt x="824" y="197"/>
                      <a:pt x="819" y="198"/>
                    </a:cubicBezTo>
                    <a:cubicBezTo>
                      <a:pt x="818" y="198"/>
                      <a:pt x="817" y="200"/>
                      <a:pt x="817" y="201"/>
                    </a:cubicBezTo>
                    <a:cubicBezTo>
                      <a:pt x="818" y="202"/>
                      <a:pt x="819" y="203"/>
                      <a:pt x="820" y="203"/>
                    </a:cubicBezTo>
                    <a:close/>
                    <a:moveTo>
                      <a:pt x="795" y="216"/>
                    </a:moveTo>
                    <a:cubicBezTo>
                      <a:pt x="799" y="213"/>
                      <a:pt x="803" y="210"/>
                      <a:pt x="807" y="208"/>
                    </a:cubicBezTo>
                    <a:cubicBezTo>
                      <a:pt x="808" y="208"/>
                      <a:pt x="809" y="206"/>
                      <a:pt x="808" y="205"/>
                    </a:cubicBezTo>
                    <a:cubicBezTo>
                      <a:pt x="807" y="204"/>
                      <a:pt x="806" y="203"/>
                      <a:pt x="805" y="204"/>
                    </a:cubicBezTo>
                    <a:cubicBezTo>
                      <a:pt x="800" y="206"/>
                      <a:pt x="796" y="209"/>
                      <a:pt x="792" y="212"/>
                    </a:cubicBezTo>
                    <a:cubicBezTo>
                      <a:pt x="791" y="213"/>
                      <a:pt x="791" y="215"/>
                      <a:pt x="791" y="216"/>
                    </a:cubicBezTo>
                    <a:cubicBezTo>
                      <a:pt x="792" y="217"/>
                      <a:pt x="794" y="217"/>
                      <a:pt x="795" y="216"/>
                    </a:cubicBezTo>
                    <a:close/>
                    <a:moveTo>
                      <a:pt x="791" y="195"/>
                    </a:moveTo>
                    <a:cubicBezTo>
                      <a:pt x="790" y="200"/>
                      <a:pt x="790" y="205"/>
                      <a:pt x="789" y="210"/>
                    </a:cubicBezTo>
                    <a:cubicBezTo>
                      <a:pt x="788" y="211"/>
                      <a:pt x="789" y="212"/>
                      <a:pt x="790" y="213"/>
                    </a:cubicBezTo>
                    <a:cubicBezTo>
                      <a:pt x="792" y="213"/>
                      <a:pt x="793" y="212"/>
                      <a:pt x="793" y="211"/>
                    </a:cubicBezTo>
                    <a:cubicBezTo>
                      <a:pt x="795" y="206"/>
                      <a:pt x="795" y="201"/>
                      <a:pt x="796" y="196"/>
                    </a:cubicBezTo>
                    <a:cubicBezTo>
                      <a:pt x="796" y="194"/>
                      <a:pt x="795" y="193"/>
                      <a:pt x="794" y="193"/>
                    </a:cubicBezTo>
                    <a:cubicBezTo>
                      <a:pt x="792" y="193"/>
                      <a:pt x="791" y="194"/>
                      <a:pt x="791" y="195"/>
                    </a:cubicBezTo>
                    <a:close/>
                    <a:moveTo>
                      <a:pt x="791" y="166"/>
                    </a:moveTo>
                    <a:cubicBezTo>
                      <a:pt x="792" y="171"/>
                      <a:pt x="792" y="176"/>
                      <a:pt x="792" y="180"/>
                    </a:cubicBezTo>
                    <a:cubicBezTo>
                      <a:pt x="792" y="181"/>
                      <a:pt x="792" y="181"/>
                      <a:pt x="792" y="181"/>
                    </a:cubicBezTo>
                    <a:cubicBezTo>
                      <a:pt x="792" y="182"/>
                      <a:pt x="793" y="183"/>
                      <a:pt x="794" y="183"/>
                    </a:cubicBezTo>
                    <a:cubicBezTo>
                      <a:pt x="796" y="183"/>
                      <a:pt x="797" y="182"/>
                      <a:pt x="797" y="181"/>
                    </a:cubicBezTo>
                    <a:cubicBezTo>
                      <a:pt x="797" y="180"/>
                      <a:pt x="797" y="180"/>
                      <a:pt x="797" y="180"/>
                    </a:cubicBezTo>
                    <a:cubicBezTo>
                      <a:pt x="797" y="175"/>
                      <a:pt x="797" y="170"/>
                      <a:pt x="796" y="165"/>
                    </a:cubicBezTo>
                    <a:cubicBezTo>
                      <a:pt x="796" y="164"/>
                      <a:pt x="795" y="163"/>
                      <a:pt x="793" y="163"/>
                    </a:cubicBezTo>
                    <a:cubicBezTo>
                      <a:pt x="792" y="163"/>
                      <a:pt x="791" y="165"/>
                      <a:pt x="791" y="166"/>
                    </a:cubicBezTo>
                    <a:close/>
                    <a:moveTo>
                      <a:pt x="784" y="137"/>
                    </a:moveTo>
                    <a:cubicBezTo>
                      <a:pt x="786" y="142"/>
                      <a:pt x="787" y="147"/>
                      <a:pt x="788" y="152"/>
                    </a:cubicBezTo>
                    <a:cubicBezTo>
                      <a:pt x="789" y="153"/>
                      <a:pt x="790" y="154"/>
                      <a:pt x="791" y="153"/>
                    </a:cubicBezTo>
                    <a:cubicBezTo>
                      <a:pt x="793" y="153"/>
                      <a:pt x="794" y="152"/>
                      <a:pt x="793" y="150"/>
                    </a:cubicBezTo>
                    <a:cubicBezTo>
                      <a:pt x="792" y="145"/>
                      <a:pt x="791" y="141"/>
                      <a:pt x="789" y="136"/>
                    </a:cubicBezTo>
                    <a:cubicBezTo>
                      <a:pt x="788" y="134"/>
                      <a:pt x="787" y="134"/>
                      <a:pt x="786" y="134"/>
                    </a:cubicBezTo>
                    <a:cubicBezTo>
                      <a:pt x="784" y="135"/>
                      <a:pt x="784" y="136"/>
                      <a:pt x="784" y="137"/>
                    </a:cubicBezTo>
                    <a:close/>
                    <a:moveTo>
                      <a:pt x="771" y="111"/>
                    </a:moveTo>
                    <a:cubicBezTo>
                      <a:pt x="774" y="115"/>
                      <a:pt x="776" y="120"/>
                      <a:pt x="778" y="124"/>
                    </a:cubicBezTo>
                    <a:cubicBezTo>
                      <a:pt x="779" y="125"/>
                      <a:pt x="780" y="126"/>
                      <a:pt x="782" y="125"/>
                    </a:cubicBezTo>
                    <a:cubicBezTo>
                      <a:pt x="783" y="124"/>
                      <a:pt x="783" y="123"/>
                      <a:pt x="783" y="122"/>
                    </a:cubicBezTo>
                    <a:cubicBezTo>
                      <a:pt x="781" y="117"/>
                      <a:pt x="778" y="113"/>
                      <a:pt x="775" y="108"/>
                    </a:cubicBezTo>
                    <a:cubicBezTo>
                      <a:pt x="775" y="107"/>
                      <a:pt x="773" y="107"/>
                      <a:pt x="772" y="108"/>
                    </a:cubicBezTo>
                    <a:cubicBezTo>
                      <a:pt x="771" y="108"/>
                      <a:pt x="770" y="110"/>
                      <a:pt x="771" y="111"/>
                    </a:cubicBezTo>
                    <a:close/>
                    <a:moveTo>
                      <a:pt x="753" y="88"/>
                    </a:moveTo>
                    <a:cubicBezTo>
                      <a:pt x="757" y="91"/>
                      <a:pt x="760" y="95"/>
                      <a:pt x="763" y="99"/>
                    </a:cubicBezTo>
                    <a:cubicBezTo>
                      <a:pt x="764" y="100"/>
                      <a:pt x="765" y="100"/>
                      <a:pt x="766" y="99"/>
                    </a:cubicBezTo>
                    <a:cubicBezTo>
                      <a:pt x="767" y="99"/>
                      <a:pt x="768" y="97"/>
                      <a:pt x="767" y="96"/>
                    </a:cubicBezTo>
                    <a:cubicBezTo>
                      <a:pt x="764" y="92"/>
                      <a:pt x="760" y="88"/>
                      <a:pt x="757" y="84"/>
                    </a:cubicBezTo>
                    <a:cubicBezTo>
                      <a:pt x="756" y="83"/>
                      <a:pt x="755" y="83"/>
                      <a:pt x="753" y="84"/>
                    </a:cubicBezTo>
                    <a:cubicBezTo>
                      <a:pt x="752" y="85"/>
                      <a:pt x="752" y="87"/>
                      <a:pt x="753" y="88"/>
                    </a:cubicBezTo>
                    <a:close/>
                    <a:moveTo>
                      <a:pt x="732" y="67"/>
                    </a:moveTo>
                    <a:cubicBezTo>
                      <a:pt x="736" y="70"/>
                      <a:pt x="739" y="74"/>
                      <a:pt x="743" y="77"/>
                    </a:cubicBezTo>
                    <a:cubicBezTo>
                      <a:pt x="744" y="78"/>
                      <a:pt x="746" y="78"/>
                      <a:pt x="747" y="77"/>
                    </a:cubicBezTo>
                    <a:cubicBezTo>
                      <a:pt x="747" y="76"/>
                      <a:pt x="747" y="74"/>
                      <a:pt x="746" y="73"/>
                    </a:cubicBezTo>
                    <a:cubicBezTo>
                      <a:pt x="743" y="70"/>
                      <a:pt x="739" y="67"/>
                      <a:pt x="735" y="63"/>
                    </a:cubicBezTo>
                    <a:cubicBezTo>
                      <a:pt x="734" y="62"/>
                      <a:pt x="733" y="62"/>
                      <a:pt x="732" y="64"/>
                    </a:cubicBezTo>
                    <a:cubicBezTo>
                      <a:pt x="731" y="65"/>
                      <a:pt x="731" y="66"/>
                      <a:pt x="732" y="67"/>
                    </a:cubicBezTo>
                    <a:close/>
                    <a:moveTo>
                      <a:pt x="708" y="49"/>
                    </a:moveTo>
                    <a:cubicBezTo>
                      <a:pt x="712" y="52"/>
                      <a:pt x="716" y="55"/>
                      <a:pt x="720" y="58"/>
                    </a:cubicBezTo>
                    <a:cubicBezTo>
                      <a:pt x="721" y="59"/>
                      <a:pt x="723" y="59"/>
                      <a:pt x="724" y="57"/>
                    </a:cubicBezTo>
                    <a:cubicBezTo>
                      <a:pt x="725" y="56"/>
                      <a:pt x="724" y="55"/>
                      <a:pt x="723" y="54"/>
                    </a:cubicBezTo>
                    <a:cubicBezTo>
                      <a:pt x="719" y="51"/>
                      <a:pt x="715" y="48"/>
                      <a:pt x="711" y="45"/>
                    </a:cubicBezTo>
                    <a:cubicBezTo>
                      <a:pt x="710" y="45"/>
                      <a:pt x="708" y="45"/>
                      <a:pt x="707" y="46"/>
                    </a:cubicBezTo>
                    <a:cubicBezTo>
                      <a:pt x="707" y="47"/>
                      <a:pt x="707" y="49"/>
                      <a:pt x="708" y="49"/>
                    </a:cubicBezTo>
                    <a:close/>
                    <a:moveTo>
                      <a:pt x="682" y="35"/>
                    </a:moveTo>
                    <a:cubicBezTo>
                      <a:pt x="687" y="37"/>
                      <a:pt x="691" y="39"/>
                      <a:pt x="695" y="42"/>
                    </a:cubicBezTo>
                    <a:cubicBezTo>
                      <a:pt x="696" y="42"/>
                      <a:pt x="698" y="42"/>
                      <a:pt x="699" y="41"/>
                    </a:cubicBezTo>
                    <a:cubicBezTo>
                      <a:pt x="699" y="40"/>
                      <a:pt x="699" y="38"/>
                      <a:pt x="698" y="37"/>
                    </a:cubicBezTo>
                    <a:cubicBezTo>
                      <a:pt x="693" y="35"/>
                      <a:pt x="689" y="33"/>
                      <a:pt x="684" y="30"/>
                    </a:cubicBezTo>
                    <a:cubicBezTo>
                      <a:pt x="683" y="30"/>
                      <a:pt x="682" y="30"/>
                      <a:pt x="681" y="31"/>
                    </a:cubicBezTo>
                    <a:cubicBezTo>
                      <a:pt x="680" y="33"/>
                      <a:pt x="681" y="34"/>
                      <a:pt x="682" y="35"/>
                    </a:cubicBezTo>
                    <a:close/>
                    <a:moveTo>
                      <a:pt x="655" y="23"/>
                    </a:moveTo>
                    <a:cubicBezTo>
                      <a:pt x="660" y="24"/>
                      <a:pt x="664" y="26"/>
                      <a:pt x="669" y="28"/>
                    </a:cubicBezTo>
                    <a:cubicBezTo>
                      <a:pt x="670" y="29"/>
                      <a:pt x="671" y="28"/>
                      <a:pt x="672" y="27"/>
                    </a:cubicBezTo>
                    <a:cubicBezTo>
                      <a:pt x="673" y="26"/>
                      <a:pt x="672" y="24"/>
                      <a:pt x="671" y="24"/>
                    </a:cubicBezTo>
                    <a:cubicBezTo>
                      <a:pt x="666" y="22"/>
                      <a:pt x="661" y="20"/>
                      <a:pt x="657" y="18"/>
                    </a:cubicBezTo>
                    <a:cubicBezTo>
                      <a:pt x="655" y="17"/>
                      <a:pt x="654" y="18"/>
                      <a:pt x="654" y="19"/>
                    </a:cubicBezTo>
                    <a:cubicBezTo>
                      <a:pt x="653" y="21"/>
                      <a:pt x="654" y="22"/>
                      <a:pt x="655" y="23"/>
                    </a:cubicBezTo>
                    <a:close/>
                    <a:moveTo>
                      <a:pt x="627" y="13"/>
                    </a:moveTo>
                    <a:cubicBezTo>
                      <a:pt x="631" y="15"/>
                      <a:pt x="636" y="16"/>
                      <a:pt x="641" y="18"/>
                    </a:cubicBezTo>
                    <a:cubicBezTo>
                      <a:pt x="642" y="18"/>
                      <a:pt x="644" y="17"/>
                      <a:pt x="644" y="16"/>
                    </a:cubicBezTo>
                    <a:cubicBezTo>
                      <a:pt x="645" y="15"/>
                      <a:pt x="644" y="13"/>
                      <a:pt x="643" y="13"/>
                    </a:cubicBezTo>
                    <a:cubicBezTo>
                      <a:pt x="638" y="11"/>
                      <a:pt x="633" y="10"/>
                      <a:pt x="628" y="9"/>
                    </a:cubicBezTo>
                    <a:cubicBezTo>
                      <a:pt x="627" y="8"/>
                      <a:pt x="625" y="9"/>
                      <a:pt x="625" y="10"/>
                    </a:cubicBezTo>
                    <a:cubicBezTo>
                      <a:pt x="625" y="12"/>
                      <a:pt x="625" y="13"/>
                      <a:pt x="627" y="13"/>
                    </a:cubicBezTo>
                    <a:close/>
                    <a:moveTo>
                      <a:pt x="598" y="7"/>
                    </a:moveTo>
                    <a:cubicBezTo>
                      <a:pt x="602" y="8"/>
                      <a:pt x="607" y="9"/>
                      <a:pt x="612" y="10"/>
                    </a:cubicBezTo>
                    <a:cubicBezTo>
                      <a:pt x="614" y="10"/>
                      <a:pt x="615" y="9"/>
                      <a:pt x="615" y="8"/>
                    </a:cubicBezTo>
                    <a:cubicBezTo>
                      <a:pt x="615" y="7"/>
                      <a:pt x="615" y="5"/>
                      <a:pt x="613" y="5"/>
                    </a:cubicBezTo>
                    <a:cubicBezTo>
                      <a:pt x="608" y="4"/>
                      <a:pt x="603" y="3"/>
                      <a:pt x="598" y="2"/>
                    </a:cubicBezTo>
                    <a:cubicBezTo>
                      <a:pt x="597" y="2"/>
                      <a:pt x="596" y="3"/>
                      <a:pt x="596" y="4"/>
                    </a:cubicBezTo>
                    <a:cubicBezTo>
                      <a:pt x="595" y="6"/>
                      <a:pt x="596" y="7"/>
                      <a:pt x="598" y="7"/>
                    </a:cubicBezTo>
                    <a:close/>
                    <a:moveTo>
                      <a:pt x="568" y="5"/>
                    </a:moveTo>
                    <a:cubicBezTo>
                      <a:pt x="570" y="5"/>
                      <a:pt x="572" y="5"/>
                      <a:pt x="574" y="5"/>
                    </a:cubicBezTo>
                    <a:cubicBezTo>
                      <a:pt x="577" y="5"/>
                      <a:pt x="580" y="5"/>
                      <a:pt x="583" y="6"/>
                    </a:cubicBezTo>
                    <a:cubicBezTo>
                      <a:pt x="584" y="6"/>
                      <a:pt x="585" y="5"/>
                      <a:pt x="586" y="3"/>
                    </a:cubicBezTo>
                    <a:cubicBezTo>
                      <a:pt x="586" y="2"/>
                      <a:pt x="585" y="1"/>
                      <a:pt x="583" y="1"/>
                    </a:cubicBezTo>
                    <a:cubicBezTo>
                      <a:pt x="580" y="0"/>
                      <a:pt x="577" y="0"/>
                      <a:pt x="575" y="0"/>
                    </a:cubicBezTo>
                    <a:cubicBezTo>
                      <a:pt x="572" y="0"/>
                      <a:pt x="570" y="0"/>
                      <a:pt x="568" y="0"/>
                    </a:cubicBezTo>
                    <a:cubicBezTo>
                      <a:pt x="567" y="0"/>
                      <a:pt x="566" y="1"/>
                      <a:pt x="566" y="2"/>
                    </a:cubicBezTo>
                    <a:cubicBezTo>
                      <a:pt x="566" y="4"/>
                      <a:pt x="567" y="5"/>
                      <a:pt x="568" y="5"/>
                    </a:cubicBezTo>
                    <a:close/>
                    <a:moveTo>
                      <a:pt x="538" y="7"/>
                    </a:moveTo>
                    <a:cubicBezTo>
                      <a:pt x="543" y="6"/>
                      <a:pt x="548" y="6"/>
                      <a:pt x="553" y="5"/>
                    </a:cubicBezTo>
                    <a:cubicBezTo>
                      <a:pt x="555" y="5"/>
                      <a:pt x="556" y="4"/>
                      <a:pt x="556" y="3"/>
                    </a:cubicBezTo>
                    <a:cubicBezTo>
                      <a:pt x="556" y="1"/>
                      <a:pt x="554" y="0"/>
                      <a:pt x="553" y="0"/>
                    </a:cubicBezTo>
                    <a:cubicBezTo>
                      <a:pt x="548" y="1"/>
                      <a:pt x="543" y="1"/>
                      <a:pt x="538" y="2"/>
                    </a:cubicBezTo>
                    <a:cubicBezTo>
                      <a:pt x="536" y="2"/>
                      <a:pt x="536" y="3"/>
                      <a:pt x="536" y="4"/>
                    </a:cubicBezTo>
                    <a:cubicBezTo>
                      <a:pt x="536" y="6"/>
                      <a:pt x="537" y="7"/>
                      <a:pt x="538" y="7"/>
                    </a:cubicBezTo>
                    <a:close/>
                    <a:moveTo>
                      <a:pt x="509" y="11"/>
                    </a:moveTo>
                    <a:cubicBezTo>
                      <a:pt x="514" y="10"/>
                      <a:pt x="519" y="9"/>
                      <a:pt x="524" y="9"/>
                    </a:cubicBezTo>
                    <a:cubicBezTo>
                      <a:pt x="525" y="8"/>
                      <a:pt x="526" y="7"/>
                      <a:pt x="526" y="6"/>
                    </a:cubicBezTo>
                    <a:cubicBezTo>
                      <a:pt x="526" y="4"/>
                      <a:pt x="524" y="3"/>
                      <a:pt x="523" y="4"/>
                    </a:cubicBezTo>
                    <a:cubicBezTo>
                      <a:pt x="518" y="4"/>
                      <a:pt x="513" y="5"/>
                      <a:pt x="508" y="6"/>
                    </a:cubicBezTo>
                    <a:cubicBezTo>
                      <a:pt x="507" y="7"/>
                      <a:pt x="506" y="8"/>
                      <a:pt x="506" y="9"/>
                    </a:cubicBezTo>
                    <a:cubicBezTo>
                      <a:pt x="506" y="11"/>
                      <a:pt x="508" y="12"/>
                      <a:pt x="509" y="11"/>
                    </a:cubicBezTo>
                    <a:close/>
                    <a:moveTo>
                      <a:pt x="480" y="19"/>
                    </a:moveTo>
                    <a:cubicBezTo>
                      <a:pt x="485" y="17"/>
                      <a:pt x="490" y="16"/>
                      <a:pt x="494" y="15"/>
                    </a:cubicBezTo>
                    <a:cubicBezTo>
                      <a:pt x="496" y="14"/>
                      <a:pt x="497" y="13"/>
                      <a:pt x="496" y="12"/>
                    </a:cubicBezTo>
                    <a:cubicBezTo>
                      <a:pt x="496" y="10"/>
                      <a:pt x="495" y="9"/>
                      <a:pt x="493" y="10"/>
                    </a:cubicBezTo>
                    <a:cubicBezTo>
                      <a:pt x="488" y="11"/>
                      <a:pt x="484" y="12"/>
                      <a:pt x="479" y="14"/>
                    </a:cubicBezTo>
                    <a:cubicBezTo>
                      <a:pt x="477" y="14"/>
                      <a:pt x="477" y="16"/>
                      <a:pt x="477" y="17"/>
                    </a:cubicBezTo>
                    <a:cubicBezTo>
                      <a:pt x="477" y="18"/>
                      <a:pt x="479" y="19"/>
                      <a:pt x="480" y="19"/>
                    </a:cubicBezTo>
                    <a:close/>
                    <a:moveTo>
                      <a:pt x="452" y="28"/>
                    </a:moveTo>
                    <a:cubicBezTo>
                      <a:pt x="457" y="26"/>
                      <a:pt x="461" y="25"/>
                      <a:pt x="466" y="23"/>
                    </a:cubicBezTo>
                    <a:cubicBezTo>
                      <a:pt x="467" y="23"/>
                      <a:pt x="468" y="21"/>
                      <a:pt x="467" y="20"/>
                    </a:cubicBezTo>
                    <a:cubicBezTo>
                      <a:pt x="467" y="19"/>
                      <a:pt x="466" y="18"/>
                      <a:pt x="464" y="18"/>
                    </a:cubicBezTo>
                    <a:cubicBezTo>
                      <a:pt x="459" y="20"/>
                      <a:pt x="455" y="22"/>
                      <a:pt x="450" y="24"/>
                    </a:cubicBezTo>
                    <a:cubicBezTo>
                      <a:pt x="449" y="24"/>
                      <a:pt x="448" y="25"/>
                      <a:pt x="449" y="27"/>
                    </a:cubicBezTo>
                    <a:cubicBezTo>
                      <a:pt x="449" y="28"/>
                      <a:pt x="451" y="29"/>
                      <a:pt x="452" y="28"/>
                    </a:cubicBezTo>
                    <a:close/>
                    <a:moveTo>
                      <a:pt x="425" y="40"/>
                    </a:moveTo>
                    <a:cubicBezTo>
                      <a:pt x="429" y="38"/>
                      <a:pt x="434" y="36"/>
                      <a:pt x="438" y="34"/>
                    </a:cubicBezTo>
                    <a:cubicBezTo>
                      <a:pt x="439" y="33"/>
                      <a:pt x="440" y="32"/>
                      <a:pt x="439" y="31"/>
                    </a:cubicBezTo>
                    <a:cubicBezTo>
                      <a:pt x="439" y="29"/>
                      <a:pt x="437" y="29"/>
                      <a:pt x="436" y="29"/>
                    </a:cubicBezTo>
                    <a:cubicBezTo>
                      <a:pt x="431" y="31"/>
                      <a:pt x="427" y="34"/>
                      <a:pt x="422" y="36"/>
                    </a:cubicBezTo>
                    <a:cubicBezTo>
                      <a:pt x="421" y="36"/>
                      <a:pt x="421" y="38"/>
                      <a:pt x="421" y="39"/>
                    </a:cubicBezTo>
                    <a:cubicBezTo>
                      <a:pt x="422" y="40"/>
                      <a:pt x="423" y="41"/>
                      <a:pt x="425" y="40"/>
                    </a:cubicBezTo>
                    <a:close/>
                    <a:moveTo>
                      <a:pt x="399" y="55"/>
                    </a:moveTo>
                    <a:cubicBezTo>
                      <a:pt x="403" y="52"/>
                      <a:pt x="407" y="50"/>
                      <a:pt x="412" y="47"/>
                    </a:cubicBezTo>
                    <a:cubicBezTo>
                      <a:pt x="413" y="47"/>
                      <a:pt x="413" y="45"/>
                      <a:pt x="412" y="44"/>
                    </a:cubicBezTo>
                    <a:cubicBezTo>
                      <a:pt x="412" y="43"/>
                      <a:pt x="410" y="42"/>
                      <a:pt x="409" y="43"/>
                    </a:cubicBezTo>
                    <a:cubicBezTo>
                      <a:pt x="405" y="46"/>
                      <a:pt x="400" y="48"/>
                      <a:pt x="396" y="51"/>
                    </a:cubicBezTo>
                    <a:cubicBezTo>
                      <a:pt x="395" y="52"/>
                      <a:pt x="395" y="53"/>
                      <a:pt x="395" y="54"/>
                    </a:cubicBezTo>
                    <a:cubicBezTo>
                      <a:pt x="396" y="56"/>
                      <a:pt x="398" y="56"/>
                      <a:pt x="399" y="55"/>
                    </a:cubicBezTo>
                    <a:close/>
                    <a:moveTo>
                      <a:pt x="375" y="73"/>
                    </a:moveTo>
                    <a:cubicBezTo>
                      <a:pt x="379" y="70"/>
                      <a:pt x="383" y="67"/>
                      <a:pt x="387" y="64"/>
                    </a:cubicBezTo>
                    <a:cubicBezTo>
                      <a:pt x="388" y="63"/>
                      <a:pt x="388" y="61"/>
                      <a:pt x="387" y="60"/>
                    </a:cubicBezTo>
                    <a:cubicBezTo>
                      <a:pt x="386" y="59"/>
                      <a:pt x="385" y="59"/>
                      <a:pt x="384" y="60"/>
                    </a:cubicBezTo>
                    <a:cubicBezTo>
                      <a:pt x="380" y="63"/>
                      <a:pt x="376" y="66"/>
                      <a:pt x="372" y="69"/>
                    </a:cubicBezTo>
                    <a:cubicBezTo>
                      <a:pt x="371" y="70"/>
                      <a:pt x="371" y="72"/>
                      <a:pt x="372" y="73"/>
                    </a:cubicBezTo>
                    <a:cubicBezTo>
                      <a:pt x="373" y="74"/>
                      <a:pt x="374" y="74"/>
                      <a:pt x="375" y="73"/>
                    </a:cubicBezTo>
                    <a:close/>
                    <a:moveTo>
                      <a:pt x="355" y="95"/>
                    </a:moveTo>
                    <a:cubicBezTo>
                      <a:pt x="358" y="91"/>
                      <a:pt x="361" y="87"/>
                      <a:pt x="365" y="83"/>
                    </a:cubicBezTo>
                    <a:cubicBezTo>
                      <a:pt x="366" y="82"/>
                      <a:pt x="366" y="81"/>
                      <a:pt x="365" y="80"/>
                    </a:cubicBezTo>
                    <a:cubicBezTo>
                      <a:pt x="364" y="79"/>
                      <a:pt x="362" y="79"/>
                      <a:pt x="361" y="80"/>
                    </a:cubicBezTo>
                    <a:cubicBezTo>
                      <a:pt x="358" y="84"/>
                      <a:pt x="354" y="87"/>
                      <a:pt x="351" y="91"/>
                    </a:cubicBezTo>
                    <a:cubicBezTo>
                      <a:pt x="350" y="93"/>
                      <a:pt x="351" y="94"/>
                      <a:pt x="352" y="95"/>
                    </a:cubicBezTo>
                    <a:cubicBezTo>
                      <a:pt x="353" y="96"/>
                      <a:pt x="354" y="96"/>
                      <a:pt x="355" y="95"/>
                    </a:cubicBezTo>
                    <a:close/>
                    <a:moveTo>
                      <a:pt x="340" y="120"/>
                    </a:moveTo>
                    <a:cubicBezTo>
                      <a:pt x="342" y="115"/>
                      <a:pt x="344" y="111"/>
                      <a:pt x="347" y="107"/>
                    </a:cubicBezTo>
                    <a:cubicBezTo>
                      <a:pt x="348" y="105"/>
                      <a:pt x="347" y="104"/>
                      <a:pt x="346" y="103"/>
                    </a:cubicBezTo>
                    <a:cubicBezTo>
                      <a:pt x="345" y="103"/>
                      <a:pt x="343" y="103"/>
                      <a:pt x="343" y="104"/>
                    </a:cubicBezTo>
                    <a:cubicBezTo>
                      <a:pt x="340" y="109"/>
                      <a:pt x="338" y="113"/>
                      <a:pt x="336" y="118"/>
                    </a:cubicBezTo>
                    <a:cubicBezTo>
                      <a:pt x="335" y="119"/>
                      <a:pt x="336" y="120"/>
                      <a:pt x="337" y="121"/>
                    </a:cubicBezTo>
                    <a:cubicBezTo>
                      <a:pt x="338" y="122"/>
                      <a:pt x="340" y="121"/>
                      <a:pt x="340" y="120"/>
                    </a:cubicBezTo>
                    <a:close/>
                    <a:moveTo>
                      <a:pt x="333" y="148"/>
                    </a:moveTo>
                    <a:cubicBezTo>
                      <a:pt x="333" y="143"/>
                      <a:pt x="334" y="138"/>
                      <a:pt x="336" y="134"/>
                    </a:cubicBezTo>
                    <a:cubicBezTo>
                      <a:pt x="336" y="132"/>
                      <a:pt x="335" y="131"/>
                      <a:pt x="334" y="130"/>
                    </a:cubicBezTo>
                    <a:cubicBezTo>
                      <a:pt x="332" y="130"/>
                      <a:pt x="331" y="131"/>
                      <a:pt x="331" y="132"/>
                    </a:cubicBezTo>
                    <a:cubicBezTo>
                      <a:pt x="329" y="137"/>
                      <a:pt x="328" y="142"/>
                      <a:pt x="328" y="147"/>
                    </a:cubicBezTo>
                    <a:cubicBezTo>
                      <a:pt x="328" y="149"/>
                      <a:pt x="329" y="150"/>
                      <a:pt x="330" y="150"/>
                    </a:cubicBezTo>
                    <a:cubicBezTo>
                      <a:pt x="331" y="150"/>
                      <a:pt x="333" y="149"/>
                      <a:pt x="333" y="148"/>
                    </a:cubicBezTo>
                    <a:close/>
                    <a:moveTo>
                      <a:pt x="334" y="177"/>
                    </a:moveTo>
                    <a:cubicBezTo>
                      <a:pt x="333" y="172"/>
                      <a:pt x="333" y="167"/>
                      <a:pt x="332" y="162"/>
                    </a:cubicBezTo>
                    <a:cubicBezTo>
                      <a:pt x="332" y="161"/>
                      <a:pt x="331" y="160"/>
                      <a:pt x="330" y="160"/>
                    </a:cubicBezTo>
                    <a:cubicBezTo>
                      <a:pt x="328" y="160"/>
                      <a:pt x="327" y="161"/>
                      <a:pt x="327" y="163"/>
                    </a:cubicBezTo>
                    <a:cubicBezTo>
                      <a:pt x="328" y="168"/>
                      <a:pt x="328" y="173"/>
                      <a:pt x="329" y="178"/>
                    </a:cubicBezTo>
                    <a:cubicBezTo>
                      <a:pt x="329" y="179"/>
                      <a:pt x="330" y="180"/>
                      <a:pt x="332" y="180"/>
                    </a:cubicBezTo>
                    <a:cubicBezTo>
                      <a:pt x="333" y="180"/>
                      <a:pt x="334" y="178"/>
                      <a:pt x="334" y="177"/>
                    </a:cubicBezTo>
                    <a:close/>
                    <a:moveTo>
                      <a:pt x="333" y="197"/>
                    </a:moveTo>
                    <a:cubicBezTo>
                      <a:pt x="334" y="199"/>
                      <a:pt x="335" y="200"/>
                      <a:pt x="335" y="202"/>
                    </a:cubicBezTo>
                    <a:cubicBezTo>
                      <a:pt x="336" y="203"/>
                      <a:pt x="337" y="204"/>
                      <a:pt x="339" y="203"/>
                    </a:cubicBezTo>
                    <a:cubicBezTo>
                      <a:pt x="340" y="203"/>
                      <a:pt x="341" y="201"/>
                      <a:pt x="340" y="200"/>
                    </a:cubicBezTo>
                    <a:cubicBezTo>
                      <a:pt x="339" y="197"/>
                      <a:pt x="338" y="194"/>
                      <a:pt x="337" y="191"/>
                    </a:cubicBezTo>
                    <a:cubicBezTo>
                      <a:pt x="337" y="190"/>
                      <a:pt x="335" y="189"/>
                      <a:pt x="334" y="190"/>
                    </a:cubicBezTo>
                    <a:cubicBezTo>
                      <a:pt x="333" y="190"/>
                      <a:pt x="332" y="191"/>
                      <a:pt x="332" y="193"/>
                    </a:cubicBezTo>
                    <a:cubicBezTo>
                      <a:pt x="333" y="196"/>
                      <a:pt x="334" y="199"/>
                      <a:pt x="335" y="202"/>
                    </a:cubicBezTo>
                    <a:cubicBezTo>
                      <a:pt x="336" y="202"/>
                      <a:pt x="336" y="203"/>
                      <a:pt x="337" y="203"/>
                    </a:cubicBezTo>
                    <a:cubicBezTo>
                      <a:pt x="337" y="203"/>
                      <a:pt x="338" y="203"/>
                      <a:pt x="339" y="203"/>
                    </a:cubicBezTo>
                    <a:cubicBezTo>
                      <a:pt x="339" y="203"/>
                      <a:pt x="340" y="203"/>
                      <a:pt x="340" y="202"/>
                    </a:cubicBezTo>
                    <a:cubicBezTo>
                      <a:pt x="340" y="201"/>
                      <a:pt x="340" y="201"/>
                      <a:pt x="340" y="200"/>
                    </a:cubicBezTo>
                    <a:cubicBezTo>
                      <a:pt x="339" y="198"/>
                      <a:pt x="339" y="196"/>
                      <a:pt x="337" y="195"/>
                    </a:cubicBezTo>
                    <a:cubicBezTo>
                      <a:pt x="337" y="193"/>
                      <a:pt x="335" y="193"/>
                      <a:pt x="334" y="194"/>
                    </a:cubicBezTo>
                    <a:cubicBezTo>
                      <a:pt x="333" y="194"/>
                      <a:pt x="332" y="196"/>
                      <a:pt x="333" y="197"/>
                    </a:cubicBezTo>
                    <a:close/>
                    <a:moveTo>
                      <a:pt x="311" y="180"/>
                    </a:moveTo>
                    <a:cubicBezTo>
                      <a:pt x="316" y="182"/>
                      <a:pt x="320" y="184"/>
                      <a:pt x="324" y="187"/>
                    </a:cubicBezTo>
                    <a:cubicBezTo>
                      <a:pt x="325" y="188"/>
                      <a:pt x="326" y="188"/>
                      <a:pt x="327" y="187"/>
                    </a:cubicBezTo>
                    <a:cubicBezTo>
                      <a:pt x="328" y="185"/>
                      <a:pt x="328" y="184"/>
                      <a:pt x="327" y="183"/>
                    </a:cubicBezTo>
                    <a:cubicBezTo>
                      <a:pt x="323" y="180"/>
                      <a:pt x="318" y="177"/>
                      <a:pt x="313" y="175"/>
                    </a:cubicBezTo>
                    <a:cubicBezTo>
                      <a:pt x="312" y="175"/>
                      <a:pt x="310" y="175"/>
                      <a:pt x="310" y="177"/>
                    </a:cubicBezTo>
                    <a:cubicBezTo>
                      <a:pt x="309" y="178"/>
                      <a:pt x="310" y="179"/>
                      <a:pt x="311" y="180"/>
                    </a:cubicBezTo>
                    <a:close/>
                    <a:moveTo>
                      <a:pt x="283" y="171"/>
                    </a:moveTo>
                    <a:cubicBezTo>
                      <a:pt x="288" y="172"/>
                      <a:pt x="293" y="173"/>
                      <a:pt x="297" y="175"/>
                    </a:cubicBezTo>
                    <a:cubicBezTo>
                      <a:pt x="299" y="175"/>
                      <a:pt x="300" y="174"/>
                      <a:pt x="300" y="173"/>
                    </a:cubicBezTo>
                    <a:cubicBezTo>
                      <a:pt x="301" y="172"/>
                      <a:pt x="300" y="170"/>
                      <a:pt x="299" y="170"/>
                    </a:cubicBezTo>
                    <a:cubicBezTo>
                      <a:pt x="294" y="169"/>
                      <a:pt x="289" y="167"/>
                      <a:pt x="284" y="166"/>
                    </a:cubicBezTo>
                    <a:cubicBezTo>
                      <a:pt x="283" y="166"/>
                      <a:pt x="281" y="167"/>
                      <a:pt x="281" y="168"/>
                    </a:cubicBezTo>
                    <a:cubicBezTo>
                      <a:pt x="281" y="170"/>
                      <a:pt x="282" y="171"/>
                      <a:pt x="283" y="171"/>
                    </a:cubicBezTo>
                    <a:close/>
                    <a:moveTo>
                      <a:pt x="254" y="167"/>
                    </a:moveTo>
                    <a:cubicBezTo>
                      <a:pt x="259" y="168"/>
                      <a:pt x="263" y="168"/>
                      <a:pt x="268" y="169"/>
                    </a:cubicBezTo>
                    <a:cubicBezTo>
                      <a:pt x="270" y="169"/>
                      <a:pt x="271" y="168"/>
                      <a:pt x="271" y="167"/>
                    </a:cubicBezTo>
                    <a:cubicBezTo>
                      <a:pt x="271" y="165"/>
                      <a:pt x="270" y="164"/>
                      <a:pt x="269" y="164"/>
                    </a:cubicBezTo>
                    <a:cubicBezTo>
                      <a:pt x="264" y="163"/>
                      <a:pt x="259" y="163"/>
                      <a:pt x="254" y="162"/>
                    </a:cubicBezTo>
                    <a:cubicBezTo>
                      <a:pt x="253" y="162"/>
                      <a:pt x="251" y="163"/>
                      <a:pt x="251" y="165"/>
                    </a:cubicBezTo>
                    <a:cubicBezTo>
                      <a:pt x="251" y="166"/>
                      <a:pt x="252" y="167"/>
                      <a:pt x="254" y="167"/>
                    </a:cubicBezTo>
                    <a:close/>
                    <a:moveTo>
                      <a:pt x="224" y="167"/>
                    </a:moveTo>
                    <a:cubicBezTo>
                      <a:pt x="227" y="167"/>
                      <a:pt x="230" y="167"/>
                      <a:pt x="234" y="167"/>
                    </a:cubicBezTo>
                    <a:cubicBezTo>
                      <a:pt x="235" y="167"/>
                      <a:pt x="237" y="167"/>
                      <a:pt x="239" y="167"/>
                    </a:cubicBezTo>
                    <a:cubicBezTo>
                      <a:pt x="240" y="167"/>
                      <a:pt x="241" y="166"/>
                      <a:pt x="241" y="164"/>
                    </a:cubicBezTo>
                    <a:cubicBezTo>
                      <a:pt x="241" y="163"/>
                      <a:pt x="240" y="162"/>
                      <a:pt x="239" y="162"/>
                    </a:cubicBezTo>
                    <a:cubicBezTo>
                      <a:pt x="237" y="162"/>
                      <a:pt x="235" y="162"/>
                      <a:pt x="234" y="162"/>
                    </a:cubicBezTo>
                    <a:cubicBezTo>
                      <a:pt x="230" y="162"/>
                      <a:pt x="227" y="162"/>
                      <a:pt x="224" y="162"/>
                    </a:cubicBezTo>
                    <a:cubicBezTo>
                      <a:pt x="222" y="162"/>
                      <a:pt x="221" y="163"/>
                      <a:pt x="221" y="164"/>
                    </a:cubicBezTo>
                    <a:cubicBezTo>
                      <a:pt x="221" y="166"/>
                      <a:pt x="222" y="167"/>
                      <a:pt x="224" y="167"/>
                    </a:cubicBezTo>
                    <a:close/>
                    <a:moveTo>
                      <a:pt x="195" y="170"/>
                    </a:moveTo>
                    <a:cubicBezTo>
                      <a:pt x="199" y="169"/>
                      <a:pt x="203" y="168"/>
                      <a:pt x="209" y="168"/>
                    </a:cubicBezTo>
                    <a:cubicBezTo>
                      <a:pt x="210" y="168"/>
                      <a:pt x="211" y="166"/>
                      <a:pt x="211" y="165"/>
                    </a:cubicBezTo>
                    <a:cubicBezTo>
                      <a:pt x="211" y="164"/>
                      <a:pt x="210" y="163"/>
                      <a:pt x="209" y="163"/>
                    </a:cubicBezTo>
                    <a:cubicBezTo>
                      <a:pt x="203" y="163"/>
                      <a:pt x="198" y="164"/>
                      <a:pt x="193" y="165"/>
                    </a:cubicBezTo>
                    <a:cubicBezTo>
                      <a:pt x="192" y="166"/>
                      <a:pt x="191" y="167"/>
                      <a:pt x="192" y="168"/>
                    </a:cubicBezTo>
                    <a:cubicBezTo>
                      <a:pt x="192" y="170"/>
                      <a:pt x="193" y="170"/>
                      <a:pt x="195" y="170"/>
                    </a:cubicBezTo>
                    <a:close/>
                    <a:moveTo>
                      <a:pt x="167" y="180"/>
                    </a:moveTo>
                    <a:cubicBezTo>
                      <a:pt x="171" y="178"/>
                      <a:pt x="176" y="176"/>
                      <a:pt x="181" y="174"/>
                    </a:cubicBezTo>
                    <a:cubicBezTo>
                      <a:pt x="182" y="174"/>
                      <a:pt x="182" y="173"/>
                      <a:pt x="182" y="171"/>
                    </a:cubicBezTo>
                    <a:cubicBezTo>
                      <a:pt x="182" y="170"/>
                      <a:pt x="180" y="169"/>
                      <a:pt x="179" y="170"/>
                    </a:cubicBezTo>
                    <a:cubicBezTo>
                      <a:pt x="174" y="171"/>
                      <a:pt x="169" y="173"/>
                      <a:pt x="165" y="175"/>
                    </a:cubicBezTo>
                    <a:cubicBezTo>
                      <a:pt x="163" y="176"/>
                      <a:pt x="163" y="177"/>
                      <a:pt x="164" y="179"/>
                    </a:cubicBezTo>
                    <a:cubicBezTo>
                      <a:pt x="164" y="180"/>
                      <a:pt x="166" y="181"/>
                      <a:pt x="167" y="180"/>
                    </a:cubicBezTo>
                    <a:close/>
                    <a:moveTo>
                      <a:pt x="141" y="195"/>
                    </a:moveTo>
                    <a:cubicBezTo>
                      <a:pt x="145" y="192"/>
                      <a:pt x="149" y="189"/>
                      <a:pt x="154" y="187"/>
                    </a:cubicBezTo>
                    <a:cubicBezTo>
                      <a:pt x="155" y="186"/>
                      <a:pt x="155" y="185"/>
                      <a:pt x="155" y="183"/>
                    </a:cubicBezTo>
                    <a:cubicBezTo>
                      <a:pt x="154" y="182"/>
                      <a:pt x="152" y="182"/>
                      <a:pt x="151" y="182"/>
                    </a:cubicBezTo>
                    <a:cubicBezTo>
                      <a:pt x="147" y="185"/>
                      <a:pt x="142" y="188"/>
                      <a:pt x="138" y="191"/>
                    </a:cubicBezTo>
                    <a:cubicBezTo>
                      <a:pt x="137" y="192"/>
                      <a:pt x="137" y="193"/>
                      <a:pt x="138" y="194"/>
                    </a:cubicBezTo>
                    <a:cubicBezTo>
                      <a:pt x="139" y="195"/>
                      <a:pt x="140" y="196"/>
                      <a:pt x="141" y="195"/>
                    </a:cubicBezTo>
                    <a:close/>
                    <a:moveTo>
                      <a:pt x="120" y="215"/>
                    </a:moveTo>
                    <a:cubicBezTo>
                      <a:pt x="123" y="211"/>
                      <a:pt x="126" y="207"/>
                      <a:pt x="130" y="204"/>
                    </a:cubicBezTo>
                    <a:cubicBezTo>
                      <a:pt x="131" y="203"/>
                      <a:pt x="131" y="202"/>
                      <a:pt x="130" y="201"/>
                    </a:cubicBezTo>
                    <a:cubicBezTo>
                      <a:pt x="129" y="200"/>
                      <a:pt x="128" y="199"/>
                      <a:pt x="127" y="200"/>
                    </a:cubicBezTo>
                    <a:cubicBezTo>
                      <a:pt x="123" y="204"/>
                      <a:pt x="119" y="207"/>
                      <a:pt x="116" y="211"/>
                    </a:cubicBezTo>
                    <a:cubicBezTo>
                      <a:pt x="115" y="212"/>
                      <a:pt x="115" y="214"/>
                      <a:pt x="116" y="215"/>
                    </a:cubicBezTo>
                    <a:cubicBezTo>
                      <a:pt x="117" y="216"/>
                      <a:pt x="119" y="216"/>
                      <a:pt x="120" y="215"/>
                    </a:cubicBezTo>
                    <a:close/>
                    <a:moveTo>
                      <a:pt x="103" y="239"/>
                    </a:moveTo>
                    <a:cubicBezTo>
                      <a:pt x="105" y="234"/>
                      <a:pt x="108" y="230"/>
                      <a:pt x="111" y="226"/>
                    </a:cubicBezTo>
                    <a:cubicBezTo>
                      <a:pt x="111" y="225"/>
                      <a:pt x="111" y="223"/>
                      <a:pt x="110" y="223"/>
                    </a:cubicBezTo>
                    <a:cubicBezTo>
                      <a:pt x="109" y="222"/>
                      <a:pt x="107" y="222"/>
                      <a:pt x="107" y="223"/>
                    </a:cubicBezTo>
                    <a:cubicBezTo>
                      <a:pt x="104" y="228"/>
                      <a:pt x="101" y="232"/>
                      <a:pt x="99" y="236"/>
                    </a:cubicBezTo>
                    <a:cubicBezTo>
                      <a:pt x="98" y="238"/>
                      <a:pt x="98" y="239"/>
                      <a:pt x="100" y="240"/>
                    </a:cubicBezTo>
                    <a:cubicBezTo>
                      <a:pt x="101" y="240"/>
                      <a:pt x="102" y="240"/>
                      <a:pt x="103" y="239"/>
                    </a:cubicBezTo>
                    <a:close/>
                    <a:moveTo>
                      <a:pt x="92" y="266"/>
                    </a:moveTo>
                    <a:cubicBezTo>
                      <a:pt x="94" y="261"/>
                      <a:pt x="95" y="257"/>
                      <a:pt x="97" y="252"/>
                    </a:cubicBezTo>
                    <a:cubicBezTo>
                      <a:pt x="97" y="251"/>
                      <a:pt x="97" y="249"/>
                      <a:pt x="96" y="249"/>
                    </a:cubicBezTo>
                    <a:cubicBezTo>
                      <a:pt x="94" y="248"/>
                      <a:pt x="93" y="249"/>
                      <a:pt x="92" y="250"/>
                    </a:cubicBezTo>
                    <a:cubicBezTo>
                      <a:pt x="90" y="255"/>
                      <a:pt x="89" y="260"/>
                      <a:pt x="87" y="265"/>
                    </a:cubicBezTo>
                    <a:cubicBezTo>
                      <a:pt x="87" y="266"/>
                      <a:pt x="88" y="267"/>
                      <a:pt x="89" y="268"/>
                    </a:cubicBezTo>
                    <a:cubicBezTo>
                      <a:pt x="90" y="268"/>
                      <a:pt x="92" y="267"/>
                      <a:pt x="92" y="266"/>
                    </a:cubicBezTo>
                    <a:close/>
                    <a:moveTo>
                      <a:pt x="87" y="295"/>
                    </a:moveTo>
                    <a:cubicBezTo>
                      <a:pt x="88" y="290"/>
                      <a:pt x="88" y="285"/>
                      <a:pt x="89" y="280"/>
                    </a:cubicBezTo>
                    <a:cubicBezTo>
                      <a:pt x="89" y="279"/>
                      <a:pt x="88" y="278"/>
                      <a:pt x="87" y="278"/>
                    </a:cubicBezTo>
                    <a:cubicBezTo>
                      <a:pt x="86" y="277"/>
                      <a:pt x="84" y="278"/>
                      <a:pt x="84" y="280"/>
                    </a:cubicBezTo>
                    <a:cubicBezTo>
                      <a:pt x="83" y="285"/>
                      <a:pt x="83" y="290"/>
                      <a:pt x="82" y="295"/>
                    </a:cubicBezTo>
                    <a:cubicBezTo>
                      <a:pt x="82" y="296"/>
                      <a:pt x="83" y="297"/>
                      <a:pt x="84" y="297"/>
                    </a:cubicBezTo>
                    <a:cubicBezTo>
                      <a:pt x="86" y="298"/>
                      <a:pt x="87" y="296"/>
                      <a:pt x="87" y="295"/>
                    </a:cubicBezTo>
                    <a:close/>
                    <a:moveTo>
                      <a:pt x="87" y="325"/>
                    </a:moveTo>
                    <a:cubicBezTo>
                      <a:pt x="87" y="320"/>
                      <a:pt x="87" y="315"/>
                      <a:pt x="87" y="310"/>
                    </a:cubicBezTo>
                    <a:cubicBezTo>
                      <a:pt x="87" y="309"/>
                      <a:pt x="85" y="307"/>
                      <a:pt x="84" y="307"/>
                    </a:cubicBezTo>
                    <a:cubicBezTo>
                      <a:pt x="83" y="307"/>
                      <a:pt x="82" y="309"/>
                      <a:pt x="82" y="310"/>
                    </a:cubicBezTo>
                    <a:cubicBezTo>
                      <a:pt x="82" y="315"/>
                      <a:pt x="82" y="320"/>
                      <a:pt x="82" y="325"/>
                    </a:cubicBezTo>
                    <a:cubicBezTo>
                      <a:pt x="82" y="326"/>
                      <a:pt x="84" y="327"/>
                      <a:pt x="85" y="327"/>
                    </a:cubicBezTo>
                    <a:cubicBezTo>
                      <a:pt x="86" y="327"/>
                      <a:pt x="87" y="326"/>
                      <a:pt x="87" y="325"/>
                    </a:cubicBezTo>
                    <a:close/>
                    <a:moveTo>
                      <a:pt x="92" y="354"/>
                    </a:moveTo>
                    <a:cubicBezTo>
                      <a:pt x="91" y="349"/>
                      <a:pt x="90" y="344"/>
                      <a:pt x="89" y="339"/>
                    </a:cubicBezTo>
                    <a:cubicBezTo>
                      <a:pt x="89" y="338"/>
                      <a:pt x="88" y="337"/>
                      <a:pt x="86" y="337"/>
                    </a:cubicBezTo>
                    <a:cubicBezTo>
                      <a:pt x="85" y="338"/>
                      <a:pt x="84" y="339"/>
                      <a:pt x="84" y="340"/>
                    </a:cubicBezTo>
                    <a:cubicBezTo>
                      <a:pt x="85" y="345"/>
                      <a:pt x="86" y="350"/>
                      <a:pt x="87" y="355"/>
                    </a:cubicBezTo>
                    <a:cubicBezTo>
                      <a:pt x="88" y="356"/>
                      <a:pt x="89" y="357"/>
                      <a:pt x="90" y="357"/>
                    </a:cubicBezTo>
                    <a:cubicBezTo>
                      <a:pt x="92" y="357"/>
                      <a:pt x="92" y="355"/>
                      <a:pt x="92" y="354"/>
                    </a:cubicBezTo>
                    <a:close/>
                    <a:moveTo>
                      <a:pt x="101" y="382"/>
                    </a:moveTo>
                    <a:cubicBezTo>
                      <a:pt x="99" y="377"/>
                      <a:pt x="98" y="373"/>
                      <a:pt x="96" y="368"/>
                    </a:cubicBezTo>
                    <a:cubicBezTo>
                      <a:pt x="96" y="367"/>
                      <a:pt x="94" y="366"/>
                      <a:pt x="93" y="367"/>
                    </a:cubicBezTo>
                    <a:cubicBezTo>
                      <a:pt x="92" y="367"/>
                      <a:pt x="91" y="368"/>
                      <a:pt x="91" y="370"/>
                    </a:cubicBezTo>
                    <a:cubicBezTo>
                      <a:pt x="93" y="374"/>
                      <a:pt x="95" y="379"/>
                      <a:pt x="96" y="384"/>
                    </a:cubicBezTo>
                    <a:cubicBezTo>
                      <a:pt x="97" y="385"/>
                      <a:pt x="98" y="386"/>
                      <a:pt x="100" y="385"/>
                    </a:cubicBezTo>
                    <a:cubicBezTo>
                      <a:pt x="101" y="385"/>
                      <a:pt x="102" y="383"/>
                      <a:pt x="101" y="382"/>
                    </a:cubicBezTo>
                    <a:close/>
                    <a:moveTo>
                      <a:pt x="114" y="409"/>
                    </a:moveTo>
                    <a:cubicBezTo>
                      <a:pt x="111" y="405"/>
                      <a:pt x="109" y="400"/>
                      <a:pt x="107" y="396"/>
                    </a:cubicBezTo>
                    <a:cubicBezTo>
                      <a:pt x="106" y="395"/>
                      <a:pt x="105" y="394"/>
                      <a:pt x="104" y="395"/>
                    </a:cubicBezTo>
                    <a:cubicBezTo>
                      <a:pt x="102" y="395"/>
                      <a:pt x="102" y="397"/>
                      <a:pt x="102" y="398"/>
                    </a:cubicBezTo>
                    <a:cubicBezTo>
                      <a:pt x="104" y="402"/>
                      <a:pt x="107" y="407"/>
                      <a:pt x="109" y="411"/>
                    </a:cubicBezTo>
                    <a:cubicBezTo>
                      <a:pt x="110" y="413"/>
                      <a:pt x="111" y="413"/>
                      <a:pt x="113" y="412"/>
                    </a:cubicBezTo>
                    <a:cubicBezTo>
                      <a:pt x="114" y="412"/>
                      <a:pt x="114" y="410"/>
                      <a:pt x="114" y="409"/>
                    </a:cubicBezTo>
                    <a:close/>
                    <a:moveTo>
                      <a:pt x="110" y="432"/>
                    </a:moveTo>
                    <a:cubicBezTo>
                      <a:pt x="114" y="430"/>
                      <a:pt x="117" y="429"/>
                      <a:pt x="121" y="428"/>
                    </a:cubicBezTo>
                    <a:cubicBezTo>
                      <a:pt x="122" y="428"/>
                      <a:pt x="123" y="427"/>
                      <a:pt x="123" y="426"/>
                    </a:cubicBezTo>
                    <a:cubicBezTo>
                      <a:pt x="123" y="426"/>
                      <a:pt x="123" y="425"/>
                      <a:pt x="123" y="424"/>
                    </a:cubicBezTo>
                    <a:cubicBezTo>
                      <a:pt x="122" y="423"/>
                      <a:pt x="122" y="423"/>
                      <a:pt x="121" y="422"/>
                    </a:cubicBezTo>
                    <a:cubicBezTo>
                      <a:pt x="120" y="421"/>
                      <a:pt x="119" y="420"/>
                      <a:pt x="118" y="421"/>
                    </a:cubicBezTo>
                    <a:cubicBezTo>
                      <a:pt x="117" y="422"/>
                      <a:pt x="116" y="423"/>
                      <a:pt x="117" y="424"/>
                    </a:cubicBezTo>
                    <a:cubicBezTo>
                      <a:pt x="117" y="425"/>
                      <a:pt x="118" y="426"/>
                      <a:pt x="118" y="427"/>
                    </a:cubicBezTo>
                    <a:cubicBezTo>
                      <a:pt x="120" y="425"/>
                      <a:pt x="120" y="425"/>
                      <a:pt x="120" y="425"/>
                    </a:cubicBezTo>
                    <a:cubicBezTo>
                      <a:pt x="120" y="423"/>
                      <a:pt x="120" y="423"/>
                      <a:pt x="120" y="423"/>
                    </a:cubicBezTo>
                    <a:cubicBezTo>
                      <a:pt x="116" y="424"/>
                      <a:pt x="112" y="426"/>
                      <a:pt x="108" y="427"/>
                    </a:cubicBezTo>
                    <a:cubicBezTo>
                      <a:pt x="107" y="428"/>
                      <a:pt x="106" y="429"/>
                      <a:pt x="107" y="430"/>
                    </a:cubicBezTo>
                    <a:cubicBezTo>
                      <a:pt x="107" y="432"/>
                      <a:pt x="109" y="432"/>
                      <a:pt x="110" y="432"/>
                    </a:cubicBezTo>
                    <a:close/>
                    <a:moveTo>
                      <a:pt x="84" y="445"/>
                    </a:moveTo>
                    <a:cubicBezTo>
                      <a:pt x="88" y="443"/>
                      <a:pt x="92" y="440"/>
                      <a:pt x="96" y="438"/>
                    </a:cubicBezTo>
                    <a:cubicBezTo>
                      <a:pt x="98" y="437"/>
                      <a:pt x="98" y="436"/>
                      <a:pt x="97" y="434"/>
                    </a:cubicBezTo>
                    <a:cubicBezTo>
                      <a:pt x="97" y="433"/>
                      <a:pt x="95" y="433"/>
                      <a:pt x="94" y="433"/>
                    </a:cubicBezTo>
                    <a:cubicBezTo>
                      <a:pt x="90" y="436"/>
                      <a:pt x="85" y="438"/>
                      <a:pt x="81" y="441"/>
                    </a:cubicBezTo>
                    <a:cubicBezTo>
                      <a:pt x="80" y="442"/>
                      <a:pt x="79" y="443"/>
                      <a:pt x="80" y="445"/>
                    </a:cubicBezTo>
                    <a:cubicBezTo>
                      <a:pt x="81" y="446"/>
                      <a:pt x="83" y="446"/>
                      <a:pt x="84" y="445"/>
                    </a:cubicBezTo>
                    <a:close/>
                    <a:moveTo>
                      <a:pt x="61" y="464"/>
                    </a:moveTo>
                    <a:cubicBezTo>
                      <a:pt x="64" y="460"/>
                      <a:pt x="68" y="457"/>
                      <a:pt x="72" y="454"/>
                    </a:cubicBezTo>
                    <a:cubicBezTo>
                      <a:pt x="73" y="453"/>
                      <a:pt x="73" y="452"/>
                      <a:pt x="72" y="450"/>
                    </a:cubicBezTo>
                    <a:cubicBezTo>
                      <a:pt x="71" y="449"/>
                      <a:pt x="70" y="449"/>
                      <a:pt x="69" y="450"/>
                    </a:cubicBezTo>
                    <a:cubicBezTo>
                      <a:pt x="65" y="453"/>
                      <a:pt x="61" y="457"/>
                      <a:pt x="57" y="460"/>
                    </a:cubicBezTo>
                    <a:cubicBezTo>
                      <a:pt x="56" y="461"/>
                      <a:pt x="56" y="463"/>
                      <a:pt x="57" y="464"/>
                    </a:cubicBezTo>
                    <a:cubicBezTo>
                      <a:pt x="58" y="465"/>
                      <a:pt x="60" y="465"/>
                      <a:pt x="61" y="464"/>
                    </a:cubicBezTo>
                    <a:close/>
                    <a:moveTo>
                      <a:pt x="41" y="486"/>
                    </a:moveTo>
                    <a:cubicBezTo>
                      <a:pt x="44" y="482"/>
                      <a:pt x="47" y="478"/>
                      <a:pt x="50" y="474"/>
                    </a:cubicBezTo>
                    <a:cubicBezTo>
                      <a:pt x="51" y="473"/>
                      <a:pt x="51" y="472"/>
                      <a:pt x="50" y="471"/>
                    </a:cubicBezTo>
                    <a:cubicBezTo>
                      <a:pt x="49" y="470"/>
                      <a:pt x="48" y="470"/>
                      <a:pt x="47" y="471"/>
                    </a:cubicBezTo>
                    <a:cubicBezTo>
                      <a:pt x="43" y="475"/>
                      <a:pt x="40" y="479"/>
                      <a:pt x="37" y="483"/>
                    </a:cubicBezTo>
                    <a:cubicBezTo>
                      <a:pt x="36" y="484"/>
                      <a:pt x="36" y="486"/>
                      <a:pt x="38" y="486"/>
                    </a:cubicBezTo>
                    <a:cubicBezTo>
                      <a:pt x="39" y="487"/>
                      <a:pt x="40" y="487"/>
                      <a:pt x="41" y="486"/>
                    </a:cubicBezTo>
                    <a:close/>
                    <a:moveTo>
                      <a:pt x="25" y="511"/>
                    </a:moveTo>
                    <a:cubicBezTo>
                      <a:pt x="28" y="507"/>
                      <a:pt x="30" y="502"/>
                      <a:pt x="33" y="498"/>
                    </a:cubicBezTo>
                    <a:cubicBezTo>
                      <a:pt x="33" y="497"/>
                      <a:pt x="33" y="495"/>
                      <a:pt x="32" y="495"/>
                    </a:cubicBezTo>
                    <a:cubicBezTo>
                      <a:pt x="31" y="494"/>
                      <a:pt x="29" y="494"/>
                      <a:pt x="28" y="495"/>
                    </a:cubicBezTo>
                    <a:cubicBezTo>
                      <a:pt x="26" y="500"/>
                      <a:pt x="23" y="504"/>
                      <a:pt x="21" y="509"/>
                    </a:cubicBezTo>
                    <a:cubicBezTo>
                      <a:pt x="20" y="510"/>
                      <a:pt x="21" y="511"/>
                      <a:pt x="22" y="512"/>
                    </a:cubicBezTo>
                    <a:cubicBezTo>
                      <a:pt x="23" y="513"/>
                      <a:pt x="25" y="512"/>
                      <a:pt x="25" y="511"/>
                    </a:cubicBezTo>
                    <a:close/>
                    <a:moveTo>
                      <a:pt x="14" y="538"/>
                    </a:moveTo>
                    <a:cubicBezTo>
                      <a:pt x="15" y="533"/>
                      <a:pt x="17" y="529"/>
                      <a:pt x="19" y="524"/>
                    </a:cubicBezTo>
                    <a:cubicBezTo>
                      <a:pt x="19" y="523"/>
                      <a:pt x="19" y="522"/>
                      <a:pt x="18" y="521"/>
                    </a:cubicBezTo>
                    <a:cubicBezTo>
                      <a:pt x="16" y="520"/>
                      <a:pt x="15" y="521"/>
                      <a:pt x="14" y="522"/>
                    </a:cubicBezTo>
                    <a:cubicBezTo>
                      <a:pt x="12" y="527"/>
                      <a:pt x="10" y="532"/>
                      <a:pt x="9" y="536"/>
                    </a:cubicBezTo>
                    <a:cubicBezTo>
                      <a:pt x="8" y="538"/>
                      <a:pt x="9" y="539"/>
                      <a:pt x="10" y="540"/>
                    </a:cubicBezTo>
                    <a:cubicBezTo>
                      <a:pt x="12" y="540"/>
                      <a:pt x="13" y="539"/>
                      <a:pt x="14" y="538"/>
                    </a:cubicBezTo>
                    <a:close/>
                    <a:moveTo>
                      <a:pt x="7" y="567"/>
                    </a:moveTo>
                    <a:cubicBezTo>
                      <a:pt x="7" y="562"/>
                      <a:pt x="8" y="557"/>
                      <a:pt x="9" y="552"/>
                    </a:cubicBezTo>
                    <a:cubicBezTo>
                      <a:pt x="10" y="551"/>
                      <a:pt x="9" y="550"/>
                      <a:pt x="8" y="549"/>
                    </a:cubicBezTo>
                    <a:cubicBezTo>
                      <a:pt x="6" y="549"/>
                      <a:pt x="5" y="550"/>
                      <a:pt x="5" y="551"/>
                    </a:cubicBezTo>
                    <a:cubicBezTo>
                      <a:pt x="3" y="556"/>
                      <a:pt x="2" y="561"/>
                      <a:pt x="2" y="566"/>
                    </a:cubicBezTo>
                    <a:cubicBezTo>
                      <a:pt x="1" y="567"/>
                      <a:pt x="2" y="569"/>
                      <a:pt x="4" y="569"/>
                    </a:cubicBezTo>
                    <a:cubicBezTo>
                      <a:pt x="5" y="569"/>
                      <a:pt x="6" y="568"/>
                      <a:pt x="7" y="567"/>
                    </a:cubicBezTo>
                    <a:close/>
                    <a:moveTo>
                      <a:pt x="5" y="596"/>
                    </a:moveTo>
                    <a:cubicBezTo>
                      <a:pt x="5" y="594"/>
                      <a:pt x="5" y="592"/>
                      <a:pt x="5" y="590"/>
                    </a:cubicBezTo>
                    <a:cubicBezTo>
                      <a:pt x="5" y="587"/>
                      <a:pt x="5" y="584"/>
                      <a:pt x="5" y="581"/>
                    </a:cubicBezTo>
                    <a:cubicBezTo>
                      <a:pt x="5" y="580"/>
                      <a:pt x="4" y="579"/>
                      <a:pt x="3" y="579"/>
                    </a:cubicBezTo>
                    <a:cubicBezTo>
                      <a:pt x="1" y="579"/>
                      <a:pt x="0" y="580"/>
                      <a:pt x="0" y="581"/>
                    </a:cubicBezTo>
                    <a:cubicBezTo>
                      <a:pt x="0" y="584"/>
                      <a:pt x="0" y="587"/>
                      <a:pt x="0" y="590"/>
                    </a:cubicBezTo>
                    <a:cubicBezTo>
                      <a:pt x="0" y="592"/>
                      <a:pt x="0" y="594"/>
                      <a:pt x="0" y="596"/>
                    </a:cubicBezTo>
                    <a:cubicBezTo>
                      <a:pt x="0" y="598"/>
                      <a:pt x="1" y="599"/>
                      <a:pt x="2" y="599"/>
                    </a:cubicBezTo>
                    <a:cubicBezTo>
                      <a:pt x="4" y="599"/>
                      <a:pt x="5" y="598"/>
                      <a:pt x="5" y="596"/>
                    </a:cubicBezTo>
                    <a:close/>
                    <a:moveTo>
                      <a:pt x="10" y="625"/>
                    </a:moveTo>
                    <a:cubicBezTo>
                      <a:pt x="8" y="620"/>
                      <a:pt x="7" y="616"/>
                      <a:pt x="6" y="611"/>
                    </a:cubicBezTo>
                    <a:cubicBezTo>
                      <a:pt x="6" y="609"/>
                      <a:pt x="5" y="608"/>
                      <a:pt x="3" y="609"/>
                    </a:cubicBezTo>
                    <a:cubicBezTo>
                      <a:pt x="2" y="609"/>
                      <a:pt x="1" y="610"/>
                      <a:pt x="1" y="612"/>
                    </a:cubicBezTo>
                    <a:cubicBezTo>
                      <a:pt x="2" y="617"/>
                      <a:pt x="3" y="622"/>
                      <a:pt x="5" y="627"/>
                    </a:cubicBezTo>
                    <a:cubicBezTo>
                      <a:pt x="5" y="628"/>
                      <a:pt x="6" y="629"/>
                      <a:pt x="8" y="628"/>
                    </a:cubicBezTo>
                    <a:cubicBezTo>
                      <a:pt x="9" y="628"/>
                      <a:pt x="10" y="626"/>
                      <a:pt x="10" y="625"/>
                    </a:cubicBezTo>
                    <a:close/>
                    <a:moveTo>
                      <a:pt x="20" y="653"/>
                    </a:moveTo>
                    <a:cubicBezTo>
                      <a:pt x="18" y="648"/>
                      <a:pt x="16" y="644"/>
                      <a:pt x="14" y="639"/>
                    </a:cubicBezTo>
                    <a:cubicBezTo>
                      <a:pt x="14" y="638"/>
                      <a:pt x="12" y="637"/>
                      <a:pt x="11" y="638"/>
                    </a:cubicBezTo>
                    <a:cubicBezTo>
                      <a:pt x="10" y="638"/>
                      <a:pt x="9" y="640"/>
                      <a:pt x="10" y="641"/>
                    </a:cubicBezTo>
                    <a:cubicBezTo>
                      <a:pt x="12" y="646"/>
                      <a:pt x="14" y="650"/>
                      <a:pt x="16" y="655"/>
                    </a:cubicBezTo>
                    <a:cubicBezTo>
                      <a:pt x="16" y="656"/>
                      <a:pt x="18" y="657"/>
                      <a:pt x="19" y="656"/>
                    </a:cubicBezTo>
                    <a:cubicBezTo>
                      <a:pt x="20" y="655"/>
                      <a:pt x="21" y="654"/>
                      <a:pt x="20" y="653"/>
                    </a:cubicBezTo>
                    <a:close/>
                    <a:moveTo>
                      <a:pt x="36" y="678"/>
                    </a:moveTo>
                    <a:cubicBezTo>
                      <a:pt x="33" y="674"/>
                      <a:pt x="30" y="670"/>
                      <a:pt x="27" y="666"/>
                    </a:cubicBezTo>
                    <a:cubicBezTo>
                      <a:pt x="27" y="664"/>
                      <a:pt x="25" y="664"/>
                      <a:pt x="24" y="665"/>
                    </a:cubicBezTo>
                    <a:cubicBezTo>
                      <a:pt x="23" y="665"/>
                      <a:pt x="22" y="667"/>
                      <a:pt x="23" y="668"/>
                    </a:cubicBezTo>
                    <a:cubicBezTo>
                      <a:pt x="26" y="673"/>
                      <a:pt x="29" y="677"/>
                      <a:pt x="32" y="681"/>
                    </a:cubicBezTo>
                    <a:cubicBezTo>
                      <a:pt x="32" y="682"/>
                      <a:pt x="34" y="682"/>
                      <a:pt x="35" y="681"/>
                    </a:cubicBezTo>
                    <a:cubicBezTo>
                      <a:pt x="36" y="681"/>
                      <a:pt x="36" y="679"/>
                      <a:pt x="36" y="678"/>
                    </a:cubicBezTo>
                    <a:close/>
                    <a:moveTo>
                      <a:pt x="55" y="700"/>
                    </a:moveTo>
                    <a:cubicBezTo>
                      <a:pt x="51" y="697"/>
                      <a:pt x="48" y="693"/>
                      <a:pt x="45" y="689"/>
                    </a:cubicBezTo>
                    <a:cubicBezTo>
                      <a:pt x="44" y="688"/>
                      <a:pt x="42" y="688"/>
                      <a:pt x="41" y="689"/>
                    </a:cubicBezTo>
                    <a:cubicBezTo>
                      <a:pt x="40" y="690"/>
                      <a:pt x="40" y="692"/>
                      <a:pt x="41" y="693"/>
                    </a:cubicBezTo>
                    <a:cubicBezTo>
                      <a:pt x="44" y="697"/>
                      <a:pt x="48" y="700"/>
                      <a:pt x="52" y="704"/>
                    </a:cubicBezTo>
                    <a:cubicBezTo>
                      <a:pt x="53" y="705"/>
                      <a:pt x="54" y="705"/>
                      <a:pt x="55" y="704"/>
                    </a:cubicBezTo>
                    <a:cubicBezTo>
                      <a:pt x="56" y="703"/>
                      <a:pt x="56" y="701"/>
                      <a:pt x="55" y="700"/>
                    </a:cubicBezTo>
                    <a:close/>
                    <a:moveTo>
                      <a:pt x="78" y="718"/>
                    </a:moveTo>
                    <a:cubicBezTo>
                      <a:pt x="74" y="716"/>
                      <a:pt x="70" y="713"/>
                      <a:pt x="66" y="710"/>
                    </a:cubicBezTo>
                    <a:cubicBezTo>
                      <a:pt x="65" y="709"/>
                      <a:pt x="63" y="709"/>
                      <a:pt x="63" y="710"/>
                    </a:cubicBezTo>
                    <a:cubicBezTo>
                      <a:pt x="62" y="711"/>
                      <a:pt x="62" y="713"/>
                      <a:pt x="63" y="714"/>
                    </a:cubicBezTo>
                    <a:cubicBezTo>
                      <a:pt x="67" y="717"/>
                      <a:pt x="71" y="720"/>
                      <a:pt x="75" y="723"/>
                    </a:cubicBezTo>
                    <a:cubicBezTo>
                      <a:pt x="76" y="723"/>
                      <a:pt x="78" y="723"/>
                      <a:pt x="79" y="722"/>
                    </a:cubicBezTo>
                    <a:cubicBezTo>
                      <a:pt x="80" y="721"/>
                      <a:pt x="79" y="719"/>
                      <a:pt x="78" y="718"/>
                    </a:cubicBezTo>
                    <a:close/>
                    <a:moveTo>
                      <a:pt x="104" y="733"/>
                    </a:moveTo>
                    <a:cubicBezTo>
                      <a:pt x="99" y="731"/>
                      <a:pt x="95" y="729"/>
                      <a:pt x="91" y="726"/>
                    </a:cubicBezTo>
                    <a:cubicBezTo>
                      <a:pt x="89" y="726"/>
                      <a:pt x="88" y="726"/>
                      <a:pt x="87" y="727"/>
                    </a:cubicBezTo>
                    <a:cubicBezTo>
                      <a:pt x="87" y="728"/>
                      <a:pt x="87" y="730"/>
                      <a:pt x="88" y="731"/>
                    </a:cubicBezTo>
                    <a:cubicBezTo>
                      <a:pt x="93" y="733"/>
                      <a:pt x="97" y="735"/>
                      <a:pt x="102" y="737"/>
                    </a:cubicBezTo>
                    <a:cubicBezTo>
                      <a:pt x="103" y="738"/>
                      <a:pt x="105" y="737"/>
                      <a:pt x="105" y="736"/>
                    </a:cubicBezTo>
                    <a:cubicBezTo>
                      <a:pt x="106" y="735"/>
                      <a:pt x="105" y="733"/>
                      <a:pt x="104" y="733"/>
                    </a:cubicBezTo>
                    <a:close/>
                    <a:moveTo>
                      <a:pt x="132" y="743"/>
                    </a:moveTo>
                    <a:cubicBezTo>
                      <a:pt x="127" y="742"/>
                      <a:pt x="122" y="740"/>
                      <a:pt x="118" y="738"/>
                    </a:cubicBezTo>
                    <a:cubicBezTo>
                      <a:pt x="116" y="738"/>
                      <a:pt x="115" y="739"/>
                      <a:pt x="114" y="740"/>
                    </a:cubicBezTo>
                    <a:cubicBezTo>
                      <a:pt x="114" y="741"/>
                      <a:pt x="115" y="743"/>
                      <a:pt x="116" y="743"/>
                    </a:cubicBezTo>
                    <a:cubicBezTo>
                      <a:pt x="121" y="745"/>
                      <a:pt x="125" y="746"/>
                      <a:pt x="130" y="748"/>
                    </a:cubicBezTo>
                    <a:cubicBezTo>
                      <a:pt x="132" y="748"/>
                      <a:pt x="133" y="747"/>
                      <a:pt x="133" y="746"/>
                    </a:cubicBezTo>
                    <a:cubicBezTo>
                      <a:pt x="134" y="745"/>
                      <a:pt x="133" y="743"/>
                      <a:pt x="132" y="743"/>
                    </a:cubicBezTo>
                    <a:close/>
                    <a:moveTo>
                      <a:pt x="161" y="749"/>
                    </a:moveTo>
                    <a:cubicBezTo>
                      <a:pt x="156" y="748"/>
                      <a:pt x="151" y="748"/>
                      <a:pt x="146" y="747"/>
                    </a:cubicBezTo>
                    <a:cubicBezTo>
                      <a:pt x="145" y="746"/>
                      <a:pt x="143" y="747"/>
                      <a:pt x="143" y="748"/>
                    </a:cubicBezTo>
                    <a:cubicBezTo>
                      <a:pt x="143" y="750"/>
                      <a:pt x="144" y="751"/>
                      <a:pt x="145" y="751"/>
                    </a:cubicBezTo>
                    <a:cubicBezTo>
                      <a:pt x="150" y="752"/>
                      <a:pt x="155" y="753"/>
                      <a:pt x="160" y="754"/>
                    </a:cubicBezTo>
                    <a:cubicBezTo>
                      <a:pt x="161" y="754"/>
                      <a:pt x="163" y="753"/>
                      <a:pt x="163" y="752"/>
                    </a:cubicBezTo>
                    <a:cubicBezTo>
                      <a:pt x="163" y="750"/>
                      <a:pt x="162" y="749"/>
                      <a:pt x="161" y="749"/>
                    </a:cubicBezTo>
                    <a:close/>
                    <a:moveTo>
                      <a:pt x="190" y="751"/>
                    </a:moveTo>
                    <a:cubicBezTo>
                      <a:pt x="185" y="751"/>
                      <a:pt x="180" y="751"/>
                      <a:pt x="175" y="751"/>
                    </a:cubicBezTo>
                    <a:cubicBezTo>
                      <a:pt x="174" y="750"/>
                      <a:pt x="173" y="751"/>
                      <a:pt x="173" y="753"/>
                    </a:cubicBezTo>
                    <a:cubicBezTo>
                      <a:pt x="173" y="754"/>
                      <a:pt x="174" y="755"/>
                      <a:pt x="175" y="756"/>
                    </a:cubicBezTo>
                    <a:cubicBezTo>
                      <a:pt x="180" y="756"/>
                      <a:pt x="185" y="756"/>
                      <a:pt x="190" y="756"/>
                    </a:cubicBezTo>
                    <a:cubicBezTo>
                      <a:pt x="192" y="756"/>
                      <a:pt x="193" y="755"/>
                      <a:pt x="193" y="754"/>
                    </a:cubicBezTo>
                    <a:cubicBezTo>
                      <a:pt x="193" y="752"/>
                      <a:pt x="192" y="751"/>
                      <a:pt x="190" y="751"/>
                    </a:cubicBezTo>
                    <a:close/>
                    <a:moveTo>
                      <a:pt x="220" y="749"/>
                    </a:moveTo>
                    <a:cubicBezTo>
                      <a:pt x="215" y="750"/>
                      <a:pt x="210" y="750"/>
                      <a:pt x="205" y="751"/>
                    </a:cubicBezTo>
                    <a:cubicBezTo>
                      <a:pt x="204" y="751"/>
                      <a:pt x="203" y="752"/>
                      <a:pt x="203" y="753"/>
                    </a:cubicBezTo>
                    <a:cubicBezTo>
                      <a:pt x="203" y="755"/>
                      <a:pt x="204" y="756"/>
                      <a:pt x="205" y="756"/>
                    </a:cubicBezTo>
                    <a:cubicBezTo>
                      <a:pt x="210" y="755"/>
                      <a:pt x="215" y="755"/>
                      <a:pt x="221" y="754"/>
                    </a:cubicBezTo>
                    <a:cubicBezTo>
                      <a:pt x="222" y="754"/>
                      <a:pt x="223" y="753"/>
                      <a:pt x="223" y="751"/>
                    </a:cubicBezTo>
                    <a:cubicBezTo>
                      <a:pt x="223" y="750"/>
                      <a:pt x="221" y="749"/>
                      <a:pt x="220" y="749"/>
                    </a:cubicBezTo>
                    <a:close/>
                    <a:moveTo>
                      <a:pt x="249" y="744"/>
                    </a:moveTo>
                    <a:cubicBezTo>
                      <a:pt x="244" y="745"/>
                      <a:pt x="239" y="746"/>
                      <a:pt x="235" y="747"/>
                    </a:cubicBezTo>
                    <a:cubicBezTo>
                      <a:pt x="233" y="747"/>
                      <a:pt x="232" y="749"/>
                      <a:pt x="233" y="750"/>
                    </a:cubicBezTo>
                    <a:cubicBezTo>
                      <a:pt x="233" y="751"/>
                      <a:pt x="234" y="752"/>
                      <a:pt x="235" y="752"/>
                    </a:cubicBezTo>
                    <a:cubicBezTo>
                      <a:pt x="240" y="751"/>
                      <a:pt x="245" y="750"/>
                      <a:pt x="250" y="749"/>
                    </a:cubicBezTo>
                    <a:cubicBezTo>
                      <a:pt x="252" y="748"/>
                      <a:pt x="252" y="747"/>
                      <a:pt x="252" y="745"/>
                    </a:cubicBezTo>
                    <a:cubicBezTo>
                      <a:pt x="252" y="744"/>
                      <a:pt x="250" y="743"/>
                      <a:pt x="249" y="744"/>
                    </a:cubicBezTo>
                    <a:close/>
                    <a:moveTo>
                      <a:pt x="245" y="767"/>
                    </a:moveTo>
                    <a:cubicBezTo>
                      <a:pt x="246" y="763"/>
                      <a:pt x="248" y="758"/>
                      <a:pt x="251" y="754"/>
                    </a:cubicBezTo>
                    <a:cubicBezTo>
                      <a:pt x="252" y="753"/>
                      <a:pt x="251" y="751"/>
                      <a:pt x="250" y="751"/>
                    </a:cubicBezTo>
                    <a:cubicBezTo>
                      <a:pt x="249" y="750"/>
                      <a:pt x="247" y="750"/>
                      <a:pt x="247" y="751"/>
                    </a:cubicBezTo>
                    <a:cubicBezTo>
                      <a:pt x="244" y="756"/>
                      <a:pt x="242" y="761"/>
                      <a:pt x="240" y="766"/>
                    </a:cubicBezTo>
                    <a:cubicBezTo>
                      <a:pt x="240" y="767"/>
                      <a:pt x="241" y="768"/>
                      <a:pt x="242" y="769"/>
                    </a:cubicBezTo>
                    <a:cubicBezTo>
                      <a:pt x="243" y="769"/>
                      <a:pt x="245" y="768"/>
                      <a:pt x="245" y="767"/>
                    </a:cubicBezTo>
                    <a:close/>
                    <a:moveTo>
                      <a:pt x="244" y="796"/>
                    </a:moveTo>
                    <a:cubicBezTo>
                      <a:pt x="243" y="791"/>
                      <a:pt x="243" y="787"/>
                      <a:pt x="243" y="783"/>
                    </a:cubicBezTo>
                    <a:cubicBezTo>
                      <a:pt x="243" y="782"/>
                      <a:pt x="243" y="782"/>
                      <a:pt x="243" y="781"/>
                    </a:cubicBezTo>
                    <a:cubicBezTo>
                      <a:pt x="243" y="780"/>
                      <a:pt x="242" y="779"/>
                      <a:pt x="241" y="779"/>
                    </a:cubicBezTo>
                    <a:cubicBezTo>
                      <a:pt x="239" y="779"/>
                      <a:pt x="238" y="780"/>
                      <a:pt x="238" y="781"/>
                    </a:cubicBezTo>
                    <a:cubicBezTo>
                      <a:pt x="238" y="782"/>
                      <a:pt x="238" y="782"/>
                      <a:pt x="238" y="783"/>
                    </a:cubicBezTo>
                    <a:cubicBezTo>
                      <a:pt x="238" y="787"/>
                      <a:pt x="238" y="792"/>
                      <a:pt x="239" y="797"/>
                    </a:cubicBezTo>
                    <a:cubicBezTo>
                      <a:pt x="239" y="798"/>
                      <a:pt x="241" y="799"/>
                      <a:pt x="242" y="799"/>
                    </a:cubicBezTo>
                    <a:cubicBezTo>
                      <a:pt x="243" y="798"/>
                      <a:pt x="244" y="797"/>
                      <a:pt x="244" y="796"/>
                    </a:cubicBezTo>
                    <a:close/>
                    <a:moveTo>
                      <a:pt x="253" y="824"/>
                    </a:moveTo>
                    <a:cubicBezTo>
                      <a:pt x="251" y="819"/>
                      <a:pt x="249" y="814"/>
                      <a:pt x="248" y="810"/>
                    </a:cubicBezTo>
                    <a:cubicBezTo>
                      <a:pt x="247" y="809"/>
                      <a:pt x="246" y="808"/>
                      <a:pt x="245" y="808"/>
                    </a:cubicBezTo>
                    <a:cubicBezTo>
                      <a:pt x="243" y="809"/>
                      <a:pt x="243" y="810"/>
                      <a:pt x="243" y="811"/>
                    </a:cubicBezTo>
                    <a:cubicBezTo>
                      <a:pt x="245" y="816"/>
                      <a:pt x="247" y="821"/>
                      <a:pt x="249" y="826"/>
                    </a:cubicBezTo>
                    <a:cubicBezTo>
                      <a:pt x="249" y="827"/>
                      <a:pt x="251" y="827"/>
                      <a:pt x="252" y="827"/>
                    </a:cubicBezTo>
                    <a:cubicBezTo>
                      <a:pt x="253" y="826"/>
                      <a:pt x="254" y="825"/>
                      <a:pt x="253" y="824"/>
                    </a:cubicBezTo>
                    <a:close/>
                    <a:moveTo>
                      <a:pt x="268" y="849"/>
                    </a:moveTo>
                    <a:cubicBezTo>
                      <a:pt x="265" y="845"/>
                      <a:pt x="263" y="841"/>
                      <a:pt x="260" y="837"/>
                    </a:cubicBezTo>
                    <a:cubicBezTo>
                      <a:pt x="259" y="835"/>
                      <a:pt x="258" y="835"/>
                      <a:pt x="257" y="836"/>
                    </a:cubicBezTo>
                    <a:cubicBezTo>
                      <a:pt x="256" y="836"/>
                      <a:pt x="255" y="838"/>
                      <a:pt x="256" y="839"/>
                    </a:cubicBezTo>
                    <a:cubicBezTo>
                      <a:pt x="258" y="844"/>
                      <a:pt x="261" y="848"/>
                      <a:pt x="264" y="852"/>
                    </a:cubicBezTo>
                    <a:cubicBezTo>
                      <a:pt x="265" y="853"/>
                      <a:pt x="266" y="853"/>
                      <a:pt x="267" y="853"/>
                    </a:cubicBezTo>
                    <a:cubicBezTo>
                      <a:pt x="269" y="852"/>
                      <a:pt x="269" y="850"/>
                      <a:pt x="268" y="849"/>
                    </a:cubicBezTo>
                    <a:close/>
                    <a:moveTo>
                      <a:pt x="286" y="873"/>
                    </a:moveTo>
                    <a:cubicBezTo>
                      <a:pt x="283" y="869"/>
                      <a:pt x="280" y="865"/>
                      <a:pt x="277" y="861"/>
                    </a:cubicBezTo>
                    <a:cubicBezTo>
                      <a:pt x="276" y="860"/>
                      <a:pt x="274" y="860"/>
                      <a:pt x="273" y="861"/>
                    </a:cubicBezTo>
                    <a:cubicBezTo>
                      <a:pt x="272" y="862"/>
                      <a:pt x="272" y="863"/>
                      <a:pt x="273" y="864"/>
                    </a:cubicBezTo>
                    <a:cubicBezTo>
                      <a:pt x="276" y="868"/>
                      <a:pt x="279" y="872"/>
                      <a:pt x="282" y="876"/>
                    </a:cubicBezTo>
                    <a:cubicBezTo>
                      <a:pt x="283" y="877"/>
                      <a:pt x="285" y="877"/>
                      <a:pt x="286" y="876"/>
                    </a:cubicBezTo>
                    <a:cubicBezTo>
                      <a:pt x="287" y="875"/>
                      <a:pt x="287" y="874"/>
                      <a:pt x="286" y="873"/>
                    </a:cubicBezTo>
                    <a:close/>
                    <a:moveTo>
                      <a:pt x="307" y="894"/>
                    </a:moveTo>
                    <a:cubicBezTo>
                      <a:pt x="303" y="891"/>
                      <a:pt x="300" y="887"/>
                      <a:pt x="296" y="884"/>
                    </a:cubicBezTo>
                    <a:cubicBezTo>
                      <a:pt x="295" y="883"/>
                      <a:pt x="294" y="883"/>
                      <a:pt x="293" y="884"/>
                    </a:cubicBezTo>
                    <a:cubicBezTo>
                      <a:pt x="292" y="885"/>
                      <a:pt x="292" y="886"/>
                      <a:pt x="293" y="887"/>
                    </a:cubicBezTo>
                    <a:cubicBezTo>
                      <a:pt x="296" y="891"/>
                      <a:pt x="300" y="895"/>
                      <a:pt x="303" y="898"/>
                    </a:cubicBezTo>
                    <a:cubicBezTo>
                      <a:pt x="305" y="899"/>
                      <a:pt x="306" y="899"/>
                      <a:pt x="307" y="898"/>
                    </a:cubicBezTo>
                    <a:cubicBezTo>
                      <a:pt x="308" y="897"/>
                      <a:pt x="308" y="895"/>
                      <a:pt x="307" y="894"/>
                    </a:cubicBezTo>
                    <a:close/>
                    <a:moveTo>
                      <a:pt x="330" y="913"/>
                    </a:moveTo>
                    <a:cubicBezTo>
                      <a:pt x="326" y="910"/>
                      <a:pt x="322" y="907"/>
                      <a:pt x="318" y="904"/>
                    </a:cubicBezTo>
                    <a:cubicBezTo>
                      <a:pt x="317" y="903"/>
                      <a:pt x="316" y="903"/>
                      <a:pt x="315" y="904"/>
                    </a:cubicBezTo>
                    <a:cubicBezTo>
                      <a:pt x="314" y="905"/>
                      <a:pt x="314" y="907"/>
                      <a:pt x="315" y="908"/>
                    </a:cubicBezTo>
                    <a:cubicBezTo>
                      <a:pt x="319" y="911"/>
                      <a:pt x="323" y="914"/>
                      <a:pt x="327" y="917"/>
                    </a:cubicBezTo>
                    <a:cubicBezTo>
                      <a:pt x="328" y="918"/>
                      <a:pt x="330" y="917"/>
                      <a:pt x="331" y="916"/>
                    </a:cubicBezTo>
                    <a:cubicBezTo>
                      <a:pt x="331" y="915"/>
                      <a:pt x="331" y="914"/>
                      <a:pt x="330" y="913"/>
                    </a:cubicBezTo>
                    <a:close/>
                    <a:moveTo>
                      <a:pt x="355" y="929"/>
                    </a:moveTo>
                    <a:cubicBezTo>
                      <a:pt x="351" y="926"/>
                      <a:pt x="346" y="924"/>
                      <a:pt x="342" y="921"/>
                    </a:cubicBezTo>
                    <a:cubicBezTo>
                      <a:pt x="341" y="920"/>
                      <a:pt x="340" y="921"/>
                      <a:pt x="339" y="922"/>
                    </a:cubicBezTo>
                    <a:cubicBezTo>
                      <a:pt x="338" y="923"/>
                      <a:pt x="338" y="925"/>
                      <a:pt x="340" y="925"/>
                    </a:cubicBezTo>
                    <a:cubicBezTo>
                      <a:pt x="344" y="928"/>
                      <a:pt x="348" y="931"/>
                      <a:pt x="352" y="933"/>
                    </a:cubicBezTo>
                    <a:cubicBezTo>
                      <a:pt x="354" y="934"/>
                      <a:pt x="355" y="934"/>
                      <a:pt x="356" y="932"/>
                    </a:cubicBezTo>
                    <a:cubicBezTo>
                      <a:pt x="357" y="931"/>
                      <a:pt x="356" y="930"/>
                      <a:pt x="355" y="929"/>
                    </a:cubicBezTo>
                    <a:close/>
                    <a:moveTo>
                      <a:pt x="381" y="943"/>
                    </a:moveTo>
                    <a:cubicBezTo>
                      <a:pt x="377" y="941"/>
                      <a:pt x="372" y="939"/>
                      <a:pt x="368" y="936"/>
                    </a:cubicBezTo>
                    <a:cubicBezTo>
                      <a:pt x="367" y="936"/>
                      <a:pt x="365" y="936"/>
                      <a:pt x="365" y="937"/>
                    </a:cubicBezTo>
                    <a:cubicBezTo>
                      <a:pt x="364" y="939"/>
                      <a:pt x="364" y="940"/>
                      <a:pt x="366" y="941"/>
                    </a:cubicBezTo>
                    <a:cubicBezTo>
                      <a:pt x="370" y="943"/>
                      <a:pt x="375" y="945"/>
                      <a:pt x="379" y="947"/>
                    </a:cubicBezTo>
                    <a:cubicBezTo>
                      <a:pt x="380" y="948"/>
                      <a:pt x="382" y="947"/>
                      <a:pt x="382" y="946"/>
                    </a:cubicBezTo>
                    <a:cubicBezTo>
                      <a:pt x="383" y="945"/>
                      <a:pt x="383" y="943"/>
                      <a:pt x="381" y="943"/>
                    </a:cubicBezTo>
                    <a:close/>
                    <a:moveTo>
                      <a:pt x="409" y="954"/>
                    </a:moveTo>
                    <a:cubicBezTo>
                      <a:pt x="404" y="952"/>
                      <a:pt x="400" y="951"/>
                      <a:pt x="395" y="949"/>
                    </a:cubicBezTo>
                    <a:cubicBezTo>
                      <a:pt x="394" y="948"/>
                      <a:pt x="392" y="949"/>
                      <a:pt x="392" y="950"/>
                    </a:cubicBezTo>
                    <a:cubicBezTo>
                      <a:pt x="391" y="951"/>
                      <a:pt x="392" y="953"/>
                      <a:pt x="393" y="953"/>
                    </a:cubicBezTo>
                    <a:cubicBezTo>
                      <a:pt x="398" y="955"/>
                      <a:pt x="402" y="957"/>
                      <a:pt x="407" y="959"/>
                    </a:cubicBezTo>
                    <a:cubicBezTo>
                      <a:pt x="408" y="959"/>
                      <a:pt x="410" y="959"/>
                      <a:pt x="410" y="957"/>
                    </a:cubicBezTo>
                    <a:cubicBezTo>
                      <a:pt x="411" y="956"/>
                      <a:pt x="410" y="955"/>
                      <a:pt x="409" y="954"/>
                    </a:cubicBezTo>
                    <a:close/>
                    <a:moveTo>
                      <a:pt x="437" y="962"/>
                    </a:moveTo>
                    <a:cubicBezTo>
                      <a:pt x="433" y="961"/>
                      <a:pt x="428" y="960"/>
                      <a:pt x="423" y="959"/>
                    </a:cubicBezTo>
                    <a:cubicBezTo>
                      <a:pt x="422" y="958"/>
                      <a:pt x="420" y="959"/>
                      <a:pt x="420" y="960"/>
                    </a:cubicBezTo>
                    <a:cubicBezTo>
                      <a:pt x="420" y="962"/>
                      <a:pt x="420" y="963"/>
                      <a:pt x="422" y="963"/>
                    </a:cubicBezTo>
                    <a:cubicBezTo>
                      <a:pt x="426" y="965"/>
                      <a:pt x="431" y="966"/>
                      <a:pt x="436" y="967"/>
                    </a:cubicBezTo>
                    <a:cubicBezTo>
                      <a:pt x="438" y="967"/>
                      <a:pt x="439" y="967"/>
                      <a:pt x="439" y="965"/>
                    </a:cubicBezTo>
                    <a:cubicBezTo>
                      <a:pt x="440" y="964"/>
                      <a:pt x="439" y="963"/>
                      <a:pt x="437" y="962"/>
                    </a:cubicBezTo>
                    <a:close/>
                    <a:moveTo>
                      <a:pt x="467" y="967"/>
                    </a:moveTo>
                    <a:cubicBezTo>
                      <a:pt x="462" y="966"/>
                      <a:pt x="457" y="966"/>
                      <a:pt x="452" y="965"/>
                    </a:cubicBezTo>
                    <a:cubicBezTo>
                      <a:pt x="451" y="965"/>
                      <a:pt x="449" y="966"/>
                      <a:pt x="449" y="967"/>
                    </a:cubicBezTo>
                    <a:cubicBezTo>
                      <a:pt x="449" y="968"/>
                      <a:pt x="450" y="970"/>
                      <a:pt x="451" y="970"/>
                    </a:cubicBezTo>
                    <a:cubicBezTo>
                      <a:pt x="456" y="971"/>
                      <a:pt x="461" y="971"/>
                      <a:pt x="466" y="972"/>
                    </a:cubicBezTo>
                    <a:cubicBezTo>
                      <a:pt x="468" y="972"/>
                      <a:pt x="469" y="971"/>
                      <a:pt x="469" y="970"/>
                    </a:cubicBezTo>
                    <a:cubicBezTo>
                      <a:pt x="469" y="968"/>
                      <a:pt x="468" y="967"/>
                      <a:pt x="467" y="967"/>
                    </a:cubicBezTo>
                    <a:close/>
                    <a:moveTo>
                      <a:pt x="496" y="967"/>
                    </a:moveTo>
                    <a:cubicBezTo>
                      <a:pt x="494" y="968"/>
                      <a:pt x="491" y="968"/>
                      <a:pt x="488" y="968"/>
                    </a:cubicBezTo>
                    <a:cubicBezTo>
                      <a:pt x="487" y="968"/>
                      <a:pt x="486" y="968"/>
                      <a:pt x="485" y="968"/>
                    </a:cubicBezTo>
                    <a:cubicBezTo>
                      <a:pt x="483" y="968"/>
                      <a:pt x="482" y="968"/>
                      <a:pt x="481" y="968"/>
                    </a:cubicBezTo>
                    <a:cubicBezTo>
                      <a:pt x="480" y="968"/>
                      <a:pt x="479" y="969"/>
                      <a:pt x="479" y="970"/>
                    </a:cubicBezTo>
                    <a:cubicBezTo>
                      <a:pt x="479" y="971"/>
                      <a:pt x="480" y="973"/>
                      <a:pt x="481" y="973"/>
                    </a:cubicBezTo>
                    <a:cubicBezTo>
                      <a:pt x="482" y="973"/>
                      <a:pt x="483" y="973"/>
                      <a:pt x="485" y="973"/>
                    </a:cubicBezTo>
                    <a:cubicBezTo>
                      <a:pt x="486" y="973"/>
                      <a:pt x="487" y="973"/>
                      <a:pt x="489" y="973"/>
                    </a:cubicBezTo>
                    <a:cubicBezTo>
                      <a:pt x="491" y="973"/>
                      <a:pt x="494" y="972"/>
                      <a:pt x="496" y="972"/>
                    </a:cubicBezTo>
                    <a:cubicBezTo>
                      <a:pt x="498" y="972"/>
                      <a:pt x="499" y="971"/>
                      <a:pt x="499" y="970"/>
                    </a:cubicBezTo>
                    <a:cubicBezTo>
                      <a:pt x="499" y="968"/>
                      <a:pt x="498" y="967"/>
                      <a:pt x="496" y="967"/>
                    </a:cubicBezTo>
                    <a:close/>
                    <a:moveTo>
                      <a:pt x="526" y="965"/>
                    </a:moveTo>
                    <a:cubicBezTo>
                      <a:pt x="521" y="965"/>
                      <a:pt x="516" y="966"/>
                      <a:pt x="511" y="966"/>
                    </a:cubicBezTo>
                    <a:cubicBezTo>
                      <a:pt x="510" y="966"/>
                      <a:pt x="509" y="968"/>
                      <a:pt x="509" y="969"/>
                    </a:cubicBezTo>
                    <a:cubicBezTo>
                      <a:pt x="509" y="970"/>
                      <a:pt x="510" y="971"/>
                      <a:pt x="512" y="971"/>
                    </a:cubicBezTo>
                    <a:cubicBezTo>
                      <a:pt x="517" y="971"/>
                      <a:pt x="522" y="970"/>
                      <a:pt x="527" y="969"/>
                    </a:cubicBezTo>
                    <a:cubicBezTo>
                      <a:pt x="528" y="969"/>
                      <a:pt x="529" y="968"/>
                      <a:pt x="529" y="967"/>
                    </a:cubicBezTo>
                    <a:cubicBezTo>
                      <a:pt x="528" y="965"/>
                      <a:pt x="527" y="964"/>
                      <a:pt x="526" y="9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6699" tIns="43349" rIns="86699" bIns="43349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CN"/>
                </a:defPPr>
                <a:lvl1pPr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1pPr>
                <a:lvl2pPr marL="608330" indent="-151130"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2pPr>
                <a:lvl3pPr marL="1217930" indent="-303530"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3pPr>
                <a:lvl4pPr marL="1827530" indent="-455930"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4pPr>
                <a:lvl5pPr marL="2437130" indent="-608330" algn="l" defTabSz="1217295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Calibri" panose="020F0502020204030204" pitchFamily="34" charset="0"/>
                    <a:ea typeface="幼圆" panose="02010509060101010101" pitchFamily="49" charset="-122"/>
                    <a:cs typeface="+mn-cs"/>
                  </a:defRPr>
                </a:lvl9pPr>
              </a:lstStyle>
              <a:p>
                <a:pPr defTabSz="874312">
                  <a:defRPr/>
                </a:pPr>
                <a:endParaRPr lang="zh-CN" altLang="en-US" sz="1700">
                  <a:solidFill>
                    <a:prstClr val="black"/>
                  </a:solidFill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5723895" y="3682296"/>
              <a:ext cx="3292841" cy="1580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l" defTabSz="1217295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  <a:cs typeface="+mn-cs"/>
                </a:defRPr>
              </a:lvl1pPr>
              <a:lvl2pPr marL="608330" indent="-151130" algn="l" defTabSz="1217295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  <a:cs typeface="+mn-cs"/>
                </a:defRPr>
              </a:lvl2pPr>
              <a:lvl3pPr marL="1217930" indent="-303530" algn="l" defTabSz="1217295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  <a:cs typeface="+mn-cs"/>
                </a:defRPr>
              </a:lvl3pPr>
              <a:lvl4pPr marL="1827530" indent="-455930" algn="l" defTabSz="1217295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  <a:cs typeface="+mn-cs"/>
                </a:defRPr>
              </a:lvl4pPr>
              <a:lvl5pPr marL="2437130" indent="-608330" algn="l" defTabSz="1217295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  <a:cs typeface="+mn-cs"/>
                </a:defRPr>
              </a:lvl9pPr>
            </a:lstStyle>
            <a:p>
              <a:pPr algn="ctr" defTabSz="1227642">
                <a:defRPr/>
              </a:pPr>
              <a:r>
                <a:rPr lang="en-US" sz="1800" b="1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1800" b="1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1800" b="1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 defTabSz="1227642">
                <a:defRPr/>
              </a:pPr>
              <a:r>
                <a:rPr lang="en-US" sz="1800" b="1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1800" b="1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b="1" i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lang="en-US" sz="18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883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6" grpId="0" build="p" animBg="1"/>
      <p:bldP spid="369" grpId="0"/>
      <p:bldP spid="11" grpId="0"/>
      <p:bldP spid="12" grpId="0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5C33C7AB-C591-4155-B95A-DDD7A62A6A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75870" y="0"/>
            <a:ext cx="9999663" cy="728540"/>
          </a:xfrm>
        </p:spPr>
        <p:txBody>
          <a:bodyPr>
            <a:normAutofit fontScale="90000"/>
          </a:bodyPr>
          <a:lstStyle/>
          <a:p>
            <a:r>
              <a:rPr lang="en-US" altLang="vi-VN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cảng</a:t>
            </a:r>
            <a:r>
              <a:rPr lang="en-US" alt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alt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vi-VN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alt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alt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altLang="vi-V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FD726C-41E0-4045-AEC8-375DED18B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59217" y="1749458"/>
            <a:ext cx="6564933" cy="382959"/>
          </a:xfrm>
        </p:spPr>
        <p:txBody>
          <a:bodyPr/>
          <a:lstStyle/>
          <a:p>
            <a:pPr defTabSz="95531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3366"/>
                </a:solidFill>
                <a:latin typeface="Verdana"/>
              </a:rPr>
              <a:t>www.themegallery.com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79A223-0BAF-4BDE-A6DF-B2B482771C57}"/>
              </a:ext>
            </a:extLst>
          </p:cNvPr>
          <p:cNvGrpSpPr>
            <a:grpSpLocks/>
          </p:cNvGrpSpPr>
          <p:nvPr/>
        </p:nvGrpSpPr>
        <p:grpSpPr bwMode="auto">
          <a:xfrm>
            <a:off x="2065298" y="1171454"/>
            <a:ext cx="7149108" cy="5269846"/>
            <a:chOff x="720170" y="1672287"/>
            <a:chExt cx="6858000" cy="5025929"/>
          </a:xfrm>
        </p:grpSpPr>
        <p:pic>
          <p:nvPicPr>
            <p:cNvPr id="20492" name="Picture 6">
              <a:extLst>
                <a:ext uri="{FF2B5EF4-FFF2-40B4-BE49-F238E27FC236}">
                  <a16:creationId xmlns:a16="http://schemas.microsoft.com/office/drawing/2014/main" id="{24A49560-85C6-4E10-A72F-D7DF92B88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170" y="1672287"/>
              <a:ext cx="6858000" cy="5025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3" name="TextBox 8">
              <a:extLst>
                <a:ext uri="{FF2B5EF4-FFF2-40B4-BE49-F238E27FC236}">
                  <a16:creationId xmlns:a16="http://schemas.microsoft.com/office/drawing/2014/main" id="{3D0F28D5-9FDF-47DD-8357-64B8DD747F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9993" y="1961495"/>
              <a:ext cx="2638805" cy="513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5319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en-US" altLang="vi-VN" sz="2900" b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Cảng Y</a:t>
              </a:r>
              <a:r>
                <a:rPr lang="vi-VN" altLang="vi-VN" sz="2900" b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okohama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D75D5CA-8D0D-4454-9E86-0D0AB4624911}"/>
              </a:ext>
            </a:extLst>
          </p:cNvPr>
          <p:cNvGrpSpPr>
            <a:grpSpLocks/>
          </p:cNvGrpSpPr>
          <p:nvPr/>
        </p:nvGrpSpPr>
        <p:grpSpPr bwMode="auto">
          <a:xfrm>
            <a:off x="563562" y="1129171"/>
            <a:ext cx="11582400" cy="5263185"/>
            <a:chOff x="785349" y="1812170"/>
            <a:chExt cx="6964512" cy="5018752"/>
          </a:xfrm>
        </p:grpSpPr>
        <p:pic>
          <p:nvPicPr>
            <p:cNvPr id="20490" name="Picture 10">
              <a:extLst>
                <a:ext uri="{FF2B5EF4-FFF2-40B4-BE49-F238E27FC236}">
                  <a16:creationId xmlns:a16="http://schemas.microsoft.com/office/drawing/2014/main" id="{1513F0CD-1CCC-4DAF-A758-CBF46DD8E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49" y="1812170"/>
              <a:ext cx="6964512" cy="5018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1" name="TextBox 11">
              <a:extLst>
                <a:ext uri="{FF2B5EF4-FFF2-40B4-BE49-F238E27FC236}">
                  <a16:creationId xmlns:a16="http://schemas.microsoft.com/office/drawing/2014/main" id="{90AB811A-2E23-49B2-830F-05D8371592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7348" y="2115162"/>
              <a:ext cx="2088231" cy="939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5319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en-US" altLang="vi-VN" sz="2900" b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Cảng</a:t>
              </a:r>
              <a:r>
                <a:rPr lang="en-US" altLang="vi-VN" sz="2900" b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900" b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Cô-bê</a:t>
              </a:r>
              <a:endParaRPr lang="en-US" altLang="vi-VN" sz="2900" b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955319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lang="vi-VN" altLang="vi-VN" sz="2900" b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5E083E7-8B17-4A5B-AF20-7599EDFAA9E4}"/>
              </a:ext>
            </a:extLst>
          </p:cNvPr>
          <p:cNvGrpSpPr>
            <a:grpSpLocks/>
          </p:cNvGrpSpPr>
          <p:nvPr/>
        </p:nvGrpSpPr>
        <p:grpSpPr bwMode="auto">
          <a:xfrm>
            <a:off x="651721" y="1171295"/>
            <a:ext cx="11494241" cy="5564556"/>
            <a:chOff x="235158" y="1668724"/>
            <a:chExt cx="8064894" cy="5305644"/>
          </a:xfrm>
        </p:grpSpPr>
        <p:pic>
          <p:nvPicPr>
            <p:cNvPr id="20488" name="Picture 13">
              <a:extLst>
                <a:ext uri="{FF2B5EF4-FFF2-40B4-BE49-F238E27FC236}">
                  <a16:creationId xmlns:a16="http://schemas.microsoft.com/office/drawing/2014/main" id="{2CB94AA7-DA75-49B1-996C-06CBEAA22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158" y="1668724"/>
              <a:ext cx="8064894" cy="5305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9" name="TextBox 14">
              <a:extLst>
                <a:ext uri="{FF2B5EF4-FFF2-40B4-BE49-F238E27FC236}">
                  <a16:creationId xmlns:a16="http://schemas.microsoft.com/office/drawing/2014/main" id="{5FC35BA8-D317-4460-89B4-A1514ED5B9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60032" y="1988840"/>
              <a:ext cx="2664295" cy="572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5319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en-US" altLang="vi-VN" sz="3300" b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Cảng Ô-xa-ca</a:t>
              </a:r>
              <a:endParaRPr lang="vi-VN" altLang="vi-VN" sz="3300" b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 descr="File:Tokyo passenger ship terminal.JPG">
            <a:extLst>
              <a:ext uri="{FF2B5EF4-FFF2-40B4-BE49-F238E27FC236}">
                <a16:creationId xmlns:a16="http://schemas.microsoft.com/office/drawing/2014/main" id="{E8276CBF-91F2-45A7-976F-81227A27B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1720" y="1129171"/>
            <a:ext cx="11494241" cy="5443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Right"/>
            <a:lightRig rig="threePt" dir="t"/>
          </a:scene3d>
        </p:spPr>
      </p:pic>
      <p:sp>
        <p:nvSpPr>
          <p:cNvPr id="15" name="TextBox 2">
            <a:extLst>
              <a:ext uri="{FF2B5EF4-FFF2-40B4-BE49-F238E27FC236}">
                <a16:creationId xmlns:a16="http://schemas.microsoft.com/office/drawing/2014/main" id="{17A31765-36B1-4C9D-9881-E32C43840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2425" y="1682537"/>
            <a:ext cx="2301981" cy="467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7376" tIns="63688" rIns="127376" bIns="63688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Cảng</a:t>
            </a:r>
            <a:r>
              <a:rPr lang="en-US" altLang="en-US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Tô</a:t>
            </a:r>
            <a:r>
              <a:rPr lang="en-US" altLang="en-US" b="1" dirty="0">
                <a:solidFill>
                  <a:schemeClr val="bg1"/>
                </a:solidFill>
                <a:cs typeface="Times New Roman" panose="02020603050405020304" pitchFamily="18" charset="0"/>
              </a:rPr>
              <a:t>-</a:t>
            </a:r>
            <a:r>
              <a:rPr lang="en-US" altLang="en-US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ki</a:t>
            </a:r>
            <a:r>
              <a:rPr lang="en-US" altLang="en-US" b="1" dirty="0">
                <a:solidFill>
                  <a:schemeClr val="bg1"/>
                </a:solidFill>
                <a:cs typeface="Times New Roman" panose="02020603050405020304" pitchFamily="18" charset="0"/>
              </a:rPr>
              <a:t>-ô</a:t>
            </a:r>
          </a:p>
        </p:txBody>
      </p:sp>
    </p:spTree>
    <p:extLst>
      <p:ext uri="{BB962C8B-B14F-4D97-AF65-F5344CB8AC3E}">
        <p14:creationId xmlns:p14="http://schemas.microsoft.com/office/powerpoint/2010/main" val="266039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3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defTabSz="1273667">
              <a:buClr>
                <a:srgbClr val="000000"/>
              </a:buClr>
            </a:pPr>
            <a:fld id="{00000000-1234-1234-1234-123412341234}" type="slidenum">
              <a:rPr lang="en" kern="0"/>
              <a:pPr defTabSz="1273667">
                <a:buClr>
                  <a:srgbClr val="000000"/>
                </a:buClr>
              </a:pPr>
              <a:t>26</a:t>
            </a:fld>
            <a:endParaRPr kern="0"/>
          </a:p>
        </p:txBody>
      </p:sp>
      <p:sp>
        <p:nvSpPr>
          <p:cNvPr id="444" name="Google Shape;444;p33"/>
          <p:cNvSpPr txBox="1">
            <a:spLocks noGrp="1"/>
          </p:cNvSpPr>
          <p:nvPr>
            <p:ph type="subTitle" idx="4294967295"/>
          </p:nvPr>
        </p:nvSpPr>
        <p:spPr>
          <a:xfrm>
            <a:off x="1061409" y="808376"/>
            <a:ext cx="11190340" cy="647699"/>
          </a:xfrm>
          <a:prstGeom prst="rect">
            <a:avLst/>
          </a:prstGeom>
        </p:spPr>
        <p:txBody>
          <a:bodyPr spcFirstLastPara="1" wrap="square" lIns="127349" tIns="127349" rIns="127349" bIns="127349" anchor="t" anchorCtr="0">
            <a:noAutofit/>
          </a:bodyPr>
          <a:lstStyle/>
          <a:p>
            <a:pPr marL="0" indent="0">
              <a:buNone/>
            </a:pP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indent="0" algn="just">
              <a:buNone/>
            </a:pPr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just">
              <a:buNone/>
            </a:pPr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33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BECA4C-A113-CF2E-45CB-1B4A2BE168AE}"/>
              </a:ext>
            </a:extLst>
          </p:cNvPr>
          <p:cNvSpPr/>
          <p:nvPr/>
        </p:nvSpPr>
        <p:spPr>
          <a:xfrm>
            <a:off x="258762" y="284718"/>
            <a:ext cx="105755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3200" b="1" kern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II. BỐN </a:t>
            </a:r>
            <a:r>
              <a:rPr lang="en-US" sz="3200" b="1" kern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VÙNG KINH TẾ GẮN LIỀN VỚI 4 ĐẢO LỚN </a:t>
            </a:r>
            <a:endParaRPr lang="en" sz="3200" b="1" kern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55CA549-44E1-B21D-E2B6-BA6D16BEB4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1583834"/>
              </p:ext>
            </p:extLst>
          </p:nvPr>
        </p:nvGraphicFramePr>
        <p:xfrm>
          <a:off x="1249363" y="2910681"/>
          <a:ext cx="9584998" cy="23481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47999">
                  <a:extLst>
                    <a:ext uri="{9D8B030D-6E8A-4147-A177-3AD203B41FA5}">
                      <a16:colId xmlns:a16="http://schemas.microsoft.com/office/drawing/2014/main" val="1160408678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1542311438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676516943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321176825"/>
                    </a:ext>
                  </a:extLst>
                </a:gridCol>
                <a:gridCol w="1583999">
                  <a:extLst>
                    <a:ext uri="{9D8B030D-6E8A-4147-A177-3AD203B41FA5}">
                      <a16:colId xmlns:a16="http://schemas.microsoft.com/office/drawing/2014/main" val="5445720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Hô-Cai-đô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Hôn-Su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Xi-cô-cư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Kiu-xiu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88637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40916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 nghiệp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779867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 nghiệp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95765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 vụ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308834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trung tâm kinh tế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90170" algn="just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5031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738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ết quả hình ảnh cho luoc do nhat b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609" y="683302"/>
            <a:ext cx="5487791" cy="641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文本框 7">
            <a:extLst>
              <a:ext uri="{FF2B5EF4-FFF2-40B4-BE49-F238E27FC236}">
                <a16:creationId xmlns:a16="http://schemas.microsoft.com/office/drawing/2014/main" id="{72F8696C-F593-4E5D-AD02-E7A8745EDC06}"/>
              </a:ext>
            </a:extLst>
          </p:cNvPr>
          <p:cNvSpPr txBox="1"/>
          <p:nvPr/>
        </p:nvSpPr>
        <p:spPr>
          <a:xfrm>
            <a:off x="9646387" y="689964"/>
            <a:ext cx="929212" cy="733825"/>
          </a:xfrm>
          <a:prstGeom prst="rect">
            <a:avLst/>
          </a:prstGeom>
          <a:solidFill>
            <a:schemeClr val="bg1"/>
          </a:solidFill>
        </p:spPr>
        <p:txBody>
          <a:bodyPr wrap="square" lIns="127376" tIns="63688" rIns="127376" bIns="63688" rtlCol="0">
            <a:spAutoFit/>
          </a:bodyPr>
          <a:lstStyle/>
          <a:p>
            <a:pPr defTabSz="477660"/>
            <a:r>
              <a:rPr lang="en-US" altLang="zh-CN" sz="3800" b="1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04</a:t>
            </a:r>
            <a:endParaRPr lang="zh-CN" altLang="en-US" sz="3800" b="1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37" name="文本框 8">
            <a:extLst>
              <a:ext uri="{FF2B5EF4-FFF2-40B4-BE49-F238E27FC236}">
                <a16:creationId xmlns:a16="http://schemas.microsoft.com/office/drawing/2014/main" id="{6D64C2BF-A679-4DDD-B760-35FF6227495E}"/>
              </a:ext>
            </a:extLst>
          </p:cNvPr>
          <p:cNvSpPr txBox="1"/>
          <p:nvPr/>
        </p:nvSpPr>
        <p:spPr>
          <a:xfrm>
            <a:off x="10454798" y="683303"/>
            <a:ext cx="1802095" cy="989948"/>
          </a:xfrm>
          <a:prstGeom prst="rect">
            <a:avLst/>
          </a:prstGeom>
          <a:solidFill>
            <a:schemeClr val="bg1"/>
          </a:solidFill>
        </p:spPr>
        <p:txBody>
          <a:bodyPr wrap="square" lIns="127376" tIns="63688" rIns="127376" bIns="63688" rtlCol="0">
            <a:spAutoFit/>
          </a:bodyPr>
          <a:lstStyle/>
          <a:p>
            <a:pPr algn="r" defTabSz="477660"/>
            <a:r>
              <a:rPr lang="en-US" altLang="zh-CN" sz="2800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Hô-cai-đô</a:t>
            </a:r>
            <a:endParaRPr lang="en-US" altLang="zh-CN" sz="2800" dirty="0">
              <a:solidFill>
                <a:prstClr val="black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  <a:p>
            <a:pPr algn="r" defTabSz="477660"/>
            <a:endParaRPr lang="en-US" altLang="zh-CN" sz="2800" dirty="0">
              <a:solidFill>
                <a:prstClr val="black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sp>
        <p:nvSpPr>
          <p:cNvPr id="38" name="文本框 9">
            <a:extLst>
              <a:ext uri="{FF2B5EF4-FFF2-40B4-BE49-F238E27FC236}">
                <a16:creationId xmlns:a16="http://schemas.microsoft.com/office/drawing/2014/main" id="{A41F4104-D092-4BEA-B106-6EFCEF89E0BE}"/>
              </a:ext>
            </a:extLst>
          </p:cNvPr>
          <p:cNvSpPr txBox="1"/>
          <p:nvPr/>
        </p:nvSpPr>
        <p:spPr>
          <a:xfrm>
            <a:off x="9646387" y="1430450"/>
            <a:ext cx="2728175" cy="114428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127376" tIns="63688" rIns="127376" bIns="63688" rtlCol="0">
            <a:spAutoFit/>
          </a:bodyPr>
          <a:lstStyle/>
          <a:p>
            <a:pPr defTabSz="477660">
              <a:buClr>
                <a:srgbClr val="00B050"/>
              </a:buClr>
            </a:pP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Phát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triển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lâm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nghiệp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công</a:t>
            </a:r>
            <a:endParaRPr lang="en-US" altLang="zh-CN" dirty="0">
              <a:solidFill>
                <a:prstClr val="black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  <a:p>
            <a:pPr defTabSz="477660">
              <a:buClr>
                <a:srgbClr val="00B050"/>
              </a:buClr>
            </a:pP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nghiệp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khai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khoáng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Curved Down Arrow 1"/>
          <p:cNvSpPr/>
          <p:nvPr/>
        </p:nvSpPr>
        <p:spPr>
          <a:xfrm rot="19143037">
            <a:off x="8418081" y="979305"/>
            <a:ext cx="1389903" cy="466764"/>
          </a:xfrm>
          <a:prstGeom prst="curvedDownArrow">
            <a:avLst>
              <a:gd name="adj1" fmla="val 0"/>
              <a:gd name="adj2" fmla="val 50000"/>
              <a:gd name="adj3" fmla="val 25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376" tIns="63688" rIns="127376" bIns="63688" rtlCol="0" anchor="ctr"/>
          <a:lstStyle/>
          <a:p>
            <a:pPr algn="ctr" defTabSz="477660"/>
            <a:endParaRPr lang="en-US" sz="19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9" name="文本框 10">
            <a:extLst>
              <a:ext uri="{FF2B5EF4-FFF2-40B4-BE49-F238E27FC236}">
                <a16:creationId xmlns:a16="http://schemas.microsoft.com/office/drawing/2014/main" id="{1787E1E9-4DD4-4DAB-B178-D2CF972C7151}"/>
              </a:ext>
            </a:extLst>
          </p:cNvPr>
          <p:cNvSpPr txBox="1"/>
          <p:nvPr/>
        </p:nvSpPr>
        <p:spPr>
          <a:xfrm>
            <a:off x="772687" y="352726"/>
            <a:ext cx="2861068" cy="710180"/>
          </a:xfrm>
          <a:prstGeom prst="rect">
            <a:avLst/>
          </a:prstGeom>
          <a:solidFill>
            <a:schemeClr val="bg1"/>
          </a:solidFill>
        </p:spPr>
        <p:txBody>
          <a:bodyPr wrap="square" lIns="127376" tIns="63688" rIns="127376" bIns="63688" rtlCol="0">
            <a:spAutoFit/>
          </a:bodyPr>
          <a:lstStyle/>
          <a:p>
            <a:pPr defTabSz="477660"/>
            <a:r>
              <a:rPr lang="en-US" altLang="zh-CN" sz="3800" b="1" dirty="0">
                <a:solidFill>
                  <a:srgbClr val="29B9A6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01</a:t>
            </a:r>
            <a:endParaRPr lang="zh-CN" altLang="en-US" sz="3800" b="1" dirty="0">
              <a:solidFill>
                <a:srgbClr val="29B9A6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sp>
        <p:nvSpPr>
          <p:cNvPr id="40" name="文本框 11">
            <a:extLst>
              <a:ext uri="{FF2B5EF4-FFF2-40B4-BE49-F238E27FC236}">
                <a16:creationId xmlns:a16="http://schemas.microsoft.com/office/drawing/2014/main" id="{3C47229C-2A33-4E30-8C2D-7B52AE91060B}"/>
              </a:ext>
            </a:extLst>
          </p:cNvPr>
          <p:cNvSpPr txBox="1"/>
          <p:nvPr/>
        </p:nvSpPr>
        <p:spPr>
          <a:xfrm>
            <a:off x="1502985" y="497340"/>
            <a:ext cx="1406354" cy="559537"/>
          </a:xfrm>
          <a:prstGeom prst="rect">
            <a:avLst/>
          </a:prstGeom>
          <a:noFill/>
        </p:spPr>
        <p:txBody>
          <a:bodyPr wrap="none" lIns="127376" tIns="63688" rIns="127376" bIns="63688" rtlCol="0">
            <a:spAutoFit/>
          </a:bodyPr>
          <a:lstStyle/>
          <a:p>
            <a:pPr algn="r" defTabSz="477660"/>
            <a:r>
              <a:rPr lang="en-US" altLang="zh-CN" sz="2800" dirty="0" err="1"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Hôn-su</a:t>
            </a:r>
            <a:endParaRPr lang="en-US" altLang="zh-CN" sz="2800" dirty="0"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sp>
        <p:nvSpPr>
          <p:cNvPr id="41" name="文本框 12">
            <a:extLst>
              <a:ext uri="{FF2B5EF4-FFF2-40B4-BE49-F238E27FC236}">
                <a16:creationId xmlns:a16="http://schemas.microsoft.com/office/drawing/2014/main" id="{AB5971D6-CFC9-4B12-9C38-8E0ED89F4505}"/>
              </a:ext>
            </a:extLst>
          </p:cNvPr>
          <p:cNvSpPr txBox="1"/>
          <p:nvPr/>
        </p:nvSpPr>
        <p:spPr>
          <a:xfrm>
            <a:off x="411162" y="1062905"/>
            <a:ext cx="3158233" cy="1482837"/>
          </a:xfrm>
          <a:prstGeom prst="rect">
            <a:avLst/>
          </a:prstGeom>
          <a:solidFill>
            <a:srgbClr val="92D050"/>
          </a:solidFill>
        </p:spPr>
        <p:txBody>
          <a:bodyPr wrap="square" lIns="127376" tIns="63688" rIns="127376" bIns="63688" rtlCol="0">
            <a:spAutoFit/>
          </a:bodyPr>
          <a:lstStyle/>
          <a:p>
            <a:pPr defTabSz="477660">
              <a:buClr>
                <a:srgbClr val="00B050"/>
              </a:buClr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- </a:t>
            </a:r>
            <a:r>
              <a:rPr lang="en-US" altLang="zh-CN" dirty="0" err="1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Kinh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tế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phát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triển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nhất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dirty="0" err="1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với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nhiều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ngành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công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nghiệp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truyền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thống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và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hiện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đại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Curved Right Arrow 3"/>
          <p:cNvSpPr/>
          <p:nvPr/>
        </p:nvSpPr>
        <p:spPr>
          <a:xfrm rot="7821086">
            <a:off x="4902002" y="218964"/>
            <a:ext cx="713686" cy="4354315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376" tIns="63688" rIns="127376" bIns="63688" rtlCol="0" anchor="ctr"/>
          <a:lstStyle/>
          <a:p>
            <a:pPr algn="ctr" defTabSz="477660"/>
            <a:endParaRPr lang="en-US" sz="19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3" name="文本框 13">
            <a:extLst>
              <a:ext uri="{FF2B5EF4-FFF2-40B4-BE49-F238E27FC236}">
                <a16:creationId xmlns:a16="http://schemas.microsoft.com/office/drawing/2014/main" id="{D7A95903-A8A3-4C13-8650-8A7AAB8AE8D7}"/>
              </a:ext>
            </a:extLst>
          </p:cNvPr>
          <p:cNvSpPr txBox="1"/>
          <p:nvPr/>
        </p:nvSpPr>
        <p:spPr>
          <a:xfrm>
            <a:off x="943128" y="4281276"/>
            <a:ext cx="2699302" cy="621062"/>
          </a:xfrm>
          <a:prstGeom prst="rect">
            <a:avLst/>
          </a:prstGeom>
          <a:solidFill>
            <a:schemeClr val="bg1"/>
          </a:solidFill>
        </p:spPr>
        <p:txBody>
          <a:bodyPr wrap="square" lIns="127376" tIns="63688" rIns="127376" bIns="63688" rtlCol="0">
            <a:spAutoFit/>
          </a:bodyPr>
          <a:lstStyle/>
          <a:p>
            <a:pPr defTabSz="477660"/>
            <a:r>
              <a:rPr lang="en-US" altLang="zh-CN" sz="3200" b="1" dirty="0">
                <a:solidFill>
                  <a:srgbClr val="29B9A6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03 </a:t>
            </a:r>
            <a:r>
              <a:rPr lang="en-US" altLang="zh-CN" sz="3200" dirty="0" smtClean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Xi-</a:t>
            </a:r>
            <a:r>
              <a:rPr lang="en-US" altLang="zh-CN" sz="3200" dirty="0" err="1" smtClean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cô</a:t>
            </a:r>
            <a:r>
              <a:rPr lang="en-US" altLang="zh-CN" sz="3200" dirty="0" smtClean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-</a:t>
            </a:r>
            <a:r>
              <a:rPr lang="en-US" altLang="zh-CN" sz="3200" dirty="0" err="1" smtClean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cư</a:t>
            </a:r>
            <a:endParaRPr lang="zh-CN" altLang="en-US" sz="3200" b="1" dirty="0">
              <a:solidFill>
                <a:srgbClr val="29B9A6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sp>
        <p:nvSpPr>
          <p:cNvPr id="45" name="文本框 15">
            <a:extLst>
              <a:ext uri="{FF2B5EF4-FFF2-40B4-BE49-F238E27FC236}">
                <a16:creationId xmlns:a16="http://schemas.microsoft.com/office/drawing/2014/main" id="{8CC9AE79-06EA-436D-82DA-E5425E2021A0}"/>
              </a:ext>
            </a:extLst>
          </p:cNvPr>
          <p:cNvSpPr txBox="1"/>
          <p:nvPr/>
        </p:nvSpPr>
        <p:spPr>
          <a:xfrm>
            <a:off x="487362" y="5012978"/>
            <a:ext cx="3122889" cy="1482837"/>
          </a:xfrm>
          <a:prstGeom prst="rect">
            <a:avLst/>
          </a:prstGeom>
          <a:solidFill>
            <a:srgbClr val="FACB62"/>
          </a:solidFill>
        </p:spPr>
        <p:txBody>
          <a:bodyPr wrap="square" lIns="127376" tIns="63688" rIns="127376" bIns="63688" rtlCol="0">
            <a:spAutoFit/>
          </a:bodyPr>
          <a:lstStyle/>
          <a:p>
            <a:pPr defTabSz="477660">
              <a:buClr>
                <a:srgbClr val="00B050"/>
              </a:buClr>
            </a:pP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-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Phát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triển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công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nghiệp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khai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thác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quặng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đồng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nông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nghiệp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Curved Up Arrow 4"/>
          <p:cNvSpPr/>
          <p:nvPr/>
        </p:nvSpPr>
        <p:spPr>
          <a:xfrm rot="13236821">
            <a:off x="3594365" y="4573888"/>
            <a:ext cx="2094093" cy="520170"/>
          </a:xfrm>
          <a:prstGeom prst="curvedUpArrow">
            <a:avLst>
              <a:gd name="adj1" fmla="val 25000"/>
              <a:gd name="adj2" fmla="val 50000"/>
              <a:gd name="adj3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376" tIns="63688" rIns="127376" bIns="63688" rtlCol="0" anchor="ctr"/>
          <a:lstStyle/>
          <a:p>
            <a:pPr algn="ctr" defTabSz="477660"/>
            <a:endParaRPr lang="en-US" sz="19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6" name="文本框 16">
            <a:extLst>
              <a:ext uri="{FF2B5EF4-FFF2-40B4-BE49-F238E27FC236}">
                <a16:creationId xmlns:a16="http://schemas.microsoft.com/office/drawing/2014/main" id="{B3639D9D-982B-46B5-952B-1B5C5B439E9E}"/>
              </a:ext>
            </a:extLst>
          </p:cNvPr>
          <p:cNvSpPr txBox="1"/>
          <p:nvPr/>
        </p:nvSpPr>
        <p:spPr>
          <a:xfrm>
            <a:off x="9587856" y="3993295"/>
            <a:ext cx="2460422" cy="731701"/>
          </a:xfrm>
          <a:prstGeom prst="rect">
            <a:avLst/>
          </a:prstGeom>
          <a:solidFill>
            <a:schemeClr val="bg1"/>
          </a:solidFill>
        </p:spPr>
        <p:txBody>
          <a:bodyPr wrap="square" lIns="127376" tIns="63688" rIns="127376" bIns="63688" rtlCol="0">
            <a:spAutoFit/>
          </a:bodyPr>
          <a:lstStyle/>
          <a:p>
            <a:pPr defTabSz="477660"/>
            <a:r>
              <a:rPr lang="en-US" altLang="zh-CN" sz="3800" b="1" dirty="0">
                <a:solidFill>
                  <a:srgbClr val="29B9A6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02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Kiu-xiu</a:t>
            </a:r>
            <a:endParaRPr lang="zh-CN" altLang="en-US" sz="3200" b="1" dirty="0">
              <a:solidFill>
                <a:srgbClr val="29B9A6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sp>
        <p:nvSpPr>
          <p:cNvPr id="48" name="文本框 18">
            <a:extLst>
              <a:ext uri="{FF2B5EF4-FFF2-40B4-BE49-F238E27FC236}">
                <a16:creationId xmlns:a16="http://schemas.microsoft.com/office/drawing/2014/main" id="{7698A69D-3805-45D6-BD16-8AB29B59A2B6}"/>
              </a:ext>
            </a:extLst>
          </p:cNvPr>
          <p:cNvSpPr txBox="1"/>
          <p:nvPr/>
        </p:nvSpPr>
        <p:spPr>
          <a:xfrm>
            <a:off x="9625792" y="4757444"/>
            <a:ext cx="2748769" cy="1482837"/>
          </a:xfrm>
          <a:prstGeom prst="rect">
            <a:avLst/>
          </a:prstGeom>
          <a:solidFill>
            <a:srgbClr val="FF99FF"/>
          </a:solidFill>
        </p:spPr>
        <p:txBody>
          <a:bodyPr wrap="square" lIns="127376" tIns="63688" rIns="127376" bIns="63688" rtlCol="0">
            <a:spAutoFit/>
          </a:bodyPr>
          <a:lstStyle/>
          <a:p>
            <a:pPr defTabSz="477660">
              <a:buClr>
                <a:srgbClr val="00B050"/>
              </a:buClr>
            </a:pP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Phát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triển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công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nghiệp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nặng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nhất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là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khai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thác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than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và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luyện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thép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9" name="Curved Right Arrow 48"/>
          <p:cNvSpPr/>
          <p:nvPr/>
        </p:nvSpPr>
        <p:spPr>
          <a:xfrm rot="14774422">
            <a:off x="6925590" y="3010778"/>
            <a:ext cx="709444" cy="5175709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376" tIns="63688" rIns="127376" bIns="63688" rtlCol="0" anchor="ctr"/>
          <a:lstStyle/>
          <a:p>
            <a:pPr algn="ctr" defTabSz="477660"/>
            <a:endParaRPr lang="en-US" sz="19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F9C30E-1AB1-431C-A4D5-7D283082B325}"/>
              </a:ext>
            </a:extLst>
          </p:cNvPr>
          <p:cNvSpPr txBox="1"/>
          <p:nvPr/>
        </p:nvSpPr>
        <p:spPr>
          <a:xfrm>
            <a:off x="5043064" y="942312"/>
            <a:ext cx="927224" cy="467174"/>
          </a:xfrm>
          <a:prstGeom prst="rect">
            <a:avLst/>
          </a:prstGeom>
          <a:solidFill>
            <a:srgbClr val="9CBE9D"/>
          </a:solidFill>
        </p:spPr>
        <p:txBody>
          <a:bodyPr wrap="square" lIns="127376" tIns="63688" rIns="127376" bIns="63688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" y="35675"/>
            <a:ext cx="105755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2400" b="1" kern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II. BỐN </a:t>
            </a:r>
            <a:r>
              <a:rPr lang="en-US" sz="2400" b="1" kern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VÙNG KINH TẾ GẮN LIỀN VỚI 4 ĐẢO LỚN </a:t>
            </a:r>
            <a:endParaRPr lang="en" sz="2400" b="1" kern="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2147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2" grpId="0" animBg="1"/>
      <p:bldP spid="39" grpId="0" animBg="1"/>
      <p:bldP spid="41" grpId="0" animBg="1"/>
      <p:bldP spid="4" grpId="0" animBg="1"/>
      <p:bldP spid="43" grpId="0" animBg="1"/>
      <p:bldP spid="45" grpId="0" animBg="1"/>
      <p:bldP spid="5" grpId="0" animBg="1"/>
      <p:bldP spid="46" grpId="0" animBg="1"/>
      <p:bldP spid="48" grpId="0" animBg="1"/>
      <p:bldP spid="4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800px-Lake_Tagokura-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-7506"/>
            <a:ext cx="12560102" cy="719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039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34CA22-E6DB-4031-AE7F-3532556076E5}"/>
              </a:ext>
            </a:extLst>
          </p:cNvPr>
          <p:cNvSpPr/>
          <p:nvPr/>
        </p:nvSpPr>
        <p:spPr>
          <a:xfrm>
            <a:off x="639762" y="1136530"/>
            <a:ext cx="11236953" cy="5918169"/>
          </a:xfrm>
          <a:prstGeom prst="rect">
            <a:avLst/>
          </a:prstGeom>
          <a:solidFill>
            <a:schemeClr val="accent2"/>
          </a:solidFill>
        </p:spPr>
        <p:txBody>
          <a:bodyPr wrap="square" lIns="127376" tIns="63688" rIns="127376" bIns="63688">
            <a:spAutoFit/>
          </a:bodyPr>
          <a:lstStyle/>
          <a:p>
            <a:r>
              <a:rPr lang="en-US" sz="33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3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</a:t>
            </a:r>
            <a:r>
              <a:rPr lang="vi-VN" sz="33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vi-VN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Ngành công nghiệp mũi nhọn hiện nay của</a:t>
            </a:r>
            <a:endParaRPr lang="en-US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Nhật Bản là</a:t>
            </a:r>
            <a:endParaRPr lang="en-US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77660" indent="-477660">
              <a:buAutoNum type="alphaUcPeriod"/>
            </a:pPr>
            <a:r>
              <a:rPr lang="vi-VN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 tạo.</a:t>
            </a:r>
            <a:endParaRPr lang="en-US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77660" indent="-477660">
              <a:buAutoNum type="alphaUcPeriod"/>
            </a:pPr>
            <a:endParaRPr lang="en-US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điện tử.</a:t>
            </a:r>
            <a:endParaRPr lang="en-US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xây dựng.</a:t>
            </a:r>
            <a:endParaRPr lang="en-US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dệt.</a:t>
            </a:r>
            <a:endParaRPr lang="en-US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836"/>
              </a:spcBef>
              <a:spcAft>
                <a:spcPts val="836"/>
              </a:spcAft>
            </a:pPr>
            <a:endParaRPr lang="en-US" sz="33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1A1F4C8-141D-4A48-83A5-E13940D70588}"/>
              </a:ext>
            </a:extLst>
          </p:cNvPr>
          <p:cNvSpPr/>
          <p:nvPr/>
        </p:nvSpPr>
        <p:spPr>
          <a:xfrm rot="152742">
            <a:off x="577560" y="3687580"/>
            <a:ext cx="685257" cy="645524"/>
          </a:xfrm>
          <a:prstGeom prst="ellipse">
            <a:avLst/>
          </a:prstGeom>
          <a:noFill/>
          <a:ln w="38100">
            <a:solidFill>
              <a:srgbClr val="FFFF00">
                <a:alpha val="9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376" tIns="63688" rIns="127376" bIns="63688"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49C6ED-9069-4A31-9291-055C401CB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362" y="0"/>
            <a:ext cx="6096000" cy="148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83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510" y="131100"/>
            <a:ext cx="12709525" cy="7192963"/>
          </a:xfrm>
          <a:prstGeom prst="rect">
            <a:avLst/>
          </a:prstGeom>
        </p:spPr>
      </p:pic>
      <p:grpSp>
        <p:nvGrpSpPr>
          <p:cNvPr id="6" name="Group 66"/>
          <p:cNvGrpSpPr>
            <a:grpSpLocks/>
          </p:cNvGrpSpPr>
          <p:nvPr/>
        </p:nvGrpSpPr>
        <p:grpSpPr bwMode="auto">
          <a:xfrm>
            <a:off x="1912202" y="3120307"/>
            <a:ext cx="1309080" cy="1087271"/>
            <a:chOff x="480" y="781"/>
            <a:chExt cx="480" cy="419"/>
          </a:xfrm>
        </p:grpSpPr>
        <p:sp>
          <p:nvSpPr>
            <p:cNvPr id="8" name="AutoShape 30"/>
            <p:cNvSpPr>
              <a:spLocks noChangeArrowheads="1"/>
            </p:cNvSpPr>
            <p:nvPr/>
          </p:nvSpPr>
          <p:spPr bwMode="gray">
            <a:xfrm>
              <a:off x="484" y="788"/>
              <a:ext cx="476" cy="412"/>
            </a:xfrm>
            <a:prstGeom prst="hexagon">
              <a:avLst>
                <a:gd name="adj" fmla="val 28883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1500" kern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AutoShape 31"/>
            <p:cNvSpPr>
              <a:spLocks noChangeArrowheads="1"/>
            </p:cNvSpPr>
            <p:nvPr/>
          </p:nvSpPr>
          <p:spPr bwMode="gray">
            <a:xfrm>
              <a:off x="480" y="781"/>
              <a:ext cx="476" cy="412"/>
            </a:xfrm>
            <a:prstGeom prst="hexagon">
              <a:avLst>
                <a:gd name="adj" fmla="val 28883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1500" kern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AutoShape 32"/>
            <p:cNvSpPr>
              <a:spLocks noChangeArrowheads="1"/>
            </p:cNvSpPr>
            <p:nvPr/>
          </p:nvSpPr>
          <p:spPr bwMode="gray">
            <a:xfrm>
              <a:off x="508" y="806"/>
              <a:ext cx="418" cy="362"/>
            </a:xfrm>
            <a:prstGeom prst="hexagon">
              <a:avLst>
                <a:gd name="adj" fmla="val 28867"/>
                <a:gd name="vf" fmla="val 115470"/>
              </a:avLst>
            </a:prstGeom>
            <a:solidFill>
              <a:srgbClr val="00B050"/>
            </a:solidFill>
            <a:ln w="9525">
              <a:solidFill>
                <a:srgbClr val="FEFEFE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1500" kern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 Box 35"/>
            <p:cNvSpPr txBox="1">
              <a:spLocks noChangeArrowheads="1"/>
            </p:cNvSpPr>
            <p:nvPr/>
          </p:nvSpPr>
          <p:spPr bwMode="gray">
            <a:xfrm>
              <a:off x="649" y="826"/>
              <a:ext cx="133" cy="3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sz="5000" b="1" kern="0" dirty="0">
                  <a:ln>
                    <a:solidFill>
                      <a:srgbClr val="FFFF00"/>
                    </a:solidFill>
                  </a:ln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</p:grpSp>
      <p:sp>
        <p:nvSpPr>
          <p:cNvPr id="12" name="Flowchart: Alternate Process 11">
            <a:hlinkClick r:id="rId4" action="ppaction://hlinksldjump"/>
          </p:cNvPr>
          <p:cNvSpPr/>
          <p:nvPr/>
        </p:nvSpPr>
        <p:spPr bwMode="auto">
          <a:xfrm>
            <a:off x="3312056" y="2905699"/>
            <a:ext cx="8388285" cy="1246780"/>
          </a:xfrm>
          <a:prstGeom prst="flowChartAlternateProcess">
            <a:avLst/>
          </a:prstGeom>
          <a:solidFill>
            <a:srgbClr val="CCFF99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27376" tIns="63688" rIns="127376" bIns="63688" anchor="ctr"/>
          <a:lstStyle/>
          <a:p>
            <a:pPr algn="ctr" eaLnBrk="0" hangingPunct="0">
              <a:defRPr/>
            </a:pPr>
            <a:r>
              <a:rPr lang="en-US" sz="3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HÌNH PHÁT TRIỂN KINH TẾ</a:t>
            </a:r>
          </a:p>
        </p:txBody>
      </p:sp>
      <p:sp>
        <p:nvSpPr>
          <p:cNvPr id="14" name="Flowchart: Alternate Process 13">
            <a:hlinkClick r:id="" action="ppaction://noaction"/>
          </p:cNvPr>
          <p:cNvSpPr/>
          <p:nvPr/>
        </p:nvSpPr>
        <p:spPr bwMode="auto">
          <a:xfrm>
            <a:off x="3543861" y="5762921"/>
            <a:ext cx="8388287" cy="1246780"/>
          </a:xfrm>
          <a:prstGeom prst="flowChartAlternateProcess">
            <a:avLst/>
          </a:prstGeom>
          <a:solidFill>
            <a:srgbClr val="CCFF99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27376" tIns="63688" rIns="127376" bIns="63688" anchor="ctr"/>
          <a:lstStyle/>
          <a:p>
            <a:pPr algn="ctr" eaLnBrk="0" hangingPunct="0">
              <a:defRPr/>
            </a:pPr>
            <a:r>
              <a:rPr lang="en-US" sz="3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VÙNG KINH TẾ</a:t>
            </a:r>
            <a:endParaRPr lang="en-US" sz="3800" b="1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66"/>
          <p:cNvGrpSpPr>
            <a:grpSpLocks/>
          </p:cNvGrpSpPr>
          <p:nvPr/>
        </p:nvGrpSpPr>
        <p:grpSpPr bwMode="auto">
          <a:xfrm>
            <a:off x="2295690" y="5933844"/>
            <a:ext cx="1237855" cy="1087269"/>
            <a:chOff x="480" y="781"/>
            <a:chExt cx="480" cy="419"/>
          </a:xfrm>
        </p:grpSpPr>
        <p:sp>
          <p:nvSpPr>
            <p:cNvPr id="21" name="AutoShape 30"/>
            <p:cNvSpPr>
              <a:spLocks noChangeArrowheads="1"/>
            </p:cNvSpPr>
            <p:nvPr/>
          </p:nvSpPr>
          <p:spPr bwMode="gray">
            <a:xfrm>
              <a:off x="484" y="788"/>
              <a:ext cx="476" cy="412"/>
            </a:xfrm>
            <a:prstGeom prst="hexagon">
              <a:avLst>
                <a:gd name="adj" fmla="val 28883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1500" kern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AutoShape 31"/>
            <p:cNvSpPr>
              <a:spLocks noChangeArrowheads="1"/>
            </p:cNvSpPr>
            <p:nvPr/>
          </p:nvSpPr>
          <p:spPr bwMode="gray">
            <a:xfrm>
              <a:off x="480" y="781"/>
              <a:ext cx="476" cy="412"/>
            </a:xfrm>
            <a:prstGeom prst="hexagon">
              <a:avLst>
                <a:gd name="adj" fmla="val 28883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1500" kern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AutoShape 32"/>
            <p:cNvSpPr>
              <a:spLocks noChangeArrowheads="1"/>
            </p:cNvSpPr>
            <p:nvPr/>
          </p:nvSpPr>
          <p:spPr bwMode="gray">
            <a:xfrm>
              <a:off x="508" y="806"/>
              <a:ext cx="418" cy="362"/>
            </a:xfrm>
            <a:prstGeom prst="hexagon">
              <a:avLst>
                <a:gd name="adj" fmla="val 28867"/>
                <a:gd name="vf" fmla="val 115470"/>
              </a:avLst>
            </a:prstGeom>
            <a:solidFill>
              <a:srgbClr val="00B050"/>
            </a:solidFill>
            <a:ln w="9525">
              <a:solidFill>
                <a:srgbClr val="FEFEFE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1500" kern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 Box 35"/>
            <p:cNvSpPr txBox="1">
              <a:spLocks noChangeArrowheads="1"/>
            </p:cNvSpPr>
            <p:nvPr/>
          </p:nvSpPr>
          <p:spPr bwMode="gray">
            <a:xfrm>
              <a:off x="610" y="826"/>
              <a:ext cx="210" cy="3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sz="5000" b="1" kern="0" dirty="0">
                  <a:ln>
                    <a:solidFill>
                      <a:srgbClr val="FFFF00"/>
                    </a:solidFill>
                  </a:ln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</a:p>
          </p:txBody>
        </p:sp>
      </p:grpSp>
      <p:sp>
        <p:nvSpPr>
          <p:cNvPr id="25" name="AutoShape 46"/>
          <p:cNvSpPr>
            <a:spLocks noChangeArrowheads="1"/>
          </p:cNvSpPr>
          <p:nvPr/>
        </p:nvSpPr>
        <p:spPr bwMode="ltGray">
          <a:xfrm rot="5400000">
            <a:off x="-2550352" y="1997114"/>
            <a:ext cx="5060051" cy="4972934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tint val="45490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tint val="45490"/>
                  <a:invGamma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127376" tIns="63688" rIns="127376" bIns="63688" anchor="ctr"/>
          <a:lstStyle/>
          <a:p>
            <a:pPr eaLnBrk="0" hangingPunct="0">
              <a:defRPr/>
            </a:pPr>
            <a:endParaRPr lang="en-US" sz="1900">
              <a:latin typeface="Arial" charset="0"/>
              <a:cs typeface="Arial" charset="0"/>
            </a:endParaRPr>
          </a:p>
        </p:txBody>
      </p:sp>
      <p:sp>
        <p:nvSpPr>
          <p:cNvPr id="26" name="AutoShape 47"/>
          <p:cNvSpPr>
            <a:spLocks noChangeArrowheads="1"/>
          </p:cNvSpPr>
          <p:nvPr/>
        </p:nvSpPr>
        <p:spPr bwMode="ltGray">
          <a:xfrm rot="5400000" flipH="1">
            <a:off x="-2124994" y="2451478"/>
            <a:ext cx="4229197" cy="4095843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alpha val="56000"/>
                </a:schemeClr>
              </a:gs>
              <a:gs pos="100000">
                <a:schemeClr val="hlink">
                  <a:gamma/>
                  <a:tint val="0"/>
                  <a:invGamma/>
                  <a:alpha val="48000"/>
                </a:schemeClr>
              </a:gs>
            </a:gsLst>
            <a:lin ang="540000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lIns="127376" tIns="63688" rIns="127376" bIns="63688" anchor="ctr"/>
          <a:lstStyle/>
          <a:p>
            <a:pPr eaLnBrk="0" hangingPunct="0">
              <a:defRPr/>
            </a:pPr>
            <a:endParaRPr lang="en-US" sz="1900">
              <a:latin typeface="Arial" charset="0"/>
              <a:cs typeface="Arial" charset="0"/>
            </a:endParaRPr>
          </a:p>
        </p:txBody>
      </p:sp>
      <p:grpSp>
        <p:nvGrpSpPr>
          <p:cNvPr id="27" name="Group 53"/>
          <p:cNvGrpSpPr>
            <a:grpSpLocks/>
          </p:cNvGrpSpPr>
          <p:nvPr/>
        </p:nvGrpSpPr>
        <p:grpSpPr bwMode="auto">
          <a:xfrm>
            <a:off x="1144171" y="3342958"/>
            <a:ext cx="714911" cy="769249"/>
            <a:chOff x="2078" y="1680"/>
            <a:chExt cx="1615" cy="1615"/>
          </a:xfrm>
        </p:grpSpPr>
        <p:sp>
          <p:nvSpPr>
            <p:cNvPr id="28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1900"/>
            </a:p>
          </p:txBody>
        </p:sp>
        <p:sp>
          <p:nvSpPr>
            <p:cNvPr id="29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507" cy="1462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1900"/>
            </a:p>
          </p:txBody>
        </p:sp>
        <p:sp>
          <p:nvSpPr>
            <p:cNvPr id="30" name="Oval 59"/>
            <p:cNvSpPr>
              <a:spLocks noChangeArrowheads="1"/>
            </p:cNvSpPr>
            <p:nvPr/>
          </p:nvSpPr>
          <p:spPr bwMode="gray">
            <a:xfrm>
              <a:off x="2290" y="1915"/>
              <a:ext cx="1227" cy="1249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1900"/>
            </a:p>
          </p:txBody>
        </p:sp>
      </p:grpSp>
      <p:grpSp>
        <p:nvGrpSpPr>
          <p:cNvPr id="35" name="Group 67"/>
          <p:cNvGrpSpPr>
            <a:grpSpLocks/>
          </p:cNvGrpSpPr>
          <p:nvPr/>
        </p:nvGrpSpPr>
        <p:grpSpPr bwMode="auto">
          <a:xfrm>
            <a:off x="1330259" y="6039230"/>
            <a:ext cx="794345" cy="719296"/>
            <a:chOff x="2078" y="1680"/>
            <a:chExt cx="1615" cy="1615"/>
          </a:xfrm>
        </p:grpSpPr>
        <p:sp>
          <p:nvSpPr>
            <p:cNvPr id="3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1900"/>
            </a:p>
          </p:txBody>
        </p:sp>
        <p:sp>
          <p:nvSpPr>
            <p:cNvPr id="3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1900"/>
            </a:p>
          </p:txBody>
        </p:sp>
        <p:sp>
          <p:nvSpPr>
            <p:cNvPr id="38" name="Oval 72"/>
            <p:cNvSpPr>
              <a:spLocks noChangeArrowheads="1"/>
            </p:cNvSpPr>
            <p:nvPr/>
          </p:nvSpPr>
          <p:spPr bwMode="gray">
            <a:xfrm>
              <a:off x="2375" y="1871"/>
              <a:ext cx="1097" cy="1215"/>
            </a:xfrm>
            <a:prstGeom prst="ellipse">
              <a:avLst/>
            </a:prstGeom>
            <a:solidFill>
              <a:srgbClr val="FFC000"/>
            </a:soli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0" hangingPunct="0">
                <a:defRPr/>
              </a:pPr>
              <a:endParaRPr lang="en-US" sz="1900">
                <a:latin typeface="Arial" charset="0"/>
                <a:cs typeface="Arial" charset="0"/>
              </a:endParaRPr>
            </a:p>
          </p:txBody>
        </p:sp>
      </p:grpSp>
      <p:grpSp>
        <p:nvGrpSpPr>
          <p:cNvPr id="2" name="Group 53">
            <a:extLst>
              <a:ext uri="{FF2B5EF4-FFF2-40B4-BE49-F238E27FC236}">
                <a16:creationId xmlns:a16="http://schemas.microsoft.com/office/drawing/2014/main" id="{E6C04DAC-E68F-C638-534B-071DEFE56D01}"/>
              </a:ext>
            </a:extLst>
          </p:cNvPr>
          <p:cNvGrpSpPr>
            <a:grpSpLocks/>
          </p:cNvGrpSpPr>
          <p:nvPr/>
        </p:nvGrpSpPr>
        <p:grpSpPr bwMode="auto">
          <a:xfrm>
            <a:off x="1081220" y="4942939"/>
            <a:ext cx="714911" cy="699317"/>
            <a:chOff x="2078" y="1680"/>
            <a:chExt cx="1615" cy="1615"/>
          </a:xfrm>
        </p:grpSpPr>
        <p:sp>
          <p:nvSpPr>
            <p:cNvPr id="3" name="Oval 54">
              <a:extLst>
                <a:ext uri="{FF2B5EF4-FFF2-40B4-BE49-F238E27FC236}">
                  <a16:creationId xmlns:a16="http://schemas.microsoft.com/office/drawing/2014/main" id="{8029620E-6D1A-72D3-13FF-7B54373A4B3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1900"/>
            </a:p>
          </p:txBody>
        </p:sp>
        <p:sp>
          <p:nvSpPr>
            <p:cNvPr id="5" name="Oval 55">
              <a:extLst>
                <a:ext uri="{FF2B5EF4-FFF2-40B4-BE49-F238E27FC236}">
                  <a16:creationId xmlns:a16="http://schemas.microsoft.com/office/drawing/2014/main" id="{718115C2-29E4-5889-6867-2B0A32CB637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771"/>
              <a:ext cx="1507" cy="1462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1900"/>
            </a:p>
          </p:txBody>
        </p:sp>
        <p:sp>
          <p:nvSpPr>
            <p:cNvPr id="7" name="Oval 59">
              <a:extLst>
                <a:ext uri="{FF2B5EF4-FFF2-40B4-BE49-F238E27FC236}">
                  <a16:creationId xmlns:a16="http://schemas.microsoft.com/office/drawing/2014/main" id="{4F720675-36E6-92E5-A604-5D8A490125B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90" y="1915"/>
              <a:ext cx="1227" cy="1249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1900"/>
            </a:p>
          </p:txBody>
        </p:sp>
      </p:grpSp>
      <p:grpSp>
        <p:nvGrpSpPr>
          <p:cNvPr id="13" name="Group 66">
            <a:extLst>
              <a:ext uri="{FF2B5EF4-FFF2-40B4-BE49-F238E27FC236}">
                <a16:creationId xmlns:a16="http://schemas.microsoft.com/office/drawing/2014/main" id="{53F3A6CA-6DEC-97AD-EC02-92625ED92899}"/>
              </a:ext>
            </a:extLst>
          </p:cNvPr>
          <p:cNvGrpSpPr>
            <a:grpSpLocks/>
          </p:cNvGrpSpPr>
          <p:nvPr/>
        </p:nvGrpSpPr>
        <p:grpSpPr bwMode="auto">
          <a:xfrm>
            <a:off x="2002976" y="4596980"/>
            <a:ext cx="1309080" cy="1087271"/>
            <a:chOff x="480" y="781"/>
            <a:chExt cx="480" cy="419"/>
          </a:xfrm>
        </p:grpSpPr>
        <p:sp>
          <p:nvSpPr>
            <p:cNvPr id="15" name="AutoShape 30">
              <a:extLst>
                <a:ext uri="{FF2B5EF4-FFF2-40B4-BE49-F238E27FC236}">
                  <a16:creationId xmlns:a16="http://schemas.microsoft.com/office/drawing/2014/main" id="{5D55043D-3838-4228-D54A-E56F86E3F71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84" y="788"/>
              <a:ext cx="476" cy="412"/>
            </a:xfrm>
            <a:prstGeom prst="hexagon">
              <a:avLst>
                <a:gd name="adj" fmla="val 28883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1500" kern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AutoShape 31">
              <a:extLst>
                <a:ext uri="{FF2B5EF4-FFF2-40B4-BE49-F238E27FC236}">
                  <a16:creationId xmlns:a16="http://schemas.microsoft.com/office/drawing/2014/main" id="{90D6BEDE-241F-14A3-B205-26D475BBB46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80" y="781"/>
              <a:ext cx="476" cy="412"/>
            </a:xfrm>
            <a:prstGeom prst="hexagon">
              <a:avLst>
                <a:gd name="adj" fmla="val 28883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1500" kern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AutoShape 32">
              <a:extLst>
                <a:ext uri="{FF2B5EF4-FFF2-40B4-BE49-F238E27FC236}">
                  <a16:creationId xmlns:a16="http://schemas.microsoft.com/office/drawing/2014/main" id="{FE197313-7317-EAF4-12F4-2EA4F147B6E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3" y="800"/>
              <a:ext cx="418" cy="362"/>
            </a:xfrm>
            <a:prstGeom prst="hexagon">
              <a:avLst>
                <a:gd name="adj" fmla="val 28867"/>
                <a:gd name="vf" fmla="val 115470"/>
              </a:avLst>
            </a:prstGeom>
            <a:solidFill>
              <a:srgbClr val="00B050"/>
            </a:solidFill>
            <a:ln w="9525">
              <a:solidFill>
                <a:srgbClr val="FEFEFE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1500" kern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 Box 35">
              <a:extLst>
                <a:ext uri="{FF2B5EF4-FFF2-40B4-BE49-F238E27FC236}">
                  <a16:creationId xmlns:a16="http://schemas.microsoft.com/office/drawing/2014/main" id="{7475EA81-F62D-4299-C6A2-382D0597946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617" y="826"/>
              <a:ext cx="198" cy="3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sz="5000" b="1" kern="0" dirty="0">
                  <a:ln>
                    <a:solidFill>
                      <a:srgbClr val="FFFF00"/>
                    </a:solidFill>
                  </a:ln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</a:p>
          </p:txBody>
        </p:sp>
      </p:grpSp>
      <p:sp>
        <p:nvSpPr>
          <p:cNvPr id="19" name="Flowchart: Alternate Process 18">
            <a:hlinkClick r:id="rId4" action="ppaction://hlinksldjump"/>
            <a:extLst>
              <a:ext uri="{FF2B5EF4-FFF2-40B4-BE49-F238E27FC236}">
                <a16:creationId xmlns:a16="http://schemas.microsoft.com/office/drawing/2014/main" id="{24C838A2-FF13-5160-C69A-BD3839B32A5C}"/>
              </a:ext>
            </a:extLst>
          </p:cNvPr>
          <p:cNvSpPr/>
          <p:nvPr/>
        </p:nvSpPr>
        <p:spPr bwMode="auto">
          <a:xfrm>
            <a:off x="3323506" y="4395075"/>
            <a:ext cx="8388285" cy="1246780"/>
          </a:xfrm>
          <a:prstGeom prst="flowChartAlternateProcess">
            <a:avLst/>
          </a:prstGeom>
          <a:solidFill>
            <a:srgbClr val="CCFF99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27376" tIns="63688" rIns="127376" bIns="63688" anchor="ctr"/>
          <a:lstStyle/>
          <a:p>
            <a:pPr algn="ctr" eaLnBrk="0" hangingPunct="0">
              <a:defRPr/>
            </a:pPr>
            <a:r>
              <a:rPr lang="en-US" sz="3800" b="1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NGÀNH KINH TẾ</a:t>
            </a:r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5FE0BC6B-9304-4C18-F477-2ADDCF5484F7}"/>
              </a:ext>
            </a:extLst>
          </p:cNvPr>
          <p:cNvSpPr txBox="1">
            <a:spLocks noChangeArrowheads="1"/>
          </p:cNvSpPr>
          <p:nvPr/>
        </p:nvSpPr>
        <p:spPr>
          <a:xfrm>
            <a:off x="2379679" y="241771"/>
            <a:ext cx="7943453" cy="825685"/>
          </a:xfrm>
          <a:prstGeom prst="rect">
            <a:avLst/>
          </a:prstGeom>
        </p:spPr>
        <p:txBody>
          <a:bodyPr vert="horz" lIns="95321" tIns="47661" rIns="95321" bIns="4766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753" b="1" dirty="0">
                <a:solidFill>
                  <a:srgbClr val="3449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23. NHẬT BẢN</a:t>
            </a:r>
          </a:p>
        </p:txBody>
      </p:sp>
      <p:sp>
        <p:nvSpPr>
          <p:cNvPr id="32" name="Subtitle 1">
            <a:extLst>
              <a:ext uri="{FF2B5EF4-FFF2-40B4-BE49-F238E27FC236}">
                <a16:creationId xmlns:a16="http://schemas.microsoft.com/office/drawing/2014/main" id="{4BB87870-CE7F-30CA-A560-D4970B834053}"/>
              </a:ext>
            </a:extLst>
          </p:cNvPr>
          <p:cNvSpPr txBox="1">
            <a:spLocks/>
          </p:cNvSpPr>
          <p:nvPr/>
        </p:nvSpPr>
        <p:spPr>
          <a:xfrm>
            <a:off x="3116324" y="1188522"/>
            <a:ext cx="8445905" cy="887092"/>
          </a:xfrm>
          <a:prstGeom prst="rect">
            <a:avLst/>
          </a:prstGeom>
        </p:spPr>
        <p:txBody>
          <a:bodyPr vert="horz" lIns="95321" tIns="47661" rIns="95321" bIns="4766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504"/>
              </a:lnSpc>
              <a:spcBef>
                <a:spcPts val="1251"/>
              </a:spcBef>
              <a:spcAft>
                <a:spcPts val="1251"/>
              </a:spcAft>
              <a:buNone/>
            </a:pPr>
            <a:r>
              <a:rPr lang="en-US" sz="3753" b="1" dirty="0">
                <a:solidFill>
                  <a:srgbClr val="3449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2. KINH TẾ NHẬT BẢN</a:t>
            </a:r>
          </a:p>
        </p:txBody>
      </p:sp>
    </p:spTree>
    <p:extLst>
      <p:ext uri="{BB962C8B-B14F-4D97-AF65-F5344CB8AC3E}">
        <p14:creationId xmlns:p14="http://schemas.microsoft.com/office/powerpoint/2010/main" val="361814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9" grpId="0" animBg="1"/>
      <p:bldP spid="31" grpId="0"/>
      <p:bldP spid="3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3B798F5-8B32-4B67-BD2C-A3CA832D31FD}"/>
              </a:ext>
            </a:extLst>
          </p:cNvPr>
          <p:cNvSpPr txBox="1"/>
          <p:nvPr/>
        </p:nvSpPr>
        <p:spPr>
          <a:xfrm>
            <a:off x="563563" y="1254097"/>
            <a:ext cx="11896454" cy="4681810"/>
          </a:xfrm>
          <a:prstGeom prst="rect">
            <a:avLst/>
          </a:prstGeom>
          <a:solidFill>
            <a:schemeClr val="accent3"/>
          </a:solidFill>
        </p:spPr>
        <p:txBody>
          <a:bodyPr wrap="square" lIns="127376" tIns="63688" rIns="127376" bIns="6368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vi-VN" sz="3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 biểu nào sau đây </a:t>
            </a:r>
            <a:r>
              <a:rPr lang="vi-VN" sz="33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vi-VN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đúng với công nghiệp Nhật Bản?</a:t>
            </a:r>
            <a:endParaRPr lang="en-US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Giá trị sản lượng công nghiệp đứng thứ hai thế giới.</a:t>
            </a:r>
            <a:endParaRPr lang="en-US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Có vị trí cao trên thế giới về sản xuất thiết bị điện tử.</a:t>
            </a:r>
            <a:endParaRPr lang="en-US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Có sự phân bố rộng khắp và đồng đều trên lãnh thổ.</a:t>
            </a:r>
            <a:endParaRPr lang="en-US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Sản xuất mạnh tàu biển, người máy, ô tô, tivi.</a:t>
            </a:r>
            <a:endParaRPr lang="en-US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E840A52-B922-4C97-87C6-FA6CFF23BFC3}"/>
              </a:ext>
            </a:extLst>
          </p:cNvPr>
          <p:cNvSpPr/>
          <p:nvPr/>
        </p:nvSpPr>
        <p:spPr>
          <a:xfrm rot="152742">
            <a:off x="582000" y="4446078"/>
            <a:ext cx="525671" cy="562166"/>
          </a:xfrm>
          <a:prstGeom prst="ellipse">
            <a:avLst/>
          </a:prstGeom>
          <a:noFill/>
          <a:ln w="38100">
            <a:solidFill>
              <a:srgbClr val="FF0000">
                <a:alpha val="9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376" tIns="63688" rIns="127376" bIns="63688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82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F091ABB-2D0C-4F67-B370-C96854DF6CB1}"/>
              </a:ext>
            </a:extLst>
          </p:cNvPr>
          <p:cNvSpPr/>
          <p:nvPr/>
        </p:nvSpPr>
        <p:spPr>
          <a:xfrm>
            <a:off x="1050198" y="-223505"/>
            <a:ext cx="10809301" cy="5521113"/>
          </a:xfrm>
          <a:prstGeom prst="rect">
            <a:avLst/>
          </a:prstGeom>
        </p:spPr>
        <p:txBody>
          <a:bodyPr wrap="square" lIns="127376" tIns="63688" rIns="127376" bIns="63688">
            <a:spAutoFit/>
          </a:bodyPr>
          <a:lstStyle/>
          <a:p>
            <a:pPr algn="just">
              <a:spcBef>
                <a:spcPts val="836"/>
              </a:spcBef>
              <a:spcAft>
                <a:spcPts val="836"/>
              </a:spcAft>
            </a:pPr>
            <a:endParaRPr lang="en-US" sz="3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836"/>
              </a:spcBef>
              <a:spcAft>
                <a:spcPts val="836"/>
              </a:spcAft>
            </a:pPr>
            <a:endParaRPr lang="en-US" sz="3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3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33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300" dirty="0">
                <a:latin typeface="Arial" panose="020B0604020202020204" pitchFamily="34" charset="0"/>
                <a:cs typeface="Arial" panose="020B0604020202020204" pitchFamily="34" charset="0"/>
              </a:rPr>
              <a:t>Phát biểu nào sau đây </a:t>
            </a:r>
            <a:r>
              <a:rPr lang="vi-VN" sz="3300" b="1" dirty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vi-VN" sz="3300" dirty="0">
                <a:latin typeface="Arial" panose="020B0604020202020204" pitchFamily="34" charset="0"/>
                <a:cs typeface="Arial" panose="020B0604020202020204" pitchFamily="34" charset="0"/>
              </a:rPr>
              <a:t> đúng với ngành </a:t>
            </a:r>
            <a:endParaRPr lang="en-US" sz="3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3300" dirty="0">
                <a:latin typeface="Arial" panose="020B0604020202020204" pitchFamily="34" charset="0"/>
                <a:cs typeface="Arial" panose="020B0604020202020204" pitchFamily="34" charset="0"/>
              </a:rPr>
              <a:t>dịch vụ của Nhật Bản?</a:t>
            </a:r>
            <a:endParaRPr lang="en-US" sz="3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300" dirty="0" err="1"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vi-VN" sz="3300" dirty="0">
                <a:latin typeface="Arial" panose="020B0604020202020204" pitchFamily="34" charset="0"/>
                <a:cs typeface="Arial" panose="020B0604020202020204" pitchFamily="34" charset="0"/>
              </a:rPr>
              <a:t> tổng giá trị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GDP</a:t>
            </a:r>
            <a:r>
              <a:rPr lang="vi-VN" sz="3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latin typeface="Arial" panose="020B0604020202020204" pitchFamily="34" charset="0"/>
                <a:cs typeface="Arial" panose="020B0604020202020204" pitchFamily="34" charset="0"/>
              </a:rPr>
              <a:t>B. Thương mại và tài chính có vai trò hết sức to lớn.</a:t>
            </a:r>
            <a:endParaRPr lang="en-US" sz="3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latin typeface="Arial" panose="020B0604020202020204" pitchFamily="34" charset="0"/>
                <a:cs typeface="Arial" panose="020B0604020202020204" pitchFamily="34" charset="0"/>
              </a:rPr>
              <a:t>C. Nhật Bản đứng thứ tư thế giới về thương mại.</a:t>
            </a:r>
            <a:endParaRPr lang="en-US" sz="3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latin typeface="Arial" panose="020B0604020202020204" pitchFamily="34" charset="0"/>
                <a:cs typeface="Arial" panose="020B0604020202020204" pitchFamily="34" charset="0"/>
              </a:rPr>
              <a:t>D. Hoạt động đầu tư ra nước ngoài ít được coi trọng.</a:t>
            </a:r>
            <a:endParaRPr lang="en-US" sz="3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25D59C0-8A3F-43A9-AB71-68B6213103C3}"/>
              </a:ext>
            </a:extLst>
          </p:cNvPr>
          <p:cNvSpPr/>
          <p:nvPr/>
        </p:nvSpPr>
        <p:spPr>
          <a:xfrm rot="152742">
            <a:off x="1053392" y="4598684"/>
            <a:ext cx="534940" cy="562166"/>
          </a:xfrm>
          <a:prstGeom prst="ellipse">
            <a:avLst/>
          </a:prstGeom>
          <a:noFill/>
          <a:ln w="38100">
            <a:solidFill>
              <a:srgbClr val="FF0000">
                <a:alpha val="9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376" tIns="63688" rIns="127376" bIns="63688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22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B256135-FEBE-4CE7-B5CF-B29EBAEE65C3}"/>
              </a:ext>
            </a:extLst>
          </p:cNvPr>
          <p:cNvSpPr txBox="1"/>
          <p:nvPr/>
        </p:nvSpPr>
        <p:spPr>
          <a:xfrm>
            <a:off x="749940" y="676179"/>
            <a:ext cx="11396022" cy="469910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127376" tIns="63688" rIns="127376" bIns="6368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Câu4.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300" dirty="0">
                <a:latin typeface="Arial" panose="020B0604020202020204" pitchFamily="34" charset="0"/>
                <a:cs typeface="Arial" panose="020B0604020202020204" pitchFamily="34" charset="0"/>
              </a:rPr>
              <a:t>Các cảng biển lớn của Nhật Bản tập trung chủ yếu ở</a:t>
            </a:r>
            <a:endParaRPr lang="en-US" sz="3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latin typeface="Arial" panose="020B0604020202020204" pitchFamily="34" charset="0"/>
                <a:cs typeface="Arial" panose="020B0604020202020204" pitchFamily="34" charset="0"/>
              </a:rPr>
              <a:t>A. ven biển Ô-khôt.</a:t>
            </a:r>
            <a:endParaRPr lang="en-US" sz="3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latin typeface="Arial" panose="020B0604020202020204" pitchFamily="34" charset="0"/>
                <a:cs typeface="Arial" panose="020B0604020202020204" pitchFamily="34" charset="0"/>
              </a:rPr>
              <a:t>B. ven biển Nhật Bản.</a:t>
            </a:r>
            <a:endParaRPr lang="en-US" sz="3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latin typeface="Arial" panose="020B0604020202020204" pitchFamily="34" charset="0"/>
                <a:cs typeface="Arial" panose="020B0604020202020204" pitchFamily="34" charset="0"/>
              </a:rPr>
              <a:t>C. ven Thái Bình Dương.</a:t>
            </a:r>
            <a:endParaRPr lang="en-US" sz="3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latin typeface="Arial" panose="020B0604020202020204" pitchFamily="34" charset="0"/>
                <a:cs typeface="Arial" panose="020B0604020202020204" pitchFamily="34" charset="0"/>
              </a:rPr>
              <a:t>D. phía Nam đảo Kiuxiu. </a:t>
            </a:r>
            <a:endParaRPr lang="en-US" sz="3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6AE4AF0-3FA4-448F-950C-6D7B029422A8}"/>
              </a:ext>
            </a:extLst>
          </p:cNvPr>
          <p:cNvSpPr/>
          <p:nvPr/>
        </p:nvSpPr>
        <p:spPr>
          <a:xfrm rot="152742">
            <a:off x="661936" y="3913159"/>
            <a:ext cx="663825" cy="562166"/>
          </a:xfrm>
          <a:prstGeom prst="ellipse">
            <a:avLst/>
          </a:prstGeom>
          <a:noFill/>
          <a:ln w="38100">
            <a:solidFill>
              <a:srgbClr val="FF0000">
                <a:alpha val="9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376" tIns="63688" rIns="127376" bIns="63688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55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B256135-FEBE-4CE7-B5CF-B29EBAEE65C3}"/>
              </a:ext>
            </a:extLst>
          </p:cNvPr>
          <p:cNvSpPr txBox="1"/>
          <p:nvPr/>
        </p:nvSpPr>
        <p:spPr>
          <a:xfrm>
            <a:off x="540281" y="1268871"/>
            <a:ext cx="11826794" cy="516494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127376" tIns="63688" rIns="127376" bIns="6368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 err="1"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Câu</a:t>
            </a:r>
            <a:r>
              <a:rPr lang="en-US" sz="3300" b="1" dirty="0"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5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 biểu nào sau đây </a:t>
            </a:r>
            <a:r>
              <a:rPr lang="vi-VN" sz="33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vi-VN" sz="3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với ngành</a:t>
            </a:r>
            <a:endParaRPr lang="en-US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vi-VN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sản của Nhật Bản ?</a:t>
            </a:r>
            <a:endParaRPr lang="en-US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Sản lượng hải sản đánh bắt hàng năm lớn.</a:t>
            </a:r>
            <a:endParaRPr lang="en-US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Ngư trường ngày nay bị thu hẹp so với trước đây.</a:t>
            </a:r>
            <a:endParaRPr lang="en-US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Tôm, cua, cá thu, cá ngừ là các sản phẩm chính.</a:t>
            </a:r>
            <a:endParaRPr lang="en-US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Nuôi trồng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vi-VN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sản ít được chú trọng phát triển.</a:t>
            </a:r>
            <a:endParaRPr lang="en-US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73759" latinLnBrk="1">
              <a:defRPr/>
            </a:pPr>
            <a:endParaRPr lang="en-US" sz="2500" dirty="0">
              <a:solidFill>
                <a:prstClr val="black"/>
              </a:solidFill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6AE4AF0-3FA4-448F-950C-6D7B029422A8}"/>
              </a:ext>
            </a:extLst>
          </p:cNvPr>
          <p:cNvSpPr/>
          <p:nvPr/>
        </p:nvSpPr>
        <p:spPr>
          <a:xfrm rot="152742">
            <a:off x="428320" y="5300809"/>
            <a:ext cx="695431" cy="562166"/>
          </a:xfrm>
          <a:prstGeom prst="ellipse">
            <a:avLst/>
          </a:prstGeom>
          <a:noFill/>
          <a:ln w="38100">
            <a:solidFill>
              <a:srgbClr val="FF0000">
                <a:alpha val="9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376" tIns="63688" rIns="127376" bIns="63688" rtlCol="0" anchor="ctr"/>
          <a:lstStyle/>
          <a:p>
            <a:pPr algn="ctr" defTabSz="1273759" latinLnBrk="1">
              <a:defRPr/>
            </a:pPr>
            <a:endParaRPr lang="en-US" sz="2500" dirty="0">
              <a:solidFill>
                <a:prstClr val="white"/>
              </a:solidFill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62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B256135-FEBE-4CE7-B5CF-B29EBAEE65C3}"/>
              </a:ext>
            </a:extLst>
          </p:cNvPr>
          <p:cNvSpPr txBox="1"/>
          <p:nvPr/>
        </p:nvSpPr>
        <p:spPr>
          <a:xfrm>
            <a:off x="540281" y="1268871"/>
            <a:ext cx="11826794" cy="5164947"/>
          </a:xfrm>
          <a:prstGeom prst="rect">
            <a:avLst/>
          </a:prstGeom>
          <a:solidFill>
            <a:srgbClr val="92D050"/>
          </a:solidFill>
        </p:spPr>
        <p:txBody>
          <a:bodyPr wrap="square" lIns="127376" tIns="63688" rIns="127376" bIns="6368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 err="1"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Câu</a:t>
            </a:r>
            <a:r>
              <a:rPr lang="en-US" sz="3300" b="1" dirty="0"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6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endParaRPr lang="en-US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Nhật Bản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Hôn-su</a:t>
            </a:r>
            <a:r>
              <a:rPr lang="vi-VN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Hô-cai-đô</a:t>
            </a:r>
            <a:r>
              <a:rPr lang="vi-VN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Xi-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</a:t>
            </a:r>
            <a:r>
              <a:rPr lang="vi-VN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Kiu-xiu</a:t>
            </a:r>
            <a:r>
              <a:rPr lang="vi-VN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73759" latinLnBrk="1">
              <a:defRPr/>
            </a:pPr>
            <a:endParaRPr lang="en-US" sz="2500" dirty="0">
              <a:solidFill>
                <a:prstClr val="black"/>
              </a:solidFill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6AE4AF0-3FA4-448F-950C-6D7B029422A8}"/>
              </a:ext>
            </a:extLst>
          </p:cNvPr>
          <p:cNvSpPr/>
          <p:nvPr/>
        </p:nvSpPr>
        <p:spPr>
          <a:xfrm rot="152742">
            <a:off x="394895" y="3019054"/>
            <a:ext cx="695431" cy="562166"/>
          </a:xfrm>
          <a:prstGeom prst="ellipse">
            <a:avLst/>
          </a:prstGeom>
          <a:noFill/>
          <a:ln w="38100">
            <a:solidFill>
              <a:srgbClr val="FF0000">
                <a:alpha val="9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376" tIns="63688" rIns="127376" bIns="63688" rtlCol="0" anchor="ctr"/>
          <a:lstStyle/>
          <a:p>
            <a:pPr algn="ctr" defTabSz="1273759" latinLnBrk="1">
              <a:defRPr/>
            </a:pPr>
            <a:endParaRPr lang="en-US" sz="2500" dirty="0">
              <a:solidFill>
                <a:prstClr val="white"/>
              </a:solidFill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02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B256135-FEBE-4CE7-B5CF-B29EBAEE65C3}"/>
              </a:ext>
            </a:extLst>
          </p:cNvPr>
          <p:cNvSpPr txBox="1"/>
          <p:nvPr/>
        </p:nvSpPr>
        <p:spPr>
          <a:xfrm>
            <a:off x="540281" y="1268871"/>
            <a:ext cx="11826794" cy="5083823"/>
          </a:xfrm>
          <a:prstGeom prst="rect">
            <a:avLst/>
          </a:prstGeom>
          <a:solidFill>
            <a:srgbClr val="92D050"/>
          </a:solidFill>
        </p:spPr>
        <p:txBody>
          <a:bodyPr wrap="square" lIns="127376" tIns="63688" rIns="127376" bIns="6368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 err="1"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Câu</a:t>
            </a:r>
            <a:r>
              <a:rPr lang="en-US" sz="3300" b="1" dirty="0"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7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.Trên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Nhật Bản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vi-VN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en-US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Hôn-su</a:t>
            </a:r>
            <a:r>
              <a:rPr lang="vi-VN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Hô-cai-đô</a:t>
            </a:r>
            <a:r>
              <a:rPr lang="vi-VN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Xi-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</a:t>
            </a:r>
            <a:r>
              <a:rPr lang="vi-VN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Kiu-xiu</a:t>
            </a:r>
            <a:r>
              <a:rPr lang="vi-VN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73759" latinLnBrk="1">
              <a:defRPr/>
            </a:pPr>
            <a:endParaRPr lang="en-US" sz="2500" dirty="0">
              <a:solidFill>
                <a:prstClr val="black"/>
              </a:solidFill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6AE4AF0-3FA4-448F-950C-6D7B029422A8}"/>
              </a:ext>
            </a:extLst>
          </p:cNvPr>
          <p:cNvSpPr/>
          <p:nvPr/>
        </p:nvSpPr>
        <p:spPr>
          <a:xfrm rot="152742">
            <a:off x="592800" y="3809715"/>
            <a:ext cx="542023" cy="562166"/>
          </a:xfrm>
          <a:prstGeom prst="ellipse">
            <a:avLst/>
          </a:prstGeom>
          <a:noFill/>
          <a:ln w="38100">
            <a:solidFill>
              <a:srgbClr val="FF0000">
                <a:alpha val="9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376" tIns="63688" rIns="127376" bIns="63688" rtlCol="0" anchor="ctr"/>
          <a:lstStyle/>
          <a:p>
            <a:pPr algn="ctr" defTabSz="1273759" latinLnBrk="1">
              <a:defRPr/>
            </a:pPr>
            <a:endParaRPr lang="en-US" sz="2500" dirty="0">
              <a:solidFill>
                <a:prstClr val="white"/>
              </a:solidFill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01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B256135-FEBE-4CE7-B5CF-B29EBAEE65C3}"/>
              </a:ext>
            </a:extLst>
          </p:cNvPr>
          <p:cNvSpPr txBox="1"/>
          <p:nvPr/>
        </p:nvSpPr>
        <p:spPr>
          <a:xfrm>
            <a:off x="749940" y="979354"/>
            <a:ext cx="11826794" cy="5164947"/>
          </a:xfrm>
          <a:prstGeom prst="rect">
            <a:avLst/>
          </a:prstGeom>
          <a:solidFill>
            <a:srgbClr val="92D050"/>
          </a:solidFill>
        </p:spPr>
        <p:txBody>
          <a:bodyPr wrap="square" lIns="127376" tIns="63688" rIns="127376" bIns="6368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</a:t>
            </a:r>
            <a:r>
              <a:rPr lang="vi-VN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vi-VN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iao thông vận tải đường biển của Nhật Bản</a:t>
            </a:r>
            <a:endParaRPr lang="en-US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phát triển ngày càng mạnh mẽ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do.</a:t>
            </a:r>
          </a:p>
          <a:p>
            <a:pPr>
              <a:lnSpc>
                <a:spcPct val="150000"/>
              </a:lnSpc>
            </a:pPr>
            <a:r>
              <a:rPr lang="vi-VN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ường bờ biển dài, nhiều vịnh biển sâu.</a:t>
            </a:r>
            <a:endParaRPr lang="en-US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vi-VN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ùng biển rộng ở xung quanh đất nước.</a:t>
            </a:r>
            <a:endParaRPr lang="en-US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vi-VN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 cầu đi ra nước ngoài của người dân.</a:t>
            </a:r>
            <a:endParaRPr lang="en-US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 cầu của hoạt động xuất, nhập khẩu.</a:t>
            </a:r>
            <a:endParaRPr lang="en-US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73759" latinLnBrk="1">
              <a:defRPr/>
            </a:pPr>
            <a:endParaRPr lang="en-US" sz="2500" dirty="0">
              <a:solidFill>
                <a:prstClr val="black"/>
              </a:solidFill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6AE4AF0-3FA4-448F-950C-6D7B029422A8}"/>
              </a:ext>
            </a:extLst>
          </p:cNvPr>
          <p:cNvSpPr/>
          <p:nvPr/>
        </p:nvSpPr>
        <p:spPr>
          <a:xfrm rot="152742">
            <a:off x="762082" y="5018116"/>
            <a:ext cx="542023" cy="562166"/>
          </a:xfrm>
          <a:prstGeom prst="ellipse">
            <a:avLst/>
          </a:prstGeom>
          <a:noFill/>
          <a:ln w="38100">
            <a:solidFill>
              <a:srgbClr val="FF0000">
                <a:alpha val="9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376" tIns="63688" rIns="127376" bIns="63688" rtlCol="0" anchor="ctr"/>
          <a:lstStyle/>
          <a:p>
            <a:pPr algn="ctr" defTabSz="1273759" latinLnBrk="1">
              <a:defRPr/>
            </a:pPr>
            <a:endParaRPr lang="en-US" sz="2500" dirty="0">
              <a:solidFill>
                <a:prstClr val="white"/>
              </a:solidFill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56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7"/>
          <p:cNvSpPr txBox="1">
            <a:spLocks noGrp="1"/>
          </p:cNvSpPr>
          <p:nvPr>
            <p:ph type="body" idx="4294967295"/>
          </p:nvPr>
        </p:nvSpPr>
        <p:spPr>
          <a:xfrm>
            <a:off x="329869" y="916746"/>
            <a:ext cx="5701083" cy="3537808"/>
          </a:xfrm>
          <a:prstGeom prst="rect">
            <a:avLst/>
          </a:prstGeom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marL="0" indent="0" algn="ctr">
              <a:spcBef>
                <a:spcPts val="836"/>
              </a:spcBef>
              <a:buNone/>
            </a:pPr>
            <a:r>
              <a:rPr lang="en-US" sz="29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CẦU: </a:t>
            </a:r>
            <a:r>
              <a:rPr lang="en-US" sz="2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 </a:t>
            </a:r>
            <a:r>
              <a:rPr lang="en-US" sz="2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9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ABA1C6A-B478-410C-90F4-C24CC1E120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3114815"/>
              </p:ext>
            </p:extLst>
          </p:nvPr>
        </p:nvGraphicFramePr>
        <p:xfrm>
          <a:off x="132235" y="4024483"/>
          <a:ext cx="6101625" cy="302637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545677">
                  <a:extLst>
                    <a:ext uri="{9D8B030D-6E8A-4147-A177-3AD203B41FA5}">
                      <a16:colId xmlns:a16="http://schemas.microsoft.com/office/drawing/2014/main" val="3549877227"/>
                    </a:ext>
                  </a:extLst>
                </a:gridCol>
                <a:gridCol w="1608392">
                  <a:extLst>
                    <a:ext uri="{9D8B030D-6E8A-4147-A177-3AD203B41FA5}">
                      <a16:colId xmlns:a16="http://schemas.microsoft.com/office/drawing/2014/main" val="1928431843"/>
                    </a:ext>
                  </a:extLst>
                </a:gridCol>
                <a:gridCol w="1512103">
                  <a:extLst>
                    <a:ext uri="{9D8B030D-6E8A-4147-A177-3AD203B41FA5}">
                      <a16:colId xmlns:a16="http://schemas.microsoft.com/office/drawing/2014/main" val="125332063"/>
                    </a:ext>
                  </a:extLst>
                </a:gridCol>
                <a:gridCol w="1435453">
                  <a:extLst>
                    <a:ext uri="{9D8B030D-6E8A-4147-A177-3AD203B41FA5}">
                      <a16:colId xmlns:a16="http://schemas.microsoft.com/office/drawing/2014/main" val="1727050099"/>
                    </a:ext>
                  </a:extLst>
                </a:gridCol>
              </a:tblGrid>
              <a:tr h="1252108">
                <a:tc>
                  <a:txBody>
                    <a:bodyPr/>
                    <a:lstStyle/>
                    <a:p>
                      <a:pPr indent="-76200"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1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 DANH</a:t>
                      </a:r>
                      <a:endParaRPr lang="en-US" sz="21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91" marR="714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1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HÃNG CÔNG NGHIỆP</a:t>
                      </a:r>
                      <a:endParaRPr lang="en-US" sz="21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91" marR="714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1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TRƯNG VH - NT</a:t>
                      </a:r>
                      <a:endParaRPr lang="en-US" sz="21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91" marR="714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1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21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91" marR="7149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9678910"/>
                  </a:ext>
                </a:extLst>
              </a:tr>
              <a:tr h="1774264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1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91" marR="714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1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1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1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1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91" marR="714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1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91" marR="714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1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91" marR="7149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6974415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0AD5FC6D-1238-4B3B-8314-0AFE922A45FF}"/>
              </a:ext>
            </a:extLst>
          </p:cNvPr>
          <p:cNvGrpSpPr/>
          <p:nvPr/>
        </p:nvGrpSpPr>
        <p:grpSpPr>
          <a:xfrm>
            <a:off x="6606333" y="1844046"/>
            <a:ext cx="5699295" cy="3676873"/>
            <a:chOff x="1887694" y="899454"/>
            <a:chExt cx="8653306" cy="4967946"/>
          </a:xfrm>
        </p:grpSpPr>
        <p:pic>
          <p:nvPicPr>
            <p:cNvPr id="5" name="Picture 4" descr="A close up of a pond&#10;&#10;Description automatically generated">
              <a:extLst>
                <a:ext uri="{FF2B5EF4-FFF2-40B4-BE49-F238E27FC236}">
                  <a16:creationId xmlns:a16="http://schemas.microsoft.com/office/drawing/2014/main" id="{90192F53-8E09-4320-8C70-3FF170B7A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990600"/>
              <a:ext cx="7315200" cy="4876800"/>
            </a:xfrm>
            <a:prstGeom prst="rect">
              <a:avLst/>
            </a:prstGeom>
            <a:ln>
              <a:solidFill>
                <a:srgbClr val="223B68"/>
              </a:solidFill>
            </a:ln>
          </p:spPr>
        </p:pic>
        <p:grpSp>
          <p:nvGrpSpPr>
            <p:cNvPr id="507" name="Google Shape;507;p37"/>
            <p:cNvGrpSpPr/>
            <p:nvPr/>
          </p:nvGrpSpPr>
          <p:grpSpPr>
            <a:xfrm rot="16200000">
              <a:off x="3730374" y="-943226"/>
              <a:ext cx="4967946" cy="8653306"/>
              <a:chOff x="2547150" y="238125"/>
              <a:chExt cx="2525675" cy="5238750"/>
            </a:xfrm>
          </p:grpSpPr>
          <p:sp>
            <p:nvSpPr>
              <p:cNvPr id="508" name="Google Shape;508;p37"/>
              <p:cNvSpPr/>
              <p:nvPr/>
            </p:nvSpPr>
            <p:spPr>
              <a:xfrm>
                <a:off x="2547150" y="238125"/>
                <a:ext cx="2525675" cy="5238750"/>
              </a:xfrm>
              <a:custGeom>
                <a:avLst/>
                <a:gdLst/>
                <a:ahLst/>
                <a:cxnLst/>
                <a:rect l="l" t="t" r="r" b="b"/>
                <a:pathLst>
                  <a:path w="101027" h="209550" extrusionOk="0">
                    <a:moveTo>
                      <a:pt x="98629" y="18886"/>
                    </a:moveTo>
                    <a:lnTo>
                      <a:pt x="98629" y="190364"/>
                    </a:lnTo>
                    <a:lnTo>
                      <a:pt x="2398" y="190364"/>
                    </a:lnTo>
                    <a:lnTo>
                      <a:pt x="2398" y="18886"/>
                    </a:lnTo>
                    <a:close/>
                    <a:moveTo>
                      <a:pt x="10343" y="0"/>
                    </a:moveTo>
                    <a:lnTo>
                      <a:pt x="9293" y="75"/>
                    </a:lnTo>
                    <a:lnTo>
                      <a:pt x="8244" y="225"/>
                    </a:lnTo>
                    <a:lnTo>
                      <a:pt x="7270" y="450"/>
                    </a:lnTo>
                    <a:lnTo>
                      <a:pt x="6295" y="824"/>
                    </a:lnTo>
                    <a:lnTo>
                      <a:pt x="5396" y="1274"/>
                    </a:lnTo>
                    <a:lnTo>
                      <a:pt x="4572" y="1799"/>
                    </a:lnTo>
                    <a:lnTo>
                      <a:pt x="3747" y="2398"/>
                    </a:lnTo>
                    <a:lnTo>
                      <a:pt x="2998" y="3073"/>
                    </a:lnTo>
                    <a:lnTo>
                      <a:pt x="2323" y="3747"/>
                    </a:lnTo>
                    <a:lnTo>
                      <a:pt x="1724" y="4572"/>
                    </a:lnTo>
                    <a:lnTo>
                      <a:pt x="1199" y="5396"/>
                    </a:lnTo>
                    <a:lnTo>
                      <a:pt x="824" y="6370"/>
                    </a:lnTo>
                    <a:lnTo>
                      <a:pt x="450" y="7270"/>
                    </a:lnTo>
                    <a:lnTo>
                      <a:pt x="225" y="8319"/>
                    </a:lnTo>
                    <a:lnTo>
                      <a:pt x="0" y="9293"/>
                    </a:lnTo>
                    <a:lnTo>
                      <a:pt x="0" y="10343"/>
                    </a:lnTo>
                    <a:lnTo>
                      <a:pt x="0" y="199207"/>
                    </a:lnTo>
                    <a:lnTo>
                      <a:pt x="0" y="200257"/>
                    </a:lnTo>
                    <a:lnTo>
                      <a:pt x="225" y="201231"/>
                    </a:lnTo>
                    <a:lnTo>
                      <a:pt x="450" y="202280"/>
                    </a:lnTo>
                    <a:lnTo>
                      <a:pt x="824" y="203180"/>
                    </a:lnTo>
                    <a:lnTo>
                      <a:pt x="1199" y="204154"/>
                    </a:lnTo>
                    <a:lnTo>
                      <a:pt x="1724" y="204978"/>
                    </a:lnTo>
                    <a:lnTo>
                      <a:pt x="2323" y="205803"/>
                    </a:lnTo>
                    <a:lnTo>
                      <a:pt x="2998" y="206477"/>
                    </a:lnTo>
                    <a:lnTo>
                      <a:pt x="3747" y="207152"/>
                    </a:lnTo>
                    <a:lnTo>
                      <a:pt x="4572" y="207751"/>
                    </a:lnTo>
                    <a:lnTo>
                      <a:pt x="5396" y="208276"/>
                    </a:lnTo>
                    <a:lnTo>
                      <a:pt x="6295" y="208726"/>
                    </a:lnTo>
                    <a:lnTo>
                      <a:pt x="7270" y="209100"/>
                    </a:lnTo>
                    <a:lnTo>
                      <a:pt x="8244" y="209325"/>
                    </a:lnTo>
                    <a:lnTo>
                      <a:pt x="9293" y="209475"/>
                    </a:lnTo>
                    <a:lnTo>
                      <a:pt x="10343" y="209550"/>
                    </a:lnTo>
                    <a:lnTo>
                      <a:pt x="90610" y="209550"/>
                    </a:lnTo>
                    <a:lnTo>
                      <a:pt x="91659" y="209475"/>
                    </a:lnTo>
                    <a:lnTo>
                      <a:pt x="92708" y="209325"/>
                    </a:lnTo>
                    <a:lnTo>
                      <a:pt x="93682" y="209100"/>
                    </a:lnTo>
                    <a:lnTo>
                      <a:pt x="94657" y="208726"/>
                    </a:lnTo>
                    <a:lnTo>
                      <a:pt x="95556" y="208276"/>
                    </a:lnTo>
                    <a:lnTo>
                      <a:pt x="96455" y="207751"/>
                    </a:lnTo>
                    <a:lnTo>
                      <a:pt x="97205" y="207152"/>
                    </a:lnTo>
                    <a:lnTo>
                      <a:pt x="97954" y="206477"/>
                    </a:lnTo>
                    <a:lnTo>
                      <a:pt x="98629" y="205803"/>
                    </a:lnTo>
                    <a:lnTo>
                      <a:pt x="99228" y="204978"/>
                    </a:lnTo>
                    <a:lnTo>
                      <a:pt x="99753" y="204154"/>
                    </a:lnTo>
                    <a:lnTo>
                      <a:pt x="100203" y="203180"/>
                    </a:lnTo>
                    <a:lnTo>
                      <a:pt x="100577" y="202280"/>
                    </a:lnTo>
                    <a:lnTo>
                      <a:pt x="100802" y="201231"/>
                    </a:lnTo>
                    <a:lnTo>
                      <a:pt x="100952" y="200257"/>
                    </a:lnTo>
                    <a:lnTo>
                      <a:pt x="101027" y="199207"/>
                    </a:lnTo>
                    <a:lnTo>
                      <a:pt x="101027" y="10343"/>
                    </a:lnTo>
                    <a:lnTo>
                      <a:pt x="100952" y="9293"/>
                    </a:lnTo>
                    <a:lnTo>
                      <a:pt x="100802" y="8319"/>
                    </a:lnTo>
                    <a:lnTo>
                      <a:pt x="100577" y="7270"/>
                    </a:lnTo>
                    <a:lnTo>
                      <a:pt x="100203" y="6370"/>
                    </a:lnTo>
                    <a:lnTo>
                      <a:pt x="99753" y="5396"/>
                    </a:lnTo>
                    <a:lnTo>
                      <a:pt x="99228" y="4572"/>
                    </a:lnTo>
                    <a:lnTo>
                      <a:pt x="98629" y="3747"/>
                    </a:lnTo>
                    <a:lnTo>
                      <a:pt x="97954" y="3073"/>
                    </a:lnTo>
                    <a:lnTo>
                      <a:pt x="97205" y="2398"/>
                    </a:lnTo>
                    <a:lnTo>
                      <a:pt x="96455" y="1799"/>
                    </a:lnTo>
                    <a:lnTo>
                      <a:pt x="95556" y="1274"/>
                    </a:lnTo>
                    <a:lnTo>
                      <a:pt x="94657" y="824"/>
                    </a:lnTo>
                    <a:lnTo>
                      <a:pt x="93682" y="450"/>
                    </a:lnTo>
                    <a:lnTo>
                      <a:pt x="92708" y="225"/>
                    </a:lnTo>
                    <a:lnTo>
                      <a:pt x="91659" y="75"/>
                    </a:lnTo>
                    <a:lnTo>
                      <a:pt x="9061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223B6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73667">
                  <a:buClr>
                    <a:srgbClr val="000000"/>
                  </a:buClr>
                </a:pPr>
                <a:endParaRPr sz="2000" kern="0">
                  <a:solidFill>
                    <a:srgbClr val="FFFF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37"/>
              <p:cNvSpPr/>
              <p:nvPr/>
            </p:nvSpPr>
            <p:spPr>
              <a:xfrm>
                <a:off x="3557025" y="5147100"/>
                <a:ext cx="504050" cy="179900"/>
              </a:xfrm>
              <a:custGeom>
                <a:avLst/>
                <a:gdLst/>
                <a:ahLst/>
                <a:cxnLst/>
                <a:rect l="l" t="t" r="r" b="b"/>
                <a:pathLst>
                  <a:path w="20162" h="7196" extrusionOk="0">
                    <a:moveTo>
                      <a:pt x="3598" y="0"/>
                    </a:moveTo>
                    <a:lnTo>
                      <a:pt x="2849" y="75"/>
                    </a:lnTo>
                    <a:lnTo>
                      <a:pt x="2174" y="300"/>
                    </a:lnTo>
                    <a:lnTo>
                      <a:pt x="1575" y="600"/>
                    </a:lnTo>
                    <a:lnTo>
                      <a:pt x="1050" y="1050"/>
                    </a:lnTo>
                    <a:lnTo>
                      <a:pt x="600" y="1574"/>
                    </a:lnTo>
                    <a:lnTo>
                      <a:pt x="301" y="2174"/>
                    </a:lnTo>
                    <a:lnTo>
                      <a:pt x="76" y="2848"/>
                    </a:lnTo>
                    <a:lnTo>
                      <a:pt x="1" y="3598"/>
                    </a:lnTo>
                    <a:lnTo>
                      <a:pt x="76" y="4347"/>
                    </a:lnTo>
                    <a:lnTo>
                      <a:pt x="301" y="5022"/>
                    </a:lnTo>
                    <a:lnTo>
                      <a:pt x="600" y="5621"/>
                    </a:lnTo>
                    <a:lnTo>
                      <a:pt x="1050" y="6146"/>
                    </a:lnTo>
                    <a:lnTo>
                      <a:pt x="1575" y="6596"/>
                    </a:lnTo>
                    <a:lnTo>
                      <a:pt x="2174" y="6896"/>
                    </a:lnTo>
                    <a:lnTo>
                      <a:pt x="2849" y="7120"/>
                    </a:lnTo>
                    <a:lnTo>
                      <a:pt x="3598" y="7195"/>
                    </a:lnTo>
                    <a:lnTo>
                      <a:pt x="16639" y="7195"/>
                    </a:lnTo>
                    <a:lnTo>
                      <a:pt x="17313" y="7120"/>
                    </a:lnTo>
                    <a:lnTo>
                      <a:pt x="17988" y="6896"/>
                    </a:lnTo>
                    <a:lnTo>
                      <a:pt x="18587" y="6596"/>
                    </a:lnTo>
                    <a:lnTo>
                      <a:pt x="19112" y="6146"/>
                    </a:lnTo>
                    <a:lnTo>
                      <a:pt x="19562" y="5621"/>
                    </a:lnTo>
                    <a:lnTo>
                      <a:pt x="19861" y="5022"/>
                    </a:lnTo>
                    <a:lnTo>
                      <a:pt x="20086" y="4347"/>
                    </a:lnTo>
                    <a:lnTo>
                      <a:pt x="20161" y="3598"/>
                    </a:lnTo>
                    <a:lnTo>
                      <a:pt x="20086" y="2848"/>
                    </a:lnTo>
                    <a:lnTo>
                      <a:pt x="19861" y="2174"/>
                    </a:lnTo>
                    <a:lnTo>
                      <a:pt x="19562" y="1574"/>
                    </a:lnTo>
                    <a:lnTo>
                      <a:pt x="19112" y="1050"/>
                    </a:lnTo>
                    <a:lnTo>
                      <a:pt x="18587" y="600"/>
                    </a:lnTo>
                    <a:lnTo>
                      <a:pt x="17988" y="300"/>
                    </a:lnTo>
                    <a:lnTo>
                      <a:pt x="17313" y="75"/>
                    </a:lnTo>
                    <a:lnTo>
                      <a:pt x="16639" y="0"/>
                    </a:lnTo>
                    <a:close/>
                  </a:path>
                </a:pathLst>
              </a:custGeom>
              <a:solidFill>
                <a:srgbClr val="DDA2EC">
                  <a:alpha val="29620"/>
                </a:srgbClr>
              </a:solidFill>
              <a:ln>
                <a:solidFill>
                  <a:srgbClr val="223B68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73667">
                  <a:buClr>
                    <a:srgbClr val="000000"/>
                  </a:buClr>
                </a:pPr>
                <a:endParaRPr sz="2000" kern="0">
                  <a:solidFill>
                    <a:srgbClr val="FFFF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37"/>
              <p:cNvSpPr/>
              <p:nvPr/>
            </p:nvSpPr>
            <p:spPr>
              <a:xfrm>
                <a:off x="3008050" y="423600"/>
                <a:ext cx="99325" cy="99325"/>
              </a:xfrm>
              <a:custGeom>
                <a:avLst/>
                <a:gdLst/>
                <a:ahLst/>
                <a:cxnLst/>
                <a:rect l="l" t="t" r="r" b="b"/>
                <a:pathLst>
                  <a:path w="3973" h="3973" extrusionOk="0">
                    <a:moveTo>
                      <a:pt x="2024" y="1"/>
                    </a:moveTo>
                    <a:lnTo>
                      <a:pt x="1575" y="76"/>
                    </a:lnTo>
                    <a:lnTo>
                      <a:pt x="1200" y="151"/>
                    </a:lnTo>
                    <a:lnTo>
                      <a:pt x="900" y="375"/>
                    </a:lnTo>
                    <a:lnTo>
                      <a:pt x="600" y="600"/>
                    </a:lnTo>
                    <a:lnTo>
                      <a:pt x="375" y="900"/>
                    </a:lnTo>
                    <a:lnTo>
                      <a:pt x="151" y="1200"/>
                    </a:lnTo>
                    <a:lnTo>
                      <a:pt x="76" y="1575"/>
                    </a:lnTo>
                    <a:lnTo>
                      <a:pt x="1" y="2024"/>
                    </a:lnTo>
                    <a:lnTo>
                      <a:pt x="76" y="2399"/>
                    </a:lnTo>
                    <a:lnTo>
                      <a:pt x="151" y="2774"/>
                    </a:lnTo>
                    <a:lnTo>
                      <a:pt x="375" y="3073"/>
                    </a:lnTo>
                    <a:lnTo>
                      <a:pt x="600" y="3373"/>
                    </a:lnTo>
                    <a:lnTo>
                      <a:pt x="900" y="3673"/>
                    </a:lnTo>
                    <a:lnTo>
                      <a:pt x="1200" y="3823"/>
                    </a:lnTo>
                    <a:lnTo>
                      <a:pt x="1575" y="3973"/>
                    </a:lnTo>
                    <a:lnTo>
                      <a:pt x="2399" y="3973"/>
                    </a:lnTo>
                    <a:lnTo>
                      <a:pt x="2774" y="3823"/>
                    </a:lnTo>
                    <a:lnTo>
                      <a:pt x="3073" y="3673"/>
                    </a:lnTo>
                    <a:lnTo>
                      <a:pt x="3373" y="3373"/>
                    </a:lnTo>
                    <a:lnTo>
                      <a:pt x="3598" y="3073"/>
                    </a:lnTo>
                    <a:lnTo>
                      <a:pt x="3823" y="2774"/>
                    </a:lnTo>
                    <a:lnTo>
                      <a:pt x="3898" y="2399"/>
                    </a:lnTo>
                    <a:lnTo>
                      <a:pt x="3973" y="2024"/>
                    </a:lnTo>
                    <a:lnTo>
                      <a:pt x="3898" y="1575"/>
                    </a:lnTo>
                    <a:lnTo>
                      <a:pt x="3823" y="1200"/>
                    </a:lnTo>
                    <a:lnTo>
                      <a:pt x="3598" y="900"/>
                    </a:lnTo>
                    <a:lnTo>
                      <a:pt x="3373" y="600"/>
                    </a:lnTo>
                    <a:lnTo>
                      <a:pt x="3073" y="375"/>
                    </a:lnTo>
                    <a:lnTo>
                      <a:pt x="2774" y="151"/>
                    </a:lnTo>
                    <a:lnTo>
                      <a:pt x="2399" y="76"/>
                    </a:lnTo>
                    <a:lnTo>
                      <a:pt x="2024" y="1"/>
                    </a:lnTo>
                    <a:close/>
                  </a:path>
                </a:pathLst>
              </a:custGeom>
              <a:solidFill>
                <a:srgbClr val="DDA2EC">
                  <a:alpha val="29620"/>
                </a:srgbClr>
              </a:solidFill>
              <a:ln>
                <a:solidFill>
                  <a:srgbClr val="223B68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73667">
                  <a:buClr>
                    <a:srgbClr val="000000"/>
                  </a:buClr>
                </a:pPr>
                <a:endParaRPr sz="2000" kern="0">
                  <a:solidFill>
                    <a:srgbClr val="FFFF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37"/>
              <p:cNvSpPr/>
              <p:nvPr/>
            </p:nvSpPr>
            <p:spPr>
              <a:xfrm>
                <a:off x="3566400" y="434850"/>
                <a:ext cx="487175" cy="76850"/>
              </a:xfrm>
              <a:custGeom>
                <a:avLst/>
                <a:gdLst/>
                <a:ahLst/>
                <a:cxnLst/>
                <a:rect l="l" t="t" r="r" b="b"/>
                <a:pathLst>
                  <a:path w="19487" h="3074" extrusionOk="0">
                    <a:moveTo>
                      <a:pt x="1275" y="0"/>
                    </a:moveTo>
                    <a:lnTo>
                      <a:pt x="1050" y="75"/>
                    </a:lnTo>
                    <a:lnTo>
                      <a:pt x="750" y="150"/>
                    </a:lnTo>
                    <a:lnTo>
                      <a:pt x="525" y="300"/>
                    </a:lnTo>
                    <a:lnTo>
                      <a:pt x="375" y="450"/>
                    </a:lnTo>
                    <a:lnTo>
                      <a:pt x="225" y="675"/>
                    </a:lnTo>
                    <a:lnTo>
                      <a:pt x="75" y="975"/>
                    </a:lnTo>
                    <a:lnTo>
                      <a:pt x="1" y="1274"/>
                    </a:lnTo>
                    <a:lnTo>
                      <a:pt x="1" y="1574"/>
                    </a:lnTo>
                    <a:lnTo>
                      <a:pt x="1" y="1874"/>
                    </a:lnTo>
                    <a:lnTo>
                      <a:pt x="75" y="2174"/>
                    </a:lnTo>
                    <a:lnTo>
                      <a:pt x="225" y="2399"/>
                    </a:lnTo>
                    <a:lnTo>
                      <a:pt x="375" y="2623"/>
                    </a:lnTo>
                    <a:lnTo>
                      <a:pt x="525" y="2773"/>
                    </a:lnTo>
                    <a:lnTo>
                      <a:pt x="750" y="2923"/>
                    </a:lnTo>
                    <a:lnTo>
                      <a:pt x="1050" y="2998"/>
                    </a:lnTo>
                    <a:lnTo>
                      <a:pt x="1275" y="3073"/>
                    </a:lnTo>
                    <a:lnTo>
                      <a:pt x="18137" y="3073"/>
                    </a:lnTo>
                    <a:lnTo>
                      <a:pt x="18437" y="2998"/>
                    </a:lnTo>
                    <a:lnTo>
                      <a:pt x="18662" y="2923"/>
                    </a:lnTo>
                    <a:lnTo>
                      <a:pt x="18887" y="2773"/>
                    </a:lnTo>
                    <a:lnTo>
                      <a:pt x="19112" y="2623"/>
                    </a:lnTo>
                    <a:lnTo>
                      <a:pt x="19262" y="2399"/>
                    </a:lnTo>
                    <a:lnTo>
                      <a:pt x="19337" y="2174"/>
                    </a:lnTo>
                    <a:lnTo>
                      <a:pt x="19412" y="1874"/>
                    </a:lnTo>
                    <a:lnTo>
                      <a:pt x="19486" y="1574"/>
                    </a:lnTo>
                    <a:lnTo>
                      <a:pt x="19412" y="1274"/>
                    </a:lnTo>
                    <a:lnTo>
                      <a:pt x="19337" y="975"/>
                    </a:lnTo>
                    <a:lnTo>
                      <a:pt x="19262" y="675"/>
                    </a:lnTo>
                    <a:lnTo>
                      <a:pt x="19112" y="450"/>
                    </a:lnTo>
                    <a:lnTo>
                      <a:pt x="18887" y="300"/>
                    </a:lnTo>
                    <a:lnTo>
                      <a:pt x="18662" y="150"/>
                    </a:lnTo>
                    <a:lnTo>
                      <a:pt x="18437" y="75"/>
                    </a:lnTo>
                    <a:lnTo>
                      <a:pt x="18137" y="0"/>
                    </a:lnTo>
                    <a:close/>
                  </a:path>
                </a:pathLst>
              </a:custGeom>
              <a:solidFill>
                <a:srgbClr val="DDA2EC">
                  <a:alpha val="29620"/>
                </a:srgbClr>
              </a:solidFill>
              <a:ln>
                <a:solidFill>
                  <a:srgbClr val="223B68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73667">
                  <a:buClr>
                    <a:srgbClr val="000000"/>
                  </a:buClr>
                </a:pPr>
                <a:endParaRPr sz="2000" kern="0">
                  <a:solidFill>
                    <a:srgbClr val="FFFF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05" name="Google Shape;505;p37"/>
          <p:cNvSpPr/>
          <p:nvPr/>
        </p:nvSpPr>
        <p:spPr>
          <a:xfrm>
            <a:off x="7815810" y="3067477"/>
            <a:ext cx="3280341" cy="1782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algn="ctr" defTabSz="1273667">
              <a:buClr>
                <a:srgbClr val="000000"/>
              </a:buClr>
            </a:pPr>
            <a:r>
              <a:rPr lang="en" sz="42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1. </a:t>
            </a:r>
          </a:p>
          <a:p>
            <a:pPr algn="ctr" defTabSz="1273667">
              <a:buClr>
                <a:srgbClr val="000000"/>
              </a:buClr>
            </a:pPr>
            <a:r>
              <a:rPr lang="en-US" sz="42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TOYOTA</a:t>
            </a:r>
            <a:endParaRPr sz="4200" b="1" kern="0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Fira Sans Light"/>
            </a:endParaRPr>
          </a:p>
        </p:txBody>
      </p:sp>
      <p:sp>
        <p:nvSpPr>
          <p:cNvPr id="15" name="Google Shape;505;p37">
            <a:extLst>
              <a:ext uri="{FF2B5EF4-FFF2-40B4-BE49-F238E27FC236}">
                <a16:creationId xmlns:a16="http://schemas.microsoft.com/office/drawing/2014/main" id="{E7336317-45E4-4676-9F82-F6F413B26F35}"/>
              </a:ext>
            </a:extLst>
          </p:cNvPr>
          <p:cNvSpPr/>
          <p:nvPr/>
        </p:nvSpPr>
        <p:spPr>
          <a:xfrm>
            <a:off x="7655314" y="2994880"/>
            <a:ext cx="3691769" cy="1782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algn="ctr" defTabSz="1273667">
              <a:buClr>
                <a:srgbClr val="000000"/>
              </a:buClr>
            </a:pPr>
            <a:r>
              <a:rPr lang="en-US" sz="42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3. </a:t>
            </a:r>
          </a:p>
          <a:p>
            <a:pPr algn="ctr" defTabSz="1273667">
              <a:buClr>
                <a:srgbClr val="000000"/>
              </a:buClr>
            </a:pPr>
            <a:r>
              <a:rPr lang="en-US" sz="42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GEI-SHA</a:t>
            </a:r>
            <a:endParaRPr sz="4200" b="1" kern="0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Fira Sans Light"/>
            </a:endParaRPr>
          </a:p>
        </p:txBody>
      </p:sp>
      <p:sp>
        <p:nvSpPr>
          <p:cNvPr id="16" name="Google Shape;505;p37">
            <a:extLst>
              <a:ext uri="{FF2B5EF4-FFF2-40B4-BE49-F238E27FC236}">
                <a16:creationId xmlns:a16="http://schemas.microsoft.com/office/drawing/2014/main" id="{806AD097-6B05-4763-9A1C-4FAEFE8B02D4}"/>
              </a:ext>
            </a:extLst>
          </p:cNvPr>
          <p:cNvSpPr/>
          <p:nvPr/>
        </p:nvSpPr>
        <p:spPr>
          <a:xfrm>
            <a:off x="7610095" y="3031178"/>
            <a:ext cx="3691769" cy="1782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algn="ctr" defTabSz="1273667">
              <a:buClr>
                <a:srgbClr val="000000"/>
              </a:buClr>
            </a:pPr>
            <a:r>
              <a:rPr lang="en-US" sz="42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2. YOKOHAMA</a:t>
            </a:r>
            <a:endParaRPr sz="4200" b="1" kern="0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Fira Sans Light"/>
            </a:endParaRPr>
          </a:p>
        </p:txBody>
      </p:sp>
      <p:sp>
        <p:nvSpPr>
          <p:cNvPr id="17" name="Google Shape;505;p37">
            <a:extLst>
              <a:ext uri="{FF2B5EF4-FFF2-40B4-BE49-F238E27FC236}">
                <a16:creationId xmlns:a16="http://schemas.microsoft.com/office/drawing/2014/main" id="{3D671975-351D-48CF-B80C-190A86F03301}"/>
              </a:ext>
            </a:extLst>
          </p:cNvPr>
          <p:cNvSpPr/>
          <p:nvPr/>
        </p:nvSpPr>
        <p:spPr>
          <a:xfrm>
            <a:off x="7610095" y="3011634"/>
            <a:ext cx="3691769" cy="1782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algn="ctr" defTabSz="1273667">
              <a:buClr>
                <a:srgbClr val="000000"/>
              </a:buClr>
            </a:pPr>
            <a:r>
              <a:rPr lang="en-US" sz="42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4. </a:t>
            </a:r>
          </a:p>
          <a:p>
            <a:pPr algn="ctr" defTabSz="1273667">
              <a:buClr>
                <a:srgbClr val="000000"/>
              </a:buClr>
            </a:pPr>
            <a:r>
              <a:rPr lang="en-US" sz="42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ORIGAMI</a:t>
            </a:r>
            <a:endParaRPr sz="4200" b="1" kern="0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Fira Sans Light"/>
            </a:endParaRPr>
          </a:p>
        </p:txBody>
      </p:sp>
      <p:sp>
        <p:nvSpPr>
          <p:cNvPr id="18" name="Google Shape;505;p37">
            <a:extLst>
              <a:ext uri="{FF2B5EF4-FFF2-40B4-BE49-F238E27FC236}">
                <a16:creationId xmlns:a16="http://schemas.microsoft.com/office/drawing/2014/main" id="{9C4847EC-FCDF-48E6-98B5-DD2BF572490B}"/>
              </a:ext>
            </a:extLst>
          </p:cNvPr>
          <p:cNvSpPr/>
          <p:nvPr/>
        </p:nvSpPr>
        <p:spPr>
          <a:xfrm>
            <a:off x="7567380" y="3323676"/>
            <a:ext cx="3691769" cy="1782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algn="ctr" defTabSz="1273667">
              <a:buClr>
                <a:srgbClr val="000000"/>
              </a:buClr>
            </a:pPr>
            <a:r>
              <a:rPr lang="en-US" sz="42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5. </a:t>
            </a:r>
          </a:p>
          <a:p>
            <a:pPr algn="ctr" defTabSz="1273667">
              <a:buClr>
                <a:srgbClr val="000000"/>
              </a:buClr>
            </a:pPr>
            <a:r>
              <a:rPr lang="en-US" sz="42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SHIN-KAN-SEN</a:t>
            </a:r>
            <a:endParaRPr sz="4200" b="1" kern="0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Fira Sans Light"/>
            </a:endParaRPr>
          </a:p>
        </p:txBody>
      </p:sp>
      <p:sp>
        <p:nvSpPr>
          <p:cNvPr id="19" name="Google Shape;505;p37">
            <a:extLst>
              <a:ext uri="{FF2B5EF4-FFF2-40B4-BE49-F238E27FC236}">
                <a16:creationId xmlns:a16="http://schemas.microsoft.com/office/drawing/2014/main" id="{62888973-F481-4A9D-8559-23A6921DAB04}"/>
              </a:ext>
            </a:extLst>
          </p:cNvPr>
          <p:cNvSpPr/>
          <p:nvPr/>
        </p:nvSpPr>
        <p:spPr>
          <a:xfrm>
            <a:off x="7588737" y="2960998"/>
            <a:ext cx="3691769" cy="1782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algn="ctr" defTabSz="1273667">
              <a:buClr>
                <a:srgbClr val="000000"/>
              </a:buClr>
            </a:pPr>
            <a:r>
              <a:rPr lang="en-US" sz="42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6.</a:t>
            </a:r>
          </a:p>
          <a:p>
            <a:pPr algn="ctr" defTabSz="1273667">
              <a:buClr>
                <a:srgbClr val="000000"/>
              </a:buClr>
            </a:pPr>
            <a:r>
              <a:rPr lang="en-US" sz="42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KY-O-TO</a:t>
            </a:r>
            <a:endParaRPr sz="4200" b="1" kern="0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Fira Sans Light"/>
            </a:endParaRPr>
          </a:p>
        </p:txBody>
      </p:sp>
      <p:sp>
        <p:nvSpPr>
          <p:cNvPr id="20" name="Google Shape;505;p37">
            <a:extLst>
              <a:ext uri="{FF2B5EF4-FFF2-40B4-BE49-F238E27FC236}">
                <a16:creationId xmlns:a16="http://schemas.microsoft.com/office/drawing/2014/main" id="{A1FE52AC-459C-4137-828B-2BB1D5C8C5BE}"/>
              </a:ext>
            </a:extLst>
          </p:cNvPr>
          <p:cNvSpPr/>
          <p:nvPr/>
        </p:nvSpPr>
        <p:spPr>
          <a:xfrm>
            <a:off x="7631453" y="3046886"/>
            <a:ext cx="3691769" cy="1782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algn="ctr" defTabSz="1273667">
              <a:buClr>
                <a:srgbClr val="000000"/>
              </a:buClr>
            </a:pPr>
            <a:r>
              <a:rPr lang="en-US" sz="42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7. </a:t>
            </a:r>
          </a:p>
          <a:p>
            <a:pPr algn="ctr" defTabSz="1273667">
              <a:buClr>
                <a:srgbClr val="000000"/>
              </a:buClr>
            </a:pPr>
            <a:r>
              <a:rPr lang="en-US" sz="42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KIMONO</a:t>
            </a:r>
            <a:endParaRPr sz="4200" b="1" kern="0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Fira Sans Light"/>
            </a:endParaRPr>
          </a:p>
        </p:txBody>
      </p:sp>
      <p:sp>
        <p:nvSpPr>
          <p:cNvPr id="21" name="Google Shape;505;p37">
            <a:extLst>
              <a:ext uri="{FF2B5EF4-FFF2-40B4-BE49-F238E27FC236}">
                <a16:creationId xmlns:a16="http://schemas.microsoft.com/office/drawing/2014/main" id="{1B9EC782-5443-4A52-8C68-2834AAFE80CD}"/>
              </a:ext>
            </a:extLst>
          </p:cNvPr>
          <p:cNvSpPr/>
          <p:nvPr/>
        </p:nvSpPr>
        <p:spPr>
          <a:xfrm>
            <a:off x="7674168" y="3084090"/>
            <a:ext cx="3691769" cy="1782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algn="ctr" defTabSz="1273667">
              <a:buClr>
                <a:srgbClr val="000000"/>
              </a:buClr>
            </a:pPr>
            <a:r>
              <a:rPr lang="en-US" sz="42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8. </a:t>
            </a:r>
          </a:p>
          <a:p>
            <a:pPr algn="ctr" defTabSz="1273667">
              <a:buClr>
                <a:srgbClr val="000000"/>
              </a:buClr>
            </a:pPr>
            <a:r>
              <a:rPr lang="en-US" sz="42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SAKURA</a:t>
            </a:r>
            <a:endParaRPr sz="4200" b="1" kern="0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Fira Sans Light"/>
            </a:endParaRPr>
          </a:p>
        </p:txBody>
      </p:sp>
      <p:sp>
        <p:nvSpPr>
          <p:cNvPr id="22" name="Google Shape;505;p37">
            <a:extLst>
              <a:ext uri="{FF2B5EF4-FFF2-40B4-BE49-F238E27FC236}">
                <a16:creationId xmlns:a16="http://schemas.microsoft.com/office/drawing/2014/main" id="{35D6D719-0B64-419D-B983-08058246D9C4}"/>
              </a:ext>
            </a:extLst>
          </p:cNvPr>
          <p:cNvSpPr/>
          <p:nvPr/>
        </p:nvSpPr>
        <p:spPr>
          <a:xfrm>
            <a:off x="7664741" y="3058483"/>
            <a:ext cx="3691769" cy="1782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algn="ctr" defTabSz="1273667">
              <a:buClr>
                <a:srgbClr val="000000"/>
              </a:buClr>
            </a:pPr>
            <a:r>
              <a:rPr lang="en-US" sz="42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9. </a:t>
            </a:r>
          </a:p>
          <a:p>
            <a:pPr algn="ctr" defTabSz="1273667">
              <a:buClr>
                <a:srgbClr val="000000"/>
              </a:buClr>
            </a:pPr>
            <a:r>
              <a:rPr lang="en-US" sz="42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FUJI</a:t>
            </a:r>
            <a:endParaRPr sz="4200" b="1" kern="0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Fira Sans Light"/>
            </a:endParaRPr>
          </a:p>
        </p:txBody>
      </p:sp>
      <p:sp>
        <p:nvSpPr>
          <p:cNvPr id="23" name="Google Shape;505;p37">
            <a:extLst>
              <a:ext uri="{FF2B5EF4-FFF2-40B4-BE49-F238E27FC236}">
                <a16:creationId xmlns:a16="http://schemas.microsoft.com/office/drawing/2014/main" id="{C8230ECF-C7A7-49B5-B9EE-BBEF4E842799}"/>
              </a:ext>
            </a:extLst>
          </p:cNvPr>
          <p:cNvSpPr/>
          <p:nvPr/>
        </p:nvSpPr>
        <p:spPr>
          <a:xfrm>
            <a:off x="7619522" y="3062270"/>
            <a:ext cx="3691769" cy="1782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algn="ctr" defTabSz="1273667">
              <a:buClr>
                <a:srgbClr val="000000"/>
              </a:buClr>
            </a:pPr>
            <a:r>
              <a:rPr lang="en-US" sz="42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10.</a:t>
            </a:r>
          </a:p>
          <a:p>
            <a:pPr algn="ctr" defTabSz="1273667">
              <a:buClr>
                <a:srgbClr val="000000"/>
              </a:buClr>
            </a:pPr>
            <a:r>
              <a:rPr lang="en-US" sz="42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SUSHI</a:t>
            </a:r>
            <a:endParaRPr sz="4200" b="1" kern="0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Fira Sans Light"/>
            </a:endParaRPr>
          </a:p>
        </p:txBody>
      </p:sp>
      <p:sp>
        <p:nvSpPr>
          <p:cNvPr id="24" name="Google Shape;505;p37">
            <a:extLst>
              <a:ext uri="{FF2B5EF4-FFF2-40B4-BE49-F238E27FC236}">
                <a16:creationId xmlns:a16="http://schemas.microsoft.com/office/drawing/2014/main" id="{30E94FBB-0D29-4363-9F29-1A8B477837CF}"/>
              </a:ext>
            </a:extLst>
          </p:cNvPr>
          <p:cNvSpPr/>
          <p:nvPr/>
        </p:nvSpPr>
        <p:spPr>
          <a:xfrm>
            <a:off x="7686099" y="3072493"/>
            <a:ext cx="3691769" cy="1782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algn="ctr" defTabSz="1273667">
              <a:buClr>
                <a:srgbClr val="000000"/>
              </a:buClr>
            </a:pPr>
            <a:r>
              <a:rPr lang="en-US" sz="42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11. </a:t>
            </a:r>
          </a:p>
          <a:p>
            <a:pPr algn="ctr" defTabSz="1273667">
              <a:buClr>
                <a:srgbClr val="000000"/>
              </a:buClr>
            </a:pPr>
            <a:r>
              <a:rPr lang="en-US" sz="42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YAMAHA</a:t>
            </a:r>
            <a:endParaRPr sz="4200" b="1" kern="0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Fira Sans Light"/>
            </a:endParaRPr>
          </a:p>
        </p:txBody>
      </p:sp>
      <p:sp>
        <p:nvSpPr>
          <p:cNvPr id="25" name="Google Shape;505;p37">
            <a:extLst>
              <a:ext uri="{FF2B5EF4-FFF2-40B4-BE49-F238E27FC236}">
                <a16:creationId xmlns:a16="http://schemas.microsoft.com/office/drawing/2014/main" id="{3C09B6C1-D258-40F5-8BA4-D5F109F1039F}"/>
              </a:ext>
            </a:extLst>
          </p:cNvPr>
          <p:cNvSpPr/>
          <p:nvPr/>
        </p:nvSpPr>
        <p:spPr>
          <a:xfrm>
            <a:off x="7491551" y="3097103"/>
            <a:ext cx="3851605" cy="1782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algn="ctr" defTabSz="1273667">
              <a:buClr>
                <a:srgbClr val="000000"/>
              </a:buClr>
            </a:pPr>
            <a:r>
              <a:rPr lang="en-US" sz="42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12.</a:t>
            </a:r>
          </a:p>
          <a:p>
            <a:pPr algn="ctr" defTabSz="1273667">
              <a:buClr>
                <a:srgbClr val="000000"/>
              </a:buClr>
            </a:pPr>
            <a:r>
              <a:rPr lang="en-US" sz="42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TAEKWONDO</a:t>
            </a:r>
            <a:endParaRPr sz="4200" b="1" kern="0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Fira Sans Light"/>
            </a:endParaRPr>
          </a:p>
        </p:txBody>
      </p:sp>
      <p:sp>
        <p:nvSpPr>
          <p:cNvPr id="26" name="Google Shape;505;p37">
            <a:extLst>
              <a:ext uri="{FF2B5EF4-FFF2-40B4-BE49-F238E27FC236}">
                <a16:creationId xmlns:a16="http://schemas.microsoft.com/office/drawing/2014/main" id="{8B7CCC1B-F966-4C86-8EC0-9AAD22166F6D}"/>
              </a:ext>
            </a:extLst>
          </p:cNvPr>
          <p:cNvSpPr/>
          <p:nvPr/>
        </p:nvSpPr>
        <p:spPr>
          <a:xfrm>
            <a:off x="8354127" y="3641752"/>
            <a:ext cx="2097964" cy="1782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algn="ctr" defTabSz="1273667">
              <a:buClr>
                <a:srgbClr val="000000"/>
              </a:buClr>
            </a:pPr>
            <a:r>
              <a:rPr lang="en-US" sz="33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13. </a:t>
            </a:r>
          </a:p>
          <a:p>
            <a:pPr algn="ctr" defTabSz="1273667">
              <a:buClr>
                <a:srgbClr val="000000"/>
              </a:buClr>
            </a:pPr>
            <a:r>
              <a:rPr lang="en-US" sz="33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NISSAN</a:t>
            </a:r>
            <a:endParaRPr sz="3300" b="1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Fira Sans Light"/>
            </a:endParaRPr>
          </a:p>
        </p:txBody>
      </p:sp>
      <p:sp>
        <p:nvSpPr>
          <p:cNvPr id="27" name="Google Shape;505;p37">
            <a:extLst>
              <a:ext uri="{FF2B5EF4-FFF2-40B4-BE49-F238E27FC236}">
                <a16:creationId xmlns:a16="http://schemas.microsoft.com/office/drawing/2014/main" id="{D5C9E64F-8B29-492B-902D-22C18EB2B300}"/>
              </a:ext>
            </a:extLst>
          </p:cNvPr>
          <p:cNvSpPr/>
          <p:nvPr/>
        </p:nvSpPr>
        <p:spPr>
          <a:xfrm>
            <a:off x="1281037" y="5135969"/>
            <a:ext cx="2097964" cy="1782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algn="ctr" defTabSz="1273667">
              <a:buClr>
                <a:srgbClr val="000000"/>
              </a:buClr>
            </a:pPr>
            <a:r>
              <a:rPr lang="en-US" sz="3300" b="1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1, 11</a:t>
            </a:r>
            <a:endParaRPr sz="3300" b="1" kern="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Fira Sans Light"/>
            </a:endParaRPr>
          </a:p>
        </p:txBody>
      </p:sp>
      <p:sp>
        <p:nvSpPr>
          <p:cNvPr id="29" name="Google Shape;505;p37">
            <a:extLst>
              <a:ext uri="{FF2B5EF4-FFF2-40B4-BE49-F238E27FC236}">
                <a16:creationId xmlns:a16="http://schemas.microsoft.com/office/drawing/2014/main" id="{AB34CC05-97D4-4FCE-B849-7A5F00DE5C39}"/>
              </a:ext>
            </a:extLst>
          </p:cNvPr>
          <p:cNvSpPr/>
          <p:nvPr/>
        </p:nvSpPr>
        <p:spPr>
          <a:xfrm>
            <a:off x="-140417" y="5185429"/>
            <a:ext cx="2097964" cy="1782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algn="ctr" defTabSz="1273667">
              <a:buClr>
                <a:srgbClr val="000000"/>
              </a:buClr>
            </a:pPr>
            <a:r>
              <a:rPr lang="en-US" sz="33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2, 6, </a:t>
            </a:r>
          </a:p>
          <a:p>
            <a:pPr algn="ctr" defTabSz="1273667">
              <a:buClr>
                <a:srgbClr val="000000"/>
              </a:buClr>
            </a:pPr>
            <a:r>
              <a:rPr lang="en-US" sz="33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9, 13</a:t>
            </a:r>
            <a:endParaRPr sz="3300" b="1" kern="0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Fira Sans Light"/>
            </a:endParaRPr>
          </a:p>
        </p:txBody>
      </p:sp>
      <p:sp>
        <p:nvSpPr>
          <p:cNvPr id="30" name="Google Shape;505;p37">
            <a:extLst>
              <a:ext uri="{FF2B5EF4-FFF2-40B4-BE49-F238E27FC236}">
                <a16:creationId xmlns:a16="http://schemas.microsoft.com/office/drawing/2014/main" id="{5D36E2F4-CA00-41C6-918D-D39315DB58B6}"/>
              </a:ext>
            </a:extLst>
          </p:cNvPr>
          <p:cNvSpPr/>
          <p:nvPr/>
        </p:nvSpPr>
        <p:spPr>
          <a:xfrm>
            <a:off x="8287180" y="3033687"/>
            <a:ext cx="2808971" cy="1782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algn="ctr" defTabSz="1273667">
              <a:buClr>
                <a:srgbClr val="000000"/>
              </a:buClr>
            </a:pPr>
            <a:r>
              <a:rPr lang="en-US" sz="33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14. </a:t>
            </a:r>
          </a:p>
          <a:p>
            <a:pPr algn="ctr" defTabSz="1273667">
              <a:buClr>
                <a:srgbClr val="000000"/>
              </a:buClr>
            </a:pPr>
            <a:r>
              <a:rPr lang="en-US" sz="33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NÔ-BI-TA</a:t>
            </a:r>
            <a:endParaRPr sz="3300" b="1" kern="0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Fira Sans Light"/>
            </a:endParaRPr>
          </a:p>
        </p:txBody>
      </p:sp>
      <p:sp>
        <p:nvSpPr>
          <p:cNvPr id="31" name="Google Shape;505;p37">
            <a:extLst>
              <a:ext uri="{FF2B5EF4-FFF2-40B4-BE49-F238E27FC236}">
                <a16:creationId xmlns:a16="http://schemas.microsoft.com/office/drawing/2014/main" id="{A89CAC7B-CF7D-4915-BC44-4FFBC0D74D9D}"/>
              </a:ext>
            </a:extLst>
          </p:cNvPr>
          <p:cNvSpPr/>
          <p:nvPr/>
        </p:nvSpPr>
        <p:spPr>
          <a:xfrm>
            <a:off x="2992221" y="5378202"/>
            <a:ext cx="2097964" cy="1782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algn="ctr" defTabSz="1273667">
              <a:buClr>
                <a:srgbClr val="000000"/>
              </a:buClr>
            </a:pPr>
            <a:r>
              <a:rPr lang="en-US" sz="33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3, 4, 7,</a:t>
            </a:r>
          </a:p>
          <a:p>
            <a:pPr algn="ctr" defTabSz="1273667">
              <a:buClr>
                <a:srgbClr val="000000"/>
              </a:buClr>
            </a:pPr>
            <a:r>
              <a:rPr lang="en-US" sz="3300" b="1" kern="0" dirty="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10, 12</a:t>
            </a:r>
            <a:endParaRPr sz="3300" b="1" kern="0" dirty="0">
              <a:solidFill>
                <a:srgbClr val="0000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Fira Sans Light"/>
            </a:endParaRPr>
          </a:p>
        </p:txBody>
      </p:sp>
      <p:sp>
        <p:nvSpPr>
          <p:cNvPr id="32" name="Google Shape;505;p37">
            <a:extLst>
              <a:ext uri="{FF2B5EF4-FFF2-40B4-BE49-F238E27FC236}">
                <a16:creationId xmlns:a16="http://schemas.microsoft.com/office/drawing/2014/main" id="{FEB3B21F-1D9F-4C92-9BC7-7E1934FC9A11}"/>
              </a:ext>
            </a:extLst>
          </p:cNvPr>
          <p:cNvSpPr/>
          <p:nvPr/>
        </p:nvSpPr>
        <p:spPr>
          <a:xfrm>
            <a:off x="4475827" y="5258899"/>
            <a:ext cx="2097964" cy="1782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349" tIns="127349" rIns="127349" bIns="127349" anchor="ctr" anchorCtr="0">
            <a:noAutofit/>
          </a:bodyPr>
          <a:lstStyle/>
          <a:p>
            <a:pPr algn="ctr" defTabSz="1273667">
              <a:buClr>
                <a:srgbClr val="000000"/>
              </a:buClr>
            </a:pPr>
            <a:r>
              <a:rPr lang="en-US" sz="3300" b="1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5, 8, </a:t>
            </a:r>
          </a:p>
          <a:p>
            <a:pPr algn="ctr" defTabSz="1273667">
              <a:buClr>
                <a:srgbClr val="000000"/>
              </a:buClr>
            </a:pPr>
            <a:r>
              <a:rPr lang="en-US" sz="3300" b="1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10,</a:t>
            </a:r>
          </a:p>
          <a:p>
            <a:pPr algn="ctr" defTabSz="1273667">
              <a:buClr>
                <a:srgbClr val="000000"/>
              </a:buClr>
            </a:pPr>
            <a:r>
              <a:rPr lang="en-US" sz="3300" b="1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Fira Sans Light"/>
              </a:rPr>
              <a:t>14</a:t>
            </a:r>
            <a:endParaRPr sz="3300" b="1" kern="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Fira Sans Ligh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6136074-0C75-4737-648D-FEEE9B924DC1}"/>
              </a:ext>
            </a:extLst>
          </p:cNvPr>
          <p:cNvSpPr txBox="1"/>
          <p:nvPr/>
        </p:nvSpPr>
        <p:spPr>
          <a:xfrm>
            <a:off x="1778204" y="254017"/>
            <a:ext cx="3733848" cy="7509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20EF27B-5811-6E0D-105C-B2C97EFA9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2647" y="228162"/>
            <a:ext cx="6103948" cy="138303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2BEECAA-995F-97DF-67BB-1E33D8B6D8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6333" y="5730081"/>
            <a:ext cx="5699295" cy="139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53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4" grpId="0" build="p"/>
      <p:bldP spid="505" grpId="0"/>
      <p:bldP spid="505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9" grpId="0"/>
      <p:bldP spid="30" grpId="0"/>
      <p:bldP spid="30" grpId="1"/>
      <p:bldP spid="31" grpId="0"/>
      <p:bldP spid="3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6160" indent="-29852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94092" indent="-23881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71729" indent="-23881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49366" indent="-23881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7003" indent="-2388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04639" indent="-2388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82276" indent="-2388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59913" indent="-2388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01D9BD3-DA81-4672-8F26-33849B8777F9}" type="slidenum">
              <a:rPr lang="en-US" smtClean="0"/>
              <a:t>38</a:t>
            </a:fld>
            <a:endParaRPr lang="en-US"/>
          </a:p>
        </p:txBody>
      </p:sp>
      <p:pic>
        <p:nvPicPr>
          <p:cNvPr id="32771" name="Picture 2" descr="2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243204"/>
            <a:ext cx="2751525" cy="194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24167" cy="167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4" descr="POINSET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29316" y="5271511"/>
            <a:ext cx="2780209" cy="1921454"/>
          </a:xfrm>
          <a:noFill/>
        </p:spPr>
      </p:pic>
      <p:pic>
        <p:nvPicPr>
          <p:cNvPr id="32774" name="Picture 5" descr="1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310" y="2"/>
            <a:ext cx="2541905" cy="198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Rectangle 6"/>
          <p:cNvSpPr>
            <a:spLocks noChangeArrowheads="1"/>
          </p:cNvSpPr>
          <p:nvPr/>
        </p:nvSpPr>
        <p:spPr bwMode="auto">
          <a:xfrm>
            <a:off x="0" y="5246536"/>
            <a:ext cx="12709525" cy="1946429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527" tIns="47764" rIns="95527" bIns="47764" anchor="ctr"/>
          <a:lstStyle/>
          <a:p>
            <a:pPr algn="ctr"/>
            <a:endParaRPr lang="uk-UA">
              <a:latin typeface=".VnTime" panose="020B7200000000000000" pitchFamily="34" charset="0"/>
            </a:endParaRPr>
          </a:p>
        </p:txBody>
      </p:sp>
      <p:sp>
        <p:nvSpPr>
          <p:cNvPr id="32776" name="WordArt 7"/>
          <p:cNvSpPr>
            <a:spLocks noChangeArrowheads="1" noChangeShapeType="1" noTextEdit="1"/>
          </p:cNvSpPr>
          <p:nvPr/>
        </p:nvSpPr>
        <p:spPr bwMode="auto">
          <a:xfrm>
            <a:off x="423651" y="1678358"/>
            <a:ext cx="12074049" cy="1438593"/>
          </a:xfrm>
          <a:prstGeom prst="rect">
            <a:avLst/>
          </a:prstGeom>
        </p:spPr>
        <p:txBody>
          <a:bodyPr wrap="none" lIns="95527" tIns="47764" rIns="95527" bIns="4776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800" kern="10" dirty="0" err="1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800" kern="10" dirty="0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kern="10" dirty="0" err="1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800" kern="10" dirty="0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kern="10" dirty="0" err="1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3800" kern="10" dirty="0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kern="10" dirty="0" err="1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800" kern="10" dirty="0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kern="10" dirty="0" err="1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800" kern="10" dirty="0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kern="10" dirty="0" err="1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800" kern="10" dirty="0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kern="10" dirty="0" err="1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3800" kern="10" dirty="0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kern="10" dirty="0" err="1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endParaRPr lang="en-US" sz="3800" kern="10" dirty="0">
              <a:ln w="12700">
                <a:solidFill>
                  <a:srgbClr val="FF0000"/>
                </a:solidFill>
                <a:round/>
              </a:ln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800" kern="10" dirty="0" err="1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3800" kern="10" dirty="0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kern="10" dirty="0" err="1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3800" kern="10" dirty="0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kern="10" dirty="0" err="1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800" kern="10" dirty="0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kern="10" dirty="0" err="1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800" kern="10" dirty="0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kern="10" dirty="0" err="1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800" kern="10" dirty="0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kern="10" dirty="0" err="1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800" kern="10" dirty="0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kern="10" dirty="0" err="1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800" kern="10" dirty="0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kern="10" dirty="0" err="1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sz="3800" kern="10" dirty="0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kern="10" dirty="0" err="1">
                <a:ln w="12700">
                  <a:solidFill>
                    <a:srgbClr val="FF0000"/>
                  </a:solidFill>
                  <a:rou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endParaRPr lang="en-US" sz="3800" kern="10" dirty="0">
              <a:ln w="12700">
                <a:solidFill>
                  <a:srgbClr val="FF0000"/>
                </a:solidFill>
                <a:round/>
              </a:ln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778" name="Picture 9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97184" y="0"/>
            <a:ext cx="2012341" cy="167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10" descr="DSTARS-P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408" y="250590"/>
            <a:ext cx="3495119" cy="1358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11" descr="DSTARS-P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064" y="4955154"/>
            <a:ext cx="4554246" cy="1430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Picture 12" descr="DSTARS-P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580" y="2717342"/>
            <a:ext cx="2224167" cy="100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2" name="Picture 13" descr="DSTARS-P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691" y="2957107"/>
            <a:ext cx="2224167" cy="100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3" name="Picture 14" descr="DSTARS-P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603" y="4475622"/>
            <a:ext cx="2224167" cy="100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4" name="Picture 15" descr="DSTARS-P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493" y="1038984"/>
            <a:ext cx="2224167" cy="100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5" name="Picture 16" descr="DSTARS-P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548" y="2877185"/>
            <a:ext cx="2224167" cy="100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800px-Lake_Tagokura-2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6209816" y="3377529"/>
            <a:ext cx="4725252" cy="3307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6"/>
          <p:cNvPicPr>
            <a:picLocks noChangeAspect="1"/>
          </p:cNvPicPr>
          <p:nvPr/>
        </p:nvPicPr>
        <p:blipFill>
          <a:blip r:embed="rId9"/>
          <a:srcRect r="9447" b="23833"/>
          <a:stretch>
            <a:fillRect/>
          </a:stretch>
        </p:blipFill>
        <p:spPr>
          <a:xfrm>
            <a:off x="1694603" y="3116951"/>
            <a:ext cx="4386627" cy="37362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964611">
            <a:off x="10609328" y="3600904"/>
            <a:ext cx="2638304" cy="202165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18010463"/>
      </p:ext>
    </p:extLst>
  </p:cSld>
  <p:clrMapOvr>
    <a:masterClrMapping/>
  </p:clrMapOvr>
  <p:transition spd="med">
    <p:newsflash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0" b="-1"/>
          <a:stretch>
            <a:fillRect/>
          </a:stretch>
        </p:blipFill>
        <p:spPr>
          <a:xfrm>
            <a:off x="21" y="-137010"/>
            <a:ext cx="12709504" cy="719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26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052DAEE6-1873-4D3E-8546-AECA3CBCE456}"/>
              </a:ext>
            </a:extLst>
          </p:cNvPr>
          <p:cNvSpPr/>
          <p:nvPr/>
        </p:nvSpPr>
        <p:spPr>
          <a:xfrm>
            <a:off x="-1" y="21927"/>
            <a:ext cx="12709526" cy="714910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53171">
              <a:defRPr/>
            </a:pPr>
            <a:endParaRPr lang="en-US" sz="1876">
              <a:solidFill>
                <a:srgbClr val="FFF4DF"/>
              </a:solidFill>
              <a:latin typeface="Arial"/>
            </a:endParaRPr>
          </a:p>
        </p:txBody>
      </p:sp>
      <p:pic>
        <p:nvPicPr>
          <p:cNvPr id="2050" name="Picture 2" descr="Japan restores YEN loan portfolio to Ghana |Business Day Ghana">
            <a:extLst>
              <a:ext uri="{FF2B5EF4-FFF2-40B4-BE49-F238E27FC236}">
                <a16:creationId xmlns:a16="http://schemas.microsoft.com/office/drawing/2014/main" id="{567A8AFE-BEBF-457B-8A7F-C969A75DC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00" b="98400" l="0" r="100000">
                        <a14:foregroundMark x1="18766" y1="34000" x2="18766" y2="34000"/>
                        <a14:foregroundMark x1="80977" y1="33600" x2="80977" y2="33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61803"/>
            <a:ext cx="12709525" cy="536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A6C746-82B8-B186-E525-33140D0AFA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3722" y="1527003"/>
            <a:ext cx="10385019" cy="4281102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984D7CFB-2DF4-C0DF-27E2-C017F6DD3197}"/>
              </a:ext>
            </a:extLst>
          </p:cNvPr>
          <p:cNvSpPr txBox="1">
            <a:spLocks noChangeArrowheads="1"/>
          </p:cNvSpPr>
          <p:nvPr/>
        </p:nvSpPr>
        <p:spPr>
          <a:xfrm>
            <a:off x="1706562" y="273961"/>
            <a:ext cx="9054765" cy="860734"/>
          </a:xfrm>
          <a:prstGeom prst="rect">
            <a:avLst/>
          </a:prstGeom>
        </p:spPr>
        <p:txBody>
          <a:bodyPr vert="horz" lIns="99367" tIns="49684" rIns="99367" bIns="4968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912" b="1" dirty="0">
                <a:solidFill>
                  <a:srgbClr val="3449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TÌNH HÌNH PHÁT TRIỂN KINH TẾ</a:t>
            </a:r>
          </a:p>
        </p:txBody>
      </p:sp>
    </p:spTree>
    <p:extLst>
      <p:ext uri="{BB962C8B-B14F-4D97-AF65-F5344CB8AC3E}">
        <p14:creationId xmlns:p14="http://schemas.microsoft.com/office/powerpoint/2010/main" val="20356117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052DAEE6-1873-4D3E-8546-AECA3CBCE456}"/>
              </a:ext>
            </a:extLst>
          </p:cNvPr>
          <p:cNvSpPr/>
          <p:nvPr/>
        </p:nvSpPr>
        <p:spPr>
          <a:xfrm>
            <a:off x="21453" y="-137319"/>
            <a:ext cx="12709526" cy="73302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53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76" b="0" i="0" u="none" strike="noStrike" kern="1200" cap="none" spc="0" normalizeH="0" baseline="0" noProof="0" dirty="0">
              <a:ln>
                <a:noFill/>
              </a:ln>
              <a:solidFill>
                <a:srgbClr val="FFF4D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84D7CFB-2DF4-C0DF-27E2-C017F6DD3197}"/>
              </a:ext>
            </a:extLst>
          </p:cNvPr>
          <p:cNvSpPr txBox="1">
            <a:spLocks noChangeArrowheads="1"/>
          </p:cNvSpPr>
          <p:nvPr/>
        </p:nvSpPr>
        <p:spPr>
          <a:xfrm>
            <a:off x="1706562" y="0"/>
            <a:ext cx="9054765" cy="426920"/>
          </a:xfrm>
          <a:prstGeom prst="rect">
            <a:avLst/>
          </a:prstGeom>
        </p:spPr>
        <p:txBody>
          <a:bodyPr vert="horz" lIns="99367" tIns="49684" rIns="99367" bIns="4968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4495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I. TÌNH HÌNH PHÁT TRIỂN KINH TẾ</a:t>
            </a:r>
          </a:p>
        </p:txBody>
      </p:sp>
      <p:sp>
        <p:nvSpPr>
          <p:cNvPr id="2" name="Rectangle 1"/>
          <p:cNvSpPr/>
          <p:nvPr/>
        </p:nvSpPr>
        <p:spPr>
          <a:xfrm>
            <a:off x="639762" y="564239"/>
            <a:ext cx="11702461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đoạn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1950-1972</a:t>
            </a:r>
          </a:p>
          <a:p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Nhanh chóng khôi phục nền kinh tế suy sụp nghiêm trọng sau chiến tranh </a:t>
            </a:r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1952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phát triển cao độ (1955 – 197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1968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vươn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Tốc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độ tăng trưởng cao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en-US" altLang="en-US" sz="2400" b="1" i="1" dirty="0" err="1" smtClean="0">
                <a:solidFill>
                  <a:srgbClr val="FF0000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Thời</a:t>
            </a:r>
            <a:r>
              <a:rPr lang="en-US" altLang="en-US" sz="24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kì</a:t>
            </a:r>
            <a:r>
              <a:rPr lang="en-US" altLang="en-US" sz="2400" b="1" i="1" dirty="0">
                <a:solidFill>
                  <a:srgbClr val="FF0000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“</a:t>
            </a:r>
            <a:r>
              <a:rPr lang="en-US" alt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phát</a:t>
            </a:r>
            <a:r>
              <a:rPr lang="en-US" altLang="en-US" sz="2400" b="1" i="1" dirty="0">
                <a:solidFill>
                  <a:srgbClr val="FF0000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triển</a:t>
            </a:r>
            <a:r>
              <a:rPr lang="en-US" altLang="en-US" sz="2400" b="1" i="1" dirty="0">
                <a:solidFill>
                  <a:srgbClr val="FF0000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thần</a:t>
            </a:r>
            <a:r>
              <a:rPr lang="en-US" altLang="en-US" sz="2400" b="1" i="1" dirty="0">
                <a:solidFill>
                  <a:srgbClr val="FF0000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kì</a:t>
            </a:r>
            <a:r>
              <a:rPr lang="en-US" altLang="en-US" sz="24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”</a:t>
            </a:r>
          </a:p>
          <a:p>
            <a:endParaRPr lang="en-US" altLang="en-US" sz="2400" b="1" dirty="0" smtClean="0">
              <a:solidFill>
                <a:srgbClr val="FF0000"/>
              </a:solidFill>
              <a:latin typeface="Arial" panose="020B0604020202020204" pitchFamily="34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đoạn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1973-1992</a:t>
            </a:r>
            <a:endParaRPr lang="en-US" altLang="en-US" sz="2400" b="1" dirty="0">
              <a:solidFill>
                <a:srgbClr val="FF0000"/>
              </a:solidFill>
              <a:latin typeface="Arial" panose="020B0604020202020204" pitchFamily="34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  <a:p>
            <a:pPr defTabSz="95317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trì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trệ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Do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hủng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hoảng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( 1970)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bong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(1971)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en-US" alt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“</a:t>
            </a:r>
            <a:r>
              <a:rPr lang="en-US" alt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Nền</a:t>
            </a:r>
            <a:r>
              <a:rPr lang="en-US" altLang="en-US" sz="2400" b="1" i="1" dirty="0">
                <a:solidFill>
                  <a:srgbClr val="FF0000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kinh</a:t>
            </a:r>
            <a:r>
              <a:rPr lang="en-US" altLang="en-US" sz="2400" b="1" i="1" dirty="0">
                <a:solidFill>
                  <a:srgbClr val="FF0000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tế</a:t>
            </a:r>
            <a:r>
              <a:rPr lang="en-US" altLang="en-US" sz="2400" b="1" i="1" dirty="0">
                <a:solidFill>
                  <a:srgbClr val="FF0000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24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bong </a:t>
            </a:r>
            <a:r>
              <a:rPr lang="en-US" alt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bóng</a:t>
            </a:r>
            <a:r>
              <a:rPr lang="en-US" altLang="en-US" sz="24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#9Slide03 Roboto Medium" panose="02000000000000000000" pitchFamily="2" charset="0"/>
                <a:cs typeface="Arial" panose="020B0604020202020204" pitchFamily="34" charset="0"/>
              </a:rPr>
              <a:t>”.</a:t>
            </a:r>
          </a:p>
          <a:p>
            <a:pPr defTabSz="95317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5317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đoạn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1992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đến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nay</a:t>
            </a:r>
            <a:endParaRPr lang="en-US" altLang="en-US" sz="2400" b="1" i="1" dirty="0" smtClean="0">
              <a:solidFill>
                <a:srgbClr val="FF0000"/>
              </a:solidFill>
              <a:latin typeface="Arial" panose="020B0604020202020204" pitchFamily="34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( 1992-2002).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GDP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thấp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( 2002-2008).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=&gt; do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khủng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hoảng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tai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400" dirty="0">
                <a:cs typeface="Arial" panose="020B0604020202020204" pitchFamily="34" charset="0"/>
              </a:rPr>
              <a:t>Nhật Bản đứng thứ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vi-VN" sz="2400" dirty="0">
                <a:cs typeface="Arial" panose="020B0604020202020204" pitchFamily="34" charset="0"/>
              </a:rPr>
              <a:t> thế giới về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GDP,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G7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G20 (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2020)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en-US" altLang="en-US" sz="2400" b="1" i="1" dirty="0">
                <a:solidFill>
                  <a:srgbClr val="FF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“ 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20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mất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mát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”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5317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 b="1" i="1" dirty="0" smtClean="0">
              <a:solidFill>
                <a:srgbClr val="FF0000"/>
              </a:solidFill>
              <a:latin typeface="Arial" panose="020B0604020202020204" pitchFamily="34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sz="2400" b="1" dirty="0" smtClean="0">
              <a:solidFill>
                <a:srgbClr val="FF0000"/>
              </a:solidFill>
              <a:latin typeface="Arial" panose="020B0604020202020204" pitchFamily="34" charset="0"/>
              <a:ea typeface="#9Slide03 Roboto Medium" panose="02000000000000000000" pitchFamily="2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1479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8"/>
          <p:cNvSpPr/>
          <p:nvPr/>
        </p:nvSpPr>
        <p:spPr>
          <a:xfrm>
            <a:off x="12146792" y="31557"/>
            <a:ext cx="49" cy="4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127074" tIns="127074" rIns="127074" bIns="127074" anchor="ctr" anchorCtr="0">
            <a:noAutofit/>
          </a:bodyPr>
          <a:lstStyle/>
          <a:p>
            <a:pPr defTabSz="1270863">
              <a:buClr>
                <a:srgbClr val="000000"/>
              </a:buClr>
              <a:defRPr/>
            </a:pPr>
            <a:endParaRPr sz="1946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FC23BE-A8AB-4EF2-A61D-F6F222D5B05F}"/>
              </a:ext>
            </a:extLst>
          </p:cNvPr>
          <p:cNvSpPr txBox="1"/>
          <p:nvPr/>
        </p:nvSpPr>
        <p:spPr>
          <a:xfrm rot="19953217">
            <a:off x="-387894" y="209465"/>
            <a:ext cx="2613265" cy="477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53171">
              <a:defRPr/>
            </a:pPr>
            <a:r>
              <a:rPr lang="en-US" sz="2502" b="1" kern="0" dirty="0" err="1">
                <a:solidFill>
                  <a:srgbClr val="3C2415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  <a:sym typeface="Baloo 2"/>
              </a:rPr>
              <a:t>Xem</a:t>
            </a:r>
            <a:r>
              <a:rPr lang="en-US" sz="2502" b="1" kern="0" dirty="0">
                <a:solidFill>
                  <a:srgbClr val="3C2415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Open Sans ExtraBold" panose="020B0906030804020204" pitchFamily="34" charset="0"/>
                <a:sym typeface="Baloo 2"/>
              </a:rPr>
              <a:t> Video</a:t>
            </a:r>
            <a:endParaRPr lang="en-US" sz="2502" b="1" kern="0" dirty="0">
              <a:solidFill>
                <a:srgbClr val="3C2415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pic>
        <p:nvPicPr>
          <p:cNvPr id="2" name="Tokyo, Japan 🇯🇵 - by drone [4K]">
            <a:hlinkClick r:id="" action="ppaction://media"/>
            <a:extLst>
              <a:ext uri="{FF2B5EF4-FFF2-40B4-BE49-F238E27FC236}">
                <a16:creationId xmlns:a16="http://schemas.microsoft.com/office/drawing/2014/main" id="{1898C184-1930-45C5-848A-307CF806C9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" y="319881"/>
            <a:ext cx="11278430" cy="655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8883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2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709525" cy="7192963"/>
          </a:xfrm>
          <a:prstGeom prst="rect">
            <a:avLst/>
          </a:prstGeom>
        </p:spPr>
      </p:pic>
      <p:grpSp>
        <p:nvGrpSpPr>
          <p:cNvPr id="6" name="Group 66"/>
          <p:cNvGrpSpPr>
            <a:grpSpLocks/>
          </p:cNvGrpSpPr>
          <p:nvPr/>
        </p:nvGrpSpPr>
        <p:grpSpPr bwMode="auto">
          <a:xfrm>
            <a:off x="2014426" y="2036674"/>
            <a:ext cx="1309080" cy="1087271"/>
            <a:chOff x="480" y="781"/>
            <a:chExt cx="480" cy="419"/>
          </a:xfrm>
        </p:grpSpPr>
        <p:sp>
          <p:nvSpPr>
            <p:cNvPr id="8" name="AutoShape 30"/>
            <p:cNvSpPr>
              <a:spLocks noChangeArrowheads="1"/>
            </p:cNvSpPr>
            <p:nvPr/>
          </p:nvSpPr>
          <p:spPr bwMode="gray">
            <a:xfrm>
              <a:off x="484" y="788"/>
              <a:ext cx="476" cy="412"/>
            </a:xfrm>
            <a:prstGeom prst="hexagon">
              <a:avLst>
                <a:gd name="adj" fmla="val 28883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1500" kern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AutoShape 31"/>
            <p:cNvSpPr>
              <a:spLocks noChangeArrowheads="1"/>
            </p:cNvSpPr>
            <p:nvPr/>
          </p:nvSpPr>
          <p:spPr bwMode="gray">
            <a:xfrm>
              <a:off x="480" y="781"/>
              <a:ext cx="476" cy="412"/>
            </a:xfrm>
            <a:prstGeom prst="hexagon">
              <a:avLst>
                <a:gd name="adj" fmla="val 28883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1500" kern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AutoShape 32"/>
            <p:cNvSpPr>
              <a:spLocks noChangeArrowheads="1"/>
            </p:cNvSpPr>
            <p:nvPr/>
          </p:nvSpPr>
          <p:spPr bwMode="gray">
            <a:xfrm>
              <a:off x="508" y="806"/>
              <a:ext cx="418" cy="362"/>
            </a:xfrm>
            <a:prstGeom prst="hexagon">
              <a:avLst>
                <a:gd name="adj" fmla="val 28867"/>
                <a:gd name="vf" fmla="val 115470"/>
              </a:avLst>
            </a:prstGeom>
            <a:solidFill>
              <a:srgbClr val="00B050"/>
            </a:solidFill>
            <a:ln w="9525">
              <a:solidFill>
                <a:srgbClr val="FEFEFE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1500" kern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 Box 35"/>
            <p:cNvSpPr txBox="1">
              <a:spLocks noChangeArrowheads="1"/>
            </p:cNvSpPr>
            <p:nvPr/>
          </p:nvSpPr>
          <p:spPr bwMode="gray">
            <a:xfrm>
              <a:off x="616" y="826"/>
              <a:ext cx="198" cy="3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sz="5000" b="1" kern="0" dirty="0">
                  <a:ln>
                    <a:solidFill>
                      <a:srgbClr val="FFFF00"/>
                    </a:solidFill>
                  </a:ln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2" name="Flowchart: Alternate Process 11">
            <a:hlinkClick r:id="rId4" action="ppaction://hlinksldjump"/>
          </p:cNvPr>
          <p:cNvSpPr/>
          <p:nvPr/>
        </p:nvSpPr>
        <p:spPr bwMode="auto">
          <a:xfrm>
            <a:off x="3323506" y="1913482"/>
            <a:ext cx="7234875" cy="1246780"/>
          </a:xfrm>
          <a:prstGeom prst="flowChartAlternateProcess">
            <a:avLst/>
          </a:prstGeom>
          <a:solidFill>
            <a:srgbClr val="CCFF99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27376" tIns="63688" rIns="127376" bIns="63688" anchor="ctr"/>
          <a:lstStyle/>
          <a:p>
            <a:pPr algn="ctr" eaLnBrk="0" hangingPunct="0">
              <a:defRPr/>
            </a:pPr>
            <a:r>
              <a:rPr lang="en-US" sz="3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NÔNG NGHIỆP</a:t>
            </a:r>
          </a:p>
        </p:txBody>
      </p:sp>
      <p:sp>
        <p:nvSpPr>
          <p:cNvPr id="13" name="Flowchart: Alternate Process 12">
            <a:hlinkClick r:id="rId5" action="ppaction://hlinksldjump"/>
          </p:cNvPr>
          <p:cNvSpPr/>
          <p:nvPr/>
        </p:nvSpPr>
        <p:spPr bwMode="auto">
          <a:xfrm>
            <a:off x="3913084" y="3703710"/>
            <a:ext cx="6645297" cy="1246780"/>
          </a:xfrm>
          <a:prstGeom prst="flowChartAlternateProcess">
            <a:avLst/>
          </a:prstGeom>
          <a:solidFill>
            <a:srgbClr val="CCFF99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27376" tIns="63688" rIns="127376" bIns="63688" anchor="ctr"/>
          <a:lstStyle/>
          <a:p>
            <a:pPr algn="ctr" eaLnBrk="0" hangingPunct="0">
              <a:defRPr/>
            </a:pPr>
            <a:r>
              <a:rPr lang="en-US" sz="3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CÔNG NGHIỆP</a:t>
            </a:r>
          </a:p>
        </p:txBody>
      </p:sp>
      <p:sp>
        <p:nvSpPr>
          <p:cNvPr id="14" name="Flowchart: Alternate Process 13">
            <a:hlinkClick r:id="" action="ppaction://noaction"/>
          </p:cNvPr>
          <p:cNvSpPr/>
          <p:nvPr/>
        </p:nvSpPr>
        <p:spPr bwMode="auto">
          <a:xfrm>
            <a:off x="3323505" y="5467334"/>
            <a:ext cx="7234876" cy="1246780"/>
          </a:xfrm>
          <a:prstGeom prst="flowChartAlternateProcess">
            <a:avLst/>
          </a:prstGeom>
          <a:solidFill>
            <a:srgbClr val="CCFF99"/>
          </a:solidFill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27376" tIns="63688" rIns="127376" bIns="63688" anchor="ctr"/>
          <a:lstStyle/>
          <a:p>
            <a:pPr algn="ctr" eaLnBrk="0" hangingPunct="0">
              <a:defRPr/>
            </a:pPr>
            <a:r>
              <a:rPr lang="en-US" sz="3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DỊCH VỤ</a:t>
            </a:r>
          </a:p>
        </p:txBody>
      </p:sp>
      <p:grpSp>
        <p:nvGrpSpPr>
          <p:cNvPr id="15" name="Group 66"/>
          <p:cNvGrpSpPr>
            <a:grpSpLocks/>
          </p:cNvGrpSpPr>
          <p:nvPr/>
        </p:nvGrpSpPr>
        <p:grpSpPr bwMode="auto">
          <a:xfrm>
            <a:off x="2681676" y="3746669"/>
            <a:ext cx="1236200" cy="1087269"/>
            <a:chOff x="480" y="781"/>
            <a:chExt cx="480" cy="419"/>
          </a:xfrm>
        </p:grpSpPr>
        <p:sp>
          <p:nvSpPr>
            <p:cNvPr id="16" name="AutoShape 30"/>
            <p:cNvSpPr>
              <a:spLocks noChangeArrowheads="1"/>
            </p:cNvSpPr>
            <p:nvPr/>
          </p:nvSpPr>
          <p:spPr bwMode="gray">
            <a:xfrm>
              <a:off x="484" y="788"/>
              <a:ext cx="476" cy="412"/>
            </a:xfrm>
            <a:prstGeom prst="hexagon">
              <a:avLst>
                <a:gd name="adj" fmla="val 28883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1500" kern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AutoShape 31"/>
            <p:cNvSpPr>
              <a:spLocks noChangeArrowheads="1"/>
            </p:cNvSpPr>
            <p:nvPr/>
          </p:nvSpPr>
          <p:spPr bwMode="gray">
            <a:xfrm>
              <a:off x="480" y="781"/>
              <a:ext cx="476" cy="412"/>
            </a:xfrm>
            <a:prstGeom prst="hexagon">
              <a:avLst>
                <a:gd name="adj" fmla="val 28883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1500" kern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AutoShape 32"/>
            <p:cNvSpPr>
              <a:spLocks noChangeArrowheads="1"/>
            </p:cNvSpPr>
            <p:nvPr/>
          </p:nvSpPr>
          <p:spPr bwMode="gray">
            <a:xfrm>
              <a:off x="508" y="806"/>
              <a:ext cx="418" cy="362"/>
            </a:xfrm>
            <a:prstGeom prst="hexagon">
              <a:avLst>
                <a:gd name="adj" fmla="val 28867"/>
                <a:gd name="vf" fmla="val 115470"/>
              </a:avLst>
            </a:prstGeom>
            <a:solidFill>
              <a:srgbClr val="00B050"/>
            </a:solidFill>
            <a:ln w="9525">
              <a:solidFill>
                <a:srgbClr val="FEFEFE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1500" kern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 Box 35"/>
            <p:cNvSpPr txBox="1">
              <a:spLocks noChangeArrowheads="1"/>
            </p:cNvSpPr>
            <p:nvPr/>
          </p:nvSpPr>
          <p:spPr bwMode="gray">
            <a:xfrm>
              <a:off x="609" y="826"/>
              <a:ext cx="210" cy="3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sz="5000" b="1" kern="0" dirty="0">
                  <a:ln>
                    <a:solidFill>
                      <a:srgbClr val="FFFF00"/>
                    </a:solidFill>
                  </a:ln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0" name="Group 66"/>
          <p:cNvGrpSpPr>
            <a:grpSpLocks/>
          </p:cNvGrpSpPr>
          <p:nvPr/>
        </p:nvGrpSpPr>
        <p:grpSpPr bwMode="auto">
          <a:xfrm>
            <a:off x="2085649" y="5504949"/>
            <a:ext cx="1237855" cy="1087269"/>
            <a:chOff x="480" y="781"/>
            <a:chExt cx="480" cy="419"/>
          </a:xfrm>
        </p:grpSpPr>
        <p:sp>
          <p:nvSpPr>
            <p:cNvPr id="21" name="AutoShape 30"/>
            <p:cNvSpPr>
              <a:spLocks noChangeArrowheads="1"/>
            </p:cNvSpPr>
            <p:nvPr/>
          </p:nvSpPr>
          <p:spPr bwMode="gray">
            <a:xfrm>
              <a:off x="484" y="788"/>
              <a:ext cx="476" cy="412"/>
            </a:xfrm>
            <a:prstGeom prst="hexagon">
              <a:avLst>
                <a:gd name="adj" fmla="val 28883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1500" kern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AutoShape 31"/>
            <p:cNvSpPr>
              <a:spLocks noChangeArrowheads="1"/>
            </p:cNvSpPr>
            <p:nvPr/>
          </p:nvSpPr>
          <p:spPr bwMode="gray">
            <a:xfrm>
              <a:off x="480" y="781"/>
              <a:ext cx="476" cy="412"/>
            </a:xfrm>
            <a:prstGeom prst="hexagon">
              <a:avLst>
                <a:gd name="adj" fmla="val 28883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1500" kern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AutoShape 32"/>
            <p:cNvSpPr>
              <a:spLocks noChangeArrowheads="1"/>
            </p:cNvSpPr>
            <p:nvPr/>
          </p:nvSpPr>
          <p:spPr bwMode="gray">
            <a:xfrm>
              <a:off x="508" y="806"/>
              <a:ext cx="418" cy="362"/>
            </a:xfrm>
            <a:prstGeom prst="hexagon">
              <a:avLst>
                <a:gd name="adj" fmla="val 28867"/>
                <a:gd name="vf" fmla="val 115470"/>
              </a:avLst>
            </a:prstGeom>
            <a:solidFill>
              <a:srgbClr val="00B050"/>
            </a:solidFill>
            <a:ln w="9525">
              <a:solidFill>
                <a:srgbClr val="FEFEFE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 sz="1500" kern="0">
                <a:ln>
                  <a:solidFill>
                    <a:srgbClr val="FFFF00"/>
                  </a:solidFill>
                </a:ln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 Box 35"/>
            <p:cNvSpPr txBox="1">
              <a:spLocks noChangeArrowheads="1"/>
            </p:cNvSpPr>
            <p:nvPr/>
          </p:nvSpPr>
          <p:spPr bwMode="gray">
            <a:xfrm>
              <a:off x="609" y="826"/>
              <a:ext cx="210" cy="3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sz="5000" b="1" kern="0">
                  <a:ln>
                    <a:solidFill>
                      <a:srgbClr val="FFFF00"/>
                    </a:solidFill>
                  </a:ln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25" name="AutoShape 46"/>
          <p:cNvSpPr>
            <a:spLocks noChangeArrowheads="1"/>
          </p:cNvSpPr>
          <p:nvPr/>
        </p:nvSpPr>
        <p:spPr bwMode="ltGray">
          <a:xfrm rot="5400000">
            <a:off x="-2550352" y="1997114"/>
            <a:ext cx="5060051" cy="4972934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tint val="45490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tint val="45490"/>
                  <a:invGamma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127376" tIns="63688" rIns="127376" bIns="63688" anchor="ctr"/>
          <a:lstStyle/>
          <a:p>
            <a:pPr eaLnBrk="0" hangingPunct="0">
              <a:defRPr/>
            </a:pPr>
            <a:endParaRPr lang="en-US" sz="1900">
              <a:latin typeface="Arial" charset="0"/>
              <a:cs typeface="Arial" charset="0"/>
            </a:endParaRPr>
          </a:p>
        </p:txBody>
      </p:sp>
      <p:sp>
        <p:nvSpPr>
          <p:cNvPr id="26" name="AutoShape 47"/>
          <p:cNvSpPr>
            <a:spLocks noChangeArrowheads="1"/>
          </p:cNvSpPr>
          <p:nvPr/>
        </p:nvSpPr>
        <p:spPr bwMode="ltGray">
          <a:xfrm rot="5400000" flipH="1">
            <a:off x="-2124994" y="2451478"/>
            <a:ext cx="4229197" cy="4095843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gradFill rotWithShape="1">
            <a:gsLst>
              <a:gs pos="0">
                <a:schemeClr val="hlink">
                  <a:alpha val="56000"/>
                </a:schemeClr>
              </a:gs>
              <a:gs pos="100000">
                <a:schemeClr val="hlink">
                  <a:gamma/>
                  <a:tint val="0"/>
                  <a:invGamma/>
                  <a:alpha val="48000"/>
                </a:schemeClr>
              </a:gs>
            </a:gsLst>
            <a:lin ang="540000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lIns="127376" tIns="63688" rIns="127376" bIns="63688" anchor="ctr"/>
          <a:lstStyle/>
          <a:p>
            <a:pPr eaLnBrk="0" hangingPunct="0">
              <a:defRPr/>
            </a:pPr>
            <a:endParaRPr lang="en-US" sz="1900">
              <a:latin typeface="Arial" charset="0"/>
              <a:cs typeface="Arial" charset="0"/>
            </a:endParaRPr>
          </a:p>
        </p:txBody>
      </p:sp>
      <p:grpSp>
        <p:nvGrpSpPr>
          <p:cNvPr id="27" name="Group 53"/>
          <p:cNvGrpSpPr>
            <a:grpSpLocks/>
          </p:cNvGrpSpPr>
          <p:nvPr/>
        </p:nvGrpSpPr>
        <p:grpSpPr bwMode="auto">
          <a:xfrm>
            <a:off x="1496510" y="2216497"/>
            <a:ext cx="714911" cy="699317"/>
            <a:chOff x="2078" y="1680"/>
            <a:chExt cx="1615" cy="1615"/>
          </a:xfrm>
        </p:grpSpPr>
        <p:sp>
          <p:nvSpPr>
            <p:cNvPr id="28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1900"/>
            </a:p>
          </p:txBody>
        </p:sp>
        <p:sp>
          <p:nvSpPr>
            <p:cNvPr id="29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507" cy="1462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1900"/>
            </a:p>
          </p:txBody>
        </p:sp>
        <p:sp>
          <p:nvSpPr>
            <p:cNvPr id="30" name="Oval 59"/>
            <p:cNvSpPr>
              <a:spLocks noChangeArrowheads="1"/>
            </p:cNvSpPr>
            <p:nvPr/>
          </p:nvSpPr>
          <p:spPr bwMode="gray">
            <a:xfrm>
              <a:off x="2290" y="1915"/>
              <a:ext cx="1227" cy="1249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1900"/>
            </a:p>
          </p:txBody>
        </p:sp>
      </p:grpSp>
      <p:grpSp>
        <p:nvGrpSpPr>
          <p:cNvPr id="31" name="Group 60"/>
          <p:cNvGrpSpPr>
            <a:grpSpLocks/>
          </p:cNvGrpSpPr>
          <p:nvPr/>
        </p:nvGrpSpPr>
        <p:grpSpPr bwMode="auto">
          <a:xfrm>
            <a:off x="2093858" y="3896520"/>
            <a:ext cx="791168" cy="697651"/>
            <a:chOff x="2078" y="1680"/>
            <a:chExt cx="1615" cy="1615"/>
          </a:xfrm>
        </p:grpSpPr>
        <p:sp>
          <p:nvSpPr>
            <p:cNvPr id="32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1900"/>
            </a:p>
          </p:txBody>
        </p:sp>
        <p:sp>
          <p:nvSpPr>
            <p:cNvPr id="33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01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1900"/>
            </a:p>
          </p:txBody>
        </p:sp>
        <p:sp>
          <p:nvSpPr>
            <p:cNvPr id="34" name="Oval 66"/>
            <p:cNvSpPr>
              <a:spLocks noChangeArrowheads="1"/>
            </p:cNvSpPr>
            <p:nvPr/>
          </p:nvSpPr>
          <p:spPr bwMode="gray">
            <a:xfrm>
              <a:off x="2348" y="1871"/>
              <a:ext cx="1109" cy="125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1900"/>
            </a:p>
          </p:txBody>
        </p:sp>
      </p:grpSp>
      <p:grpSp>
        <p:nvGrpSpPr>
          <p:cNvPr id="35" name="Group 67"/>
          <p:cNvGrpSpPr>
            <a:grpSpLocks/>
          </p:cNvGrpSpPr>
          <p:nvPr/>
        </p:nvGrpSpPr>
        <p:grpSpPr bwMode="auto">
          <a:xfrm>
            <a:off x="1496509" y="5633155"/>
            <a:ext cx="794345" cy="719296"/>
            <a:chOff x="2078" y="1680"/>
            <a:chExt cx="1615" cy="1615"/>
          </a:xfrm>
        </p:grpSpPr>
        <p:sp>
          <p:nvSpPr>
            <p:cNvPr id="3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571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1900"/>
            </a:p>
          </p:txBody>
        </p:sp>
        <p:sp>
          <p:nvSpPr>
            <p:cNvPr id="3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1900"/>
            </a:p>
          </p:txBody>
        </p:sp>
        <p:sp>
          <p:nvSpPr>
            <p:cNvPr id="38" name="Oval 72"/>
            <p:cNvSpPr>
              <a:spLocks noChangeArrowheads="1"/>
            </p:cNvSpPr>
            <p:nvPr/>
          </p:nvSpPr>
          <p:spPr bwMode="gray">
            <a:xfrm>
              <a:off x="2375" y="1871"/>
              <a:ext cx="1097" cy="1215"/>
            </a:xfrm>
            <a:prstGeom prst="ellipse">
              <a:avLst/>
            </a:prstGeom>
            <a:solidFill>
              <a:srgbClr val="FFC000"/>
            </a:soli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0" hangingPunct="0">
                <a:defRPr/>
              </a:pPr>
              <a:endParaRPr lang="en-US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9" name="Rectangle 48"/>
          <p:cNvSpPr/>
          <p:nvPr/>
        </p:nvSpPr>
        <p:spPr>
          <a:xfrm>
            <a:off x="2558547" y="277436"/>
            <a:ext cx="8453204" cy="958239"/>
          </a:xfrm>
          <a:prstGeom prst="rect">
            <a:avLst/>
          </a:prstGeom>
          <a:noFill/>
        </p:spPr>
        <p:txBody>
          <a:bodyPr wrap="none" lIns="95532" tIns="47766" rIns="95532" bIns="47766">
            <a:spAutoFit/>
          </a:bodyPr>
          <a:lstStyle/>
          <a:p>
            <a:pPr algn="ctr"/>
            <a:r>
              <a:rPr lang="en-US" sz="5600" b="1" dirty="0">
                <a:ln w="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00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II. CÁC NGÀNH KINH TẾ</a:t>
            </a:r>
          </a:p>
        </p:txBody>
      </p:sp>
    </p:spTree>
    <p:extLst>
      <p:ext uri="{BB962C8B-B14F-4D97-AF65-F5344CB8AC3E}">
        <p14:creationId xmlns:p14="http://schemas.microsoft.com/office/powerpoint/2010/main" val="63397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8AC583-AC6F-4792-95FA-E2BB42B0C843}"/>
              </a:ext>
            </a:extLst>
          </p:cNvPr>
          <p:cNvSpPr/>
          <p:nvPr/>
        </p:nvSpPr>
        <p:spPr>
          <a:xfrm>
            <a:off x="3780691" y="2600474"/>
            <a:ext cx="5343371" cy="16244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93"/>
          </a:p>
        </p:txBody>
      </p:sp>
      <p:sp>
        <p:nvSpPr>
          <p:cNvPr id="19" name="Text Box 54">
            <a:extLst>
              <a:ext uri="{FF2B5EF4-FFF2-40B4-BE49-F238E27FC236}">
                <a16:creationId xmlns:a16="http://schemas.microsoft.com/office/drawing/2014/main" id="{4B067519-2D43-4C74-9305-0F6BA7F18BF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933280" y="1884093"/>
            <a:ext cx="9048822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714878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vi-VN" sz="6000" dirty="0">
                <a:solidFill>
                  <a:srgbClr val="3449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NÔNG NGHIỆP</a:t>
            </a:r>
          </a:p>
        </p:txBody>
      </p:sp>
      <p:pic>
        <p:nvPicPr>
          <p:cNvPr id="13320" name="Picture 8" descr="Digital Marketing, Farm, Agriculture, Silhouette, Agriculturist, Cartoon,  Green, House transparent background PNG clipart | HiClipart">
            <a:extLst>
              <a:ext uri="{FF2B5EF4-FFF2-40B4-BE49-F238E27FC236}">
                <a16:creationId xmlns:a16="http://schemas.microsoft.com/office/drawing/2014/main" id="{38E7B59B-6DF0-4E29-80F1-82A2F14B1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93" b="95000" l="2750" r="96000">
                        <a14:foregroundMark x1="18250" y1="31071" x2="18250" y2="31071"/>
                        <a14:foregroundMark x1="21500" y1="29643" x2="21500" y2="29643"/>
                        <a14:foregroundMark x1="25500" y1="31071" x2="25500" y2="31071"/>
                        <a14:foregroundMark x1="33500" y1="61786" x2="33500" y2="61786"/>
                        <a14:foregroundMark x1="79000" y1="74643" x2="79000" y2="74643"/>
                        <a14:foregroundMark x1="77250" y1="72500" x2="77250" y2="72500"/>
                        <a14:foregroundMark x1="76750" y1="75357" x2="76750" y2="75357"/>
                        <a14:foregroundMark x1="51000" y1="35000" x2="51000" y2="35000"/>
                        <a14:foregroundMark x1="56000" y1="37143" x2="56000" y2="37143"/>
                        <a14:foregroundMark x1="59500" y1="43214" x2="59500" y2="43214"/>
                        <a14:foregroundMark x1="75250" y1="21786" x2="75250" y2="21786"/>
                        <a14:foregroundMark x1="79750" y1="18571" x2="79750" y2="18571"/>
                        <a14:foregroundMark x1="47500" y1="15357" x2="47500" y2="15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381" y="2943132"/>
            <a:ext cx="6295187" cy="440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42538190-A364-4B49-BB99-FA7A078E8771}"/>
              </a:ext>
            </a:extLst>
          </p:cNvPr>
          <p:cNvSpPr/>
          <p:nvPr/>
        </p:nvSpPr>
        <p:spPr>
          <a:xfrm>
            <a:off x="174976" y="203691"/>
            <a:ext cx="1105665" cy="844904"/>
          </a:xfrm>
          <a:prstGeom prst="rect">
            <a:avLst/>
          </a:prstGeom>
          <a:solidFill>
            <a:srgbClr val="FFF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53171">
              <a:defRPr/>
            </a:pPr>
            <a:endParaRPr lang="en-US" sz="1876">
              <a:solidFill>
                <a:srgbClr val="FFFAF4"/>
              </a:solidFill>
              <a:latin typeface="Arial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515A56A8-687A-4BA2-BDB8-0E761017CEF5}"/>
              </a:ext>
            </a:extLst>
          </p:cNvPr>
          <p:cNvSpPr/>
          <p:nvPr/>
        </p:nvSpPr>
        <p:spPr>
          <a:xfrm>
            <a:off x="213292" y="249017"/>
            <a:ext cx="12057942" cy="6767822"/>
          </a:xfrm>
          <a:prstGeom prst="rect">
            <a:avLst/>
          </a:prstGeom>
          <a:solidFill>
            <a:srgbClr val="FFF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53171">
              <a:defRPr/>
            </a:pPr>
            <a:endParaRPr lang="en-US" sz="1876">
              <a:solidFill>
                <a:srgbClr val="FFFAF4"/>
              </a:solidFill>
              <a:latin typeface="Arial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B55AB26-0B3D-4694-A03E-DD99DCF8CE50}"/>
              </a:ext>
            </a:extLst>
          </p:cNvPr>
          <p:cNvGraphicFramePr>
            <a:graphicFrameLocks/>
          </p:cNvGraphicFramePr>
          <p:nvPr/>
        </p:nvGraphicFramePr>
        <p:xfrm>
          <a:off x="643701" y="676280"/>
          <a:ext cx="6195893" cy="4403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55A364F-4B7F-4F2E-9BB3-B8F60910606E}"/>
              </a:ext>
            </a:extLst>
          </p:cNvPr>
          <p:cNvGraphicFramePr>
            <a:graphicFrameLocks/>
          </p:cNvGraphicFramePr>
          <p:nvPr/>
        </p:nvGraphicFramePr>
        <p:xfrm>
          <a:off x="5124226" y="748666"/>
          <a:ext cx="5855682" cy="3860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65FD43A-605A-492E-BAFC-588073820957}"/>
              </a:ext>
            </a:extLst>
          </p:cNvPr>
          <p:cNvSpPr/>
          <p:nvPr/>
        </p:nvSpPr>
        <p:spPr>
          <a:xfrm>
            <a:off x="9538145" y="4602497"/>
            <a:ext cx="2354619" cy="316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53171" latinLnBrk="1">
              <a:defRPr/>
            </a:pPr>
            <a:r>
              <a:rPr lang="en-US" sz="1459" i="1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</a:rPr>
              <a:t> </a:t>
            </a:r>
            <a:r>
              <a:rPr lang="en-US" sz="1459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Nguồn</a:t>
            </a:r>
            <a:r>
              <a:rPr lang="en-US" sz="1459" i="1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: data.worldbank.org</a:t>
            </a:r>
            <a:r>
              <a:rPr lang="en-US" sz="1459" i="1" dirty="0">
                <a:solidFill>
                  <a:prstClr val="black"/>
                </a:solid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0308465-D839-492D-99A5-9F26FE2FBA5B}"/>
              </a:ext>
            </a:extLst>
          </p:cNvPr>
          <p:cNvCxnSpPr/>
          <p:nvPr/>
        </p:nvCxnSpPr>
        <p:spPr>
          <a:xfrm>
            <a:off x="95321" y="969636"/>
            <a:ext cx="12709525" cy="0"/>
          </a:xfrm>
          <a:prstGeom prst="line">
            <a:avLst/>
          </a:prstGeom>
          <a:ln w="9525" cap="flat" cmpd="sng" algn="ctr">
            <a:solidFill>
              <a:schemeClr val="bg1">
                <a:lumMod val="1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BB5EF1C-DAA2-4846-948B-7C6E2F22CCD8}"/>
              </a:ext>
            </a:extLst>
          </p:cNvPr>
          <p:cNvSpPr txBox="1"/>
          <p:nvPr/>
        </p:nvSpPr>
        <p:spPr>
          <a:xfrm>
            <a:off x="1022931" y="4943136"/>
            <a:ext cx="39433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53171">
              <a:defRPr/>
            </a:pPr>
            <a:r>
              <a:rPr lang="en-US" sz="2000" b="1" dirty="0">
                <a:solidFill>
                  <a:srgbClr val="2C1100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C</a:t>
            </a:r>
            <a:r>
              <a:rPr lang="vi-VN" sz="2000" b="1" dirty="0">
                <a:solidFill>
                  <a:srgbClr val="2C1100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ơ cấu GDP</a:t>
            </a:r>
            <a:r>
              <a:rPr lang="en-US" sz="2000" b="1" dirty="0">
                <a:solidFill>
                  <a:srgbClr val="2C1100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2C1100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theo</a:t>
            </a:r>
            <a:r>
              <a:rPr lang="en-US" sz="2000" b="1" dirty="0">
                <a:solidFill>
                  <a:srgbClr val="2C1100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2C1100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ngành</a:t>
            </a:r>
            <a:r>
              <a:rPr lang="en-US" sz="2000" b="1" dirty="0">
                <a:solidFill>
                  <a:srgbClr val="2C1100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2C1100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kinh</a:t>
            </a:r>
            <a:r>
              <a:rPr lang="en-US" sz="2000" b="1" dirty="0">
                <a:solidFill>
                  <a:srgbClr val="2C1100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2C1100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tế</a:t>
            </a:r>
            <a:r>
              <a:rPr lang="en-US" sz="2000" b="1" dirty="0">
                <a:solidFill>
                  <a:srgbClr val="2C1100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vi-VN" sz="2000" b="1" dirty="0">
                <a:solidFill>
                  <a:srgbClr val="2C1100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của Nhật</a:t>
            </a:r>
            <a:r>
              <a:rPr lang="en-US" sz="2000" b="1" dirty="0">
                <a:solidFill>
                  <a:srgbClr val="2C1100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B</a:t>
            </a:r>
            <a:r>
              <a:rPr lang="vi-VN" sz="2000" b="1" dirty="0">
                <a:solidFill>
                  <a:srgbClr val="2C1100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ản</a:t>
            </a:r>
            <a:r>
              <a:rPr lang="en-US" sz="2000" b="1" dirty="0">
                <a:solidFill>
                  <a:srgbClr val="2C1100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2C1100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năm</a:t>
            </a:r>
            <a:r>
              <a:rPr lang="en-US" sz="2000" b="1" dirty="0">
                <a:solidFill>
                  <a:srgbClr val="2C1100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2017.</a:t>
            </a:r>
            <a:r>
              <a:rPr lang="vi-VN" sz="2000" b="1" dirty="0">
                <a:solidFill>
                  <a:srgbClr val="2C1100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endParaRPr lang="en-US" sz="2000" b="1" dirty="0">
              <a:solidFill>
                <a:srgbClr val="2C1100"/>
              </a:solidFill>
              <a:latin typeface="Arial" panose="020B0604020202020204" pitchFamily="34" charset="0"/>
              <a:ea typeface="#9Slide03 Roboto Condensed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50EA32-542F-429A-89FC-4B15758E86BA}"/>
              </a:ext>
            </a:extLst>
          </p:cNvPr>
          <p:cNvSpPr/>
          <p:nvPr/>
        </p:nvSpPr>
        <p:spPr>
          <a:xfrm>
            <a:off x="8873525" y="1822660"/>
            <a:ext cx="2621120" cy="2557138"/>
          </a:xfrm>
          <a:prstGeom prst="rect">
            <a:avLst/>
          </a:prstGeom>
          <a:solidFill>
            <a:srgbClr val="FFF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53171">
              <a:defRPr/>
            </a:pPr>
            <a:endParaRPr lang="en-US" sz="1876">
              <a:solidFill>
                <a:srgbClr val="FFFAF4"/>
              </a:solidFill>
              <a:latin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F724704-2864-4318-9704-833051585B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0567" y="1772141"/>
            <a:ext cx="2304396" cy="248318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F522E9F-5A57-4A06-9C76-AA9E37D1B4CC}"/>
              </a:ext>
            </a:extLst>
          </p:cNvPr>
          <p:cNvSpPr txBox="1"/>
          <p:nvPr/>
        </p:nvSpPr>
        <p:spPr>
          <a:xfrm>
            <a:off x="5163245" y="4930427"/>
            <a:ext cx="3959017" cy="1054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53171">
              <a:defRPr/>
            </a:pPr>
            <a:r>
              <a:rPr lang="en-US" sz="2000" b="1" dirty="0">
                <a:solidFill>
                  <a:srgbClr val="2C1100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C</a:t>
            </a:r>
            <a:r>
              <a:rPr lang="vi-VN" sz="2000" b="1" dirty="0">
                <a:solidFill>
                  <a:srgbClr val="2C1100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ơ cấu </a:t>
            </a:r>
            <a:r>
              <a:rPr lang="en-US" sz="2000" b="1" dirty="0">
                <a:solidFill>
                  <a:srgbClr val="2C1100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lao </a:t>
            </a:r>
            <a:r>
              <a:rPr lang="en-US" sz="2000" b="1" dirty="0" err="1">
                <a:solidFill>
                  <a:srgbClr val="2C1100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solidFill>
                  <a:srgbClr val="2C1100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2C1100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theo</a:t>
            </a:r>
            <a:r>
              <a:rPr lang="en-US" sz="2000" b="1" dirty="0">
                <a:solidFill>
                  <a:srgbClr val="2C1100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2C1100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ngành</a:t>
            </a:r>
            <a:r>
              <a:rPr lang="en-US" sz="2000" b="1" dirty="0">
                <a:solidFill>
                  <a:srgbClr val="2C1100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2C1100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kinh</a:t>
            </a:r>
            <a:r>
              <a:rPr lang="en-US" sz="2000" b="1" dirty="0">
                <a:solidFill>
                  <a:srgbClr val="2C1100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2C1100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tế</a:t>
            </a:r>
            <a:r>
              <a:rPr lang="en-US" sz="2000" b="1" dirty="0">
                <a:solidFill>
                  <a:srgbClr val="2C1100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vi-VN" sz="2000" b="1" dirty="0">
                <a:solidFill>
                  <a:srgbClr val="2C1100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của Nhật</a:t>
            </a:r>
            <a:r>
              <a:rPr lang="en-US" sz="2000" b="1" dirty="0">
                <a:solidFill>
                  <a:srgbClr val="2C1100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B</a:t>
            </a:r>
            <a:r>
              <a:rPr lang="vi-VN" sz="2000" b="1" dirty="0">
                <a:solidFill>
                  <a:srgbClr val="2C1100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ản</a:t>
            </a:r>
            <a:r>
              <a:rPr lang="en-US" sz="2000" b="1" dirty="0">
                <a:solidFill>
                  <a:srgbClr val="2C1100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2C1100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năm</a:t>
            </a:r>
            <a:r>
              <a:rPr lang="en-US" sz="2000" b="1" dirty="0">
                <a:solidFill>
                  <a:srgbClr val="2C1100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2017.</a:t>
            </a:r>
            <a:r>
              <a:rPr lang="vi-VN" sz="2000" b="1" dirty="0">
                <a:solidFill>
                  <a:srgbClr val="2C1100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endParaRPr lang="en-US" sz="2000" b="1" dirty="0">
              <a:solidFill>
                <a:srgbClr val="2C1100"/>
              </a:solidFill>
              <a:latin typeface="Arial" panose="020B0604020202020204" pitchFamily="34" charset="0"/>
              <a:ea typeface="#9Slide03 Roboto Condensed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8" name="Text Box 54">
            <a:extLst>
              <a:ext uri="{FF2B5EF4-FFF2-40B4-BE49-F238E27FC236}">
                <a16:creationId xmlns:a16="http://schemas.microsoft.com/office/drawing/2014/main" id="{492E646E-59D8-49D4-9E3B-DA526EBE9AF9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685819" y="218671"/>
            <a:ext cx="5303581" cy="54155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714878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vi-VN" sz="2919" dirty="0">
                <a:solidFill>
                  <a:srgbClr val="2C1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 TRÒ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B47F24-3517-4CE2-819B-21EC9BF8BD7D}"/>
              </a:ext>
            </a:extLst>
          </p:cNvPr>
          <p:cNvSpPr/>
          <p:nvPr/>
        </p:nvSpPr>
        <p:spPr>
          <a:xfrm>
            <a:off x="-1" y="6035588"/>
            <a:ext cx="12709525" cy="11354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53171">
              <a:defRPr/>
            </a:pPr>
            <a:endParaRPr lang="en-US" sz="1876">
              <a:solidFill>
                <a:srgbClr val="FFFAF4"/>
              </a:solidFill>
              <a:latin typeface="Arial"/>
            </a:endParaRPr>
          </a:p>
        </p:txBody>
      </p:sp>
      <p:sp>
        <p:nvSpPr>
          <p:cNvPr id="485" name="Rectangle 484">
            <a:extLst>
              <a:ext uri="{FF2B5EF4-FFF2-40B4-BE49-F238E27FC236}">
                <a16:creationId xmlns:a16="http://schemas.microsoft.com/office/drawing/2014/main" id="{C40FED82-A01D-40EE-8653-85E695924774}"/>
              </a:ext>
            </a:extLst>
          </p:cNvPr>
          <p:cNvSpPr/>
          <p:nvPr/>
        </p:nvSpPr>
        <p:spPr>
          <a:xfrm>
            <a:off x="337598" y="6063624"/>
            <a:ext cx="12371927" cy="1107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53171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en-US" sz="2502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502" dirty="0">
                <a:solidFill>
                  <a:srgbClr val="FF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 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ngành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chiếm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vai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trò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yếu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nền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kinh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tế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Bản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chiếm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khoảng</a:t>
            </a: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ea typeface="#9Slide03 Roboto Condensed" panose="02000000000000000000" pitchFamily="2" charset="0"/>
                <a:cs typeface="Arial" panose="020B0604020202020204" pitchFamily="34" charset="0"/>
              </a:rPr>
              <a:t> 1% GDP</a:t>
            </a:r>
          </a:p>
        </p:txBody>
      </p:sp>
    </p:spTree>
    <p:extLst>
      <p:ext uri="{BB962C8B-B14F-4D97-AF65-F5344CB8AC3E}">
        <p14:creationId xmlns:p14="http://schemas.microsoft.com/office/powerpoint/2010/main" val="41007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8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LLPPT-COLOR-A04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76B1D1"/>
    </a:accent1>
    <a:accent2>
      <a:srgbClr val="A0C358"/>
    </a:accent2>
    <a:accent3>
      <a:srgbClr val="F3C04A"/>
    </a:accent3>
    <a:accent4>
      <a:srgbClr val="F26D9A"/>
    </a:accent4>
    <a:accent5>
      <a:srgbClr val="57687C"/>
    </a:accent5>
    <a:accent6>
      <a:srgbClr val="CBCBCB"/>
    </a:accent6>
    <a:hlink>
      <a:srgbClr val="0000FF"/>
    </a:hlink>
    <a:folHlink>
      <a:srgbClr val="800080"/>
    </a:folHlink>
  </a:clrScheme>
  <a:fontScheme name="ALLPPT FONT">
    <a:majorFont>
      <a:latin typeface="Arial"/>
      <a:ea typeface="Arial Unicode MS"/>
      <a:cs typeface=""/>
    </a:majorFont>
    <a:minorFont>
      <a:latin typeface="Arial"/>
      <a:ea typeface="Arial Unicode MS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ALLPPT-COLOR-A04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76B1D1"/>
    </a:accent1>
    <a:accent2>
      <a:srgbClr val="A0C358"/>
    </a:accent2>
    <a:accent3>
      <a:srgbClr val="F3C04A"/>
    </a:accent3>
    <a:accent4>
      <a:srgbClr val="F26D9A"/>
    </a:accent4>
    <a:accent5>
      <a:srgbClr val="57687C"/>
    </a:accent5>
    <a:accent6>
      <a:srgbClr val="CBCBCB"/>
    </a:accent6>
    <a:hlink>
      <a:srgbClr val="0000FF"/>
    </a:hlink>
    <a:folHlink>
      <a:srgbClr val="800080"/>
    </a:folHlink>
  </a:clrScheme>
  <a:fontScheme name="ALLPPT FONT">
    <a:majorFont>
      <a:latin typeface="Arial"/>
      <a:ea typeface="Arial Unicode MS"/>
      <a:cs typeface=""/>
    </a:majorFont>
    <a:minorFont>
      <a:latin typeface="Arial"/>
      <a:ea typeface="Arial Unicode MS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2618</Words>
  <Application>Microsoft Office PowerPoint</Application>
  <PresentationFormat>Custom</PresentationFormat>
  <Paragraphs>337</Paragraphs>
  <Slides>39</Slides>
  <Notes>24</Notes>
  <HiddenSlides>0</HiddenSlides>
  <MMClips>2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62" baseType="lpstr">
      <vt:lpstr>Arial Unicode MS</vt:lpstr>
      <vt:lpstr>맑은 고딕</vt:lpstr>
      <vt:lpstr>宋体</vt:lpstr>
      <vt:lpstr>幼圆</vt:lpstr>
      <vt:lpstr>#9Slide03 Open Sans ExtraBold</vt:lpstr>
      <vt:lpstr>#9Slide03 Roboto Condensed</vt:lpstr>
      <vt:lpstr>#9Slide03 Roboto Medium</vt:lpstr>
      <vt:lpstr>.VnTime</vt:lpstr>
      <vt:lpstr>Arial</vt:lpstr>
      <vt:lpstr>Baloo 2</vt:lpstr>
      <vt:lpstr>Calibri</vt:lpstr>
      <vt:lpstr>Candal</vt:lpstr>
      <vt:lpstr>Chango</vt:lpstr>
      <vt:lpstr>Courier New</vt:lpstr>
      <vt:lpstr>等线</vt:lpstr>
      <vt:lpstr>Fira Sans</vt:lpstr>
      <vt:lpstr>Fira Sans Light</vt:lpstr>
      <vt:lpstr>Nunito</vt:lpstr>
      <vt:lpstr>Tahoma</vt:lpstr>
      <vt:lpstr>Times New Roman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Một số cảng biển  lớn của Nhật Bản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ASUS</cp:lastModifiedBy>
  <cp:revision>16</cp:revision>
  <dcterms:created xsi:type="dcterms:W3CDTF">2023-02-07T06:00:46Z</dcterms:created>
  <dcterms:modified xsi:type="dcterms:W3CDTF">2024-01-08T03:03:40Z</dcterms:modified>
</cp:coreProperties>
</file>