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58" r:id="rId3"/>
    <p:sldId id="256" r:id="rId4"/>
    <p:sldId id="260" r:id="rId5"/>
    <p:sldId id="261" r:id="rId6"/>
    <p:sldId id="262" r:id="rId7"/>
    <p:sldId id="264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ÚY VŨ" initials="TV" lastIdx="1" clrIdx="0">
    <p:extLst>
      <p:ext uri="{19B8F6BF-5375-455C-9EA6-DF929625EA0E}">
        <p15:presenceInfo xmlns:p15="http://schemas.microsoft.com/office/powerpoint/2012/main" userId="e742283cbe7c0ee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EDE"/>
    <a:srgbClr val="4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21" y="11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4-11-11T19:21:25.740" idx="1">
    <p:pos x="7680" y="51"/>
    <p:text/>
    <p:extLst>
      <p:ext uri="{C676402C-5697-4E1C-873F-D02D1690AC5C}">
        <p15:threadingInfo xmlns:p15="http://schemas.microsoft.com/office/powerpoint/2012/main" timeZoneBias="-4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FDA5DF-9BEB-4468-9433-E82F2D092865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FA38E9-26BF-46A3-BB83-CCB037AF9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928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FA38E9-26BF-46A3-BB83-CCB037AF936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5766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DD01A2-929D-7183-1FFB-B57DCA6084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0F23306-D92D-C098-A9C9-F80879B4986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0112335-E7AF-D3B1-A5C4-16B91F85569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1B99CF-9694-2345-6410-35C97C91CCD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FA38E9-26BF-46A3-BB83-CCB037AF936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6069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83C1120-4802-C6EA-2E51-61531A1E10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A587E95-618B-2C49-8C33-B03E94DD62B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CCEEB8D-DF97-B3CA-BA39-4A0D69B51D5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A148CB-3A29-4FC7-4E6E-1CF7F6E6486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FA38E9-26BF-46A3-BB83-CCB037AF936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2501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C6E28BB-F5FA-E13C-F77D-77370AADD7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75BE53D-63A6-242C-902D-429F2B31900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38C8019-8202-4B78-18AB-80C1F9F7881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E5FF61-E167-C5A3-DD84-3604DF7E2C4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FA38E9-26BF-46A3-BB83-CCB037AF936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6808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062C91-321B-8435-A24D-F7C2B2657A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CBDC25D-0729-3D8A-E0C2-C3781A9245E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030795B-9179-EAC1-0B7B-85FD582592D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C87311-0A55-B92C-BCD9-A96793416B0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FA38E9-26BF-46A3-BB83-CCB037AF936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4992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8759EA2-0A2E-B7FD-FCCE-CAE591804D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263C6D0-D79D-3D50-C687-51EC098EAC8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A00DA8B-44EE-992C-FD79-D0868BC36D2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3AADBA-2D1C-BD62-DAD5-A4D652027AA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FA38E9-26BF-46A3-BB83-CCB037AF936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2588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F99316-B58B-2FAA-063F-E83C206939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EDEABC1-2A83-E66B-B3EF-1CB3CC9D35B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E53F476-8E80-BEF8-BFD1-00237604B0B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BF7C72-3F52-9BDD-1E94-0D96284FC04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FA38E9-26BF-46A3-BB83-CCB037AF936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6511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429327D-7026-2B7B-45B5-2DAFA7A401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49656F9-EBB1-9EC9-63DB-FC78A487643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E556CC4-4B02-AF6F-0B5C-03DF997AE6A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7DDA0B-CE56-F4DD-71AA-8F114F687EA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FA38E9-26BF-46A3-BB83-CCB037AF936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2790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63038E-1412-731D-679D-31FD225313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1EB99A3-F824-992D-8CE0-7BB08A25C73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90E1898-FF87-C1AA-F810-F77003CA4E1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FA9547-2693-A047-C649-2F9E5B46128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FA38E9-26BF-46A3-BB83-CCB037AF936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4347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E6AD82-41CA-A9B1-4552-B155D6CDD3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5FDAEA6-9C7E-B1B8-A461-6CBE75D320E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E74AFFE-825E-613B-A92B-8182109E009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0A8C1C-0FFF-A522-3D91-B72BFB5156C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FA38E9-26BF-46A3-BB83-CCB037AF936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7739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56634C-8EB1-A7BF-420B-26F6E910AF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A54C7AD-A0DC-35B4-33C1-88BB8E78B5C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01203A8-722F-6A7D-D797-E2D7A59C0B7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FCFC1F-6CD2-24D6-9A33-B6F2E7C806B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FA38E9-26BF-46A3-BB83-CCB037AF936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1124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3A49B4-E360-8646-6B66-BBB6DBCB1A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78FEBC6-6FE7-AE4A-D9C5-A1B56F6DE3F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7CB1765-6CEE-B63A-9C85-2A8DDC69908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1C89CA-C998-69DF-14E1-2A861BD01C9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FA38E9-26BF-46A3-BB83-CCB037AF936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5877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CD5DB6-3071-0415-864B-9815F087A8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03A1ACC-47C6-2FE7-0E0F-B5D6C670B3A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C03FD14-3FED-FBE8-71C3-3AFD96685DD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D45F4-949C-17EF-C6A0-66F860B2045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FA38E9-26BF-46A3-BB83-CCB037AF936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1943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1C4347-225E-9DD1-B7AD-0540329F33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9DA37B5-CA78-BD4C-6467-7BB81135EE5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7144022-4D1D-0650-FC31-166267D110F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45FF3B-223E-B2FC-A3D8-9042E13F91B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FA38E9-26BF-46A3-BB83-CCB037AF936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9907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CB9973-C224-8BE1-B7FA-B6B988F856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9BFAF75-3824-ECC5-714C-E3F96521E5A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BFF2E5E-8886-B740-D57F-EEEC764E269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919160-1934-4979-E39E-20B84321829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FA38E9-26BF-46A3-BB83-CCB037AF936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306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E457AE-B352-2F62-B6EC-FE19D46506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4591C2E-2610-4067-60DF-57B256E1530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7A98988-09A9-6A1D-4F4C-7A9B475AEAE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8B6622-4B0D-C73B-F95D-7D04B3E52BE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FA38E9-26BF-46A3-BB83-CCB037AF936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774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91294-21EB-8636-85DB-14DE01653E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F80A74-8659-6CAF-6DB4-3A131BD053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14D61F-9AD0-45DA-2D87-4AF1394E5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DE2F4-4E0C-4F0B-97BF-6CB82EB92515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9AC4BE-641A-659C-2722-55140EACB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C52777-DC2E-B6C0-2E47-8D76FC9FB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281E-4065-4FCB-A564-22126C5A4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736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AEF23-3C16-5CA0-FED4-3746B330A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D2F350-B83D-A2EF-0255-4513F0ED5A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905F6E-1769-BC3A-2DAB-6E6E7F8B0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DE2F4-4E0C-4F0B-97BF-6CB82EB92515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37A2D6-32D2-403E-EEE9-0CC4C86C3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0FBF15-6893-E162-7466-54B22D99B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281E-4065-4FCB-A564-22126C5A4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178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F9CC45-9474-02C3-B1AA-576C9C8A6B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776B3C-44DE-BFD5-AF0D-F80ECDCBAB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7D0BEB-F66B-36BA-0E67-4ED31F91C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DE2F4-4E0C-4F0B-97BF-6CB82EB92515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853A73-F7FA-C748-DAB9-C313BBD0D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0A05A1-68B1-F395-94DF-1DB02BDA9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281E-4065-4FCB-A564-22126C5A4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322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DEEED-D6AC-119B-AED3-F18D84E79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54C20A-8BE3-3CFA-CD14-2CE2B5E22B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50162-812A-87B5-684D-BB47E466C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DE2F4-4E0C-4F0B-97BF-6CB82EB92515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AAFFE2-6AFB-1F06-F098-ABD83F939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4391D3-982A-5EA7-9BAF-BAD1D87D8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281E-4065-4FCB-A564-22126C5A4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51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619EB-36D3-7AB3-DCCA-8BD949560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175CB6-5269-4E28-7CE0-45B07DB523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1E892E-382E-A845-7F5C-9E528CA7D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DE2F4-4E0C-4F0B-97BF-6CB82EB92515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DAE217-F23A-AEFF-8599-A856BB1CE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198CDA-BA42-3145-61B9-7FF5DF960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281E-4065-4FCB-A564-22126C5A4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276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2DDCC-8F8F-F838-14B7-4E92EE304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A80B9C-4353-B08B-9F46-BC511C7820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176F7C-C2F3-CAC6-55FB-E0234CAF02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A4F8A3-5221-EF97-4D6B-82BD9BEDB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DE2F4-4E0C-4F0B-97BF-6CB82EB92515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1CEC4A-F499-D070-EA64-D18CDC1CF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71B388-33FA-E604-B173-2482A0DE8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281E-4065-4FCB-A564-22126C5A4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487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C9FD3B-7F39-FCA7-26A9-F53138740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B771DA-BDDC-D486-5318-165C3D7C49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7D641F-3956-9153-0A03-D262360AC0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B9D1B1-5B2E-2079-79C3-0E60C9C007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2418CD-7F53-8BA0-12CA-5910C93929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6428140-8E22-3B13-E260-7841E485C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DE2F4-4E0C-4F0B-97BF-6CB82EB92515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CC9FAD-B2F5-E4FA-1527-76857B024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3939AB-4931-87F4-0CC0-AE9F554D5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281E-4065-4FCB-A564-22126C5A4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260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2BBA5-5832-BF16-6E42-FE60D590F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7DB078-B5FA-10BC-C786-DACC5E5EA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DE2F4-4E0C-4F0B-97BF-6CB82EB92515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759D10-76CD-9CC7-13A0-1C442A718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93E932-1C23-D3BE-F851-F7D24E00E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281E-4065-4FCB-A564-22126C5A4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045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43ED49-FD7A-FF8B-B81A-9ABD0855F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DE2F4-4E0C-4F0B-97BF-6CB82EB92515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06E6FD-111C-7258-7BFF-AB82F1B7B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7B9168-C064-552A-0FB7-883778998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281E-4065-4FCB-A564-22126C5A4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4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77ABC-FD8C-C9B5-EB4D-4FAD25ABD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D1DEB-98A0-2F92-1B98-30E6B6E7D0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360CB5-5560-FD59-8B78-B19CA225BE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FB1BC3-C265-F707-384D-44E262D3E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DE2F4-4E0C-4F0B-97BF-6CB82EB92515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C2B9A0-6192-5979-8461-6DC14C117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FD4BEB-C269-902F-6971-B53A55588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281E-4065-4FCB-A564-22126C5A4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537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1925B5-FBA2-E8AF-1A17-D85282042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516560-EE78-CCEF-D7B3-5CB8DDA0CF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75946A-EED7-EA19-180A-8F54DCF6B2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B42EF0-3679-EA56-7C4E-39FAFB1E3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DE2F4-4E0C-4F0B-97BF-6CB82EB92515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106B41-CC23-3D5C-4A6B-00DE08FF3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AF71FB-29A4-4D51-D7F4-D93A3E0B4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281E-4065-4FCB-A564-22126C5A4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324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F1D903-54EF-FCAE-2BFD-525FCD4F9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5F71B9-43AB-F4FF-E8DC-89139D3C5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7BE101-C494-9D07-12DA-F0C00B189D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DE2F4-4E0C-4F0B-97BF-6CB82EB92515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878649-0B5B-5755-97EC-871CF31618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ECE1E1-BF7C-4C68-3308-E520222521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6281E-4065-4FCB-A564-22126C5A4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542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olm.vn/hoc-lieu-cua-toi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ECDF735-1682-EE7E-B922-BEB9B73EAB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6680" y="681037"/>
            <a:ext cx="6629400" cy="5838825"/>
          </a:xfrm>
          <a:prstGeom prst="rect">
            <a:avLst/>
          </a:prstGeom>
          <a:noFill/>
          <a:effectLst>
            <a:glow>
              <a:schemeClr val="accent1">
                <a:alpha val="49000"/>
              </a:schemeClr>
            </a:glow>
          </a:effectLst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US" sz="4800" b="1" dirty="0" err="1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CHÀO</a:t>
            </a:r>
            <a:r>
              <a:rPr lang="en-US" sz="48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 </a:t>
            </a:r>
            <a:r>
              <a:rPr lang="en-US" sz="4800" b="1" dirty="0" err="1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MỪNG</a:t>
            </a:r>
            <a:r>
              <a:rPr lang="en-US" sz="48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 </a:t>
            </a:r>
            <a:r>
              <a:rPr lang="en-US" sz="4800" b="1" dirty="0" err="1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QUÝ</a:t>
            </a:r>
            <a:r>
              <a:rPr lang="en-US" sz="48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 </a:t>
            </a:r>
            <a:r>
              <a:rPr lang="en-US" sz="4800" b="1" dirty="0" err="1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THẦY</a:t>
            </a:r>
            <a:r>
              <a:rPr lang="en-US" sz="48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 </a:t>
            </a:r>
            <a:r>
              <a:rPr lang="en-US" sz="4800" b="1" dirty="0" err="1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CÔ</a:t>
            </a:r>
            <a:r>
              <a:rPr lang="en-US" sz="48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 </a:t>
            </a:r>
            <a:r>
              <a:rPr lang="en-US" sz="4800" b="1" dirty="0" err="1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GIÁO</a:t>
            </a:r>
            <a:endParaRPr lang="en-US" sz="4800" b="1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C509F6A-805B-1087-CC78-AE77A2AC14CF}"/>
              </a:ext>
            </a:extLst>
          </p:cNvPr>
          <p:cNvSpPr/>
          <p:nvPr/>
        </p:nvSpPr>
        <p:spPr>
          <a:xfrm>
            <a:off x="5515085" y="2632739"/>
            <a:ext cx="5949064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err="1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DỰ</a:t>
            </a:r>
            <a:r>
              <a:rPr lang="en-US" sz="4400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 </a:t>
            </a:r>
            <a:r>
              <a:rPr lang="en-US" sz="4400" b="1" cap="none" spc="0" dirty="0" err="1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GIỜ</a:t>
            </a:r>
            <a:r>
              <a:rPr lang="en-US" sz="4400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 </a:t>
            </a:r>
            <a:r>
              <a:rPr lang="en-US" sz="4400" b="1" cap="none" spc="0" dirty="0" err="1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MÔN</a:t>
            </a:r>
            <a:r>
              <a:rPr lang="en-US" sz="4400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 TIN </a:t>
            </a:r>
            <a:r>
              <a:rPr lang="en-US" sz="4400" b="1" cap="none" spc="0" dirty="0" err="1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HỌC</a:t>
            </a:r>
            <a:endParaRPr lang="en-US" sz="4400" b="1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</a:endParaRPr>
          </a:p>
          <a:p>
            <a:pPr algn="ctr"/>
            <a:r>
              <a:rPr lang="en-US" sz="4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LỚP 10A3</a:t>
            </a:r>
            <a:endParaRPr lang="en-US" sz="4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67E741A-8823-5F66-AD72-C7F43866A1CF}"/>
              </a:ext>
            </a:extLst>
          </p:cNvPr>
          <p:cNvSpPr/>
          <p:nvPr/>
        </p:nvSpPr>
        <p:spPr>
          <a:xfrm>
            <a:off x="8308039" y="6103851"/>
            <a:ext cx="37228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GV: Vũ </a:t>
            </a:r>
            <a:r>
              <a:rPr lang="en-US" sz="2800" dirty="0" err="1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Thị</a:t>
            </a:r>
            <a:r>
              <a:rPr lang="en-US" sz="2800" dirty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Thanh </a:t>
            </a:r>
            <a:r>
              <a:rPr lang="en-US" sz="2800" dirty="0" err="1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Thúy</a:t>
            </a:r>
            <a:endParaRPr lang="en-US" sz="2800" dirty="0">
              <a:ln w="10541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4454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B60A00B-73B8-F2C0-6001-9C9D3E4420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ADBC2B0-E45F-3325-8C35-FD031208DC59}"/>
              </a:ext>
            </a:extLst>
          </p:cNvPr>
          <p:cNvSpPr txBox="1"/>
          <p:nvPr/>
        </p:nvSpPr>
        <p:spPr>
          <a:xfrm>
            <a:off x="385088" y="145534"/>
            <a:ext cx="6096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40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gán</a:t>
            </a:r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4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0CEE3D-C883-89D3-7076-33B5EA629EE2}"/>
              </a:ext>
            </a:extLst>
          </p:cNvPr>
          <p:cNvSpPr txBox="1"/>
          <p:nvPr/>
        </p:nvSpPr>
        <p:spPr>
          <a:xfrm>
            <a:off x="1300479" y="1241498"/>
            <a:ext cx="9873043" cy="57092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4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A. 1_dem			</a:t>
            </a:r>
          </a:p>
          <a:p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 -</a:t>
            </a:r>
            <a:r>
              <a:rPr lang="en-US" sz="4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thuongcuahaiso</a:t>
            </a:r>
            <a:endParaRPr lang="en-US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C. </a:t>
            </a:r>
            <a:r>
              <a:rPr lang="en-US" sz="4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tongcacso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</a:p>
          <a:p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 hoa_ab1</a:t>
            </a:r>
          </a:p>
          <a:p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E. _Delta</a:t>
            </a:r>
          </a:p>
          <a:p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F. TONG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731B5F27-C230-3CA0-AF80-C6476949F126}"/>
              </a:ext>
            </a:extLst>
          </p:cNvPr>
          <p:cNvSpPr/>
          <p:nvPr/>
        </p:nvSpPr>
        <p:spPr>
          <a:xfrm>
            <a:off x="6922081" y="2603319"/>
            <a:ext cx="554181" cy="554181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55F9D62-8B2B-F7ED-14F3-5C4D7044E213}"/>
              </a:ext>
            </a:extLst>
          </p:cNvPr>
          <p:cNvSpPr/>
          <p:nvPr/>
        </p:nvSpPr>
        <p:spPr>
          <a:xfrm>
            <a:off x="6929516" y="3201764"/>
            <a:ext cx="554181" cy="554181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5C65F52-EDE9-FD6C-49B9-643565302A9B}"/>
              </a:ext>
            </a:extLst>
          </p:cNvPr>
          <p:cNvSpPr/>
          <p:nvPr/>
        </p:nvSpPr>
        <p:spPr>
          <a:xfrm>
            <a:off x="6914651" y="3800209"/>
            <a:ext cx="554181" cy="554181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0C59565-9EE1-1CEC-1ACE-E17C6C54DDA3}"/>
              </a:ext>
            </a:extLst>
          </p:cNvPr>
          <p:cNvSpPr/>
          <p:nvPr/>
        </p:nvSpPr>
        <p:spPr>
          <a:xfrm>
            <a:off x="4740167" y="4391227"/>
            <a:ext cx="554181" cy="554181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39D6DDF-6DA5-0D2C-34DA-0A6124D29574}"/>
              </a:ext>
            </a:extLst>
          </p:cNvPr>
          <p:cNvSpPr/>
          <p:nvPr/>
        </p:nvSpPr>
        <p:spPr>
          <a:xfrm>
            <a:off x="4736446" y="5023131"/>
            <a:ext cx="554181" cy="554181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BC6D721-4FDC-C223-A31B-062DDE5DC872}"/>
              </a:ext>
            </a:extLst>
          </p:cNvPr>
          <p:cNvSpPr/>
          <p:nvPr/>
        </p:nvSpPr>
        <p:spPr>
          <a:xfrm>
            <a:off x="4736445" y="5647598"/>
            <a:ext cx="554181" cy="554181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</a:p>
        </p:txBody>
      </p:sp>
    </p:spTree>
    <p:extLst>
      <p:ext uri="{BB962C8B-B14F-4D97-AF65-F5344CB8AC3E}">
        <p14:creationId xmlns:p14="http://schemas.microsoft.com/office/powerpoint/2010/main" val="2798394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  <p:bldP spid="9" grpId="0" animBg="1"/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C03344B-27D3-2F06-6920-0C19A8950D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DB158DC-7D47-B47F-8B9D-131946A4AAC1}"/>
              </a:ext>
            </a:extLst>
          </p:cNvPr>
          <p:cNvSpPr txBox="1"/>
          <p:nvPr/>
        </p:nvSpPr>
        <p:spPr>
          <a:xfrm>
            <a:off x="385088" y="145534"/>
            <a:ext cx="6096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40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gán</a:t>
            </a:r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4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2BB0F70-B493-C423-1253-2E9DBF448D37}"/>
              </a:ext>
            </a:extLst>
          </p:cNvPr>
          <p:cNvSpPr txBox="1"/>
          <p:nvPr/>
        </p:nvSpPr>
        <p:spPr>
          <a:xfrm>
            <a:off x="1084351" y="1241498"/>
            <a:ext cx="9873043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3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gán</a:t>
            </a: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endParaRPr lang="en-US" sz="35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5BB7F67-E413-ADD1-35AC-541BAFA30547}"/>
              </a:ext>
            </a:extLst>
          </p:cNvPr>
          <p:cNvSpPr txBox="1"/>
          <p:nvPr/>
        </p:nvSpPr>
        <p:spPr>
          <a:xfrm>
            <a:off x="836341" y="1815572"/>
            <a:ext cx="11920654" cy="34009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US" sz="3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		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US" sz="35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35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US" sz="35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5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5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	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+ </a:t>
            </a:r>
            <a:r>
              <a:rPr lang="en-US" sz="3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3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vế</a:t>
            </a: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endParaRPr lang="en-US" sz="35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+ </a:t>
            </a:r>
            <a:r>
              <a:rPr lang="en-US" sz="3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3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Gán</a:t>
            </a: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vế</a:t>
            </a: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endParaRPr lang="en-US" sz="35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251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81BBDF9-8B45-5105-7C06-8D04E1EE2B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F728C12-D293-5238-0B77-23129B61CB17}"/>
              </a:ext>
            </a:extLst>
          </p:cNvPr>
          <p:cNvSpPr txBox="1"/>
          <p:nvPr/>
        </p:nvSpPr>
        <p:spPr>
          <a:xfrm>
            <a:off x="385088" y="145534"/>
            <a:ext cx="6096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40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gán</a:t>
            </a:r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4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872BEAC-60F6-9B82-AE30-75C81ADB89DA}"/>
              </a:ext>
            </a:extLst>
          </p:cNvPr>
          <p:cNvSpPr txBox="1"/>
          <p:nvPr/>
        </p:nvSpPr>
        <p:spPr>
          <a:xfrm>
            <a:off x="1084351" y="1165296"/>
            <a:ext cx="987304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6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Python</a:t>
            </a:r>
            <a:endParaRPr lang="en-US" sz="35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DFEE6F49-6C47-2AF4-0FD0-91AF772C14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5298471"/>
              </p:ext>
            </p:extLst>
          </p:nvPr>
        </p:nvGraphicFramePr>
        <p:xfrm>
          <a:off x="1687285" y="1803853"/>
          <a:ext cx="7451106" cy="3607487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725553">
                  <a:extLst>
                    <a:ext uri="{9D8B030D-6E8A-4147-A177-3AD203B41FA5}">
                      <a16:colId xmlns:a16="http://schemas.microsoft.com/office/drawing/2014/main" val="1621021662"/>
                    </a:ext>
                  </a:extLst>
                </a:gridCol>
                <a:gridCol w="3725553">
                  <a:extLst>
                    <a:ext uri="{9D8B030D-6E8A-4147-A177-3AD203B41FA5}">
                      <a16:colId xmlns:a16="http://schemas.microsoft.com/office/drawing/2014/main" val="941624322"/>
                    </a:ext>
                  </a:extLst>
                </a:gridCol>
              </a:tblGrid>
              <a:tr h="405947">
                <a:tc>
                  <a:txBody>
                    <a:bodyPr/>
                    <a:lstStyle/>
                    <a:p>
                      <a:pPr algn="ctr"/>
                      <a:r>
                        <a:rPr lang="en-US" sz="2300" b="1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Phép</a:t>
                      </a:r>
                      <a:r>
                        <a:rPr lang="en-US" sz="23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b="1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toán</a:t>
                      </a:r>
                      <a:endParaRPr lang="en-US" sz="23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1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Kí</a:t>
                      </a:r>
                      <a:r>
                        <a:rPr lang="en-US" sz="23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b="1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hiệu</a:t>
                      </a:r>
                      <a:r>
                        <a:rPr lang="en-US" sz="23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b="1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23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Python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44442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300" b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Cộng</a:t>
                      </a:r>
                      <a:endParaRPr lang="en-US" sz="2300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1377572"/>
                  </a:ext>
                </a:extLst>
              </a:tr>
              <a:tr h="237167">
                <a:tc>
                  <a:txBody>
                    <a:bodyPr/>
                    <a:lstStyle/>
                    <a:p>
                      <a:pPr algn="ctr"/>
                      <a:r>
                        <a:rPr lang="en-US" sz="2300" b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Trừ</a:t>
                      </a:r>
                      <a:endParaRPr lang="en-US" sz="2300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81254249"/>
                  </a:ext>
                </a:extLst>
              </a:tr>
              <a:tr h="217572">
                <a:tc>
                  <a:txBody>
                    <a:bodyPr/>
                    <a:lstStyle/>
                    <a:p>
                      <a:pPr algn="ctr"/>
                      <a:r>
                        <a:rPr lang="en-US" sz="2300" b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Nhân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01585210"/>
                  </a:ext>
                </a:extLst>
              </a:tr>
              <a:tr h="132664">
                <a:tc>
                  <a:txBody>
                    <a:bodyPr/>
                    <a:lstStyle/>
                    <a:p>
                      <a:pPr algn="ctr"/>
                      <a:r>
                        <a:rPr lang="en-US" sz="2300" b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63859483"/>
                  </a:ext>
                </a:extLst>
              </a:tr>
              <a:tr h="342848">
                <a:tc>
                  <a:txBody>
                    <a:bodyPr/>
                    <a:lstStyle/>
                    <a:p>
                      <a:pPr algn="ctr"/>
                      <a:r>
                        <a:rPr lang="en-US" sz="2300" b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Chia lấy phần nguyên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//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08085814"/>
                  </a:ext>
                </a:extLst>
              </a:tr>
              <a:tr h="382037">
                <a:tc>
                  <a:txBody>
                    <a:bodyPr/>
                    <a:lstStyle/>
                    <a:p>
                      <a:pPr algn="ctr"/>
                      <a:r>
                        <a:rPr lang="en-US" sz="2300" b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Chia lấy phần dư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77931606"/>
                  </a:ext>
                </a:extLst>
              </a:tr>
              <a:tr h="513767">
                <a:tc>
                  <a:txBody>
                    <a:bodyPr/>
                    <a:lstStyle/>
                    <a:p>
                      <a:pPr algn="ctr"/>
                      <a:r>
                        <a:rPr lang="en-US" sz="2300" b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Lũy thừa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072041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2864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40B59DD-A605-05DB-0E92-924640FDE7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B98F040-2ED1-60E8-DE24-05DDDB7E549E}"/>
              </a:ext>
            </a:extLst>
          </p:cNvPr>
          <p:cNvSpPr txBox="1"/>
          <p:nvPr/>
        </p:nvSpPr>
        <p:spPr>
          <a:xfrm>
            <a:off x="385088" y="145534"/>
            <a:ext cx="6096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40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gán</a:t>
            </a:r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4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90009B3-4F45-B8F5-9334-FF16DA4AD97B}"/>
              </a:ext>
            </a:extLst>
          </p:cNvPr>
          <p:cNvSpPr txBox="1"/>
          <p:nvPr/>
        </p:nvSpPr>
        <p:spPr>
          <a:xfrm>
            <a:off x="1300479" y="1241498"/>
            <a:ext cx="9873043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4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endParaRPr lang="en-US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5 + 7 = </a:t>
            </a:r>
          </a:p>
          <a:p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33 – 8 = </a:t>
            </a:r>
          </a:p>
          <a:p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21 * 3 = </a:t>
            </a:r>
          </a:p>
          <a:p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17 / 5 = </a:t>
            </a:r>
          </a:p>
          <a:p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17 // 5 =</a:t>
            </a:r>
          </a:p>
          <a:p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17 % 5 = </a:t>
            </a:r>
          </a:p>
          <a:p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3 ** 4 =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C33DE66-D094-9CFB-A2E5-100E15B65322}"/>
              </a:ext>
            </a:extLst>
          </p:cNvPr>
          <p:cNvSpPr txBox="1"/>
          <p:nvPr/>
        </p:nvSpPr>
        <p:spPr>
          <a:xfrm>
            <a:off x="4424379" y="1833818"/>
            <a:ext cx="6096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2FE57F-A1D8-6521-532D-C6CCAB4E16D8}"/>
              </a:ext>
            </a:extLst>
          </p:cNvPr>
          <p:cNvSpPr txBox="1"/>
          <p:nvPr/>
        </p:nvSpPr>
        <p:spPr>
          <a:xfrm>
            <a:off x="4413491" y="2432536"/>
            <a:ext cx="6096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88C0A10-2798-05B0-7B5E-000028B6849A}"/>
              </a:ext>
            </a:extLst>
          </p:cNvPr>
          <p:cNvSpPr txBox="1"/>
          <p:nvPr/>
        </p:nvSpPr>
        <p:spPr>
          <a:xfrm>
            <a:off x="4391718" y="3020369"/>
            <a:ext cx="6096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63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0B774B3-F64B-045E-F2C8-16BF5B3E86C4}"/>
              </a:ext>
            </a:extLst>
          </p:cNvPr>
          <p:cNvSpPr txBox="1"/>
          <p:nvPr/>
        </p:nvSpPr>
        <p:spPr>
          <a:xfrm>
            <a:off x="4380834" y="3608199"/>
            <a:ext cx="6096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3.4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4272908-1ADE-E8D9-776F-64BE01ECD5F8}"/>
              </a:ext>
            </a:extLst>
          </p:cNvPr>
          <p:cNvSpPr txBox="1"/>
          <p:nvPr/>
        </p:nvSpPr>
        <p:spPr>
          <a:xfrm>
            <a:off x="4380832" y="4206916"/>
            <a:ext cx="6096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A801E91-9B79-413C-D62F-FF9365CD6E46}"/>
              </a:ext>
            </a:extLst>
          </p:cNvPr>
          <p:cNvSpPr txBox="1"/>
          <p:nvPr/>
        </p:nvSpPr>
        <p:spPr>
          <a:xfrm>
            <a:off x="4380828" y="4860062"/>
            <a:ext cx="6096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A069DE1-6413-5021-09BE-DE5499E977D3}"/>
              </a:ext>
            </a:extLst>
          </p:cNvPr>
          <p:cNvSpPr txBox="1"/>
          <p:nvPr/>
        </p:nvSpPr>
        <p:spPr>
          <a:xfrm>
            <a:off x="4369943" y="5458777"/>
            <a:ext cx="6096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81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307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  <p:bldP spid="13" grpId="0"/>
      <p:bldP spid="14" grpId="0"/>
      <p:bldP spid="15" grpId="0"/>
      <p:bldP spid="16" grpId="0"/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0629D1A-51B1-3D2D-7065-B365C11B19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DAAD14B-CB95-41AD-CAC7-C50704851BEA}"/>
              </a:ext>
            </a:extLst>
          </p:cNvPr>
          <p:cNvSpPr txBox="1"/>
          <p:nvPr/>
        </p:nvSpPr>
        <p:spPr>
          <a:xfrm>
            <a:off x="385088" y="145534"/>
            <a:ext cx="6096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40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gán</a:t>
            </a:r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4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7D43648-DA70-86B2-C65B-5E39AB9E21EC}"/>
              </a:ext>
            </a:extLst>
          </p:cNvPr>
          <p:cNvSpPr txBox="1"/>
          <p:nvPr/>
        </p:nvSpPr>
        <p:spPr>
          <a:xfrm>
            <a:off x="1084351" y="1165296"/>
            <a:ext cx="9873043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40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sz="4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endParaRPr lang="en-US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a/ (3 + 5) * 2 + 1 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b/ 3 + 5 * 2 + 1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93CDA1A-6ED0-C747-F2F4-3A5B8933CD10}"/>
              </a:ext>
            </a:extLst>
          </p:cNvPr>
          <p:cNvSpPr txBox="1"/>
          <p:nvPr/>
        </p:nvSpPr>
        <p:spPr>
          <a:xfrm>
            <a:off x="5812971" y="1934737"/>
            <a:ext cx="6096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17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35339B-AE3B-F77C-5CB0-45B4F96CBB96}"/>
              </a:ext>
            </a:extLst>
          </p:cNvPr>
          <p:cNvSpPr txBox="1"/>
          <p:nvPr/>
        </p:nvSpPr>
        <p:spPr>
          <a:xfrm>
            <a:off x="5812971" y="2642623"/>
            <a:ext cx="6096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14</a:t>
            </a:r>
          </a:p>
        </p:txBody>
      </p:sp>
    </p:spTree>
    <p:extLst>
      <p:ext uri="{BB962C8B-B14F-4D97-AF65-F5344CB8AC3E}">
        <p14:creationId xmlns:p14="http://schemas.microsoft.com/office/powerpoint/2010/main" val="3552609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FEF7771-F2CE-CF65-57AD-25A63ACE56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79B2756-F9F8-79AA-7F03-81661CB2E32A}"/>
              </a:ext>
            </a:extLst>
          </p:cNvPr>
          <p:cNvSpPr txBox="1"/>
          <p:nvPr/>
        </p:nvSpPr>
        <p:spPr>
          <a:xfrm>
            <a:off x="385088" y="145534"/>
            <a:ext cx="6096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40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gán</a:t>
            </a:r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4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20F7F39-3DFC-24CA-40D1-8E8D20DD5E4E}"/>
              </a:ext>
            </a:extLst>
          </p:cNvPr>
          <p:cNvSpPr txBox="1"/>
          <p:nvPr/>
        </p:nvSpPr>
        <p:spPr>
          <a:xfrm>
            <a:off x="1084351" y="1165296"/>
            <a:ext cx="10225906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35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35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ý: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US" sz="3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35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 </a:t>
            </a:r>
            <a:r>
              <a:rPr lang="en-US" sz="3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cặp</a:t>
            </a: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ngoặc</a:t>
            </a: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sz="35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US" sz="3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tùy</a:t>
            </a: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3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sz="35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7739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7958F5E-6241-FACD-B17A-C1322F8E65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F5F1ADA-DB32-8F58-15F1-563FBC749191}"/>
              </a:ext>
            </a:extLst>
          </p:cNvPr>
          <p:cNvSpPr txBox="1"/>
          <p:nvPr/>
        </p:nvSpPr>
        <p:spPr>
          <a:xfrm>
            <a:off x="385088" y="145534"/>
            <a:ext cx="6096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40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gán</a:t>
            </a:r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4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6FE1651-BFAC-2365-61B7-7888B2EF2BD8}"/>
              </a:ext>
            </a:extLst>
          </p:cNvPr>
          <p:cNvSpPr txBox="1"/>
          <p:nvPr/>
        </p:nvSpPr>
        <p:spPr>
          <a:xfrm>
            <a:off x="1084351" y="1165296"/>
            <a:ext cx="1022590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36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sang Python</a:t>
            </a:r>
          </a:p>
        </p:txBody>
      </p:sp>
      <p:graphicFrame>
        <p:nvGraphicFramePr>
          <p:cNvPr id="3" name="Table 8">
            <a:extLst>
              <a:ext uri="{FF2B5EF4-FFF2-40B4-BE49-F238E27FC236}">
                <a16:creationId xmlns:a16="http://schemas.microsoft.com/office/drawing/2014/main" id="{A9BA0916-F55B-918E-7E66-82C9914962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2982813"/>
              </p:ext>
            </p:extLst>
          </p:nvPr>
        </p:nvGraphicFramePr>
        <p:xfrm>
          <a:off x="1694543" y="2123503"/>
          <a:ext cx="8137236" cy="3065417"/>
        </p:xfrm>
        <a:graphic>
          <a:graphicData uri="http://schemas.openxmlformats.org/drawingml/2006/table">
            <a:tbl>
              <a:tblPr firstRow="1" bandRow="1"/>
              <a:tblGrid>
                <a:gridCol w="4068618">
                  <a:extLst>
                    <a:ext uri="{9D8B030D-6E8A-4147-A177-3AD203B41FA5}">
                      <a16:colId xmlns:a16="http://schemas.microsoft.com/office/drawing/2014/main" val="4223096874"/>
                    </a:ext>
                  </a:extLst>
                </a:gridCol>
                <a:gridCol w="4068618">
                  <a:extLst>
                    <a:ext uri="{9D8B030D-6E8A-4147-A177-3AD203B41FA5}">
                      <a16:colId xmlns:a16="http://schemas.microsoft.com/office/drawing/2014/main" val="1402124131"/>
                    </a:ext>
                  </a:extLst>
                </a:gridCol>
              </a:tblGrid>
              <a:tr h="3156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9pPr>
                    </a:lstStyle>
                    <a:p>
                      <a:pPr algn="ctr"/>
                      <a:r>
                        <a:rPr lang="en-US" sz="2800">
                          <a:solidFill>
                            <a:schemeClr val="accent5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Toán học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9pPr>
                    </a:lstStyle>
                    <a:p>
                      <a:pPr algn="ctr"/>
                      <a:r>
                        <a:rPr lang="en-US" sz="2800">
                          <a:solidFill>
                            <a:schemeClr val="accent5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Python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902609"/>
                  </a:ext>
                </a:extLst>
              </a:tr>
              <a:tr h="5551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Trebuchet MS"/>
                        </a:defRPr>
                      </a:lvl9pPr>
                    </a:lstStyle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2a + 3b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AA6C0">
                        <a:shade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Trebuchet MS"/>
                        </a:defRPr>
                      </a:lvl9pPr>
                    </a:lstStyle>
                    <a:p>
                      <a:pPr algn="ctr"/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AA6C0">
                        <a:shade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7336630"/>
                  </a:ext>
                </a:extLst>
              </a:tr>
              <a:tr h="75111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Trebuchet MS"/>
                        </a:defRPr>
                      </a:lvl9pPr>
                    </a:lstStyle>
                    <a:p>
                      <a:pPr algn="ctr"/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xy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: z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AA6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Trebuchet MS"/>
                        </a:defRPr>
                      </a:lvl9pPr>
                    </a:lstStyle>
                    <a:p>
                      <a:pPr algn="ctr"/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AA6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4719366"/>
                  </a:ext>
                </a:extLst>
              </a:tr>
              <a:tr h="6204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Trebuchet MS"/>
                        </a:defRPr>
                      </a:lvl9pPr>
                    </a:lstStyle>
                    <a:p>
                      <a:pPr algn="ctr"/>
                      <a:r>
                        <a:rPr lang="en-US" sz="2800" baseline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2800" baseline="300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2800" baseline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4ac</a:t>
                      </a:r>
                      <a:endParaRPr lang="en-US" sz="2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AA6C0">
                        <a:shade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Trebuchet MS"/>
                        </a:defRPr>
                      </a:lvl9pPr>
                    </a:lstStyle>
                    <a:p>
                      <a:pPr algn="ctr"/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AA6C0">
                        <a:shade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4355925"/>
                  </a:ext>
                </a:extLst>
              </a:tr>
              <a:tr h="6204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Trebuchet MS"/>
                        </a:defRPr>
                      </a:lvl9pPr>
                    </a:lstStyle>
                    <a:p>
                      <a:pPr algn="ctr"/>
                      <a:r>
                        <a:rPr lang="en-US" sz="2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(a : b) c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AA6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Trebuchet MS"/>
                        </a:defRPr>
                      </a:lvl9pPr>
                    </a:lstStyle>
                    <a:p>
                      <a:pPr algn="ctr"/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AA6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3913152"/>
                  </a:ext>
                </a:extLst>
              </a:tr>
            </a:tbl>
          </a:graphicData>
        </a:graphic>
      </p:graphicFrame>
      <p:sp>
        <p:nvSpPr>
          <p:cNvPr id="4" name="Flowchart: Process 3">
            <a:extLst>
              <a:ext uri="{FF2B5EF4-FFF2-40B4-BE49-F238E27FC236}">
                <a16:creationId xmlns:a16="http://schemas.microsoft.com/office/drawing/2014/main" id="{658699FF-85F3-08E1-5E7E-1B7744EC1D9B}"/>
              </a:ext>
            </a:extLst>
          </p:cNvPr>
          <p:cNvSpPr/>
          <p:nvPr/>
        </p:nvSpPr>
        <p:spPr>
          <a:xfrm>
            <a:off x="6686647" y="2677887"/>
            <a:ext cx="2109012" cy="554181"/>
          </a:xfrm>
          <a:prstGeom prst="flowChartProcess">
            <a:avLst/>
          </a:prstGeom>
          <a:noFill/>
          <a:ln w="2857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2*a + 3*b</a:t>
            </a:r>
          </a:p>
        </p:txBody>
      </p:sp>
      <p:sp>
        <p:nvSpPr>
          <p:cNvPr id="6" name="Flowchart: Process 5">
            <a:extLst>
              <a:ext uri="{FF2B5EF4-FFF2-40B4-BE49-F238E27FC236}">
                <a16:creationId xmlns:a16="http://schemas.microsoft.com/office/drawing/2014/main" id="{AA61BB4C-5488-0E0F-0F85-C85407ED45AF}"/>
              </a:ext>
            </a:extLst>
          </p:cNvPr>
          <p:cNvSpPr/>
          <p:nvPr/>
        </p:nvSpPr>
        <p:spPr>
          <a:xfrm>
            <a:off x="6686647" y="3266853"/>
            <a:ext cx="2109012" cy="554181"/>
          </a:xfrm>
          <a:prstGeom prst="flowChartProcess">
            <a:avLst/>
          </a:prstGeom>
          <a:noFill/>
          <a:ln w="2857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x*y / z</a:t>
            </a:r>
          </a:p>
        </p:txBody>
      </p:sp>
      <p:sp>
        <p:nvSpPr>
          <p:cNvPr id="8" name="Flowchart: Process 7">
            <a:extLst>
              <a:ext uri="{FF2B5EF4-FFF2-40B4-BE49-F238E27FC236}">
                <a16:creationId xmlns:a16="http://schemas.microsoft.com/office/drawing/2014/main" id="{614EAF63-A484-C705-624D-FC8A099E420D}"/>
              </a:ext>
            </a:extLst>
          </p:cNvPr>
          <p:cNvSpPr/>
          <p:nvPr/>
        </p:nvSpPr>
        <p:spPr>
          <a:xfrm>
            <a:off x="6686647" y="3950795"/>
            <a:ext cx="2109012" cy="554181"/>
          </a:xfrm>
          <a:prstGeom prst="flowChartProcess">
            <a:avLst/>
          </a:prstGeom>
          <a:noFill/>
          <a:ln w="2857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b*b – 4*a*c</a:t>
            </a:r>
          </a:p>
        </p:txBody>
      </p:sp>
      <p:sp>
        <p:nvSpPr>
          <p:cNvPr id="9" name="Flowchart: Process 8">
            <a:extLst>
              <a:ext uri="{FF2B5EF4-FFF2-40B4-BE49-F238E27FC236}">
                <a16:creationId xmlns:a16="http://schemas.microsoft.com/office/drawing/2014/main" id="{D907388E-2717-979F-64FD-0EAB95F2C16E}"/>
              </a:ext>
            </a:extLst>
          </p:cNvPr>
          <p:cNvSpPr/>
          <p:nvPr/>
        </p:nvSpPr>
        <p:spPr>
          <a:xfrm>
            <a:off x="6686647" y="4569857"/>
            <a:ext cx="2109012" cy="554181"/>
          </a:xfrm>
          <a:prstGeom prst="flowChartProcess">
            <a:avLst/>
          </a:prstGeom>
          <a:noFill/>
          <a:ln w="2857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(a/b)*c</a:t>
            </a:r>
          </a:p>
        </p:txBody>
      </p:sp>
    </p:spTree>
    <p:extLst>
      <p:ext uri="{BB962C8B-B14F-4D97-AF65-F5344CB8AC3E}">
        <p14:creationId xmlns:p14="http://schemas.microsoft.com/office/powerpoint/2010/main" val="295464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CD6F971-DD69-F564-65DF-83F0C0DAF2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86F61AC-78DD-7BEC-2237-EFB41415CE9D}"/>
              </a:ext>
            </a:extLst>
          </p:cNvPr>
          <p:cNvSpPr txBox="1"/>
          <p:nvPr/>
        </p:nvSpPr>
        <p:spPr>
          <a:xfrm>
            <a:off x="385088" y="145534"/>
            <a:ext cx="6096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trắc</a:t>
            </a:r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endParaRPr lang="en-US" sz="4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hlinkClick r:id="rId4"/>
            <a:extLst>
              <a:ext uri="{FF2B5EF4-FFF2-40B4-BE49-F238E27FC236}">
                <a16:creationId xmlns:a16="http://schemas.microsoft.com/office/drawing/2014/main" id="{6291079D-EC63-C75B-6528-74634D7DAB33}"/>
              </a:ext>
            </a:extLst>
          </p:cNvPr>
          <p:cNvSpPr txBox="1"/>
          <p:nvPr/>
        </p:nvSpPr>
        <p:spPr>
          <a:xfrm>
            <a:off x="3047999" y="3244334"/>
            <a:ext cx="757645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rgbClr val="009EDE"/>
                </a:solidFill>
              </a:rPr>
              <a:t>https://olm.vn/hoc-lieu-cua-toi</a:t>
            </a:r>
          </a:p>
        </p:txBody>
      </p:sp>
    </p:spTree>
    <p:extLst>
      <p:ext uri="{BB962C8B-B14F-4D97-AF65-F5344CB8AC3E}">
        <p14:creationId xmlns:p14="http://schemas.microsoft.com/office/powerpoint/2010/main" val="20733813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B87EC65-B3E4-088D-F041-1D285C8BDE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D7028DF-DC69-B21A-1C99-9B73F39FC0DA}"/>
              </a:ext>
            </a:extLst>
          </p:cNvPr>
          <p:cNvSpPr txBox="1"/>
          <p:nvPr/>
        </p:nvSpPr>
        <p:spPr>
          <a:xfrm>
            <a:off x="1767573" y="145534"/>
            <a:ext cx="6096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endParaRPr lang="en-US" sz="4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CE2F90-F45D-F6DF-5D32-F42CA70DD5E5}"/>
              </a:ext>
            </a:extLst>
          </p:cNvPr>
          <p:cNvSpPr txBox="1"/>
          <p:nvPr/>
        </p:nvSpPr>
        <p:spPr>
          <a:xfrm>
            <a:off x="1225869" y="1861982"/>
            <a:ext cx="9638078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40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</a:t>
            </a:r>
            <a:r>
              <a:rPr lang="en-US" sz="4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endParaRPr lang="en-US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594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A3D48E7-2C87-F167-DA26-84C71734ED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87437DF-8B70-FEA5-F6CB-D890F2F59D3A}"/>
              </a:ext>
            </a:extLst>
          </p:cNvPr>
          <p:cNvSpPr/>
          <p:nvPr/>
        </p:nvSpPr>
        <p:spPr>
          <a:xfrm>
            <a:off x="1956696" y="2254593"/>
            <a:ext cx="8047275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TIẾT HỌC CỦA CHÚNG TA ĐẾN ĐÂY LÀ HẾT RỒI</a:t>
            </a:r>
          </a:p>
        </p:txBody>
      </p:sp>
    </p:spTree>
    <p:extLst>
      <p:ext uri="{BB962C8B-B14F-4D97-AF65-F5344CB8AC3E}">
        <p14:creationId xmlns:p14="http://schemas.microsoft.com/office/powerpoint/2010/main" val="2994291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95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91BBE71-0F6C-208B-4F20-D9107AE04B37}"/>
              </a:ext>
            </a:extLst>
          </p:cNvPr>
          <p:cNvSpPr txBox="1"/>
          <p:nvPr/>
        </p:nvSpPr>
        <p:spPr>
          <a:xfrm>
            <a:off x="1447425" y="0"/>
            <a:ext cx="6096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4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98EFEBC-F428-4EC0-1358-F27048CF3FD8}"/>
              </a:ext>
            </a:extLst>
          </p:cNvPr>
          <p:cNvSpPr txBox="1"/>
          <p:nvPr/>
        </p:nvSpPr>
        <p:spPr>
          <a:xfrm>
            <a:off x="853440" y="1427844"/>
            <a:ext cx="10718800" cy="54014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Cho		</a:t>
            </a:r>
            <a:r>
              <a:rPr lang="en-US" sz="40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= 2022 – 10 + 8</a:t>
            </a:r>
          </a:p>
          <a:p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</a:t>
            </a:r>
            <a:r>
              <a:rPr lang="en-US" sz="4000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= </a:t>
            </a:r>
            <a:r>
              <a:rPr lang="en-US" sz="40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+ 19 + 5 + 1890</a:t>
            </a:r>
          </a:p>
          <a:p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</a:t>
            </a:r>
            <a:r>
              <a:rPr lang="en-US" sz="40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= </a:t>
            </a:r>
            <a:r>
              <a:rPr lang="en-US" sz="4000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2 + 9 + 1969</a:t>
            </a:r>
          </a:p>
          <a:p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sz="40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Hỏi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0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bằng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bao </a:t>
            </a:r>
            <a:r>
              <a:rPr lang="en-US" sz="40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nhiêu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 </a:t>
            </a:r>
          </a:p>
          <a:p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</a:t>
            </a:r>
          </a:p>
          <a:p>
            <a:r>
              <a:rPr lang="en-US" sz="35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c </a:t>
            </a:r>
            <a:r>
              <a:rPr lang="en-US" sz="3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= </a:t>
            </a:r>
            <a:r>
              <a:rPr lang="en-US" sz="3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2022 – 10 + 8</a:t>
            </a:r>
          </a:p>
          <a:p>
            <a:r>
              <a:rPr lang="en-US" sz="35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</a:t>
            </a:r>
          </a:p>
          <a:p>
            <a:r>
              <a:rPr lang="en-US" sz="35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c</a:t>
            </a:r>
            <a:r>
              <a:rPr lang="en-US" sz="3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= 5910</a:t>
            </a:r>
          </a:p>
          <a:p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7B6AE19-2632-2B04-C814-3260941E926E}"/>
              </a:ext>
            </a:extLst>
          </p:cNvPr>
          <p:cNvSpPr txBox="1"/>
          <p:nvPr/>
        </p:nvSpPr>
        <p:spPr>
          <a:xfrm>
            <a:off x="4592320" y="4505610"/>
            <a:ext cx="6096000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+ 19 + 5 + 1890 </a:t>
            </a:r>
            <a:endParaRPr lang="en-US" sz="35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0050C27-05EF-7B7B-A652-74CA9A9CB3E7}"/>
              </a:ext>
            </a:extLst>
          </p:cNvPr>
          <p:cNvSpPr txBox="1"/>
          <p:nvPr/>
        </p:nvSpPr>
        <p:spPr>
          <a:xfrm>
            <a:off x="8143240" y="4454810"/>
            <a:ext cx="6096000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2 + 9 + 1969</a:t>
            </a:r>
          </a:p>
        </p:txBody>
      </p:sp>
    </p:spTree>
    <p:extLst>
      <p:ext uri="{BB962C8B-B14F-4D97-AF65-F5344CB8AC3E}">
        <p14:creationId xmlns:p14="http://schemas.microsoft.com/office/powerpoint/2010/main" val="118206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6EDB39D-9FD5-0548-47F2-67B3CC829D15}"/>
              </a:ext>
            </a:extLst>
          </p:cNvPr>
          <p:cNvSpPr/>
          <p:nvPr/>
        </p:nvSpPr>
        <p:spPr>
          <a:xfrm>
            <a:off x="1131601" y="658091"/>
            <a:ext cx="18806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u="sng" dirty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 ĐỀ F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BE61814C-DF7D-9A97-07D9-521136E9BF1C}"/>
              </a:ext>
            </a:extLst>
          </p:cNvPr>
          <p:cNvSpPr txBox="1">
            <a:spLocks/>
          </p:cNvSpPr>
          <p:nvPr/>
        </p:nvSpPr>
        <p:spPr>
          <a:xfrm>
            <a:off x="2899954" y="559526"/>
            <a:ext cx="8137482" cy="218367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b="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Corbel" panose="020B0503020204020204" pitchFamily="34" charset="0"/>
              <a:buNone/>
              <a:defRPr sz="20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Arial" panose="020B0604020202020204" pitchFamily="34" charset="0"/>
              <a:buNone/>
              <a:defRPr sz="18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Corbel" panose="020B0503020204020204" pitchFamily="34" charset="0"/>
              <a:buNone/>
              <a:defRPr sz="16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Arial" panose="020B0604020202020204" pitchFamily="34" charset="0"/>
              <a:buNone/>
              <a:defRPr sz="1600" i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12000"/>
              </a:lnSpc>
              <a:spcBef>
                <a:spcPts val="1300"/>
              </a:spcBef>
              <a:buFont typeface="Corbel" panose="020B0503020204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12000"/>
              </a:lnSpc>
              <a:spcBef>
                <a:spcPts val="1300"/>
              </a:spcBef>
              <a:buFont typeface="Arial" panose="020B0604020202020204" pitchFamily="34" charset="0"/>
              <a:buNone/>
              <a:defRPr sz="16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12000"/>
              </a:lnSpc>
              <a:spcBef>
                <a:spcPts val="1300"/>
              </a:spcBef>
              <a:buFont typeface="Corbel" panose="020B0503020204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12000"/>
              </a:lnSpc>
              <a:spcBef>
                <a:spcPts val="1300"/>
              </a:spcBef>
              <a:buFont typeface="Arial" panose="020B0604020202020204" pitchFamily="34" charset="0"/>
              <a:buNone/>
              <a:defRPr sz="1600" i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i="0" dirty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 QUYẾT VẤN ĐỀ VỚI SỰ TRỢ GIÚP CỦA MÁY TÍNH</a:t>
            </a:r>
          </a:p>
          <a:p>
            <a:pPr algn="ctr"/>
            <a:r>
              <a:rPr lang="en-US" sz="3800" b="1" i="0" dirty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 TRÌNH CƠ BẢN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9B7ED0-BCDF-0D03-8717-E2F26358CC2D}"/>
              </a:ext>
            </a:extLst>
          </p:cNvPr>
          <p:cNvSpPr txBox="1"/>
          <p:nvPr/>
        </p:nvSpPr>
        <p:spPr>
          <a:xfrm>
            <a:off x="3178098" y="3244334"/>
            <a:ext cx="6356194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2: BIẾN, PHÉP GÁN VÀ BIỂU THỨC SỐ HỌC</a:t>
            </a:r>
            <a:endParaRPr lang="en-US" sz="40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058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1" name="Group 10"/>
          <p:cNvGrpSpPr>
            <a:grpSpLocks/>
          </p:cNvGrpSpPr>
          <p:nvPr/>
        </p:nvGrpSpPr>
        <p:grpSpPr bwMode="auto">
          <a:xfrm flipV="1">
            <a:off x="388495" y="446294"/>
            <a:ext cx="9456545" cy="1244393"/>
            <a:chOff x="4763053" y="2429435"/>
            <a:chExt cx="2840865" cy="833718"/>
          </a:xfrm>
        </p:grpSpPr>
        <p:sp>
          <p:nvSpPr>
            <p:cNvPr id="14" name="Freeform 13"/>
            <p:cNvSpPr/>
            <p:nvPr/>
          </p:nvSpPr>
          <p:spPr bwMode="gray">
            <a:xfrm>
              <a:off x="4770794" y="2429435"/>
              <a:ext cx="2833124" cy="768967"/>
            </a:xfrm>
            <a:custGeom>
              <a:avLst/>
              <a:gdLst>
                <a:gd name="connsiteX0" fmla="*/ 0 w 1205789"/>
                <a:gd name="connsiteY0" fmla="*/ 0 h 404774"/>
                <a:gd name="connsiteX1" fmla="*/ 1003402 w 1205789"/>
                <a:gd name="connsiteY1" fmla="*/ 0 h 404774"/>
                <a:gd name="connsiteX2" fmla="*/ 1205789 w 1205789"/>
                <a:gd name="connsiteY2" fmla="*/ 202387 h 404774"/>
                <a:gd name="connsiteX3" fmla="*/ 1003402 w 1205789"/>
                <a:gd name="connsiteY3" fmla="*/ 404774 h 404774"/>
                <a:gd name="connsiteX4" fmla="*/ 0 w 1205789"/>
                <a:gd name="connsiteY4" fmla="*/ 404774 h 404774"/>
                <a:gd name="connsiteX5" fmla="*/ 0 w 1205789"/>
                <a:gd name="connsiteY5" fmla="*/ 0 h 404774"/>
                <a:gd name="connsiteX0" fmla="*/ 7314 w 1213103"/>
                <a:gd name="connsiteY0" fmla="*/ 0 h 404774"/>
                <a:gd name="connsiteX1" fmla="*/ 1010716 w 1213103"/>
                <a:gd name="connsiteY1" fmla="*/ 0 h 404774"/>
                <a:gd name="connsiteX2" fmla="*/ 1213103 w 1213103"/>
                <a:gd name="connsiteY2" fmla="*/ 202387 h 404774"/>
                <a:gd name="connsiteX3" fmla="*/ 1010716 w 1213103"/>
                <a:gd name="connsiteY3" fmla="*/ 404774 h 404774"/>
                <a:gd name="connsiteX4" fmla="*/ 7314 w 1213103"/>
                <a:gd name="connsiteY4" fmla="*/ 404774 h 404774"/>
                <a:gd name="connsiteX5" fmla="*/ 0 w 1213103"/>
                <a:gd name="connsiteY5" fmla="*/ 131673 h 404774"/>
                <a:gd name="connsiteX6" fmla="*/ 7314 w 1213103"/>
                <a:gd name="connsiteY6" fmla="*/ 0 h 404774"/>
                <a:gd name="connsiteX0" fmla="*/ 89610 w 1295399"/>
                <a:gd name="connsiteY0" fmla="*/ 0 h 404774"/>
                <a:gd name="connsiteX1" fmla="*/ 1093012 w 1295399"/>
                <a:gd name="connsiteY1" fmla="*/ 0 h 404774"/>
                <a:gd name="connsiteX2" fmla="*/ 1295399 w 1295399"/>
                <a:gd name="connsiteY2" fmla="*/ 202387 h 404774"/>
                <a:gd name="connsiteX3" fmla="*/ 1093012 w 1295399"/>
                <a:gd name="connsiteY3" fmla="*/ 404774 h 404774"/>
                <a:gd name="connsiteX4" fmla="*/ 89610 w 1295399"/>
                <a:gd name="connsiteY4" fmla="*/ 404774 h 404774"/>
                <a:gd name="connsiteX5" fmla="*/ 0 w 1295399"/>
                <a:gd name="connsiteY5" fmla="*/ 99974 h 404774"/>
                <a:gd name="connsiteX6" fmla="*/ 89610 w 1295399"/>
                <a:gd name="connsiteY6" fmla="*/ 0 h 404774"/>
                <a:gd name="connsiteX0" fmla="*/ 89610 w 1295399"/>
                <a:gd name="connsiteY0" fmla="*/ 0 h 404774"/>
                <a:gd name="connsiteX1" fmla="*/ 1093012 w 1295399"/>
                <a:gd name="connsiteY1" fmla="*/ 0 h 404774"/>
                <a:gd name="connsiteX2" fmla="*/ 1295399 w 1295399"/>
                <a:gd name="connsiteY2" fmla="*/ 202387 h 404774"/>
                <a:gd name="connsiteX3" fmla="*/ 1093012 w 1295399"/>
                <a:gd name="connsiteY3" fmla="*/ 404774 h 404774"/>
                <a:gd name="connsiteX4" fmla="*/ 89610 w 1295399"/>
                <a:gd name="connsiteY4" fmla="*/ 404774 h 404774"/>
                <a:gd name="connsiteX5" fmla="*/ 60350 w 1295399"/>
                <a:gd name="connsiteY5" fmla="*/ 299923 h 404774"/>
                <a:gd name="connsiteX6" fmla="*/ 0 w 1295399"/>
                <a:gd name="connsiteY6" fmla="*/ 99974 h 404774"/>
                <a:gd name="connsiteX7" fmla="*/ 89610 w 1295399"/>
                <a:gd name="connsiteY7" fmla="*/ 0 h 4047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104497 w 1310286"/>
                <a:gd name="connsiteY0" fmla="*/ 0 h 480974"/>
                <a:gd name="connsiteX1" fmla="*/ 1107899 w 1310286"/>
                <a:gd name="connsiteY1" fmla="*/ 0 h 480974"/>
                <a:gd name="connsiteX2" fmla="*/ 1310286 w 1310286"/>
                <a:gd name="connsiteY2" fmla="*/ 202387 h 480974"/>
                <a:gd name="connsiteX3" fmla="*/ 1107899 w 1310286"/>
                <a:gd name="connsiteY3" fmla="*/ 404774 h 480974"/>
                <a:gd name="connsiteX4" fmla="*/ 104497 w 1310286"/>
                <a:gd name="connsiteY4" fmla="*/ 404774 h 480974"/>
                <a:gd name="connsiteX5" fmla="*/ 14887 w 1310286"/>
                <a:gd name="connsiteY5" fmla="*/ 480974 h 480974"/>
                <a:gd name="connsiteX6" fmla="*/ 14887 w 1310286"/>
                <a:gd name="connsiteY6" fmla="*/ 99974 h 480974"/>
                <a:gd name="connsiteX7" fmla="*/ 104497 w 1310286"/>
                <a:gd name="connsiteY7" fmla="*/ 0 h 480974"/>
                <a:gd name="connsiteX0" fmla="*/ 104497 w 1310286"/>
                <a:gd name="connsiteY0" fmla="*/ 0 h 480974"/>
                <a:gd name="connsiteX1" fmla="*/ 1107899 w 1310286"/>
                <a:gd name="connsiteY1" fmla="*/ 0 h 480974"/>
                <a:gd name="connsiteX2" fmla="*/ 1310286 w 1310286"/>
                <a:gd name="connsiteY2" fmla="*/ 202387 h 480974"/>
                <a:gd name="connsiteX3" fmla="*/ 1107899 w 1310286"/>
                <a:gd name="connsiteY3" fmla="*/ 404774 h 480974"/>
                <a:gd name="connsiteX4" fmla="*/ 104497 w 1310286"/>
                <a:gd name="connsiteY4" fmla="*/ 404774 h 480974"/>
                <a:gd name="connsiteX5" fmla="*/ 14887 w 1310286"/>
                <a:gd name="connsiteY5" fmla="*/ 480974 h 480974"/>
                <a:gd name="connsiteX6" fmla="*/ 14887 w 1310286"/>
                <a:gd name="connsiteY6" fmla="*/ 99974 h 480974"/>
                <a:gd name="connsiteX7" fmla="*/ 104497 w 1310286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2367 h 483341"/>
                <a:gd name="connsiteX1" fmla="*/ 1093012 w 1295399"/>
                <a:gd name="connsiteY1" fmla="*/ 2367 h 483341"/>
                <a:gd name="connsiteX2" fmla="*/ 1295399 w 1295399"/>
                <a:gd name="connsiteY2" fmla="*/ 204754 h 483341"/>
                <a:gd name="connsiteX3" fmla="*/ 1093012 w 1295399"/>
                <a:gd name="connsiteY3" fmla="*/ 407141 h 483341"/>
                <a:gd name="connsiteX4" fmla="*/ 89610 w 1295399"/>
                <a:gd name="connsiteY4" fmla="*/ 407141 h 483341"/>
                <a:gd name="connsiteX5" fmla="*/ 0 w 1295399"/>
                <a:gd name="connsiteY5" fmla="*/ 483341 h 483341"/>
                <a:gd name="connsiteX6" fmla="*/ 0 w 1295399"/>
                <a:gd name="connsiteY6" fmla="*/ 102341 h 483341"/>
                <a:gd name="connsiteX7" fmla="*/ 89610 w 1295399"/>
                <a:gd name="connsiteY7" fmla="*/ 2367 h 483341"/>
                <a:gd name="connsiteX0" fmla="*/ 103929 w 1309718"/>
                <a:gd name="connsiteY0" fmla="*/ 2367 h 483341"/>
                <a:gd name="connsiteX1" fmla="*/ 1107331 w 1309718"/>
                <a:gd name="connsiteY1" fmla="*/ 2367 h 483341"/>
                <a:gd name="connsiteX2" fmla="*/ 1309718 w 1309718"/>
                <a:gd name="connsiteY2" fmla="*/ 204754 h 483341"/>
                <a:gd name="connsiteX3" fmla="*/ 1107331 w 1309718"/>
                <a:gd name="connsiteY3" fmla="*/ 407141 h 483341"/>
                <a:gd name="connsiteX4" fmla="*/ 103929 w 1309718"/>
                <a:gd name="connsiteY4" fmla="*/ 407141 h 483341"/>
                <a:gd name="connsiteX5" fmla="*/ 14319 w 1309718"/>
                <a:gd name="connsiteY5" fmla="*/ 483341 h 483341"/>
                <a:gd name="connsiteX6" fmla="*/ 14319 w 1309718"/>
                <a:gd name="connsiteY6" fmla="*/ 102341 h 483341"/>
                <a:gd name="connsiteX7" fmla="*/ 103929 w 1309718"/>
                <a:gd name="connsiteY7" fmla="*/ 2367 h 483341"/>
                <a:gd name="connsiteX0" fmla="*/ 103929 w 1309718"/>
                <a:gd name="connsiteY0" fmla="*/ 2367 h 483341"/>
                <a:gd name="connsiteX1" fmla="*/ 1107331 w 1309718"/>
                <a:gd name="connsiteY1" fmla="*/ 2367 h 483341"/>
                <a:gd name="connsiteX2" fmla="*/ 1309718 w 1309718"/>
                <a:gd name="connsiteY2" fmla="*/ 204754 h 483341"/>
                <a:gd name="connsiteX3" fmla="*/ 1107331 w 1309718"/>
                <a:gd name="connsiteY3" fmla="*/ 407141 h 483341"/>
                <a:gd name="connsiteX4" fmla="*/ 103929 w 1309718"/>
                <a:gd name="connsiteY4" fmla="*/ 407141 h 483341"/>
                <a:gd name="connsiteX5" fmla="*/ 14319 w 1309718"/>
                <a:gd name="connsiteY5" fmla="*/ 483341 h 483341"/>
                <a:gd name="connsiteX6" fmla="*/ 14319 w 1309718"/>
                <a:gd name="connsiteY6" fmla="*/ 102341 h 483341"/>
                <a:gd name="connsiteX7" fmla="*/ 103929 w 1309718"/>
                <a:gd name="connsiteY7" fmla="*/ 2367 h 483341"/>
                <a:gd name="connsiteX0" fmla="*/ 103929 w 1309718"/>
                <a:gd name="connsiteY0" fmla="*/ 2367 h 483341"/>
                <a:gd name="connsiteX1" fmla="*/ 1107331 w 1309718"/>
                <a:gd name="connsiteY1" fmla="*/ 2367 h 483341"/>
                <a:gd name="connsiteX2" fmla="*/ 1309718 w 1309718"/>
                <a:gd name="connsiteY2" fmla="*/ 204754 h 483341"/>
                <a:gd name="connsiteX3" fmla="*/ 1107331 w 1309718"/>
                <a:gd name="connsiteY3" fmla="*/ 407141 h 483341"/>
                <a:gd name="connsiteX4" fmla="*/ 103929 w 1309718"/>
                <a:gd name="connsiteY4" fmla="*/ 407141 h 483341"/>
                <a:gd name="connsiteX5" fmla="*/ 14319 w 1309718"/>
                <a:gd name="connsiteY5" fmla="*/ 483341 h 483341"/>
                <a:gd name="connsiteX6" fmla="*/ 14319 w 1309718"/>
                <a:gd name="connsiteY6" fmla="*/ 102341 h 483341"/>
                <a:gd name="connsiteX7" fmla="*/ 103929 w 1309718"/>
                <a:gd name="connsiteY7" fmla="*/ 2367 h 483341"/>
                <a:gd name="connsiteX0" fmla="*/ 103929 w 1309718"/>
                <a:gd name="connsiteY0" fmla="*/ 2367 h 483341"/>
                <a:gd name="connsiteX1" fmla="*/ 1107331 w 1309718"/>
                <a:gd name="connsiteY1" fmla="*/ 2367 h 483341"/>
                <a:gd name="connsiteX2" fmla="*/ 1309718 w 1309718"/>
                <a:gd name="connsiteY2" fmla="*/ 204754 h 483341"/>
                <a:gd name="connsiteX3" fmla="*/ 1107331 w 1309718"/>
                <a:gd name="connsiteY3" fmla="*/ 407141 h 483341"/>
                <a:gd name="connsiteX4" fmla="*/ 103929 w 1309718"/>
                <a:gd name="connsiteY4" fmla="*/ 407141 h 483341"/>
                <a:gd name="connsiteX5" fmla="*/ 14319 w 1309718"/>
                <a:gd name="connsiteY5" fmla="*/ 483341 h 483341"/>
                <a:gd name="connsiteX6" fmla="*/ 14319 w 1309718"/>
                <a:gd name="connsiteY6" fmla="*/ 102341 h 483341"/>
                <a:gd name="connsiteX7" fmla="*/ 103929 w 1309718"/>
                <a:gd name="connsiteY7" fmla="*/ 2367 h 483341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03929 w 1309718"/>
                <a:gd name="connsiteY4" fmla="*/ 404774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94046 w 1309718"/>
                <a:gd name="connsiteY0" fmla="*/ 2367 h 483679"/>
                <a:gd name="connsiteX1" fmla="*/ 1107331 w 1309718"/>
                <a:gd name="connsiteY1" fmla="*/ 2705 h 483679"/>
                <a:gd name="connsiteX2" fmla="*/ 1309718 w 1309718"/>
                <a:gd name="connsiteY2" fmla="*/ 205092 h 483679"/>
                <a:gd name="connsiteX3" fmla="*/ 1107331 w 1309718"/>
                <a:gd name="connsiteY3" fmla="*/ 407479 h 483679"/>
                <a:gd name="connsiteX4" fmla="*/ 137051 w 1309718"/>
                <a:gd name="connsiteY4" fmla="*/ 413144 h 483679"/>
                <a:gd name="connsiteX5" fmla="*/ 14319 w 1309718"/>
                <a:gd name="connsiteY5" fmla="*/ 483679 h 483679"/>
                <a:gd name="connsiteX6" fmla="*/ 14319 w 1309718"/>
                <a:gd name="connsiteY6" fmla="*/ 102679 h 483679"/>
                <a:gd name="connsiteX7" fmla="*/ 94046 w 1309718"/>
                <a:gd name="connsiteY7" fmla="*/ 2367 h 483679"/>
                <a:gd name="connsiteX0" fmla="*/ 94046 w 1309718"/>
                <a:gd name="connsiteY0" fmla="*/ 0 h 481312"/>
                <a:gd name="connsiteX1" fmla="*/ 1107331 w 1309718"/>
                <a:gd name="connsiteY1" fmla="*/ 338 h 481312"/>
                <a:gd name="connsiteX2" fmla="*/ 1309718 w 1309718"/>
                <a:gd name="connsiteY2" fmla="*/ 202725 h 481312"/>
                <a:gd name="connsiteX3" fmla="*/ 1107331 w 1309718"/>
                <a:gd name="connsiteY3" fmla="*/ 405112 h 481312"/>
                <a:gd name="connsiteX4" fmla="*/ 137051 w 1309718"/>
                <a:gd name="connsiteY4" fmla="*/ 410777 h 481312"/>
                <a:gd name="connsiteX5" fmla="*/ 14319 w 1309718"/>
                <a:gd name="connsiteY5" fmla="*/ 481312 h 481312"/>
                <a:gd name="connsiteX6" fmla="*/ 14319 w 1309718"/>
                <a:gd name="connsiteY6" fmla="*/ 100312 h 481312"/>
                <a:gd name="connsiteX7" fmla="*/ 94046 w 1309718"/>
                <a:gd name="connsiteY7" fmla="*/ 0 h 481312"/>
                <a:gd name="connsiteX0" fmla="*/ 94046 w 1309718"/>
                <a:gd name="connsiteY0" fmla="*/ 11030 h 492342"/>
                <a:gd name="connsiteX1" fmla="*/ 1107331 w 1309718"/>
                <a:gd name="connsiteY1" fmla="*/ 11368 h 492342"/>
                <a:gd name="connsiteX2" fmla="*/ 1309718 w 1309718"/>
                <a:gd name="connsiteY2" fmla="*/ 213755 h 492342"/>
                <a:gd name="connsiteX3" fmla="*/ 1107331 w 1309718"/>
                <a:gd name="connsiteY3" fmla="*/ 416142 h 492342"/>
                <a:gd name="connsiteX4" fmla="*/ 137051 w 1309718"/>
                <a:gd name="connsiteY4" fmla="*/ 421807 h 492342"/>
                <a:gd name="connsiteX5" fmla="*/ 14319 w 1309718"/>
                <a:gd name="connsiteY5" fmla="*/ 492342 h 492342"/>
                <a:gd name="connsiteX6" fmla="*/ 14319 w 1309718"/>
                <a:gd name="connsiteY6" fmla="*/ 111342 h 492342"/>
                <a:gd name="connsiteX7" fmla="*/ 94046 w 1309718"/>
                <a:gd name="connsiteY7" fmla="*/ 11030 h 492342"/>
                <a:gd name="connsiteX0" fmla="*/ 94046 w 1309718"/>
                <a:gd name="connsiteY0" fmla="*/ 0 h 481312"/>
                <a:gd name="connsiteX1" fmla="*/ 1107331 w 1309718"/>
                <a:gd name="connsiteY1" fmla="*/ 338 h 481312"/>
                <a:gd name="connsiteX2" fmla="*/ 1309718 w 1309718"/>
                <a:gd name="connsiteY2" fmla="*/ 202725 h 481312"/>
                <a:gd name="connsiteX3" fmla="*/ 1107331 w 1309718"/>
                <a:gd name="connsiteY3" fmla="*/ 405112 h 481312"/>
                <a:gd name="connsiteX4" fmla="*/ 137051 w 1309718"/>
                <a:gd name="connsiteY4" fmla="*/ 410777 h 481312"/>
                <a:gd name="connsiteX5" fmla="*/ 14319 w 1309718"/>
                <a:gd name="connsiteY5" fmla="*/ 481312 h 481312"/>
                <a:gd name="connsiteX6" fmla="*/ 14319 w 1309718"/>
                <a:gd name="connsiteY6" fmla="*/ 100312 h 481312"/>
                <a:gd name="connsiteX7" fmla="*/ 94046 w 1309718"/>
                <a:gd name="connsiteY7" fmla="*/ 0 h 481312"/>
                <a:gd name="connsiteX0" fmla="*/ 94046 w 1309718"/>
                <a:gd name="connsiteY0" fmla="*/ 0 h 481312"/>
                <a:gd name="connsiteX1" fmla="*/ 1107331 w 1309718"/>
                <a:gd name="connsiteY1" fmla="*/ 338 h 481312"/>
                <a:gd name="connsiteX2" fmla="*/ 1309718 w 1309718"/>
                <a:gd name="connsiteY2" fmla="*/ 202725 h 481312"/>
                <a:gd name="connsiteX3" fmla="*/ 1107331 w 1309718"/>
                <a:gd name="connsiteY3" fmla="*/ 405112 h 481312"/>
                <a:gd name="connsiteX4" fmla="*/ 137051 w 1309718"/>
                <a:gd name="connsiteY4" fmla="*/ 410777 h 481312"/>
                <a:gd name="connsiteX5" fmla="*/ 14319 w 1309718"/>
                <a:gd name="connsiteY5" fmla="*/ 481312 h 481312"/>
                <a:gd name="connsiteX6" fmla="*/ 14319 w 1309718"/>
                <a:gd name="connsiteY6" fmla="*/ 100312 h 481312"/>
                <a:gd name="connsiteX7" fmla="*/ 94046 w 1309718"/>
                <a:gd name="connsiteY7" fmla="*/ 0 h 481312"/>
                <a:gd name="connsiteX0" fmla="*/ 81513 w 1297185"/>
                <a:gd name="connsiteY0" fmla="*/ 0 h 481312"/>
                <a:gd name="connsiteX1" fmla="*/ 1094798 w 1297185"/>
                <a:gd name="connsiteY1" fmla="*/ 338 h 481312"/>
                <a:gd name="connsiteX2" fmla="*/ 1297185 w 1297185"/>
                <a:gd name="connsiteY2" fmla="*/ 202725 h 481312"/>
                <a:gd name="connsiteX3" fmla="*/ 1094798 w 1297185"/>
                <a:gd name="connsiteY3" fmla="*/ 405112 h 481312"/>
                <a:gd name="connsiteX4" fmla="*/ 124518 w 1297185"/>
                <a:gd name="connsiteY4" fmla="*/ 410777 h 481312"/>
                <a:gd name="connsiteX5" fmla="*/ 1786 w 1297185"/>
                <a:gd name="connsiteY5" fmla="*/ 481312 h 481312"/>
                <a:gd name="connsiteX6" fmla="*/ 1786 w 1297185"/>
                <a:gd name="connsiteY6" fmla="*/ 100312 h 481312"/>
                <a:gd name="connsiteX7" fmla="*/ 81513 w 1297185"/>
                <a:gd name="connsiteY7" fmla="*/ 0 h 481312"/>
                <a:gd name="connsiteX0" fmla="*/ 79727 w 1295399"/>
                <a:gd name="connsiteY0" fmla="*/ 0 h 481312"/>
                <a:gd name="connsiteX1" fmla="*/ 1093012 w 1295399"/>
                <a:gd name="connsiteY1" fmla="*/ 338 h 481312"/>
                <a:gd name="connsiteX2" fmla="*/ 1295399 w 1295399"/>
                <a:gd name="connsiteY2" fmla="*/ 202725 h 481312"/>
                <a:gd name="connsiteX3" fmla="*/ 1093012 w 1295399"/>
                <a:gd name="connsiteY3" fmla="*/ 405112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  <a:gd name="connsiteX0" fmla="*/ 79727 w 1302292"/>
                <a:gd name="connsiteY0" fmla="*/ 0 h 481312"/>
                <a:gd name="connsiteX1" fmla="*/ 1134372 w 1302292"/>
                <a:gd name="connsiteY1" fmla="*/ 1301 h 481312"/>
                <a:gd name="connsiteX2" fmla="*/ 1295399 w 1302292"/>
                <a:gd name="connsiteY2" fmla="*/ 202725 h 481312"/>
                <a:gd name="connsiteX3" fmla="*/ 1093012 w 1302292"/>
                <a:gd name="connsiteY3" fmla="*/ 405112 h 481312"/>
                <a:gd name="connsiteX4" fmla="*/ 122732 w 1302292"/>
                <a:gd name="connsiteY4" fmla="*/ 410777 h 481312"/>
                <a:gd name="connsiteX5" fmla="*/ 0 w 1302292"/>
                <a:gd name="connsiteY5" fmla="*/ 481312 h 481312"/>
                <a:gd name="connsiteX6" fmla="*/ 0 w 1302292"/>
                <a:gd name="connsiteY6" fmla="*/ 100312 h 481312"/>
                <a:gd name="connsiteX7" fmla="*/ 79727 w 1302292"/>
                <a:gd name="connsiteY7" fmla="*/ 0 h 481312"/>
                <a:gd name="connsiteX0" fmla="*/ 79727 w 1295608"/>
                <a:gd name="connsiteY0" fmla="*/ 0 h 481312"/>
                <a:gd name="connsiteX1" fmla="*/ 1134372 w 1295608"/>
                <a:gd name="connsiteY1" fmla="*/ 1301 h 481312"/>
                <a:gd name="connsiteX2" fmla="*/ 1295399 w 1295608"/>
                <a:gd name="connsiteY2" fmla="*/ 202725 h 481312"/>
                <a:gd name="connsiteX3" fmla="*/ 1133118 w 1295608"/>
                <a:gd name="connsiteY3" fmla="*/ 405112 h 481312"/>
                <a:gd name="connsiteX4" fmla="*/ 122732 w 1295608"/>
                <a:gd name="connsiteY4" fmla="*/ 410777 h 481312"/>
                <a:gd name="connsiteX5" fmla="*/ 0 w 1295608"/>
                <a:gd name="connsiteY5" fmla="*/ 481312 h 481312"/>
                <a:gd name="connsiteX6" fmla="*/ 0 w 1295608"/>
                <a:gd name="connsiteY6" fmla="*/ 100312 h 481312"/>
                <a:gd name="connsiteX7" fmla="*/ 79727 w 1295608"/>
                <a:gd name="connsiteY7" fmla="*/ 0 h 481312"/>
                <a:gd name="connsiteX0" fmla="*/ 79727 w 1295399"/>
                <a:gd name="connsiteY0" fmla="*/ 0 h 481312"/>
                <a:gd name="connsiteX1" fmla="*/ 1134372 w 1295399"/>
                <a:gd name="connsiteY1" fmla="*/ 1301 h 481312"/>
                <a:gd name="connsiteX2" fmla="*/ 1295399 w 1295399"/>
                <a:gd name="connsiteY2" fmla="*/ 202725 h 481312"/>
                <a:gd name="connsiteX3" fmla="*/ 1133118 w 1295399"/>
                <a:gd name="connsiteY3" fmla="*/ 405112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  <a:gd name="connsiteX0" fmla="*/ 79727 w 1295399"/>
                <a:gd name="connsiteY0" fmla="*/ 0 h 481312"/>
                <a:gd name="connsiteX1" fmla="*/ 1134372 w 1295399"/>
                <a:gd name="connsiteY1" fmla="*/ 1301 h 481312"/>
                <a:gd name="connsiteX2" fmla="*/ 1295399 w 1295399"/>
                <a:gd name="connsiteY2" fmla="*/ 202725 h 481312"/>
                <a:gd name="connsiteX3" fmla="*/ 1133118 w 1295399"/>
                <a:gd name="connsiteY3" fmla="*/ 405112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  <a:gd name="connsiteX0" fmla="*/ 79727 w 1295399"/>
                <a:gd name="connsiteY0" fmla="*/ 0 h 481312"/>
                <a:gd name="connsiteX1" fmla="*/ 1134372 w 1295399"/>
                <a:gd name="connsiteY1" fmla="*/ 1301 h 481312"/>
                <a:gd name="connsiteX2" fmla="*/ 1295399 w 1295399"/>
                <a:gd name="connsiteY2" fmla="*/ 202725 h 481312"/>
                <a:gd name="connsiteX3" fmla="*/ 1165078 w 1295399"/>
                <a:gd name="connsiteY3" fmla="*/ 406074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  <a:gd name="connsiteX0" fmla="*/ 79727 w 1295399"/>
                <a:gd name="connsiteY0" fmla="*/ 0 h 481312"/>
                <a:gd name="connsiteX1" fmla="*/ 1156305 w 1295399"/>
                <a:gd name="connsiteY1" fmla="*/ 6114 h 481312"/>
                <a:gd name="connsiteX2" fmla="*/ 1295399 w 1295399"/>
                <a:gd name="connsiteY2" fmla="*/ 202725 h 481312"/>
                <a:gd name="connsiteX3" fmla="*/ 1165078 w 1295399"/>
                <a:gd name="connsiteY3" fmla="*/ 406074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95399" h="481312">
                  <a:moveTo>
                    <a:pt x="79727" y="0"/>
                  </a:moveTo>
                  <a:lnTo>
                    <a:pt x="1156305" y="6114"/>
                  </a:lnTo>
                  <a:lnTo>
                    <a:pt x="1295399" y="202725"/>
                  </a:lnTo>
                  <a:lnTo>
                    <a:pt x="1165078" y="406074"/>
                  </a:lnTo>
                  <a:lnTo>
                    <a:pt x="122732" y="410777"/>
                  </a:lnTo>
                  <a:cubicBezTo>
                    <a:pt x="78235" y="412895"/>
                    <a:pt x="11453" y="402374"/>
                    <a:pt x="0" y="481312"/>
                  </a:cubicBezTo>
                  <a:lnTo>
                    <a:pt x="0" y="100312"/>
                  </a:lnTo>
                  <a:cubicBezTo>
                    <a:pt x="721" y="14824"/>
                    <a:pt x="31644" y="5334"/>
                    <a:pt x="79727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69000">
                  <a:schemeClr val="accent2"/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0" scaled="1"/>
              <a:tileRect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/>
            </a:scene3d>
            <a:sp3d prstMaterial="plastic">
              <a:bevelT w="57150" h="57150"/>
            </a:sp3d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/>
            </a:p>
          </p:txBody>
        </p:sp>
        <p:sp>
          <p:nvSpPr>
            <p:cNvPr id="15" name="Pie 14"/>
            <p:cNvSpPr/>
            <p:nvPr/>
          </p:nvSpPr>
          <p:spPr bwMode="gray">
            <a:xfrm>
              <a:off x="4763053" y="3083859"/>
              <a:ext cx="304685" cy="179294"/>
            </a:xfrm>
            <a:prstGeom prst="pie">
              <a:avLst>
                <a:gd name="adj1" fmla="val 5429925"/>
                <a:gd name="adj2" fmla="val 16200000"/>
              </a:avLst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13" name="TextBox 10"/>
          <p:cNvSpPr txBox="1"/>
          <p:nvPr/>
        </p:nvSpPr>
        <p:spPr>
          <a:xfrm>
            <a:off x="513706" y="925298"/>
            <a:ext cx="8569334" cy="553998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NỘI DUNG TÌM HIỂU TRONG TIẾT HỌC NÀY</a:t>
            </a:r>
          </a:p>
        </p:txBody>
      </p:sp>
      <p:sp>
        <p:nvSpPr>
          <p:cNvPr id="19" name="AutoShape 76"/>
          <p:cNvSpPr>
            <a:spLocks noChangeArrowheads="1"/>
          </p:cNvSpPr>
          <p:nvPr/>
        </p:nvSpPr>
        <p:spPr bwMode="gray">
          <a:xfrm>
            <a:off x="838200" y="2281760"/>
            <a:ext cx="3678044" cy="49467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1003">
            <a:schemeClr val="dk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2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sz="2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endParaRPr lang="en-US" sz="25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AutoShape 76"/>
          <p:cNvSpPr>
            <a:spLocks noChangeArrowheads="1"/>
          </p:cNvSpPr>
          <p:nvPr/>
        </p:nvSpPr>
        <p:spPr bwMode="gray">
          <a:xfrm>
            <a:off x="840700" y="2856987"/>
            <a:ext cx="4241253" cy="49467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1003">
            <a:schemeClr val="dk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2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gán</a:t>
            </a:r>
            <a:r>
              <a:rPr lang="en-US" sz="2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sz="2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endParaRPr lang="en-US" sz="25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AutoShape 76"/>
          <p:cNvSpPr>
            <a:spLocks noChangeArrowheads="1"/>
          </p:cNvSpPr>
          <p:nvPr/>
        </p:nvSpPr>
        <p:spPr bwMode="gray">
          <a:xfrm>
            <a:off x="840701" y="3440873"/>
            <a:ext cx="3842812" cy="48794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1003">
            <a:schemeClr val="dk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2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trắc</a:t>
            </a:r>
            <a:r>
              <a:rPr lang="en-US" sz="2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endParaRPr lang="en-US" sz="25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AutoShape 76"/>
          <p:cNvSpPr>
            <a:spLocks noChangeArrowheads="1"/>
          </p:cNvSpPr>
          <p:nvPr/>
        </p:nvSpPr>
        <p:spPr bwMode="gray">
          <a:xfrm>
            <a:off x="855690" y="4002456"/>
            <a:ext cx="1519520" cy="48794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1003">
            <a:schemeClr val="dk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2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2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endParaRPr lang="en-US" sz="25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1311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9" grpId="0" animBg="1"/>
      <p:bldP spid="21" grpId="0" animBg="1"/>
      <p:bldP spid="22" grpId="0" animBg="1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95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7A349D2-AC09-99CF-5989-0D97CED195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F8C3805-7AA3-50B3-1F71-544AA4B3C78D}"/>
              </a:ext>
            </a:extLst>
          </p:cNvPr>
          <p:cNvSpPr txBox="1"/>
          <p:nvPr/>
        </p:nvSpPr>
        <p:spPr>
          <a:xfrm>
            <a:off x="385088" y="145534"/>
            <a:ext cx="6096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40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gán</a:t>
            </a:r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4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8D7342-3554-B3AB-EBA0-80A8AA11872E}"/>
              </a:ext>
            </a:extLst>
          </p:cNvPr>
          <p:cNvSpPr txBox="1"/>
          <p:nvPr/>
        </p:nvSpPr>
        <p:spPr>
          <a:xfrm>
            <a:off x="1300480" y="1274951"/>
            <a:ext cx="9499600" cy="32470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AutoNum type="alphaLcParenR"/>
            </a:pPr>
            <a:r>
              <a:rPr lang="en-US" sz="3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indent="-4572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US" sz="3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trữ</a:t>
            </a: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dữ</a:t>
            </a: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endParaRPr lang="en-US" sz="35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US" sz="3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vùng</a:t>
            </a: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endParaRPr lang="en-US" sz="35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 </a:t>
            </a:r>
            <a:r>
              <a:rPr lang="en-US" sz="3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endParaRPr lang="en-US" sz="35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0031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95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25F5220-AF62-A3F8-AECB-2ACCAA5EAF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C62013C-3668-E43E-4E55-0BBE6946A51D}"/>
              </a:ext>
            </a:extLst>
          </p:cNvPr>
          <p:cNvSpPr txBox="1"/>
          <p:nvPr/>
        </p:nvSpPr>
        <p:spPr>
          <a:xfrm>
            <a:off x="385088" y="145534"/>
            <a:ext cx="6096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40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gán</a:t>
            </a:r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40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57E91BE-B3B1-66E0-A1F3-18BDB4265D1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5240" r="82467" b="62292"/>
          <a:stretch/>
        </p:blipFill>
        <p:spPr>
          <a:xfrm>
            <a:off x="4888264" y="2299215"/>
            <a:ext cx="4539645" cy="1814945"/>
          </a:xfrm>
          <a:prstGeom prst="rect">
            <a:avLst/>
          </a:prstGeom>
        </p:spPr>
      </p:pic>
      <p:sp>
        <p:nvSpPr>
          <p:cNvPr id="3" name="Callout: Line 2">
            <a:extLst>
              <a:ext uri="{FF2B5EF4-FFF2-40B4-BE49-F238E27FC236}">
                <a16:creationId xmlns:a16="http://schemas.microsoft.com/office/drawing/2014/main" id="{4A8B60C0-32D9-8589-19F8-EAD5FA42F9E0}"/>
              </a:ext>
            </a:extLst>
          </p:cNvPr>
          <p:cNvSpPr/>
          <p:nvPr/>
        </p:nvSpPr>
        <p:spPr>
          <a:xfrm>
            <a:off x="3391402" y="2699108"/>
            <a:ext cx="1295971" cy="560626"/>
          </a:xfrm>
          <a:prstGeom prst="borderCallout1">
            <a:avLst>
              <a:gd name="adj1" fmla="val 45934"/>
              <a:gd name="adj2" fmla="val 100710"/>
              <a:gd name="adj3" fmla="val -26094"/>
              <a:gd name="adj4" fmla="val 191743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</a:p>
        </p:txBody>
      </p:sp>
      <p:sp>
        <p:nvSpPr>
          <p:cNvPr id="4" name="Callout: Line 3">
            <a:extLst>
              <a:ext uri="{FF2B5EF4-FFF2-40B4-BE49-F238E27FC236}">
                <a16:creationId xmlns:a16="http://schemas.microsoft.com/office/drawing/2014/main" id="{6F7C8D86-A5D0-1723-896D-5004BC09BC4D}"/>
              </a:ext>
            </a:extLst>
          </p:cNvPr>
          <p:cNvSpPr/>
          <p:nvPr/>
        </p:nvSpPr>
        <p:spPr>
          <a:xfrm>
            <a:off x="3148947" y="4533740"/>
            <a:ext cx="1846991" cy="854426"/>
          </a:xfrm>
          <a:prstGeom prst="borderCallout1">
            <a:avLst>
              <a:gd name="adj1" fmla="val 45934"/>
              <a:gd name="adj2" fmla="val 100710"/>
              <a:gd name="adj3" fmla="val -148721"/>
              <a:gd name="adj4" fmla="val 121281"/>
            </a:avLst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Giá trị của biến a</a:t>
            </a:r>
          </a:p>
        </p:txBody>
      </p:sp>
      <p:sp>
        <p:nvSpPr>
          <p:cNvPr id="6" name="Callout: Line 5">
            <a:extLst>
              <a:ext uri="{FF2B5EF4-FFF2-40B4-BE49-F238E27FC236}">
                <a16:creationId xmlns:a16="http://schemas.microsoft.com/office/drawing/2014/main" id="{5BA2CB7D-399D-B090-6431-78EEC6561686}"/>
              </a:ext>
            </a:extLst>
          </p:cNvPr>
          <p:cNvSpPr/>
          <p:nvPr/>
        </p:nvSpPr>
        <p:spPr>
          <a:xfrm>
            <a:off x="4888264" y="1018589"/>
            <a:ext cx="4778335" cy="560626"/>
          </a:xfrm>
          <a:prstGeom prst="borderCallout1">
            <a:avLst>
              <a:gd name="adj1" fmla="val 105244"/>
              <a:gd name="adj2" fmla="val 60118"/>
              <a:gd name="adj3" fmla="val 236001"/>
              <a:gd name="adj4" fmla="val 47145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Giá trị 12 được lưu trong biến a</a:t>
            </a:r>
          </a:p>
        </p:txBody>
      </p:sp>
      <p:sp>
        <p:nvSpPr>
          <p:cNvPr id="8" name="Callout: Line 7">
            <a:extLst>
              <a:ext uri="{FF2B5EF4-FFF2-40B4-BE49-F238E27FC236}">
                <a16:creationId xmlns:a16="http://schemas.microsoft.com/office/drawing/2014/main" id="{FE679793-FDB7-AAFD-D163-51E0630B694B}"/>
              </a:ext>
            </a:extLst>
          </p:cNvPr>
          <p:cNvSpPr/>
          <p:nvPr/>
        </p:nvSpPr>
        <p:spPr>
          <a:xfrm>
            <a:off x="5725893" y="4373588"/>
            <a:ext cx="3777933" cy="1684380"/>
          </a:xfrm>
          <a:prstGeom prst="borderCallout1">
            <a:avLst>
              <a:gd name="adj1" fmla="val -8433"/>
              <a:gd name="adj2" fmla="val 37935"/>
              <a:gd name="adj3" fmla="val -85658"/>
              <a:gd name="adj4" fmla="val 27313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print() in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ngoặc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1984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95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E0EDBC1-263A-422D-6200-D9EA965D0B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C6F4006-3854-4585-1518-7D0149BC1B21}"/>
              </a:ext>
            </a:extLst>
          </p:cNvPr>
          <p:cNvSpPr txBox="1"/>
          <p:nvPr/>
        </p:nvSpPr>
        <p:spPr>
          <a:xfrm>
            <a:off x="385088" y="145534"/>
            <a:ext cx="6096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40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gán</a:t>
            </a:r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4000" dirty="0"/>
          </a:p>
        </p:txBody>
      </p:sp>
      <p:sp>
        <p:nvSpPr>
          <p:cNvPr id="7" name="Cloud 6">
            <a:extLst>
              <a:ext uri="{FF2B5EF4-FFF2-40B4-BE49-F238E27FC236}">
                <a16:creationId xmlns:a16="http://schemas.microsoft.com/office/drawing/2014/main" id="{AFF8B883-12AD-5824-275A-C89BC6DC2022}"/>
              </a:ext>
            </a:extLst>
          </p:cNvPr>
          <p:cNvSpPr/>
          <p:nvPr/>
        </p:nvSpPr>
        <p:spPr>
          <a:xfrm>
            <a:off x="2265926" y="1170878"/>
            <a:ext cx="8974504" cy="4148253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900" dirty="0" err="1">
                <a:solidFill>
                  <a:srgbClr val="4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4900" dirty="0">
                <a:solidFill>
                  <a:srgbClr val="4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900" dirty="0" err="1">
                <a:solidFill>
                  <a:srgbClr val="4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4900" dirty="0">
                <a:solidFill>
                  <a:srgbClr val="4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900" dirty="0" err="1">
                <a:solidFill>
                  <a:srgbClr val="4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4900" dirty="0">
                <a:solidFill>
                  <a:srgbClr val="4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900" dirty="0" err="1">
                <a:solidFill>
                  <a:srgbClr val="4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4900" dirty="0">
                <a:solidFill>
                  <a:srgbClr val="4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900" dirty="0" err="1">
                <a:solidFill>
                  <a:srgbClr val="4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4900" dirty="0">
                <a:solidFill>
                  <a:srgbClr val="4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900" dirty="0" err="1">
                <a:solidFill>
                  <a:srgbClr val="4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4900" dirty="0">
                <a:solidFill>
                  <a:srgbClr val="4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900" dirty="0" err="1">
                <a:solidFill>
                  <a:srgbClr val="4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sz="4900" dirty="0">
                <a:solidFill>
                  <a:srgbClr val="4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900" dirty="0" err="1">
                <a:solidFill>
                  <a:srgbClr val="4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900" dirty="0">
                <a:solidFill>
                  <a:srgbClr val="4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900" dirty="0" err="1">
                <a:solidFill>
                  <a:srgbClr val="4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4900" dirty="0">
                <a:solidFill>
                  <a:srgbClr val="4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4900" dirty="0" err="1">
                <a:solidFill>
                  <a:srgbClr val="4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4900" dirty="0">
                <a:solidFill>
                  <a:srgbClr val="4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900" dirty="0" err="1">
                <a:solidFill>
                  <a:srgbClr val="4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endParaRPr lang="en-US" sz="4900" dirty="0">
              <a:solidFill>
                <a:srgbClr val="4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1828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CD67186-5438-73E8-9AB0-D0CD02DCA3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5A9611D-ADEF-A933-7CBE-50772547294E}"/>
              </a:ext>
            </a:extLst>
          </p:cNvPr>
          <p:cNvSpPr txBox="1"/>
          <p:nvPr/>
        </p:nvSpPr>
        <p:spPr>
          <a:xfrm>
            <a:off x="385088" y="145534"/>
            <a:ext cx="6096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40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gán</a:t>
            </a:r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4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9DA2635-9B2B-CEBA-83A3-7FCFF50D2AF4}"/>
              </a:ext>
            </a:extLst>
          </p:cNvPr>
          <p:cNvSpPr txBox="1"/>
          <p:nvPr/>
        </p:nvSpPr>
        <p:spPr>
          <a:xfrm>
            <a:off x="1300480" y="1397612"/>
            <a:ext cx="9499600" cy="45550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600" b="1" u="sng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3600" b="1" u="sng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</a:t>
            </a:r>
            <a:r>
              <a:rPr lang="en-US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 Python,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endParaRPr lang="en-US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trùng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khóa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endParaRPr lang="en-US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“_”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3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“_”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sz="35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9641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95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E648D74-C98F-E76C-24C1-B1A6D1D263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857C225-49EC-9488-DC28-C1B2DF9BCF0B}"/>
              </a:ext>
            </a:extLst>
          </p:cNvPr>
          <p:cNvSpPr txBox="1"/>
          <p:nvPr/>
        </p:nvSpPr>
        <p:spPr>
          <a:xfrm>
            <a:off x="385088" y="145534"/>
            <a:ext cx="6096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40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gán</a:t>
            </a:r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4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55C7DBB-0813-A64C-5476-42919684E1D9}"/>
              </a:ext>
            </a:extLst>
          </p:cNvPr>
          <p:cNvSpPr txBox="1"/>
          <p:nvPr/>
        </p:nvSpPr>
        <p:spPr>
          <a:xfrm>
            <a:off x="1300480" y="1274951"/>
            <a:ext cx="94996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6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khóa</a:t>
            </a:r>
            <a:r>
              <a:rPr lang="en-US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Python</a:t>
            </a:r>
            <a:endParaRPr lang="en-US" sz="35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6">
            <a:extLst>
              <a:ext uri="{FF2B5EF4-FFF2-40B4-BE49-F238E27FC236}">
                <a16:creationId xmlns:a16="http://schemas.microsoft.com/office/drawing/2014/main" id="{E7315C86-F1F3-F43C-536C-42374604F9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430545"/>
              </p:ext>
            </p:extLst>
          </p:nvPr>
        </p:nvGraphicFramePr>
        <p:xfrm>
          <a:off x="2091226" y="1876271"/>
          <a:ext cx="7588034" cy="3675887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083580">
                  <a:extLst>
                    <a:ext uri="{9D8B030D-6E8A-4147-A177-3AD203B41FA5}">
                      <a16:colId xmlns:a16="http://schemas.microsoft.com/office/drawing/2014/main" val="2007905166"/>
                    </a:ext>
                  </a:extLst>
                </a:gridCol>
                <a:gridCol w="1750742">
                  <a:extLst>
                    <a:ext uri="{9D8B030D-6E8A-4147-A177-3AD203B41FA5}">
                      <a16:colId xmlns:a16="http://schemas.microsoft.com/office/drawing/2014/main" val="3443008992"/>
                    </a:ext>
                  </a:extLst>
                </a:gridCol>
                <a:gridCol w="1616926">
                  <a:extLst>
                    <a:ext uri="{9D8B030D-6E8A-4147-A177-3AD203B41FA5}">
                      <a16:colId xmlns:a16="http://schemas.microsoft.com/office/drawing/2014/main" val="3279044352"/>
                    </a:ext>
                  </a:extLst>
                </a:gridCol>
                <a:gridCol w="1661532">
                  <a:extLst>
                    <a:ext uri="{9D8B030D-6E8A-4147-A177-3AD203B41FA5}">
                      <a16:colId xmlns:a16="http://schemas.microsoft.com/office/drawing/2014/main" val="2787110376"/>
                    </a:ext>
                  </a:extLst>
                </a:gridCol>
                <a:gridCol w="1475254">
                  <a:extLst>
                    <a:ext uri="{9D8B030D-6E8A-4147-A177-3AD203B41FA5}">
                      <a16:colId xmlns:a16="http://schemas.microsoft.com/office/drawing/2014/main" val="4124528353"/>
                    </a:ext>
                  </a:extLst>
                </a:gridCol>
              </a:tblGrid>
              <a:tr h="543138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False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class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finally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return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60007872"/>
                  </a:ext>
                </a:extLst>
              </a:tr>
              <a:tr h="512956">
                <a:tc>
                  <a:txBody>
                    <a:bodyPr/>
                    <a:lstStyle/>
                    <a:p>
                      <a:pPr algn="ctr"/>
                      <a:r>
                        <a:rPr lang="en-US" sz="2800" b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continue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lambda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0736484"/>
                  </a:ext>
                </a:extLst>
              </a:tr>
              <a:tr h="507752">
                <a:tc>
                  <a:txBody>
                    <a:bodyPr/>
                    <a:lstStyle/>
                    <a:p>
                      <a:pPr algn="ctr"/>
                      <a:r>
                        <a:rPr lang="en-US" sz="2800" b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from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nonlocal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while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21849720"/>
                  </a:ext>
                </a:extLst>
              </a:tr>
              <a:tr h="524850">
                <a:tc>
                  <a:txBody>
                    <a:bodyPr/>
                    <a:lstStyle/>
                    <a:p>
                      <a:pPr algn="ctr"/>
                      <a:r>
                        <a:rPr lang="en-US" sz="2800" b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global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with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29288922"/>
                  </a:ext>
                </a:extLst>
              </a:tr>
              <a:tr h="535259">
                <a:tc>
                  <a:txBody>
                    <a:bodyPr/>
                    <a:lstStyle/>
                    <a:p>
                      <a:pPr algn="ctr"/>
                      <a:r>
                        <a:rPr lang="en-US" sz="2800" b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elif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yield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5508811"/>
                  </a:ext>
                </a:extLst>
              </a:tr>
              <a:tr h="490653">
                <a:tc>
                  <a:txBody>
                    <a:bodyPr/>
                    <a:lstStyle/>
                    <a:p>
                      <a:pPr algn="ctr"/>
                      <a:r>
                        <a:rPr lang="en-US" sz="2800" b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assert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import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5285080"/>
                  </a:ext>
                </a:extLst>
              </a:tr>
              <a:tr h="430098">
                <a:tc>
                  <a:txBody>
                    <a:bodyPr/>
                    <a:lstStyle/>
                    <a:p>
                      <a:pPr algn="ctr"/>
                      <a:r>
                        <a:rPr lang="en-US" sz="2800" b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break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except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raise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965648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7391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840</Words>
  <Application>Microsoft Office PowerPoint</Application>
  <PresentationFormat>Widescreen</PresentationFormat>
  <Paragraphs>175</Paragraphs>
  <Slides>19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Tahoma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THÚY VŨ</dc:creator>
  <cp:lastModifiedBy>THÚY VŨ</cp:lastModifiedBy>
  <cp:revision>61</cp:revision>
  <dcterms:created xsi:type="dcterms:W3CDTF">2024-11-11T12:18:36Z</dcterms:created>
  <dcterms:modified xsi:type="dcterms:W3CDTF">2024-11-11T17:31:58Z</dcterms:modified>
</cp:coreProperties>
</file>