
<file path=[Content_Types].xml><?xml version="1.0" encoding="utf-8"?>
<Types xmlns="http://schemas.openxmlformats.org/package/2006/content-types">
  <Default Extension="png" ContentType="image/png"/>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264" r:id="rId2"/>
    <p:sldId id="258" r:id="rId3"/>
    <p:sldId id="262" r:id="rId4"/>
    <p:sldId id="256" r:id="rId5"/>
    <p:sldId id="257" r:id="rId6"/>
    <p:sldId id="259" r:id="rId7"/>
    <p:sldId id="260" r:id="rId8"/>
    <p:sldId id="261" r:id="rId9"/>
    <p:sldId id="269" r:id="rId10"/>
    <p:sldId id="270" r:id="rId11"/>
    <p:sldId id="271" r:id="rId12"/>
    <p:sldId id="272" r:id="rId13"/>
    <p:sldId id="322" r:id="rId14"/>
    <p:sldId id="279" r:id="rId15"/>
    <p:sldId id="280" r:id="rId16"/>
    <p:sldId id="281" r:id="rId17"/>
    <p:sldId id="329" r:id="rId18"/>
    <p:sldId id="324" r:id="rId19"/>
    <p:sldId id="327" r:id="rId20"/>
    <p:sldId id="325" r:id="rId21"/>
    <p:sldId id="282" r:id="rId22"/>
    <p:sldId id="283" r:id="rId23"/>
    <p:sldId id="347" r:id="rId24"/>
    <p:sldId id="348" r:id="rId25"/>
    <p:sldId id="285" r:id="rId26"/>
    <p:sldId id="350" r:id="rId27"/>
    <p:sldId id="286" r:id="rId28"/>
    <p:sldId id="351" r:id="rId29"/>
    <p:sldId id="352" r:id="rId30"/>
    <p:sldId id="353" r:id="rId31"/>
    <p:sldId id="287" r:id="rId32"/>
    <p:sldId id="354" r:id="rId33"/>
    <p:sldId id="343" r:id="rId34"/>
    <p:sldId id="288" r:id="rId35"/>
    <p:sldId id="330" r:id="rId36"/>
    <p:sldId id="331" r:id="rId37"/>
    <p:sldId id="332" r:id="rId38"/>
    <p:sldId id="333" r:id="rId39"/>
    <p:sldId id="337" r:id="rId40"/>
    <p:sldId id="334" r:id="rId41"/>
    <p:sldId id="336" r:id="rId42"/>
    <p:sldId id="338" r:id="rId43"/>
    <p:sldId id="339" r:id="rId44"/>
    <p:sldId id="297" r:id="rId45"/>
    <p:sldId id="328"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05" autoAdjust="0"/>
    <p:restoredTop sz="94660" autoAdjust="0"/>
  </p:normalViewPr>
  <p:slideViewPr>
    <p:cSldViewPr snapToGrid="0">
      <p:cViewPr>
        <p:scale>
          <a:sx n="81" d="100"/>
          <a:sy n="81" d="100"/>
        </p:scale>
        <p:origin x="-2484" y="-87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F37C6D-F76A-451B-9FE7-63EA1AD639E3}" type="datetimeFigureOut">
              <a:rPr lang="en-US" smtClean="0"/>
              <a:t>20/09/2023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BF75F9-183A-4F8B-B167-150A032FF61E}" type="slidenum">
              <a:rPr lang="en-US" smtClean="0"/>
              <a:t>‹#›</a:t>
            </a:fld>
            <a:endParaRPr lang="en-US"/>
          </a:p>
        </p:txBody>
      </p:sp>
    </p:spTree>
    <p:extLst>
      <p:ext uri="{BB962C8B-B14F-4D97-AF65-F5344CB8AC3E}">
        <p14:creationId xmlns:p14="http://schemas.microsoft.com/office/powerpoint/2010/main" val="1276519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B8DD7DA8-DFA3-4F5B-A887-8B7C5CA3FF6D}" type="slidenum">
              <a:rPr lang="en-US" altLang="en-US" smtClean="0"/>
              <a:pPr/>
              <a:t>1</a:t>
            </a:fld>
            <a:endParaRPr lang="en-US" alt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FEA59BF5-B027-4118-AC21-AE034D228307}" type="slidenum">
              <a:rPr lang="en-US" altLang="en-US" smtClean="0"/>
              <a:pPr/>
              <a:t>12</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33A1F3C-BD25-4C76-9221-0806A86DD16B}" type="datetimeFigureOut">
              <a:rPr lang="en-US" smtClean="0"/>
              <a:t>20/09/2023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4FE9F6-3B4F-412E-BC64-1AFAD0C92594}" type="slidenum">
              <a:rPr lang="en-US" smtClean="0"/>
              <a:t>‹#›</a:t>
            </a:fld>
            <a:endParaRPr lang="en-US"/>
          </a:p>
        </p:txBody>
      </p:sp>
    </p:spTree>
    <p:extLst>
      <p:ext uri="{BB962C8B-B14F-4D97-AF65-F5344CB8AC3E}">
        <p14:creationId xmlns:p14="http://schemas.microsoft.com/office/powerpoint/2010/main" val="1895762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3A1F3C-BD25-4C76-9221-0806A86DD16B}" type="datetimeFigureOut">
              <a:rPr lang="en-US" smtClean="0"/>
              <a:t>20/09/2023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4FE9F6-3B4F-412E-BC64-1AFAD0C92594}" type="slidenum">
              <a:rPr lang="en-US" smtClean="0"/>
              <a:t>‹#›</a:t>
            </a:fld>
            <a:endParaRPr lang="en-US"/>
          </a:p>
        </p:txBody>
      </p:sp>
    </p:spTree>
    <p:extLst>
      <p:ext uri="{BB962C8B-B14F-4D97-AF65-F5344CB8AC3E}">
        <p14:creationId xmlns:p14="http://schemas.microsoft.com/office/powerpoint/2010/main" val="4200594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3A1F3C-BD25-4C76-9221-0806A86DD16B}" type="datetimeFigureOut">
              <a:rPr lang="en-US" smtClean="0"/>
              <a:t>20/09/2023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4FE9F6-3B4F-412E-BC64-1AFAD0C92594}" type="slidenum">
              <a:rPr lang="en-US" smtClean="0"/>
              <a:t>‹#›</a:t>
            </a:fld>
            <a:endParaRPr lang="en-US"/>
          </a:p>
        </p:txBody>
      </p:sp>
    </p:spTree>
    <p:extLst>
      <p:ext uri="{BB962C8B-B14F-4D97-AF65-F5344CB8AC3E}">
        <p14:creationId xmlns:p14="http://schemas.microsoft.com/office/powerpoint/2010/main" val="2040774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41E9BB-DB1E-4FDC-9481-143C7C44F20F}" type="slidenum">
              <a:rPr lang="en-US"/>
              <a:pPr>
                <a:defRPr/>
              </a:pPr>
              <a:t>‹#›</a:t>
            </a:fld>
            <a:endParaRPr lang="en-US"/>
          </a:p>
        </p:txBody>
      </p:sp>
    </p:spTree>
    <p:extLst>
      <p:ext uri="{BB962C8B-B14F-4D97-AF65-F5344CB8AC3E}">
        <p14:creationId xmlns:p14="http://schemas.microsoft.com/office/powerpoint/2010/main" val="3981998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3A1F3C-BD25-4C76-9221-0806A86DD16B}" type="datetimeFigureOut">
              <a:rPr lang="en-US" smtClean="0"/>
              <a:t>20/09/2023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4FE9F6-3B4F-412E-BC64-1AFAD0C92594}" type="slidenum">
              <a:rPr lang="en-US" smtClean="0"/>
              <a:t>‹#›</a:t>
            </a:fld>
            <a:endParaRPr lang="en-US"/>
          </a:p>
        </p:txBody>
      </p:sp>
    </p:spTree>
    <p:extLst>
      <p:ext uri="{BB962C8B-B14F-4D97-AF65-F5344CB8AC3E}">
        <p14:creationId xmlns:p14="http://schemas.microsoft.com/office/powerpoint/2010/main" val="2903168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3A1F3C-BD25-4C76-9221-0806A86DD16B}" type="datetimeFigureOut">
              <a:rPr lang="en-US" smtClean="0"/>
              <a:t>20/09/2023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4FE9F6-3B4F-412E-BC64-1AFAD0C92594}" type="slidenum">
              <a:rPr lang="en-US" smtClean="0"/>
              <a:t>‹#›</a:t>
            </a:fld>
            <a:endParaRPr lang="en-US"/>
          </a:p>
        </p:txBody>
      </p:sp>
    </p:spTree>
    <p:extLst>
      <p:ext uri="{BB962C8B-B14F-4D97-AF65-F5344CB8AC3E}">
        <p14:creationId xmlns:p14="http://schemas.microsoft.com/office/powerpoint/2010/main" val="432401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33A1F3C-BD25-4C76-9221-0806A86DD16B}" type="datetimeFigureOut">
              <a:rPr lang="en-US" smtClean="0"/>
              <a:t>20/09/2023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4FE9F6-3B4F-412E-BC64-1AFAD0C92594}" type="slidenum">
              <a:rPr lang="en-US" smtClean="0"/>
              <a:t>‹#›</a:t>
            </a:fld>
            <a:endParaRPr lang="en-US"/>
          </a:p>
        </p:txBody>
      </p:sp>
    </p:spTree>
    <p:extLst>
      <p:ext uri="{BB962C8B-B14F-4D97-AF65-F5344CB8AC3E}">
        <p14:creationId xmlns:p14="http://schemas.microsoft.com/office/powerpoint/2010/main" val="3320362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33A1F3C-BD25-4C76-9221-0806A86DD16B}" type="datetimeFigureOut">
              <a:rPr lang="en-US" smtClean="0"/>
              <a:t>20/09/2023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4FE9F6-3B4F-412E-BC64-1AFAD0C92594}" type="slidenum">
              <a:rPr lang="en-US" smtClean="0"/>
              <a:t>‹#›</a:t>
            </a:fld>
            <a:endParaRPr lang="en-US"/>
          </a:p>
        </p:txBody>
      </p:sp>
    </p:spTree>
    <p:extLst>
      <p:ext uri="{BB962C8B-B14F-4D97-AF65-F5344CB8AC3E}">
        <p14:creationId xmlns:p14="http://schemas.microsoft.com/office/powerpoint/2010/main" val="1112724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33A1F3C-BD25-4C76-9221-0806A86DD16B}" type="datetimeFigureOut">
              <a:rPr lang="en-US" smtClean="0"/>
              <a:t>20/09/2023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4FE9F6-3B4F-412E-BC64-1AFAD0C92594}" type="slidenum">
              <a:rPr lang="en-US" smtClean="0"/>
              <a:t>‹#›</a:t>
            </a:fld>
            <a:endParaRPr lang="en-US"/>
          </a:p>
        </p:txBody>
      </p:sp>
    </p:spTree>
    <p:extLst>
      <p:ext uri="{BB962C8B-B14F-4D97-AF65-F5344CB8AC3E}">
        <p14:creationId xmlns:p14="http://schemas.microsoft.com/office/powerpoint/2010/main" val="1167324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3A1F3C-BD25-4C76-9221-0806A86DD16B}" type="datetimeFigureOut">
              <a:rPr lang="en-US" smtClean="0"/>
              <a:t>20/09/2023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4FE9F6-3B4F-412E-BC64-1AFAD0C92594}" type="slidenum">
              <a:rPr lang="en-US" smtClean="0"/>
              <a:t>‹#›</a:t>
            </a:fld>
            <a:endParaRPr lang="en-US"/>
          </a:p>
        </p:txBody>
      </p:sp>
    </p:spTree>
    <p:extLst>
      <p:ext uri="{BB962C8B-B14F-4D97-AF65-F5344CB8AC3E}">
        <p14:creationId xmlns:p14="http://schemas.microsoft.com/office/powerpoint/2010/main" val="2738906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3A1F3C-BD25-4C76-9221-0806A86DD16B}" type="datetimeFigureOut">
              <a:rPr lang="en-US" smtClean="0"/>
              <a:t>20/09/2023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4FE9F6-3B4F-412E-BC64-1AFAD0C92594}" type="slidenum">
              <a:rPr lang="en-US" smtClean="0"/>
              <a:t>‹#›</a:t>
            </a:fld>
            <a:endParaRPr lang="en-US"/>
          </a:p>
        </p:txBody>
      </p:sp>
    </p:spTree>
    <p:extLst>
      <p:ext uri="{BB962C8B-B14F-4D97-AF65-F5344CB8AC3E}">
        <p14:creationId xmlns:p14="http://schemas.microsoft.com/office/powerpoint/2010/main" val="951706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3A1F3C-BD25-4C76-9221-0806A86DD16B}" type="datetimeFigureOut">
              <a:rPr lang="en-US" smtClean="0"/>
              <a:t>20/09/2023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4FE9F6-3B4F-412E-BC64-1AFAD0C92594}" type="slidenum">
              <a:rPr lang="en-US" smtClean="0"/>
              <a:t>‹#›</a:t>
            </a:fld>
            <a:endParaRPr lang="en-US"/>
          </a:p>
        </p:txBody>
      </p:sp>
    </p:spTree>
    <p:extLst>
      <p:ext uri="{BB962C8B-B14F-4D97-AF65-F5344CB8AC3E}">
        <p14:creationId xmlns:p14="http://schemas.microsoft.com/office/powerpoint/2010/main" val="3619511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3A1F3C-BD25-4C76-9221-0806A86DD16B}" type="datetimeFigureOut">
              <a:rPr lang="en-US" smtClean="0"/>
              <a:t>20/09/2023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4FE9F6-3B4F-412E-BC64-1AFAD0C92594}" type="slidenum">
              <a:rPr lang="en-US" smtClean="0"/>
              <a:t>‹#›</a:t>
            </a:fld>
            <a:endParaRPr lang="en-US"/>
          </a:p>
        </p:txBody>
      </p:sp>
    </p:spTree>
    <p:extLst>
      <p:ext uri="{BB962C8B-B14F-4D97-AF65-F5344CB8AC3E}">
        <p14:creationId xmlns:p14="http://schemas.microsoft.com/office/powerpoint/2010/main" val="2862911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file:///D:\nhac\&#9654;%20&#272;&#7845;t%20n&#432;&#7899;c%20-%20Ph&#7841;m%20Minh%20Tu&#7845;n,%20T&#7841;%20H&#7919;u%20Y&#234;n.mp4"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9.gif"/><Relationship Id="rId4" Type="http://schemas.openxmlformats.org/officeDocument/2006/relationships/image" Target="../media/image23.gif"/></Relationships>
</file>

<file path=ppt/slides/_rels/slide11.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19.gif"/><Relationship Id="rId4" Type="http://schemas.openxmlformats.org/officeDocument/2006/relationships/image" Target="../media/image23.gif"/></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hyperlink" Target="file:///D:\dat%20nuoc-nguyen%20khoa%20diem\&#272;&#7845;t%20N&#432;&#7899;c%20(Nguy&#7877;n%20Khoa%20&#272;i&#7873;m%20Ph&#7847;n%201).mp4"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gif"/><Relationship Id="rId5" Type="http://schemas.openxmlformats.org/officeDocument/2006/relationships/image" Target="../media/image23.gif"/><Relationship Id="rId4" Type="http://schemas.openxmlformats.org/officeDocument/2006/relationships/image" Target="../media/image22.wmf"/></Relationships>
</file>

<file path=ppt/slides/_rels/slide1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18.jpeg"/><Relationship Id="rId1" Type="http://schemas.openxmlformats.org/officeDocument/2006/relationships/slideLayout" Target="../slideLayouts/slideLayout12.xml"/><Relationship Id="rId5" Type="http://schemas.openxmlformats.org/officeDocument/2006/relationships/image" Target="../media/image25.gif"/><Relationship Id="rId4" Type="http://schemas.openxmlformats.org/officeDocument/2006/relationships/image" Target="../media/image19.gif"/></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3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slide" Target="slide37.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gif"/><Relationship Id="rId5" Type="http://schemas.openxmlformats.org/officeDocument/2006/relationships/image" Target="../media/image2.jpeg"/><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18.jpeg"/><Relationship Id="rId1" Type="http://schemas.openxmlformats.org/officeDocument/2006/relationships/slideLayout" Target="../slideLayouts/slideLayout12.xml"/><Relationship Id="rId5" Type="http://schemas.openxmlformats.org/officeDocument/2006/relationships/image" Target="../media/image25.gif"/><Relationship Id="rId4" Type="http://schemas.openxmlformats.org/officeDocument/2006/relationships/image" Target="../media/image19.gif"/></Relationships>
</file>

<file path=ppt/slides/_rels/slide22.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5.gif"/><Relationship Id="rId4" Type="http://schemas.openxmlformats.org/officeDocument/2006/relationships/image" Target="../media/image19.gif"/></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gif"/><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5.gif"/><Relationship Id="rId4" Type="http://schemas.openxmlformats.org/officeDocument/2006/relationships/image" Target="../media/image19.gif"/></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wmf"/><Relationship Id="rId7" Type="http://schemas.openxmlformats.org/officeDocument/2006/relationships/image" Target="../media/image25.gif"/><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slide" Target="slide26.xml"/><Relationship Id="rId5" Type="http://schemas.openxmlformats.org/officeDocument/2006/relationships/image" Target="../media/image19.gif"/><Relationship Id="rId4" Type="http://schemas.openxmlformats.org/officeDocument/2006/relationships/image" Target="../media/image23.gif"/></Relationships>
</file>

<file path=ppt/slides/_rels/slide2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25.gif"/></Relationships>
</file>

<file path=ppt/slides/_rels/slide2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25.gi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19.gif"/><Relationship Id="rId4" Type="http://schemas.openxmlformats.org/officeDocument/2006/relationships/image" Target="../media/image23.gif"/></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19.gif"/><Relationship Id="rId4" Type="http://schemas.openxmlformats.org/officeDocument/2006/relationships/image" Target="../media/image23.gif"/></Relationships>
</file>

<file path=ppt/slides/_rels/slide34.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19.gif"/><Relationship Id="rId4" Type="http://schemas.openxmlformats.org/officeDocument/2006/relationships/image" Target="../media/image23.gif"/></Relationships>
</file>

<file path=ppt/slides/_rels/slide35.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19.gif"/><Relationship Id="rId4" Type="http://schemas.openxmlformats.org/officeDocument/2006/relationships/image" Target="../media/image23.gif"/></Relationships>
</file>

<file path=ppt/slides/_rels/slide36.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19.gif"/><Relationship Id="rId4" Type="http://schemas.openxmlformats.org/officeDocument/2006/relationships/image" Target="../media/image23.gif"/></Relationships>
</file>

<file path=ppt/slides/_rels/slide37.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19.gif"/><Relationship Id="rId4" Type="http://schemas.openxmlformats.org/officeDocument/2006/relationships/image" Target="../media/image23.gif"/></Relationships>
</file>

<file path=ppt/slides/_rels/slide38.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19.gif"/><Relationship Id="rId4" Type="http://schemas.openxmlformats.org/officeDocument/2006/relationships/image" Target="../media/image23.gif"/></Relationships>
</file>

<file path=ppt/slides/_rels/slide39.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19.gif"/><Relationship Id="rId4" Type="http://schemas.openxmlformats.org/officeDocument/2006/relationships/image" Target="../media/image23.gif"/></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7.gif"/><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slide" Target="slide8.xml"/><Relationship Id="rId2" Type="http://schemas.openxmlformats.org/officeDocument/2006/relationships/audio" Target="../media/audio2.wav"/><Relationship Id="rId16" Type="http://schemas.openxmlformats.org/officeDocument/2006/relationships/slide" Target="slide7.xml"/><Relationship Id="rId1" Type="http://schemas.openxmlformats.org/officeDocument/2006/relationships/slideLayout" Target="../slideLayouts/slideLayout1.xml"/><Relationship Id="rId6" Type="http://schemas.openxmlformats.org/officeDocument/2006/relationships/image" Target="../media/image3.gif"/><Relationship Id="rId11" Type="http://schemas.openxmlformats.org/officeDocument/2006/relationships/image" Target="../media/image14.png"/><Relationship Id="rId5" Type="http://schemas.openxmlformats.org/officeDocument/2006/relationships/image" Target="../media/image9.png"/><Relationship Id="rId15" Type="http://schemas.openxmlformats.org/officeDocument/2006/relationships/slide" Target="slide6.xml"/><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 Id="rId14" Type="http://schemas.openxmlformats.org/officeDocument/2006/relationships/slide" Target="slide5.xml"/></Relationships>
</file>

<file path=ppt/slides/_rels/slide40.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19.gif"/><Relationship Id="rId4" Type="http://schemas.openxmlformats.org/officeDocument/2006/relationships/image" Target="../media/image23.gif"/></Relationships>
</file>

<file path=ppt/slides/_rels/slide41.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19.gif"/><Relationship Id="rId4" Type="http://schemas.openxmlformats.org/officeDocument/2006/relationships/image" Target="../media/image23.gif"/></Relationships>
</file>

<file path=ppt/slides/_rels/slide42.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19.gif"/><Relationship Id="rId4" Type="http://schemas.openxmlformats.org/officeDocument/2006/relationships/image" Target="../media/image23.gif"/></Relationships>
</file>

<file path=ppt/slides/_rels/slide43.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19.gif"/><Relationship Id="rId4" Type="http://schemas.openxmlformats.org/officeDocument/2006/relationships/image" Target="../media/image23.gif"/></Relationships>
</file>

<file path=ppt/slides/_rels/slide44.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gif"/></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eg"/><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2" name="WordArt 133"/>
          <p:cNvSpPr>
            <a:spLocks noChangeArrowheads="1" noChangeShapeType="1" noTextEdit="1"/>
          </p:cNvSpPr>
          <p:nvPr/>
        </p:nvSpPr>
        <p:spPr bwMode="auto">
          <a:xfrm>
            <a:off x="1066800" y="855785"/>
            <a:ext cx="6986953" cy="1528640"/>
          </a:xfrm>
          <a:prstGeom prst="rect">
            <a:avLst/>
          </a:prstGeom>
        </p:spPr>
        <p:txBody>
          <a:bodyPr wrap="none" fromWordArt="1">
            <a:prstTxWarp prst="textPlain">
              <a:avLst>
                <a:gd name="adj" fmla="val 50000"/>
              </a:avLst>
            </a:prstTxWarp>
          </a:bodyPr>
          <a:lstStyle/>
          <a:p>
            <a:pPr algn="ctr">
              <a:defRPr/>
            </a:pPr>
            <a:endParaRPr lang="en-US" sz="2000" b="1" kern="10" dirty="0">
              <a:ln w="19050">
                <a:solidFill>
                  <a:srgbClr val="FF00FF"/>
                </a:solidFill>
                <a:round/>
                <a:headEnd/>
                <a:tailEnd/>
              </a:ln>
              <a:solidFill>
                <a:srgbClr val="0000FF"/>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sp>
        <p:nvSpPr>
          <p:cNvPr id="52362" name="Text Box 138"/>
          <p:cNvSpPr txBox="1">
            <a:spLocks noChangeArrowheads="1"/>
          </p:cNvSpPr>
          <p:nvPr/>
        </p:nvSpPr>
        <p:spPr bwMode="auto">
          <a:xfrm>
            <a:off x="45244" y="2390859"/>
            <a:ext cx="9237662" cy="249299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eaLnBrk="1" hangingPunct="1">
              <a:spcBef>
                <a:spcPct val="50000"/>
              </a:spcBef>
              <a:defRPr/>
            </a:pPr>
            <a:endParaRPr lang="en-US" sz="2400" b="1" dirty="0" smtClean="0">
              <a:latin typeface="Script MT Bold" panose="03040602040607080904" pitchFamily="66" charset="0"/>
            </a:endParaRPr>
          </a:p>
          <a:p>
            <a:pPr algn="ctr" eaLnBrk="1" hangingPunct="1">
              <a:spcBef>
                <a:spcPct val="50000"/>
              </a:spcBef>
              <a:defRPr/>
            </a:pPr>
            <a:r>
              <a:rPr lang="en-US" sz="4400" b="1" dirty="0" smtClean="0">
                <a:solidFill>
                  <a:srgbClr val="0000CC"/>
                </a:solidFill>
                <a:latin typeface="Script MT Bold" panose="03040602040607080904" pitchFamily="66" charset="0"/>
              </a:rPr>
              <a:t> </a:t>
            </a:r>
            <a:r>
              <a:rPr lang="en-US" sz="4400" b="1" dirty="0">
                <a:solidFill>
                  <a:srgbClr val="C00000"/>
                </a:solidFill>
                <a:latin typeface="Script MT Bold" panose="03040602040607080904" pitchFamily="66" charset="0"/>
              </a:rPr>
              <a:t>KÍNH CHÀO QUÝ THẦY CÔ VỀ </a:t>
            </a:r>
            <a:endParaRPr lang="en-US" sz="4400" b="1" dirty="0" smtClean="0">
              <a:solidFill>
                <a:srgbClr val="C00000"/>
              </a:solidFill>
              <a:latin typeface="Script MT Bold" panose="03040602040607080904" pitchFamily="66" charset="0"/>
            </a:endParaRPr>
          </a:p>
          <a:p>
            <a:pPr algn="ctr" eaLnBrk="1" hangingPunct="1">
              <a:spcBef>
                <a:spcPct val="50000"/>
              </a:spcBef>
              <a:defRPr/>
            </a:pPr>
            <a:r>
              <a:rPr lang="en-US" sz="4400" b="1" dirty="0" smtClean="0">
                <a:solidFill>
                  <a:srgbClr val="C00000"/>
                </a:solidFill>
                <a:latin typeface="Script MT Bold" panose="03040602040607080904" pitchFamily="66" charset="0"/>
              </a:rPr>
              <a:t>DỰ </a:t>
            </a:r>
            <a:r>
              <a:rPr lang="en-US" sz="4400" b="1" dirty="0">
                <a:solidFill>
                  <a:srgbClr val="C00000"/>
                </a:solidFill>
                <a:latin typeface="Script MT Bold" panose="03040602040607080904" pitchFamily="66" charset="0"/>
              </a:rPr>
              <a:t>GIỜ LỚP 12A1</a:t>
            </a:r>
          </a:p>
        </p:txBody>
      </p:sp>
      <p:sp>
        <p:nvSpPr>
          <p:cNvPr id="4114" name="WordArt 150"/>
          <p:cNvSpPr>
            <a:spLocks noChangeArrowheads="1" noChangeShapeType="1" noTextEdit="1"/>
          </p:cNvSpPr>
          <p:nvPr/>
        </p:nvSpPr>
        <p:spPr bwMode="auto">
          <a:xfrm>
            <a:off x="3273425" y="1233488"/>
            <a:ext cx="2535238" cy="2011362"/>
          </a:xfrm>
          <a:prstGeom prst="rect">
            <a:avLst/>
          </a:prstGeom>
        </p:spPr>
        <p:txBody>
          <a:bodyPr spcFirstLastPara="1" wrap="none" fromWordArt="1">
            <a:prstTxWarp prst="textButton">
              <a:avLst>
                <a:gd name="adj" fmla="val 10800000"/>
              </a:avLst>
            </a:prstTxWarp>
          </a:bodyPr>
          <a:lstStyle/>
          <a:p>
            <a:pPr algn="ctr"/>
            <a:endParaRPr lang="en-US" sz="4000" kern="10" dirty="0">
              <a:ln w="19050">
                <a:solidFill>
                  <a:srgbClr val="00FFFF"/>
                </a:solidFill>
                <a:round/>
                <a:headEnd/>
                <a:tailEnd/>
              </a:ln>
              <a:solidFill>
                <a:schemeClr val="bg1"/>
              </a:solidFill>
              <a:effectLst>
                <a:outerShdw blurRad="38100" dist="38100" dir="2700000" algn="tl" rotWithShape="0">
                  <a:srgbClr val="000000">
                    <a:alpha val="43137"/>
                  </a:srgbClr>
                </a:outerShdw>
              </a:effectLst>
              <a:latin typeface="Times New Roman"/>
              <a:cs typeface="Times New Roman"/>
            </a:endParaRPr>
          </a:p>
        </p:txBody>
      </p:sp>
      <p:sp>
        <p:nvSpPr>
          <p:cNvPr id="2" name="Rectangle 1"/>
          <p:cNvSpPr/>
          <p:nvPr/>
        </p:nvSpPr>
        <p:spPr>
          <a:xfrm>
            <a:off x="4479925" y="2967038"/>
            <a:ext cx="184150" cy="523875"/>
          </a:xfrm>
          <a:prstGeom prst="rect">
            <a:avLst/>
          </a:prstGeom>
          <a:noFill/>
        </p:spPr>
        <p:txBody>
          <a:bodyPr wrap="none">
            <a:spAutoFit/>
          </a:bodyPr>
          <a:lstStyle/>
          <a:p>
            <a:pPr algn="ctr">
              <a:defRPr/>
            </a:pPr>
            <a:endParaRPr lang="en-US" sz="2800" b="1" spc="50" dirty="0">
              <a:ln w="0"/>
              <a:solidFill>
                <a:schemeClr val="bg2"/>
              </a:solidFill>
              <a:effectLst>
                <a:innerShdw blurRad="63500" dist="50800" dir="13500000">
                  <a:srgbClr val="000000">
                    <a:alpha val="50000"/>
                  </a:srgbClr>
                </a:innerShdw>
              </a:effectLst>
              <a:latin typeface="Arial" panose="020B0604020202020204" pitchFamily="34" charset="0"/>
            </a:endParaRPr>
          </a:p>
        </p:txBody>
      </p:sp>
      <p:pic>
        <p:nvPicPr>
          <p:cNvPr id="4116" name="Audio 4">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7" name="TextBox 2"/>
          <p:cNvSpPr txBox="1">
            <a:spLocks noChangeArrowheads="1"/>
          </p:cNvSpPr>
          <p:nvPr/>
        </p:nvSpPr>
        <p:spPr bwMode="auto">
          <a:xfrm>
            <a:off x="-492125" y="1298575"/>
            <a:ext cx="7032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dirty="0"/>
          </a:p>
        </p:txBody>
      </p:sp>
      <p:sp>
        <p:nvSpPr>
          <p:cNvPr id="4" name="Rectangle 3"/>
          <p:cNvSpPr/>
          <p:nvPr/>
        </p:nvSpPr>
        <p:spPr>
          <a:xfrm>
            <a:off x="-318233" y="532619"/>
            <a:ext cx="9964616" cy="646331"/>
          </a:xfrm>
          <a:prstGeom prst="rect">
            <a:avLst/>
          </a:prstGeom>
        </p:spPr>
        <p:txBody>
          <a:bodyPr wrap="square">
            <a:spAutoFit/>
          </a:bodyPr>
          <a:lstStyle/>
          <a:p>
            <a:pPr lvl="0" algn="ctr"/>
            <a:r>
              <a:rPr lang="en-US" sz="3600" b="1" dirty="0" smtClean="0">
                <a:ln w="18000">
                  <a:solidFill>
                    <a:srgbClr val="ED7D31">
                      <a:satMod val="140000"/>
                    </a:srgbClr>
                  </a:solidFill>
                  <a:prstDash val="solid"/>
                  <a:miter lim="800000"/>
                </a:ln>
                <a:noFill/>
                <a:effectLst>
                  <a:outerShdw blurRad="25500" dist="23000" dir="7020000" algn="tl">
                    <a:srgbClr val="000000">
                      <a:alpha val="50000"/>
                    </a:srgbClr>
                  </a:outerShdw>
                </a:effectLst>
              </a:rPr>
              <a:t>TRƯỜNG THPT NGUYỄN TRUNG TRỰC</a:t>
            </a:r>
            <a:endParaRPr lang="en-US" sz="3600" b="1" dirty="0">
              <a:ln w="18000">
                <a:solidFill>
                  <a:srgbClr val="ED7D31">
                    <a:satMod val="140000"/>
                  </a:srgbClr>
                </a:solidFill>
                <a:prstDash val="solid"/>
                <a:miter lim="800000"/>
              </a:ln>
              <a:noFill/>
              <a:effectLst>
                <a:outerShdw blurRad="25500" dist="23000" dir="7020000" algn="tl">
                  <a:srgbClr val="000000">
                    <a:alpha val="50000"/>
                  </a:srgbClr>
                </a:outerShdw>
              </a:effectLst>
            </a:endParaRPr>
          </a:p>
        </p:txBody>
      </p:sp>
      <p:sp>
        <p:nvSpPr>
          <p:cNvPr id="7" name="Rectangle 6"/>
          <p:cNvSpPr/>
          <p:nvPr/>
        </p:nvSpPr>
        <p:spPr>
          <a:xfrm>
            <a:off x="2982552" y="1228407"/>
            <a:ext cx="2950296" cy="400110"/>
          </a:xfrm>
          <a:prstGeom prst="rect">
            <a:avLst/>
          </a:prstGeom>
          <a:noFill/>
        </p:spPr>
        <p:txBody>
          <a:bodyPr wrap="none" lIns="91440" tIns="45720" rIns="91440" bIns="45720">
            <a:spAutoFit/>
          </a:bodyPr>
          <a:lstStyle/>
          <a:p>
            <a:pPr algn="ctr"/>
            <a:r>
              <a:rPr lang="en-US"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TỔ: VĂN - SỬ - CÔNG DÂN</a:t>
            </a:r>
            <a:endParaRPr lang="en-US" sz="20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1925832392"/>
      </p:ext>
    </p:extLst>
  </p:cSld>
  <p:clrMapOvr>
    <a:masterClrMapping/>
  </p:clrMapOvr>
  <p:transition spd="slow" advTm="11134"/>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43"/>
          <p:cNvGrpSpPr>
            <a:grpSpLocks/>
          </p:cNvGrpSpPr>
          <p:nvPr/>
        </p:nvGrpSpPr>
        <p:grpSpPr bwMode="auto">
          <a:xfrm>
            <a:off x="0" y="0"/>
            <a:ext cx="9144000" cy="7342188"/>
            <a:chOff x="-387" y="-65"/>
            <a:chExt cx="6356" cy="4625"/>
          </a:xfrm>
        </p:grpSpPr>
        <p:pic>
          <p:nvPicPr>
            <p:cNvPr id="6160" name="Picture 44" descr="44O29CAKBOE0KCACUM0X2CAZ4UCLWCA4N7T93CAE28I3ICA5OAP7SCA8SS06ZCAMOC0GSCAVH4QGDCA4KQXNICAVG2UH4CA36A6KPCAWSRDBXCAGSWEHXCA4UDXVACA10GKQ9CA4A0RGNCA414CM1CA3TMOU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 y="-65"/>
              <a:ext cx="6356" cy="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1" name="AutoShape 45"/>
            <p:cNvSpPr>
              <a:spLocks noChangeArrowheads="1"/>
            </p:cNvSpPr>
            <p:nvPr/>
          </p:nvSpPr>
          <p:spPr bwMode="auto">
            <a:xfrm>
              <a:off x="1152" y="768"/>
              <a:ext cx="4706" cy="3456"/>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eaLnBrk="1" hangingPunct="1"/>
              <a:endParaRPr lang="en-US" altLang="en-US"/>
            </a:p>
          </p:txBody>
        </p:sp>
      </p:grpSp>
      <p:sp>
        <p:nvSpPr>
          <p:cNvPr id="11267" name="Rectangle 3"/>
          <p:cNvSpPr>
            <a:spLocks noGrp="1" noChangeArrowheads="1"/>
          </p:cNvSpPr>
          <p:nvPr>
            <p:ph type="body" idx="1"/>
          </p:nvPr>
        </p:nvSpPr>
        <p:spPr>
          <a:xfrm>
            <a:off x="304800" y="1752600"/>
            <a:ext cx="1981200" cy="5105400"/>
          </a:xfrm>
        </p:spPr>
        <p:txBody>
          <a:bodyPr/>
          <a:lstStyle/>
          <a:p>
            <a:pPr marL="508000" indent="-508000" eaLnBrk="1" hangingPunct="1">
              <a:lnSpc>
                <a:spcPct val="90000"/>
              </a:lnSpc>
              <a:buFontTx/>
              <a:buNone/>
            </a:pPr>
            <a:r>
              <a:rPr lang="en-US" altLang="en-US" sz="2000" b="1" smtClean="0">
                <a:solidFill>
                  <a:srgbClr val="000099"/>
                </a:solidFill>
              </a:rPr>
              <a:t> </a:t>
            </a:r>
            <a:r>
              <a:rPr lang="en-US" altLang="en-US" sz="1800" b="1" smtClean="0">
                <a:solidFill>
                  <a:srgbClr val="0000CC"/>
                </a:solidFill>
              </a:rPr>
              <a:t>I.TÌM HIỂU CHUNG:</a:t>
            </a:r>
          </a:p>
          <a:p>
            <a:pPr marL="508000" indent="-508000" eaLnBrk="1" hangingPunct="1">
              <a:lnSpc>
                <a:spcPct val="90000"/>
              </a:lnSpc>
              <a:buFontTx/>
              <a:buNone/>
            </a:pPr>
            <a:r>
              <a:rPr lang="en-US" altLang="en-US" sz="1800" b="1" smtClean="0">
                <a:solidFill>
                  <a:srgbClr val="0000CC"/>
                </a:solidFill>
              </a:rPr>
              <a:t>   </a:t>
            </a:r>
            <a:r>
              <a:rPr lang="en-US" altLang="en-US" sz="2000" b="1" smtClean="0">
                <a:solidFill>
                  <a:srgbClr val="0000CC"/>
                </a:solidFill>
              </a:rPr>
              <a:t>1. Tác giả</a:t>
            </a:r>
          </a:p>
          <a:p>
            <a:pPr marL="508000" indent="-508000" eaLnBrk="1" hangingPunct="1">
              <a:spcBef>
                <a:spcPct val="0"/>
              </a:spcBef>
              <a:buFontTx/>
              <a:buNone/>
            </a:pPr>
            <a:r>
              <a:rPr lang="en-US" altLang="en-US" sz="2000" b="1" smtClean="0">
                <a:solidFill>
                  <a:srgbClr val="0000CC"/>
                </a:solidFill>
              </a:rPr>
              <a:t>   </a:t>
            </a:r>
          </a:p>
        </p:txBody>
      </p:sp>
      <p:pic>
        <p:nvPicPr>
          <p:cNvPr id="6148" name="Picture 48" descr="CRNRC2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64008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53"/>
          <p:cNvSpPr txBox="1">
            <a:spLocks noChangeArrowheads="1"/>
          </p:cNvSpPr>
          <p:nvPr/>
        </p:nvSpPr>
        <p:spPr bwMode="auto">
          <a:xfrm>
            <a:off x="8001000" y="4114800"/>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a:p>
        </p:txBody>
      </p:sp>
      <p:sp>
        <p:nvSpPr>
          <p:cNvPr id="8198" name="Text Box 66"/>
          <p:cNvSpPr txBox="1">
            <a:spLocks noChangeArrowheads="1"/>
          </p:cNvSpPr>
          <p:nvPr/>
        </p:nvSpPr>
        <p:spPr bwMode="auto">
          <a:xfrm>
            <a:off x="2286000" y="1524000"/>
            <a:ext cx="3960813" cy="53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508000" indent="-5080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3200" b="1">
                <a:solidFill>
                  <a:srgbClr val="000099"/>
                </a:solidFill>
              </a:rPr>
              <a:t> </a:t>
            </a:r>
            <a:r>
              <a:rPr lang="en-US" altLang="en-US" sz="2800" b="1" u="sng">
                <a:solidFill>
                  <a:srgbClr val="0000CC"/>
                </a:solidFill>
              </a:rPr>
              <a:t>I.  TÌM HIỂU CHUNG:</a:t>
            </a:r>
          </a:p>
        </p:txBody>
      </p:sp>
      <p:pic>
        <p:nvPicPr>
          <p:cNvPr id="6151" name="Picture 8" descr="Book-09"/>
          <p:cNvPicPr>
            <a:picLocks noChangeAspect="1" noChangeArrowheads="1" noCrop="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8077200" y="0"/>
            <a:ext cx="1066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4" descr="tua 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98788" y="0"/>
            <a:ext cx="462121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0"/>
          <p:cNvSpPr txBox="1">
            <a:spLocks noChangeArrowheads="1"/>
          </p:cNvSpPr>
          <p:nvPr/>
        </p:nvSpPr>
        <p:spPr bwMode="auto">
          <a:xfrm>
            <a:off x="2743200" y="20574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400" b="1" u="sng">
                <a:solidFill>
                  <a:srgbClr val="0000CC"/>
                </a:solidFill>
                <a:cs typeface="Arial" charset="0"/>
              </a:rPr>
              <a:t>1. Tác giả:</a:t>
            </a:r>
          </a:p>
        </p:txBody>
      </p:sp>
      <p:sp>
        <p:nvSpPr>
          <p:cNvPr id="21" name="Text Box 16"/>
          <p:cNvSpPr txBox="1">
            <a:spLocks noChangeArrowheads="1"/>
          </p:cNvSpPr>
          <p:nvPr/>
        </p:nvSpPr>
        <p:spPr bwMode="auto">
          <a:xfrm>
            <a:off x="2362200" y="4046538"/>
            <a:ext cx="6629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400" b="1">
                <a:latin typeface="Times New Roman" pitchFamily="18" charset="0"/>
                <a:cs typeface="Times New Roman" pitchFamily="18" charset="0"/>
              </a:rPr>
              <a:t>   - Xuất thân: Trong một gia đình trí thức yêu nước.</a:t>
            </a:r>
          </a:p>
        </p:txBody>
      </p:sp>
      <p:sp>
        <p:nvSpPr>
          <p:cNvPr id="22" name="Text Box 16"/>
          <p:cNvSpPr txBox="1">
            <a:spLocks noChangeArrowheads="1"/>
          </p:cNvSpPr>
          <p:nvPr/>
        </p:nvSpPr>
        <p:spPr bwMode="auto">
          <a:xfrm>
            <a:off x="2414588" y="4843463"/>
            <a:ext cx="62484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400" b="1">
                <a:latin typeface="Times New Roman" pitchFamily="18" charset="0"/>
                <a:cs typeface="Times New Roman" pitchFamily="18" charset="0"/>
              </a:rPr>
              <a:t> - Phong cách thơ: </a:t>
            </a:r>
          </a:p>
          <a:p>
            <a:pPr eaLnBrk="1" hangingPunct="1">
              <a:spcBef>
                <a:spcPct val="50000"/>
              </a:spcBef>
            </a:pPr>
            <a:r>
              <a:rPr lang="en-US" altLang="en-US" sz="2400" b="1">
                <a:latin typeface="Times New Roman" pitchFamily="18" charset="0"/>
                <a:cs typeface="Times New Roman" pitchFamily="18" charset="0"/>
              </a:rPr>
              <a:t> +Kết hợp giữa chất trí tuệ và trữ tình</a:t>
            </a:r>
          </a:p>
          <a:p>
            <a:pPr eaLnBrk="1" hangingPunct="1">
              <a:spcBef>
                <a:spcPct val="50000"/>
              </a:spcBef>
            </a:pPr>
            <a:r>
              <a:rPr lang="en-US" altLang="en-US" sz="2400" b="1">
                <a:latin typeface="Times New Roman" pitchFamily="18" charset="0"/>
                <a:cs typeface="Times New Roman" pitchFamily="18" charset="0"/>
              </a:rPr>
              <a:t> + Mang màu sắc chính luận</a:t>
            </a:r>
          </a:p>
        </p:txBody>
      </p:sp>
      <p:sp>
        <p:nvSpPr>
          <p:cNvPr id="6156" name="TextBox 1"/>
          <p:cNvSpPr txBox="1">
            <a:spLocks noChangeArrowheads="1"/>
          </p:cNvSpPr>
          <p:nvPr/>
        </p:nvSpPr>
        <p:spPr bwMode="auto">
          <a:xfrm>
            <a:off x="6096000" y="838200"/>
            <a:ext cx="2743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a:t>Nguyễn Khoa Điềm</a:t>
            </a:r>
          </a:p>
        </p:txBody>
      </p:sp>
      <p:sp>
        <p:nvSpPr>
          <p:cNvPr id="6157" name="TextBox 2"/>
          <p:cNvSpPr txBox="1">
            <a:spLocks noChangeArrowheads="1"/>
          </p:cNvSpPr>
          <p:nvPr/>
        </p:nvSpPr>
        <p:spPr bwMode="auto">
          <a:xfrm>
            <a:off x="2743200" y="533400"/>
            <a:ext cx="487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i="1">
                <a:solidFill>
                  <a:srgbClr val="0000FF"/>
                </a:solidFill>
              </a:rPr>
              <a:t>(</a:t>
            </a:r>
            <a:r>
              <a:rPr lang="en-US" altLang="en-US" sz="2000">
                <a:solidFill>
                  <a:srgbClr val="0000FF"/>
                </a:solidFill>
              </a:rPr>
              <a:t>Trích trường ca</a:t>
            </a:r>
            <a:r>
              <a:rPr lang="en-US" altLang="en-US" sz="2000" i="1">
                <a:solidFill>
                  <a:srgbClr val="0000FF"/>
                </a:solidFill>
              </a:rPr>
              <a:t> Mặt đường khát vọng)</a:t>
            </a:r>
          </a:p>
        </p:txBody>
      </p:sp>
      <p:sp>
        <p:nvSpPr>
          <p:cNvPr id="6158" name="TextBox 1"/>
          <p:cNvSpPr txBox="1">
            <a:spLocks noChangeArrowheads="1"/>
          </p:cNvSpPr>
          <p:nvPr/>
        </p:nvSpPr>
        <p:spPr bwMode="auto">
          <a:xfrm>
            <a:off x="452438" y="106363"/>
            <a:ext cx="2366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b="1"/>
              <a:t>Đọc văn - Tiết: 28</a:t>
            </a:r>
          </a:p>
        </p:txBody>
      </p:sp>
      <p:pic>
        <p:nvPicPr>
          <p:cNvPr id="7184"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1" y="1414859"/>
            <a:ext cx="1904999" cy="2621757"/>
          </a:xfrm>
          <a:prstGeom prst="ellipse">
            <a:avLst/>
          </a:prstGeom>
          <a:noFill/>
          <a:ln w="63500" cap="rnd">
            <a:solidFill>
              <a:srgbClr val="333333"/>
            </a:solidFill>
          </a:ln>
          <a:effectLst>
            <a:glow rad="127000">
              <a:srgbClr val="0033CC"/>
            </a:glow>
            <a:innerShdw dist="50800" dir="13500000">
              <a:schemeClr val="accent1">
                <a:alpha val="50000"/>
              </a:schemeClr>
            </a:innerShdw>
          </a:effectLst>
          <a:scene3d>
            <a:camera prst="orthographicFront"/>
            <a:lightRig rig="contrasting" dir="t">
              <a:rot lat="0" lon="0" rev="3000000"/>
            </a:lightRig>
          </a:scene3d>
          <a:sp3d contourW="7620">
            <a:bevelT w="95250" h="31750"/>
            <a:contourClr>
              <a:srgbClr val="333333"/>
            </a:contourClr>
          </a:sp3d>
          <a:extLst/>
        </p:spPr>
      </p:pic>
    </p:spTree>
    <p:extLst>
      <p:ext uri="{BB962C8B-B14F-4D97-AF65-F5344CB8AC3E}">
        <p14:creationId xmlns:p14="http://schemas.microsoft.com/office/powerpoint/2010/main" val="2491473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p:cTn id="7" dur="1000" fill="hold"/>
                                        <p:tgtEl>
                                          <p:spTgt spid="11267">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126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267">
                                            <p:txEl>
                                              <p:pRg st="0" end="0"/>
                                            </p:txEl>
                                          </p:spTgt>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8198"/>
                                        </p:tgtEl>
                                        <p:attrNameLst>
                                          <p:attrName>style.visibility</p:attrName>
                                        </p:attrNameLst>
                                      </p:cBhvr>
                                      <p:to>
                                        <p:strVal val="visible"/>
                                      </p:to>
                                    </p:set>
                                    <p:anim calcmode="lin" valueType="num">
                                      <p:cBhvr>
                                        <p:cTn id="12" dur="1000" fill="hold"/>
                                        <p:tgtEl>
                                          <p:spTgt spid="8198"/>
                                        </p:tgtEl>
                                        <p:attrNameLst>
                                          <p:attrName>ppt_x</p:attrName>
                                        </p:attrNameLst>
                                      </p:cBhvr>
                                      <p:tavLst>
                                        <p:tav tm="0">
                                          <p:val>
                                            <p:strVal val="#ppt_x-.2"/>
                                          </p:val>
                                        </p:tav>
                                        <p:tav tm="100000">
                                          <p:val>
                                            <p:strVal val="#ppt_x"/>
                                          </p:val>
                                        </p:tav>
                                      </p:tavLst>
                                    </p:anim>
                                    <p:anim calcmode="lin" valueType="num">
                                      <p:cBhvr>
                                        <p:cTn id="13" dur="1000" fill="hold"/>
                                        <p:tgtEl>
                                          <p:spTgt spid="819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819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nodeType="clickEffect">
                                  <p:stCondLst>
                                    <p:cond delay="0"/>
                                  </p:stCondLst>
                                  <p:childTnLst>
                                    <p:set>
                                      <p:cBhvr>
                                        <p:cTn id="18" dur="1" fill="hold">
                                          <p:stCondLst>
                                            <p:cond delay="0"/>
                                          </p:stCondLst>
                                        </p:cTn>
                                        <p:tgtEl>
                                          <p:spTgt spid="11267">
                                            <p:txEl>
                                              <p:pRg st="1" end="1"/>
                                            </p:txEl>
                                          </p:spTgt>
                                        </p:tgtEl>
                                        <p:attrNameLst>
                                          <p:attrName>style.visibility</p:attrName>
                                        </p:attrNameLst>
                                      </p:cBhvr>
                                      <p:to>
                                        <p:strVal val="visible"/>
                                      </p:to>
                                    </p:set>
                                    <p:anim calcmode="lin" valueType="num">
                                      <p:cBhvr>
                                        <p:cTn id="19" dur="1000" fill="hold"/>
                                        <p:tgtEl>
                                          <p:spTgt spid="11267">
                                            <p:txEl>
                                              <p:pRg st="1" end="1"/>
                                            </p:txEl>
                                          </p:spTgt>
                                        </p:tgtEl>
                                        <p:attrNameLst>
                                          <p:attrName>ppt_x</p:attrName>
                                        </p:attrNameLst>
                                      </p:cBhvr>
                                      <p:tavLst>
                                        <p:tav tm="0">
                                          <p:val>
                                            <p:strVal val="#ppt_x-.2"/>
                                          </p:val>
                                        </p:tav>
                                        <p:tav tm="100000">
                                          <p:val>
                                            <p:strVal val="#ppt_x"/>
                                          </p:val>
                                        </p:tav>
                                      </p:tavLst>
                                    </p:anim>
                                    <p:anim calcmode="lin" valueType="num">
                                      <p:cBhvr>
                                        <p:cTn id="20" dur="1000" fill="hold"/>
                                        <p:tgtEl>
                                          <p:spTgt spid="1126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1267">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nodeType="clickEffect">
                                  <p:stCondLst>
                                    <p:cond delay="0"/>
                                  </p:stCondLst>
                                  <p:childTnLst>
                                    <p:set>
                                      <p:cBhvr>
                                        <p:cTn id="25" dur="1" fill="hold">
                                          <p:stCondLst>
                                            <p:cond delay="0"/>
                                          </p:stCondLst>
                                        </p:cTn>
                                        <p:tgtEl>
                                          <p:spTgt spid="7184"/>
                                        </p:tgtEl>
                                        <p:attrNameLst>
                                          <p:attrName>style.visibility</p:attrName>
                                        </p:attrNameLst>
                                      </p:cBhvr>
                                      <p:to>
                                        <p:strVal val="visible"/>
                                      </p:to>
                                    </p:set>
                                    <p:animEffect transition="in" filter="circle(in)">
                                      <p:cBhvr>
                                        <p:cTn id="26" dur="600"/>
                                        <p:tgtEl>
                                          <p:spTgt spid="7184"/>
                                        </p:tgtEl>
                                      </p:cBhvr>
                                    </p:animEffect>
                                  </p:childTnLst>
                                </p:cTn>
                              </p:par>
                              <p:par>
                                <p:cTn id="27" presetID="29"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1000" fill="hold"/>
                                        <p:tgtEl>
                                          <p:spTgt spid="19"/>
                                        </p:tgtEl>
                                        <p:attrNameLst>
                                          <p:attrName>ppt_x</p:attrName>
                                        </p:attrNameLst>
                                      </p:cBhvr>
                                      <p:tavLst>
                                        <p:tav tm="0">
                                          <p:val>
                                            <p:strVal val="#ppt_x-.2"/>
                                          </p:val>
                                        </p:tav>
                                        <p:tav tm="100000">
                                          <p:val>
                                            <p:strVal val="#ppt_x"/>
                                          </p:val>
                                        </p:tav>
                                      </p:tavLst>
                                    </p:anim>
                                    <p:anim calcmode="lin" valueType="num">
                                      <p:cBhvr>
                                        <p:cTn id="30"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31" dur="1000"/>
                                        <p:tgtEl>
                                          <p:spTgt spid="1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7" presetClass="entr" presetSubtype="0" fill="hold" grpId="0" nodeType="clickEffect">
                                  <p:stCondLst>
                                    <p:cond delay="0"/>
                                  </p:stCondLst>
                                  <p:iterate type="lt">
                                    <p:tmPct val="50000"/>
                                  </p:iterate>
                                  <p:childTnLst>
                                    <p:set>
                                      <p:cBhvr>
                                        <p:cTn id="35" dur="1" fill="hold">
                                          <p:stCondLst>
                                            <p:cond delay="0"/>
                                          </p:stCondLst>
                                        </p:cTn>
                                        <p:tgtEl>
                                          <p:spTgt spid="21"/>
                                        </p:tgtEl>
                                        <p:attrNameLst>
                                          <p:attrName>style.visibility</p:attrName>
                                        </p:attrNameLst>
                                      </p:cBhvr>
                                      <p:to>
                                        <p:strVal val="visible"/>
                                      </p:to>
                                    </p:set>
                                    <p:anim calcmode="discrete" valueType="clr">
                                      <p:cBhvr override="childStyle">
                                        <p:cTn id="36"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21"/>
                                        </p:tgtEl>
                                        <p:attrNameLst>
                                          <p:attrName>fillcolor</p:attrName>
                                        </p:attrNameLst>
                                      </p:cBhvr>
                                      <p:tavLst>
                                        <p:tav tm="0">
                                          <p:val>
                                            <p:clrVal>
                                              <a:schemeClr val="accent2"/>
                                            </p:clrVal>
                                          </p:val>
                                        </p:tav>
                                        <p:tav tm="50000">
                                          <p:val>
                                            <p:clrVal>
                                              <a:schemeClr val="hlink"/>
                                            </p:clrVal>
                                          </p:val>
                                        </p:tav>
                                      </p:tavLst>
                                    </p:anim>
                                    <p:set>
                                      <p:cBhvr>
                                        <p:cTn id="38" dur="80"/>
                                        <p:tgtEl>
                                          <p:spTgt spid="21"/>
                                        </p:tgtEl>
                                        <p:attrNameLst>
                                          <p:attrName>fill.type</p:attrName>
                                        </p:attrNameLst>
                                      </p:cBhvr>
                                      <p:to>
                                        <p:strVal val="solid"/>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7" presetClass="entr" presetSubtype="0" fill="hold" grpId="0" nodeType="clickEffect">
                                  <p:stCondLst>
                                    <p:cond delay="0"/>
                                  </p:stCondLst>
                                  <p:iterate type="lt">
                                    <p:tmPct val="50000"/>
                                  </p:iterate>
                                  <p:childTnLst>
                                    <p:set>
                                      <p:cBhvr>
                                        <p:cTn id="42" dur="1" fill="hold">
                                          <p:stCondLst>
                                            <p:cond delay="0"/>
                                          </p:stCondLst>
                                        </p:cTn>
                                        <p:tgtEl>
                                          <p:spTgt spid="22"/>
                                        </p:tgtEl>
                                        <p:attrNameLst>
                                          <p:attrName>style.visibility</p:attrName>
                                        </p:attrNameLst>
                                      </p:cBhvr>
                                      <p:to>
                                        <p:strVal val="visible"/>
                                      </p:to>
                                    </p:set>
                                    <p:anim calcmode="discrete" valueType="clr">
                                      <p:cBhvr override="childStyle">
                                        <p:cTn id="43"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22"/>
                                        </p:tgtEl>
                                        <p:attrNameLst>
                                          <p:attrName>fillcolor</p:attrName>
                                        </p:attrNameLst>
                                      </p:cBhvr>
                                      <p:tavLst>
                                        <p:tav tm="0">
                                          <p:val>
                                            <p:clrVal>
                                              <a:schemeClr val="accent2"/>
                                            </p:clrVal>
                                          </p:val>
                                        </p:tav>
                                        <p:tav tm="50000">
                                          <p:val>
                                            <p:clrVal>
                                              <a:schemeClr val="hlink"/>
                                            </p:clrVal>
                                          </p:val>
                                        </p:tav>
                                      </p:tavLst>
                                    </p:anim>
                                    <p:set>
                                      <p:cBhvr>
                                        <p:cTn id="45" dur="80"/>
                                        <p:tgtEl>
                                          <p:spTgt spid="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p:bldP spid="19"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117"/>
          <p:cNvGrpSpPr>
            <a:grpSpLocks/>
          </p:cNvGrpSpPr>
          <p:nvPr/>
        </p:nvGrpSpPr>
        <p:grpSpPr bwMode="auto">
          <a:xfrm>
            <a:off x="0" y="0"/>
            <a:ext cx="8991600" cy="6858000"/>
            <a:chOff x="0" y="0"/>
            <a:chExt cx="5760" cy="4320"/>
          </a:xfrm>
        </p:grpSpPr>
        <p:pic>
          <p:nvPicPr>
            <p:cNvPr id="7185" name="Picture 118" descr="44O29CAKBOE0KCACUM0X2CAZ4UCLWCA4N7T93CAE28I3ICA5OAP7SCA8SS06ZCAMOC0GSCAVH4QGDCA4KQXNICAVG2UH4CA36A6KPCAWSRDBXCAGSWEHXCA4UDXVACA10GKQ9CA4A0RGNCA414CM1CA3TMOU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6" name="AutoShape 119"/>
            <p:cNvSpPr>
              <a:spLocks noChangeArrowheads="1"/>
            </p:cNvSpPr>
            <p:nvPr/>
          </p:nvSpPr>
          <p:spPr bwMode="auto">
            <a:xfrm>
              <a:off x="1152" y="768"/>
              <a:ext cx="4608" cy="3456"/>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eaLnBrk="1" hangingPunct="1"/>
              <a:endParaRPr lang="en-US" altLang="en-US"/>
            </a:p>
          </p:txBody>
        </p:sp>
      </p:grpSp>
      <p:sp>
        <p:nvSpPr>
          <p:cNvPr id="9219" name="Rectangle 3"/>
          <p:cNvSpPr>
            <a:spLocks noGrp="1" noChangeArrowheads="1"/>
          </p:cNvSpPr>
          <p:nvPr>
            <p:ph type="body" idx="1"/>
          </p:nvPr>
        </p:nvSpPr>
        <p:spPr>
          <a:xfrm>
            <a:off x="-88900" y="1905000"/>
            <a:ext cx="1993900" cy="4648200"/>
          </a:xfrm>
        </p:spPr>
        <p:txBody>
          <a:bodyPr/>
          <a:lstStyle/>
          <a:p>
            <a:pPr eaLnBrk="1" hangingPunct="1">
              <a:lnSpc>
                <a:spcPct val="90000"/>
              </a:lnSpc>
              <a:buFontTx/>
              <a:buNone/>
            </a:pPr>
            <a:r>
              <a:rPr lang="en-US" altLang="en-US" sz="1800" b="1" smtClean="0">
                <a:solidFill>
                  <a:srgbClr val="0000CC"/>
                </a:solidFill>
              </a:rPr>
              <a:t>I.TÌM HIỂU CHUNG:</a:t>
            </a:r>
          </a:p>
          <a:p>
            <a:pPr eaLnBrk="1" hangingPunct="1">
              <a:lnSpc>
                <a:spcPct val="90000"/>
              </a:lnSpc>
              <a:buFontTx/>
              <a:buNone/>
            </a:pPr>
            <a:r>
              <a:rPr lang="en-US" altLang="en-US" sz="1800" b="1" smtClean="0">
                <a:solidFill>
                  <a:srgbClr val="0000CC"/>
                </a:solidFill>
              </a:rPr>
              <a:t>   </a:t>
            </a:r>
            <a:r>
              <a:rPr lang="en-US" altLang="en-US" sz="2000" b="1" smtClean="0">
                <a:solidFill>
                  <a:srgbClr val="0000CC"/>
                </a:solidFill>
              </a:rPr>
              <a:t>1. Tác giả</a:t>
            </a:r>
          </a:p>
          <a:p>
            <a:pPr eaLnBrk="1" hangingPunct="1">
              <a:lnSpc>
                <a:spcPct val="90000"/>
              </a:lnSpc>
              <a:spcBef>
                <a:spcPct val="0"/>
              </a:spcBef>
              <a:buFontTx/>
              <a:buNone/>
            </a:pPr>
            <a:r>
              <a:rPr lang="en-US" altLang="en-US" sz="2000" b="1" smtClean="0">
                <a:solidFill>
                  <a:srgbClr val="0000CC"/>
                </a:solidFill>
              </a:rPr>
              <a:t>   2. Tác phẩm</a:t>
            </a:r>
          </a:p>
          <a:p>
            <a:pPr eaLnBrk="1" hangingPunct="1">
              <a:lnSpc>
                <a:spcPct val="90000"/>
              </a:lnSpc>
              <a:spcBef>
                <a:spcPct val="0"/>
              </a:spcBef>
              <a:buFontTx/>
              <a:buNone/>
            </a:pPr>
            <a:r>
              <a:rPr lang="en-US" altLang="en-US" sz="2000" b="1" smtClean="0">
                <a:solidFill>
                  <a:srgbClr val="0000CC"/>
                </a:solidFill>
              </a:rPr>
              <a:t>   3. </a:t>
            </a:r>
            <a:r>
              <a:rPr lang="en-US" altLang="en-US" sz="1600" b="1" smtClean="0">
                <a:solidFill>
                  <a:srgbClr val="0000CC"/>
                </a:solidFill>
                <a:cs typeface="Arial" charset="0"/>
              </a:rPr>
              <a:t> </a:t>
            </a:r>
            <a:r>
              <a:rPr lang="en-US" altLang="en-US" sz="2000" b="1" smtClean="0">
                <a:solidFill>
                  <a:srgbClr val="0000CC"/>
                </a:solidFill>
                <a:cs typeface="Arial" charset="0"/>
              </a:rPr>
              <a:t>Đoạn trích “Đất </a:t>
            </a:r>
            <a:r>
              <a:rPr lang="vi-VN" altLang="en-US" sz="2000" b="1" smtClean="0">
                <a:solidFill>
                  <a:srgbClr val="0000CC"/>
                </a:solidFill>
                <a:cs typeface="Arial" charset="0"/>
              </a:rPr>
              <a:t>N</a:t>
            </a:r>
            <a:r>
              <a:rPr lang="en-US" altLang="en-US" sz="2000" b="1" smtClean="0">
                <a:solidFill>
                  <a:srgbClr val="0000CC"/>
                </a:solidFill>
                <a:cs typeface="Arial" charset="0"/>
              </a:rPr>
              <a:t>ước”</a:t>
            </a:r>
          </a:p>
          <a:p>
            <a:pPr eaLnBrk="1" hangingPunct="1">
              <a:lnSpc>
                <a:spcPct val="90000"/>
              </a:lnSpc>
              <a:spcBef>
                <a:spcPct val="0"/>
              </a:spcBef>
              <a:buFontTx/>
              <a:buNone/>
            </a:pPr>
            <a:endParaRPr lang="en-US" altLang="en-US" sz="2000" b="1" smtClean="0">
              <a:solidFill>
                <a:srgbClr val="0000FF"/>
              </a:solidFill>
            </a:endParaRPr>
          </a:p>
          <a:p>
            <a:pPr eaLnBrk="1" hangingPunct="1">
              <a:lnSpc>
                <a:spcPct val="90000"/>
              </a:lnSpc>
              <a:buFontTx/>
              <a:buNone/>
            </a:pPr>
            <a:endParaRPr lang="en-US" altLang="en-US" sz="2000" b="1" smtClean="0">
              <a:solidFill>
                <a:srgbClr val="0000FF"/>
              </a:solidFill>
            </a:endParaRPr>
          </a:p>
          <a:p>
            <a:pPr eaLnBrk="1" hangingPunct="1">
              <a:lnSpc>
                <a:spcPct val="90000"/>
              </a:lnSpc>
              <a:buFontTx/>
              <a:buNone/>
            </a:pPr>
            <a:endParaRPr lang="en-US" altLang="en-US" sz="2000" b="1" smtClean="0">
              <a:solidFill>
                <a:srgbClr val="000099"/>
              </a:solidFill>
            </a:endParaRPr>
          </a:p>
        </p:txBody>
      </p:sp>
      <p:sp>
        <p:nvSpPr>
          <p:cNvPr id="7172" name="Text Box 14"/>
          <p:cNvSpPr txBox="1">
            <a:spLocks noChangeArrowheads="1"/>
          </p:cNvSpPr>
          <p:nvPr/>
        </p:nvSpPr>
        <p:spPr bwMode="auto">
          <a:xfrm>
            <a:off x="2667000" y="3810000"/>
            <a:ext cx="632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a:p>
        </p:txBody>
      </p:sp>
      <p:sp>
        <p:nvSpPr>
          <p:cNvPr id="7173" name="Text Box 87"/>
          <p:cNvSpPr txBox="1">
            <a:spLocks noChangeArrowheads="1"/>
          </p:cNvSpPr>
          <p:nvPr/>
        </p:nvSpPr>
        <p:spPr bwMode="auto">
          <a:xfrm>
            <a:off x="4191000" y="5105400"/>
            <a:ext cx="68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a:p>
        </p:txBody>
      </p:sp>
      <p:pic>
        <p:nvPicPr>
          <p:cNvPr id="7174" name="Picture 123" descr="CRNRC2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6477000"/>
            <a:ext cx="1295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8" descr="Book-09"/>
          <p:cNvPicPr>
            <a:picLocks noChangeAspect="1" noChangeArrowheads="1" noCrop="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8077200" y="0"/>
            <a:ext cx="1066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4" descr="tua 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05163" y="0"/>
            <a:ext cx="426243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14"/>
          <p:cNvSpPr txBox="1">
            <a:spLocks noChangeArrowheads="1"/>
          </p:cNvSpPr>
          <p:nvPr/>
        </p:nvSpPr>
        <p:spPr bwMode="auto">
          <a:xfrm>
            <a:off x="2057400" y="1341438"/>
            <a:ext cx="6629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400" b="1" u="sng">
                <a:solidFill>
                  <a:srgbClr val="0000CC"/>
                </a:solidFill>
                <a:cs typeface="Arial" charset="0"/>
              </a:rPr>
              <a:t>2.Tác phẩm: </a:t>
            </a:r>
            <a:r>
              <a:rPr lang="en-US" altLang="en-US" sz="2400" b="1">
                <a:solidFill>
                  <a:srgbClr val="0000CC"/>
                </a:solidFill>
                <a:cs typeface="Arial" charset="0"/>
              </a:rPr>
              <a:t>Trường ca </a:t>
            </a:r>
            <a:r>
              <a:rPr lang="en-US" altLang="en-US" sz="2400" b="1" i="1">
                <a:solidFill>
                  <a:srgbClr val="0000CC"/>
                </a:solidFill>
                <a:cs typeface="Arial" charset="0"/>
              </a:rPr>
              <a:t>“Mặt đường khát vọng”                                                                                                  </a:t>
            </a:r>
            <a:r>
              <a:rPr lang="en-US" altLang="en-US" sz="2400" b="1">
                <a:solidFill>
                  <a:srgbClr val="0000CC"/>
                </a:solidFill>
                <a:cs typeface="Arial" charset="0"/>
              </a:rPr>
              <a:t>                                                        </a:t>
            </a:r>
          </a:p>
        </p:txBody>
      </p:sp>
      <p:sp>
        <p:nvSpPr>
          <p:cNvPr id="22" name="Text Box 16"/>
          <p:cNvSpPr txBox="1">
            <a:spLocks noChangeArrowheads="1"/>
          </p:cNvSpPr>
          <p:nvPr/>
        </p:nvSpPr>
        <p:spPr bwMode="auto">
          <a:xfrm>
            <a:off x="1868488" y="2751138"/>
            <a:ext cx="64373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en-US" altLang="en-US" sz="2400" b="1">
                <a:solidFill>
                  <a:srgbClr val="0000CC"/>
                </a:solidFill>
                <a:latin typeface="Times New Roman" pitchFamily="18" charset="0"/>
                <a:cs typeface="Times New Roman" pitchFamily="18" charset="0"/>
              </a:rPr>
              <a:t>   -  Nội dung: </a:t>
            </a:r>
            <a:r>
              <a:rPr lang="en-US" altLang="en-US" sz="2400" b="1">
                <a:latin typeface="Times New Roman" pitchFamily="18" charset="0"/>
                <a:cs typeface="Times New Roman" pitchFamily="18" charset="0"/>
              </a:rPr>
              <a:t>sự thức tỉnh của tuổi trẻ đô thị vùng tạm chiếm miền Nam xuống đường đấu tranh chống Mĩ - Diệm.</a:t>
            </a:r>
          </a:p>
        </p:txBody>
      </p:sp>
      <p:sp>
        <p:nvSpPr>
          <p:cNvPr id="24" name="Text Box 14"/>
          <p:cNvSpPr txBox="1">
            <a:spLocks noChangeArrowheads="1"/>
          </p:cNvSpPr>
          <p:nvPr/>
        </p:nvSpPr>
        <p:spPr bwMode="auto">
          <a:xfrm>
            <a:off x="1868488" y="2173288"/>
            <a:ext cx="71231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400" b="1">
                <a:solidFill>
                  <a:srgbClr val="0000CC"/>
                </a:solidFill>
                <a:latin typeface="Times New Roman" pitchFamily="18" charset="0"/>
                <a:cs typeface="Times New Roman" pitchFamily="18" charset="0"/>
              </a:rPr>
              <a:t>   -  Hoàn cảnh sáng tác: </a:t>
            </a:r>
            <a:r>
              <a:rPr lang="en-US" altLang="en-US" sz="2400" b="1">
                <a:solidFill>
                  <a:schemeClr val="tx2"/>
                </a:solidFill>
                <a:latin typeface="Times New Roman" pitchFamily="18" charset="0"/>
                <a:cs typeface="Times New Roman" pitchFamily="18" charset="0"/>
              </a:rPr>
              <a:t>Chiến khu Trị -Thiên (1971)</a:t>
            </a:r>
            <a:r>
              <a:rPr lang="en-US" altLang="en-US" sz="2400" b="1">
                <a:solidFill>
                  <a:srgbClr val="0000FF"/>
                </a:solidFill>
                <a:latin typeface="Times New Roman" pitchFamily="18" charset="0"/>
                <a:cs typeface="Times New Roman" pitchFamily="18" charset="0"/>
              </a:rPr>
              <a:t>                                                                                                                                                                          </a:t>
            </a:r>
          </a:p>
        </p:txBody>
      </p:sp>
      <p:sp>
        <p:nvSpPr>
          <p:cNvPr id="7180" name="TextBox 1"/>
          <p:cNvSpPr txBox="1">
            <a:spLocks noChangeArrowheads="1"/>
          </p:cNvSpPr>
          <p:nvPr/>
        </p:nvSpPr>
        <p:spPr bwMode="auto">
          <a:xfrm>
            <a:off x="5791200" y="822325"/>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b="1"/>
              <a:t>Nguyễn Khoa Điềm</a:t>
            </a:r>
          </a:p>
        </p:txBody>
      </p:sp>
      <p:sp>
        <p:nvSpPr>
          <p:cNvPr id="18" name="Text Box 21"/>
          <p:cNvSpPr txBox="1">
            <a:spLocks noChangeArrowheads="1"/>
          </p:cNvSpPr>
          <p:nvPr/>
        </p:nvSpPr>
        <p:spPr bwMode="auto">
          <a:xfrm>
            <a:off x="2003425" y="4729163"/>
            <a:ext cx="67818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marL="342900" indent="-342900" algn="just" eaLnBrk="1" hangingPunct="1">
              <a:spcBef>
                <a:spcPct val="50000"/>
              </a:spcBef>
              <a:buFontTx/>
              <a:buChar char="-"/>
              <a:defRPr/>
            </a:pPr>
            <a:r>
              <a:rPr lang="en-US" altLang="en-US" sz="2400" b="1" dirty="0" err="1" smtClean="0">
                <a:latin typeface="Times New Roman" pitchFamily="18" charset="0"/>
                <a:cs typeface="Times New Roman" pitchFamily="18" charset="0"/>
              </a:rPr>
              <a:t>Vị</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trí</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Thuộc</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phần</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đầu</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của</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chương</a:t>
            </a:r>
            <a:r>
              <a:rPr lang="en-US" altLang="en-US" sz="2400" b="1" dirty="0" smtClean="0">
                <a:latin typeface="Times New Roman" pitchFamily="18" charset="0"/>
                <a:cs typeface="Times New Roman" pitchFamily="18" charset="0"/>
              </a:rPr>
              <a:t> V</a:t>
            </a:r>
          </a:p>
          <a:p>
            <a:pPr marL="342900" indent="-342900" algn="just" eaLnBrk="1" hangingPunct="1">
              <a:spcBef>
                <a:spcPct val="50000"/>
              </a:spcBef>
              <a:buFontTx/>
              <a:buChar char="-"/>
              <a:defRPr/>
            </a:pPr>
            <a:r>
              <a:rPr lang="en-US" altLang="en-US" sz="2400" b="1" dirty="0" err="1" smtClean="0">
                <a:latin typeface="Times New Roman" pitchFamily="18" charset="0"/>
                <a:cs typeface="Times New Roman" pitchFamily="18" charset="0"/>
              </a:rPr>
              <a:t>Nội</a:t>
            </a:r>
            <a:r>
              <a:rPr lang="en-US" altLang="en-US" sz="2400" b="1" dirty="0" smtClean="0">
                <a:latin typeface="Times New Roman" pitchFamily="18" charset="0"/>
                <a:cs typeface="Times New Roman" pitchFamily="18" charset="0"/>
              </a:rPr>
              <a:t> dung: + </a:t>
            </a:r>
            <a:r>
              <a:rPr lang="en-US" altLang="en-US" sz="2400" b="1" dirty="0" err="1" smtClean="0">
                <a:latin typeface="Times New Roman" pitchFamily="18" charset="0"/>
                <a:cs typeface="Times New Roman" pitchFamily="18" charset="0"/>
              </a:rPr>
              <a:t>Đất</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nước</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được</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nhìn</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nhiều</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góc</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độ</a:t>
            </a:r>
            <a:endParaRPr lang="en-US" altLang="en-US" sz="2400" b="1" dirty="0" smtClean="0">
              <a:latin typeface="Times New Roman" pitchFamily="18" charset="0"/>
              <a:cs typeface="Times New Roman" pitchFamily="18" charset="0"/>
            </a:endParaRPr>
          </a:p>
          <a:p>
            <a:pPr algn="just" eaLnBrk="1" hangingPunct="1">
              <a:spcBef>
                <a:spcPct val="50000"/>
              </a:spcBef>
              <a:defRPr/>
            </a:pPr>
            <a:r>
              <a:rPr lang="en-US" altLang="en-US" sz="2400" b="1" dirty="0" smtClean="0">
                <a:latin typeface="Times New Roman" pitchFamily="18" charset="0"/>
                <a:cs typeface="Times New Roman" pitchFamily="18" charset="0"/>
              </a:rPr>
              <a:t>                       + </a:t>
            </a:r>
            <a:r>
              <a:rPr lang="en-US" altLang="en-US" sz="2400" b="1" dirty="0" err="1" smtClean="0">
                <a:latin typeface="Times New Roman" pitchFamily="18" charset="0"/>
                <a:cs typeface="Times New Roman" pitchFamily="18" charset="0"/>
              </a:rPr>
              <a:t>Tư</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tưởng</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chủ</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đạo</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Đất</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nước</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của</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nhân</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dân</a:t>
            </a:r>
            <a:r>
              <a:rPr lang="en-US" altLang="en-US" sz="2400" b="1" dirty="0" smtClean="0">
                <a:latin typeface="Times New Roman" pitchFamily="18" charset="0"/>
                <a:cs typeface="Times New Roman" pitchFamily="18" charset="0"/>
              </a:rPr>
              <a:t>.</a:t>
            </a:r>
          </a:p>
        </p:txBody>
      </p:sp>
      <p:sp>
        <p:nvSpPr>
          <p:cNvPr id="19" name="Text Box 17"/>
          <p:cNvSpPr txBox="1">
            <a:spLocks noChangeArrowheads="1"/>
          </p:cNvSpPr>
          <p:nvPr/>
        </p:nvSpPr>
        <p:spPr bwMode="auto">
          <a:xfrm>
            <a:off x="2030413" y="4170363"/>
            <a:ext cx="434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400" b="1">
                <a:solidFill>
                  <a:srgbClr val="0000FF"/>
                </a:solidFill>
                <a:cs typeface="Arial" charset="0"/>
              </a:rPr>
              <a:t> </a:t>
            </a:r>
            <a:r>
              <a:rPr lang="en-US" altLang="en-US" sz="2400" b="1" u="sng">
                <a:solidFill>
                  <a:srgbClr val="0000CC"/>
                </a:solidFill>
                <a:cs typeface="Arial" charset="0"/>
              </a:rPr>
              <a:t>3. Đoạn trích </a:t>
            </a:r>
            <a:r>
              <a:rPr lang="en-US" altLang="en-US" sz="2400" b="1" i="1" u="sng">
                <a:solidFill>
                  <a:srgbClr val="0000CC"/>
                </a:solidFill>
                <a:cs typeface="Arial" charset="0"/>
              </a:rPr>
              <a:t>“Đất </a:t>
            </a:r>
            <a:r>
              <a:rPr lang="vi-VN" altLang="en-US" sz="2400" b="1" i="1" u="sng">
                <a:solidFill>
                  <a:srgbClr val="0000CC"/>
                </a:solidFill>
                <a:cs typeface="Arial" charset="0"/>
              </a:rPr>
              <a:t>N</a:t>
            </a:r>
            <a:r>
              <a:rPr lang="en-US" altLang="en-US" sz="2400" b="1" i="1" u="sng">
                <a:solidFill>
                  <a:srgbClr val="0000CC"/>
                </a:solidFill>
                <a:cs typeface="Arial" charset="0"/>
              </a:rPr>
              <a:t>ước”:</a:t>
            </a:r>
          </a:p>
        </p:txBody>
      </p:sp>
      <p:sp>
        <p:nvSpPr>
          <p:cNvPr id="7183" name="TextBox 2"/>
          <p:cNvSpPr txBox="1">
            <a:spLocks noChangeArrowheads="1"/>
          </p:cNvSpPr>
          <p:nvPr/>
        </p:nvSpPr>
        <p:spPr bwMode="auto">
          <a:xfrm>
            <a:off x="3048000" y="517525"/>
            <a:ext cx="487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i="1">
                <a:solidFill>
                  <a:srgbClr val="0000FF"/>
                </a:solidFill>
              </a:rPr>
              <a:t>(</a:t>
            </a:r>
            <a:r>
              <a:rPr lang="en-US" altLang="en-US" sz="2000">
                <a:solidFill>
                  <a:srgbClr val="0000FF"/>
                </a:solidFill>
              </a:rPr>
              <a:t>Trích trường ca</a:t>
            </a:r>
            <a:r>
              <a:rPr lang="en-US" altLang="en-US" sz="2000" i="1">
                <a:solidFill>
                  <a:srgbClr val="0000FF"/>
                </a:solidFill>
              </a:rPr>
              <a:t> Mặt đường khát vọng)</a:t>
            </a:r>
          </a:p>
        </p:txBody>
      </p:sp>
      <p:sp>
        <p:nvSpPr>
          <p:cNvPr id="7184" name="TextBox 40"/>
          <p:cNvSpPr txBox="1">
            <a:spLocks noChangeArrowheads="1"/>
          </p:cNvSpPr>
          <p:nvPr/>
        </p:nvSpPr>
        <p:spPr bwMode="auto">
          <a:xfrm>
            <a:off x="381000" y="152400"/>
            <a:ext cx="2824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b="1"/>
              <a:t>Đọc văn - Tiết: 28</a:t>
            </a:r>
          </a:p>
        </p:txBody>
      </p:sp>
    </p:spTree>
    <p:extLst>
      <p:ext uri="{BB962C8B-B14F-4D97-AF65-F5344CB8AC3E}">
        <p14:creationId xmlns:p14="http://schemas.microsoft.com/office/powerpoint/2010/main" val="35563905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iterate type="lt">
                                    <p:tmPct val="0"/>
                                  </p:iterate>
                                  <p:childTnLst>
                                    <p:set>
                                      <p:cBhvr>
                                        <p:cTn id="6" dur="1" fill="hold">
                                          <p:stCondLst>
                                            <p:cond delay="0"/>
                                          </p:stCondLst>
                                        </p:cTn>
                                        <p:tgtEl>
                                          <p:spTgt spid="21"/>
                                        </p:tgtEl>
                                        <p:attrNameLst>
                                          <p:attrName>style.visibility</p:attrName>
                                        </p:attrNameLst>
                                      </p:cBhvr>
                                      <p:to>
                                        <p:strVal val="visible"/>
                                      </p:to>
                                    </p:set>
                                    <p:animEffect transition="in" filter="box(in)">
                                      <p:cBhvr>
                                        <p:cTn id="7" dur="500"/>
                                        <p:tgtEl>
                                          <p:spTgt spid="21"/>
                                        </p:tgtEl>
                                      </p:cBhvr>
                                    </p:animEffect>
                                  </p:childTnLst>
                                </p:cTn>
                              </p:par>
                              <p:par>
                                <p:cTn id="8" presetID="29" presetClass="entr" presetSubtype="0" fill="hold" nodeType="withEffect">
                                  <p:stCondLst>
                                    <p:cond delay="0"/>
                                  </p:stCondLst>
                                  <p:childTnLst>
                                    <p:set>
                                      <p:cBhvr>
                                        <p:cTn id="9" dur="1" fill="hold">
                                          <p:stCondLst>
                                            <p:cond delay="0"/>
                                          </p:stCondLst>
                                        </p:cTn>
                                        <p:tgtEl>
                                          <p:spTgt spid="9219">
                                            <p:txEl>
                                              <p:pRg st="2" end="2"/>
                                            </p:txEl>
                                          </p:spTgt>
                                        </p:tgtEl>
                                        <p:attrNameLst>
                                          <p:attrName>style.visibility</p:attrName>
                                        </p:attrNameLst>
                                      </p:cBhvr>
                                      <p:to>
                                        <p:strVal val="visible"/>
                                      </p:to>
                                    </p:set>
                                    <p:anim calcmode="lin" valueType="num">
                                      <p:cBhvr>
                                        <p:cTn id="10" dur="1000" fill="hold"/>
                                        <p:tgtEl>
                                          <p:spTgt spid="9219">
                                            <p:txEl>
                                              <p:pRg st="2" end="2"/>
                                            </p:txEl>
                                          </p:spTgt>
                                        </p:tgtEl>
                                        <p:attrNameLst>
                                          <p:attrName>ppt_x</p:attrName>
                                        </p:attrNameLst>
                                      </p:cBhvr>
                                      <p:tavLst>
                                        <p:tav tm="0">
                                          <p:val>
                                            <p:strVal val="#ppt_x-.2"/>
                                          </p:val>
                                        </p:tav>
                                        <p:tav tm="100000">
                                          <p:val>
                                            <p:strVal val="#ppt_x"/>
                                          </p:val>
                                        </p:tav>
                                      </p:tavLst>
                                    </p:anim>
                                    <p:anim calcmode="lin" valueType="num">
                                      <p:cBhvr>
                                        <p:cTn id="11" dur="1000" fill="hold"/>
                                        <p:tgtEl>
                                          <p:spTgt spid="9219">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2" dur="1000"/>
                                        <p:tgtEl>
                                          <p:spTgt spid="921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24"/>
                                        </p:tgtEl>
                                        <p:attrNameLst>
                                          <p:attrName>style.visibility</p:attrName>
                                        </p:attrNameLst>
                                      </p:cBhvr>
                                      <p:to>
                                        <p:strVal val="visible"/>
                                      </p:to>
                                    </p:set>
                                    <p:anim calcmode="discrete" valueType="clr">
                                      <p:cBhvr override="childStyle">
                                        <p:cTn id="17" dur="80"/>
                                        <p:tgtEl>
                                          <p:spTgt spid="24"/>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24"/>
                                        </p:tgtEl>
                                        <p:attrNameLst>
                                          <p:attrName>fillcolor</p:attrName>
                                        </p:attrNameLst>
                                      </p:cBhvr>
                                      <p:tavLst>
                                        <p:tav tm="0">
                                          <p:val>
                                            <p:clrVal>
                                              <a:schemeClr val="accent2"/>
                                            </p:clrVal>
                                          </p:val>
                                        </p:tav>
                                        <p:tav tm="50000">
                                          <p:val>
                                            <p:clrVal>
                                              <a:schemeClr val="hlink"/>
                                            </p:clrVal>
                                          </p:val>
                                        </p:tav>
                                      </p:tavLst>
                                    </p:anim>
                                    <p:set>
                                      <p:cBhvr>
                                        <p:cTn id="19" dur="80"/>
                                        <p:tgtEl>
                                          <p:spTgt spid="24"/>
                                        </p:tgtEl>
                                        <p:attrNameLst>
                                          <p:attrName>fill.type</p:attrName>
                                        </p:attrNameLst>
                                      </p:cBhvr>
                                      <p:to>
                                        <p:strVal val="solid"/>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22"/>
                                        </p:tgtEl>
                                        <p:attrNameLst>
                                          <p:attrName>style.visibility</p:attrName>
                                        </p:attrNameLst>
                                      </p:cBhvr>
                                      <p:to>
                                        <p:strVal val="visible"/>
                                      </p:to>
                                    </p:set>
                                    <p:anim calcmode="discrete" valueType="clr">
                                      <p:cBhvr override="childStyle">
                                        <p:cTn id="24"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22"/>
                                        </p:tgtEl>
                                        <p:attrNameLst>
                                          <p:attrName>fillcolor</p:attrName>
                                        </p:attrNameLst>
                                      </p:cBhvr>
                                      <p:tavLst>
                                        <p:tav tm="0">
                                          <p:val>
                                            <p:clrVal>
                                              <a:schemeClr val="accent2"/>
                                            </p:clrVal>
                                          </p:val>
                                        </p:tav>
                                        <p:tav tm="50000">
                                          <p:val>
                                            <p:clrVal>
                                              <a:schemeClr val="hlink"/>
                                            </p:clrVal>
                                          </p:val>
                                        </p:tav>
                                      </p:tavLst>
                                    </p:anim>
                                    <p:set>
                                      <p:cBhvr>
                                        <p:cTn id="26" dur="80"/>
                                        <p:tgtEl>
                                          <p:spTgt spid="22"/>
                                        </p:tgtEl>
                                        <p:attrNameLst>
                                          <p:attrName>fill.type</p:attrName>
                                        </p:attrNameLst>
                                      </p:cBhvr>
                                      <p:to>
                                        <p:strVal val="solid"/>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9"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1000" fill="hold"/>
                                        <p:tgtEl>
                                          <p:spTgt spid="19"/>
                                        </p:tgtEl>
                                        <p:attrNameLst>
                                          <p:attrName>ppt_x</p:attrName>
                                        </p:attrNameLst>
                                      </p:cBhvr>
                                      <p:tavLst>
                                        <p:tav tm="0">
                                          <p:val>
                                            <p:strVal val="#ppt_x-.2"/>
                                          </p:val>
                                        </p:tav>
                                        <p:tav tm="100000">
                                          <p:val>
                                            <p:strVal val="#ppt_x"/>
                                          </p:val>
                                        </p:tav>
                                      </p:tavLst>
                                    </p:anim>
                                    <p:anim calcmode="lin" valueType="num">
                                      <p:cBhvr>
                                        <p:cTn id="32"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9"/>
                                        </p:tgtEl>
                                      </p:cBhvr>
                                    </p:animEffect>
                                  </p:childTnLst>
                                </p:cTn>
                              </p:par>
                              <p:par>
                                <p:cTn id="34" presetID="29" presetClass="entr" presetSubtype="0" fill="hold" nodeType="withEffect">
                                  <p:stCondLst>
                                    <p:cond delay="0"/>
                                  </p:stCondLst>
                                  <p:childTnLst>
                                    <p:set>
                                      <p:cBhvr>
                                        <p:cTn id="35" dur="1" fill="hold">
                                          <p:stCondLst>
                                            <p:cond delay="0"/>
                                          </p:stCondLst>
                                        </p:cTn>
                                        <p:tgtEl>
                                          <p:spTgt spid="9219">
                                            <p:txEl>
                                              <p:pRg st="3" end="3"/>
                                            </p:txEl>
                                          </p:spTgt>
                                        </p:tgtEl>
                                        <p:attrNameLst>
                                          <p:attrName>style.visibility</p:attrName>
                                        </p:attrNameLst>
                                      </p:cBhvr>
                                      <p:to>
                                        <p:strVal val="visible"/>
                                      </p:to>
                                    </p:set>
                                    <p:anim calcmode="lin" valueType="num">
                                      <p:cBhvr>
                                        <p:cTn id="36" dur="1000" fill="hold"/>
                                        <p:tgtEl>
                                          <p:spTgt spid="9219">
                                            <p:txEl>
                                              <p:pRg st="3" end="3"/>
                                            </p:txEl>
                                          </p:spTgt>
                                        </p:tgtEl>
                                        <p:attrNameLst>
                                          <p:attrName>ppt_x</p:attrName>
                                        </p:attrNameLst>
                                      </p:cBhvr>
                                      <p:tavLst>
                                        <p:tav tm="0">
                                          <p:val>
                                            <p:strVal val="#ppt_x-.2"/>
                                          </p:val>
                                        </p:tav>
                                        <p:tav tm="100000">
                                          <p:val>
                                            <p:strVal val="#ppt_x"/>
                                          </p:val>
                                        </p:tav>
                                      </p:tavLst>
                                    </p:anim>
                                    <p:anim calcmode="lin" valueType="num">
                                      <p:cBhvr>
                                        <p:cTn id="37" dur="1000" fill="hold"/>
                                        <p:tgtEl>
                                          <p:spTgt spid="9219">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8" dur="1000"/>
                                        <p:tgtEl>
                                          <p:spTgt spid="9219">
                                            <p:txEl>
                                              <p:pRg st="3" end="3"/>
                                            </p:txEl>
                                          </p:spTgt>
                                        </p:tgtEl>
                                      </p:cBhvr>
                                    </p:animEffect>
                                  </p:childTnLst>
                                </p:cTn>
                              </p:par>
                              <p:par>
                                <p:cTn id="39" presetID="29" presetClass="entr" presetSubtype="0" fill="hold" nodeType="withEffect">
                                  <p:stCondLst>
                                    <p:cond delay="0"/>
                                  </p:stCondLst>
                                  <p:childTnLst>
                                    <p:set>
                                      <p:cBhvr>
                                        <p:cTn id="40" dur="1" fill="hold">
                                          <p:stCondLst>
                                            <p:cond delay="0"/>
                                          </p:stCondLst>
                                        </p:cTn>
                                        <p:tgtEl>
                                          <p:spTgt spid="9219">
                                            <p:txEl>
                                              <p:pRg st="3" end="3"/>
                                            </p:txEl>
                                          </p:spTgt>
                                        </p:tgtEl>
                                        <p:attrNameLst>
                                          <p:attrName>style.visibility</p:attrName>
                                        </p:attrNameLst>
                                      </p:cBhvr>
                                      <p:to>
                                        <p:strVal val="visible"/>
                                      </p:to>
                                    </p:set>
                                    <p:anim calcmode="lin" valueType="num">
                                      <p:cBhvr>
                                        <p:cTn id="41" dur="1000" fill="hold"/>
                                        <p:tgtEl>
                                          <p:spTgt spid="9219">
                                            <p:txEl>
                                              <p:pRg st="3" end="3"/>
                                            </p:txEl>
                                          </p:spTgt>
                                        </p:tgtEl>
                                        <p:attrNameLst>
                                          <p:attrName>ppt_x</p:attrName>
                                        </p:attrNameLst>
                                      </p:cBhvr>
                                      <p:tavLst>
                                        <p:tav tm="0">
                                          <p:val>
                                            <p:strVal val="#ppt_x-.2"/>
                                          </p:val>
                                        </p:tav>
                                        <p:tav tm="100000">
                                          <p:val>
                                            <p:strVal val="#ppt_x"/>
                                          </p:val>
                                        </p:tav>
                                      </p:tavLst>
                                    </p:anim>
                                    <p:anim calcmode="lin" valueType="num">
                                      <p:cBhvr>
                                        <p:cTn id="42" dur="1000" fill="hold"/>
                                        <p:tgtEl>
                                          <p:spTgt spid="9219">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43" dur="1000"/>
                                        <p:tgtEl>
                                          <p:spTgt spid="9219">
                                            <p:txEl>
                                              <p:pRg st="3" end="3"/>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7" presetClass="entr" presetSubtype="0" fill="hold" nodeType="clickEffect">
                                  <p:stCondLst>
                                    <p:cond delay="0"/>
                                  </p:stCondLst>
                                  <p:iterate type="lt">
                                    <p:tmPct val="50000"/>
                                  </p:iterate>
                                  <p:childTnLst>
                                    <p:set>
                                      <p:cBhvr>
                                        <p:cTn id="47" dur="1" fill="hold">
                                          <p:stCondLst>
                                            <p:cond delay="0"/>
                                          </p:stCondLst>
                                        </p:cTn>
                                        <p:tgtEl>
                                          <p:spTgt spid="18">
                                            <p:txEl>
                                              <p:pRg st="0" end="0"/>
                                            </p:txEl>
                                          </p:spTgt>
                                        </p:tgtEl>
                                        <p:attrNameLst>
                                          <p:attrName>style.visibility</p:attrName>
                                        </p:attrNameLst>
                                      </p:cBhvr>
                                      <p:to>
                                        <p:strVal val="visible"/>
                                      </p:to>
                                    </p:set>
                                    <p:anim calcmode="discrete" valueType="clr">
                                      <p:cBhvr override="childStyle">
                                        <p:cTn id="48" dur="80"/>
                                        <p:tgtEl>
                                          <p:spTgt spid="1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9" dur="80"/>
                                        <p:tgtEl>
                                          <p:spTgt spid="18">
                                            <p:txEl>
                                              <p:pRg st="0" end="0"/>
                                            </p:txEl>
                                          </p:spTgt>
                                        </p:tgtEl>
                                        <p:attrNameLst>
                                          <p:attrName>fillcolor</p:attrName>
                                        </p:attrNameLst>
                                      </p:cBhvr>
                                      <p:tavLst>
                                        <p:tav tm="0">
                                          <p:val>
                                            <p:clrVal>
                                              <a:schemeClr val="accent2"/>
                                            </p:clrVal>
                                          </p:val>
                                        </p:tav>
                                        <p:tav tm="50000">
                                          <p:val>
                                            <p:clrVal>
                                              <a:schemeClr val="hlink"/>
                                            </p:clrVal>
                                          </p:val>
                                        </p:tav>
                                      </p:tavLst>
                                    </p:anim>
                                    <p:set>
                                      <p:cBhvr>
                                        <p:cTn id="50" dur="80"/>
                                        <p:tgtEl>
                                          <p:spTgt spid="18">
                                            <p:txEl>
                                              <p:pRg st="0" end="0"/>
                                            </p:txEl>
                                          </p:spTgt>
                                        </p:tgtEl>
                                        <p:attrNameLst>
                                          <p:attrName>fill.type</p:attrName>
                                        </p:attrNameLst>
                                      </p:cBhvr>
                                      <p:to>
                                        <p:strVal val="solid"/>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7" presetClass="entr" presetSubtype="0" fill="hold" nodeType="clickEffect">
                                  <p:stCondLst>
                                    <p:cond delay="0"/>
                                  </p:stCondLst>
                                  <p:iterate type="lt">
                                    <p:tmPct val="50000"/>
                                  </p:iterate>
                                  <p:childTnLst>
                                    <p:set>
                                      <p:cBhvr>
                                        <p:cTn id="54" dur="1" fill="hold">
                                          <p:stCondLst>
                                            <p:cond delay="0"/>
                                          </p:stCondLst>
                                        </p:cTn>
                                        <p:tgtEl>
                                          <p:spTgt spid="18">
                                            <p:txEl>
                                              <p:pRg st="1" end="1"/>
                                            </p:txEl>
                                          </p:spTgt>
                                        </p:tgtEl>
                                        <p:attrNameLst>
                                          <p:attrName>style.visibility</p:attrName>
                                        </p:attrNameLst>
                                      </p:cBhvr>
                                      <p:to>
                                        <p:strVal val="visible"/>
                                      </p:to>
                                    </p:set>
                                    <p:anim calcmode="discrete" valueType="clr">
                                      <p:cBhvr override="childStyle">
                                        <p:cTn id="55" dur="80"/>
                                        <p:tgtEl>
                                          <p:spTgt spid="1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6" dur="80"/>
                                        <p:tgtEl>
                                          <p:spTgt spid="18">
                                            <p:txEl>
                                              <p:pRg st="1" end="1"/>
                                            </p:txEl>
                                          </p:spTgt>
                                        </p:tgtEl>
                                        <p:attrNameLst>
                                          <p:attrName>fillcolor</p:attrName>
                                        </p:attrNameLst>
                                      </p:cBhvr>
                                      <p:tavLst>
                                        <p:tav tm="0">
                                          <p:val>
                                            <p:clrVal>
                                              <a:schemeClr val="accent2"/>
                                            </p:clrVal>
                                          </p:val>
                                        </p:tav>
                                        <p:tav tm="50000">
                                          <p:val>
                                            <p:clrVal>
                                              <a:schemeClr val="hlink"/>
                                            </p:clrVal>
                                          </p:val>
                                        </p:tav>
                                      </p:tavLst>
                                    </p:anim>
                                    <p:set>
                                      <p:cBhvr>
                                        <p:cTn id="57" dur="80"/>
                                        <p:tgtEl>
                                          <p:spTgt spid="18">
                                            <p:txEl>
                                              <p:pRg st="1" end="1"/>
                                            </p:txEl>
                                          </p:spTgt>
                                        </p:tgtEl>
                                        <p:attrNameLst>
                                          <p:attrName>fill.type</p:attrName>
                                        </p:attrNameLst>
                                      </p:cBhvr>
                                      <p:to>
                                        <p:strVal val="solid"/>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7" presetClass="entr" presetSubtype="0" fill="hold" nodeType="clickEffect">
                                  <p:stCondLst>
                                    <p:cond delay="0"/>
                                  </p:stCondLst>
                                  <p:iterate type="lt">
                                    <p:tmPct val="50000"/>
                                  </p:iterate>
                                  <p:childTnLst>
                                    <p:set>
                                      <p:cBhvr>
                                        <p:cTn id="61" dur="1" fill="hold">
                                          <p:stCondLst>
                                            <p:cond delay="0"/>
                                          </p:stCondLst>
                                        </p:cTn>
                                        <p:tgtEl>
                                          <p:spTgt spid="18">
                                            <p:txEl>
                                              <p:pRg st="2" end="2"/>
                                            </p:txEl>
                                          </p:spTgt>
                                        </p:tgtEl>
                                        <p:attrNameLst>
                                          <p:attrName>style.visibility</p:attrName>
                                        </p:attrNameLst>
                                      </p:cBhvr>
                                      <p:to>
                                        <p:strVal val="visible"/>
                                      </p:to>
                                    </p:set>
                                    <p:anim calcmode="discrete" valueType="clr">
                                      <p:cBhvr override="childStyle">
                                        <p:cTn id="62" dur="80"/>
                                        <p:tgtEl>
                                          <p:spTgt spid="1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3" dur="80"/>
                                        <p:tgtEl>
                                          <p:spTgt spid="18">
                                            <p:txEl>
                                              <p:pRg st="2" end="2"/>
                                            </p:txEl>
                                          </p:spTgt>
                                        </p:tgtEl>
                                        <p:attrNameLst>
                                          <p:attrName>fillcolor</p:attrName>
                                        </p:attrNameLst>
                                      </p:cBhvr>
                                      <p:tavLst>
                                        <p:tav tm="0">
                                          <p:val>
                                            <p:clrVal>
                                              <a:schemeClr val="accent2"/>
                                            </p:clrVal>
                                          </p:val>
                                        </p:tav>
                                        <p:tav tm="50000">
                                          <p:val>
                                            <p:clrVal>
                                              <a:schemeClr val="hlink"/>
                                            </p:clrVal>
                                          </p:val>
                                        </p:tav>
                                      </p:tavLst>
                                    </p:anim>
                                    <p:set>
                                      <p:cBhvr>
                                        <p:cTn id="64" dur="80"/>
                                        <p:tgtEl>
                                          <p:spTgt spid="18">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12"/>
          <p:cNvSpPr txBox="1">
            <a:spLocks noChangeArrowheads="1"/>
          </p:cNvSpPr>
          <p:nvPr/>
        </p:nvSpPr>
        <p:spPr bwMode="auto">
          <a:xfrm>
            <a:off x="2362200" y="2514600"/>
            <a:ext cx="71628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000"/>
              <a:t>Cách gọi tên:  - Đánh số thứ tự trên vòng benzen</a:t>
            </a:r>
          </a:p>
          <a:p>
            <a:pPr eaLnBrk="1" hangingPunct="1">
              <a:spcBef>
                <a:spcPct val="50000"/>
              </a:spcBef>
            </a:pPr>
            <a:r>
              <a:rPr lang="en-US" altLang="en-US" sz="2000"/>
              <a:t>                       - Gọi tên: STT nhánh+ tên nhánh+benzen.</a:t>
            </a:r>
          </a:p>
        </p:txBody>
      </p:sp>
      <p:pic>
        <p:nvPicPr>
          <p:cNvPr id="8195" name="Picture 151" descr="44O29CAKBOE0KCACUM0X2CAZ4UCLWCA4N7T93CAE28I3ICA5OAP7SCA8SS06ZCAMOC0GSCAVH4QGDCA4KQXNICAVG2UH4CA36A6KPCAWSRDBXCAGSWEHXCA4UDXVACA10GKQ9CA4A0RGNCA414CM1CA3TMOU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AutoShape 152"/>
          <p:cNvSpPr>
            <a:spLocks noChangeArrowheads="1"/>
          </p:cNvSpPr>
          <p:nvPr/>
        </p:nvSpPr>
        <p:spPr bwMode="auto">
          <a:xfrm>
            <a:off x="1828800" y="1371600"/>
            <a:ext cx="6934200" cy="5486400"/>
          </a:xfrm>
          <a:prstGeom prst="roundRect">
            <a:avLst>
              <a:gd name="adj" fmla="val 1493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eaLnBrk="1" hangingPunct="1"/>
            <a:endParaRPr lang="en-US" altLang="en-US"/>
          </a:p>
        </p:txBody>
      </p:sp>
      <p:sp>
        <p:nvSpPr>
          <p:cNvPr id="17411" name="Rectangle 3"/>
          <p:cNvSpPr>
            <a:spLocks noGrp="1" noChangeArrowheads="1"/>
          </p:cNvSpPr>
          <p:nvPr>
            <p:ph type="body" idx="1"/>
          </p:nvPr>
        </p:nvSpPr>
        <p:spPr>
          <a:xfrm>
            <a:off x="152400" y="1752600"/>
            <a:ext cx="2057400" cy="4762500"/>
          </a:xfrm>
        </p:spPr>
        <p:txBody>
          <a:bodyPr/>
          <a:lstStyle/>
          <a:p>
            <a:pPr eaLnBrk="1" hangingPunct="1">
              <a:lnSpc>
                <a:spcPct val="90000"/>
              </a:lnSpc>
              <a:buFontTx/>
              <a:buNone/>
              <a:defRPr/>
            </a:pPr>
            <a:r>
              <a:rPr lang="en-US" altLang="en-US" sz="1800" b="1" dirty="0" smtClean="0">
                <a:solidFill>
                  <a:srgbClr val="0000CC"/>
                </a:solidFill>
              </a:rPr>
              <a:t>I.TÌM HIỂU CHUNG:</a:t>
            </a:r>
          </a:p>
          <a:p>
            <a:pPr eaLnBrk="1" hangingPunct="1">
              <a:lnSpc>
                <a:spcPct val="90000"/>
              </a:lnSpc>
              <a:buFontTx/>
              <a:buNone/>
              <a:defRPr/>
            </a:pPr>
            <a:r>
              <a:rPr lang="en-US" altLang="en-US" sz="1800" b="1" dirty="0" smtClean="0">
                <a:solidFill>
                  <a:srgbClr val="0000CC"/>
                </a:solidFill>
              </a:rPr>
              <a:t>1. </a:t>
            </a:r>
            <a:r>
              <a:rPr lang="en-US" altLang="en-US" sz="1800" b="1" dirty="0" err="1" smtClean="0">
                <a:solidFill>
                  <a:srgbClr val="0000CC"/>
                </a:solidFill>
              </a:rPr>
              <a:t>Tác</a:t>
            </a:r>
            <a:r>
              <a:rPr lang="en-US" altLang="en-US" sz="1800" b="1" dirty="0" smtClean="0">
                <a:solidFill>
                  <a:srgbClr val="0000CC"/>
                </a:solidFill>
              </a:rPr>
              <a:t> </a:t>
            </a:r>
            <a:r>
              <a:rPr lang="en-US" altLang="en-US" sz="1800" b="1" dirty="0" err="1" smtClean="0">
                <a:solidFill>
                  <a:srgbClr val="0000CC"/>
                </a:solidFill>
              </a:rPr>
              <a:t>giả</a:t>
            </a:r>
            <a:r>
              <a:rPr lang="en-US" altLang="en-US" sz="1800" b="1" dirty="0" smtClean="0">
                <a:solidFill>
                  <a:srgbClr val="0000CC"/>
                </a:solidFill>
              </a:rPr>
              <a:t>:</a:t>
            </a:r>
            <a:endParaRPr lang="en-US" altLang="en-US" sz="1800" b="1" dirty="0">
              <a:solidFill>
                <a:srgbClr val="0000CC"/>
              </a:solidFill>
            </a:endParaRPr>
          </a:p>
          <a:p>
            <a:pPr eaLnBrk="1" hangingPunct="1">
              <a:lnSpc>
                <a:spcPct val="90000"/>
              </a:lnSpc>
              <a:buFontTx/>
              <a:buNone/>
              <a:defRPr/>
            </a:pPr>
            <a:r>
              <a:rPr lang="en-US" altLang="en-US" sz="1800" b="1" dirty="0" smtClean="0">
                <a:solidFill>
                  <a:srgbClr val="0000CC"/>
                </a:solidFill>
              </a:rPr>
              <a:t>2. </a:t>
            </a:r>
            <a:r>
              <a:rPr lang="en-US" altLang="en-US" sz="1800" b="1" dirty="0" err="1" smtClean="0">
                <a:solidFill>
                  <a:srgbClr val="0000CC"/>
                </a:solidFill>
              </a:rPr>
              <a:t>Tác</a:t>
            </a:r>
            <a:r>
              <a:rPr lang="en-US" altLang="en-US" sz="1800" b="1" dirty="0" smtClean="0">
                <a:solidFill>
                  <a:srgbClr val="0000CC"/>
                </a:solidFill>
              </a:rPr>
              <a:t> </a:t>
            </a:r>
            <a:r>
              <a:rPr lang="en-US" altLang="en-US" sz="1800" b="1" dirty="0" err="1" smtClean="0">
                <a:solidFill>
                  <a:srgbClr val="0000CC"/>
                </a:solidFill>
              </a:rPr>
              <a:t>phẩm</a:t>
            </a:r>
            <a:r>
              <a:rPr lang="en-US" altLang="en-US" sz="1800" b="1" dirty="0" smtClean="0">
                <a:solidFill>
                  <a:srgbClr val="0000CC"/>
                </a:solidFill>
              </a:rPr>
              <a:t>:</a:t>
            </a:r>
          </a:p>
          <a:p>
            <a:pPr eaLnBrk="1" hangingPunct="1">
              <a:lnSpc>
                <a:spcPct val="90000"/>
              </a:lnSpc>
              <a:spcBef>
                <a:spcPct val="0"/>
              </a:spcBef>
              <a:buFontTx/>
              <a:buNone/>
              <a:defRPr/>
            </a:pPr>
            <a:r>
              <a:rPr lang="en-US" altLang="en-US" sz="1800" b="1" dirty="0" smtClean="0">
                <a:solidFill>
                  <a:srgbClr val="0000CC"/>
                </a:solidFill>
              </a:rPr>
              <a:t>3. </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Đoạn</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trích</a:t>
            </a:r>
            <a:r>
              <a:rPr lang="en-US" altLang="en-US" sz="1800" b="1" dirty="0" smtClean="0">
                <a:solidFill>
                  <a:srgbClr val="0000CC"/>
                </a:solidFill>
                <a:cs typeface="Arial" panose="020B0604020202020204" pitchFamily="34" charset="0"/>
              </a:rPr>
              <a:t>: </a:t>
            </a:r>
          </a:p>
          <a:p>
            <a:pPr eaLnBrk="1" hangingPunct="1">
              <a:lnSpc>
                <a:spcPct val="90000"/>
              </a:lnSpc>
              <a:spcBef>
                <a:spcPct val="0"/>
              </a:spcBef>
              <a:buFontTx/>
              <a:buNone/>
              <a:defRPr/>
            </a:pP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Đất</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nước</a:t>
            </a:r>
            <a:r>
              <a:rPr lang="en-US" altLang="en-US" sz="1800" b="1" dirty="0" smtClean="0">
                <a:solidFill>
                  <a:srgbClr val="0000CC"/>
                </a:solidFill>
                <a:cs typeface="Arial" panose="020B0604020202020204" pitchFamily="34" charset="0"/>
              </a:rPr>
              <a:t>”</a:t>
            </a:r>
          </a:p>
          <a:p>
            <a:pPr marL="0" indent="0" eaLnBrk="1" hangingPunct="1">
              <a:buFontTx/>
              <a:buNone/>
              <a:defRPr/>
            </a:pPr>
            <a:r>
              <a:rPr lang="en-US" altLang="en-US" sz="1800" b="1" dirty="0" smtClean="0">
                <a:solidFill>
                  <a:srgbClr val="0000CC"/>
                </a:solidFill>
              </a:rPr>
              <a:t>II.ĐỌC – HIỂU </a:t>
            </a:r>
            <a:r>
              <a:rPr lang="en-US" altLang="en-US" sz="1800" b="1" dirty="0">
                <a:solidFill>
                  <a:srgbClr val="0000CC"/>
                </a:solidFill>
              </a:rPr>
              <a:t>:</a:t>
            </a:r>
            <a:endParaRPr lang="en-US" altLang="en-US" sz="1800" b="1" dirty="0" smtClean="0">
              <a:solidFill>
                <a:srgbClr val="0000CC"/>
              </a:solidFill>
            </a:endParaRPr>
          </a:p>
          <a:p>
            <a:pPr marL="0" indent="0" eaLnBrk="1" hangingPunct="1">
              <a:buFontTx/>
              <a:buNone/>
              <a:defRPr/>
            </a:pPr>
            <a:r>
              <a:rPr lang="en-US" altLang="en-US" sz="1800" b="1" dirty="0">
                <a:solidFill>
                  <a:srgbClr val="0000CC"/>
                </a:solidFill>
              </a:rPr>
              <a:t>1</a:t>
            </a:r>
            <a:r>
              <a:rPr lang="en-US" altLang="en-US" sz="1800" b="1" dirty="0" smtClean="0">
                <a:solidFill>
                  <a:srgbClr val="0000CC"/>
                </a:solidFill>
              </a:rPr>
              <a:t>.Bố </a:t>
            </a:r>
            <a:r>
              <a:rPr lang="en-US" altLang="en-US" sz="1800" b="1" dirty="0" err="1" smtClean="0">
                <a:solidFill>
                  <a:srgbClr val="0000CC"/>
                </a:solidFill>
              </a:rPr>
              <a:t>cục</a:t>
            </a:r>
            <a:r>
              <a:rPr lang="en-US" altLang="en-US" sz="1800" b="1" dirty="0" smtClean="0">
                <a:solidFill>
                  <a:srgbClr val="0000CC"/>
                </a:solidFill>
              </a:rPr>
              <a:t>: </a:t>
            </a:r>
          </a:p>
          <a:p>
            <a:pPr marL="0" indent="0" eaLnBrk="1" hangingPunct="1">
              <a:buFontTx/>
              <a:buNone/>
              <a:defRPr/>
            </a:pPr>
            <a:r>
              <a:rPr lang="en-US" altLang="en-US" sz="1800" b="1" dirty="0" smtClean="0">
                <a:solidFill>
                  <a:srgbClr val="0000CC"/>
                </a:solidFill>
              </a:rPr>
              <a:t>2.Phân </a:t>
            </a:r>
            <a:r>
              <a:rPr lang="en-US" altLang="en-US" sz="1800" b="1" dirty="0" err="1" smtClean="0">
                <a:solidFill>
                  <a:srgbClr val="0000CC"/>
                </a:solidFill>
              </a:rPr>
              <a:t>tích</a:t>
            </a:r>
            <a:r>
              <a:rPr lang="en-US" altLang="en-US" sz="1800" b="1" dirty="0" smtClean="0">
                <a:solidFill>
                  <a:srgbClr val="0000CC"/>
                </a:solidFill>
              </a:rPr>
              <a:t>:</a:t>
            </a:r>
          </a:p>
          <a:p>
            <a:pPr eaLnBrk="1" hangingPunct="1">
              <a:lnSpc>
                <a:spcPct val="90000"/>
              </a:lnSpc>
              <a:spcBef>
                <a:spcPct val="0"/>
              </a:spcBef>
              <a:buFontTx/>
              <a:buNone/>
              <a:defRPr/>
            </a:pPr>
            <a:endParaRPr lang="en-US" altLang="en-US" sz="2000" b="1" dirty="0" smtClean="0">
              <a:solidFill>
                <a:srgbClr val="0000FF"/>
              </a:solidFill>
            </a:endParaRPr>
          </a:p>
          <a:p>
            <a:pPr eaLnBrk="1" hangingPunct="1">
              <a:lnSpc>
                <a:spcPct val="90000"/>
              </a:lnSpc>
              <a:spcBef>
                <a:spcPct val="0"/>
              </a:spcBef>
              <a:buFontTx/>
              <a:buNone/>
              <a:defRPr/>
            </a:pPr>
            <a:endParaRPr lang="en-US" altLang="en-US" sz="2000" b="1" dirty="0" smtClean="0">
              <a:solidFill>
                <a:srgbClr val="0000FF"/>
              </a:solidFill>
            </a:endParaRPr>
          </a:p>
        </p:txBody>
      </p:sp>
      <p:pic>
        <p:nvPicPr>
          <p:cNvPr id="8198" name="Picture 156" descr="CRNRC25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0" y="6477000"/>
            <a:ext cx="1143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8" descr="Book-09"/>
          <p:cNvPicPr>
            <a:picLocks noChangeAspect="1" noChangeArrowheads="1" noCrop="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8077200" y="0"/>
            <a:ext cx="1066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TextBox 1"/>
          <p:cNvSpPr txBox="1">
            <a:spLocks noChangeArrowheads="1"/>
          </p:cNvSpPr>
          <p:nvPr/>
        </p:nvSpPr>
        <p:spPr bwMode="auto">
          <a:xfrm>
            <a:off x="6019800" y="974725"/>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b="1"/>
              <a:t>Nguyễn Khoa Điềm</a:t>
            </a:r>
          </a:p>
        </p:txBody>
      </p:sp>
      <p:pic>
        <p:nvPicPr>
          <p:cNvPr id="8201" name="Picture 4" descr="tua 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74613"/>
            <a:ext cx="464820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2"/>
          <p:cNvSpPr txBox="1">
            <a:spLocks noChangeArrowheads="1"/>
          </p:cNvSpPr>
          <p:nvPr/>
        </p:nvSpPr>
        <p:spPr bwMode="auto">
          <a:xfrm>
            <a:off x="2286000" y="2667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400" b="1" u="sng" dirty="0">
                <a:solidFill>
                  <a:srgbClr val="0000CC"/>
                </a:solidFill>
                <a:cs typeface="Arial" charset="0"/>
              </a:rPr>
              <a:t>1</a:t>
            </a:r>
            <a:r>
              <a:rPr lang="en-US" altLang="en-US" sz="2400" b="1" u="sng" dirty="0" smtClean="0">
                <a:solidFill>
                  <a:srgbClr val="0000CC"/>
                </a:solidFill>
                <a:cs typeface="Arial" charset="0"/>
              </a:rPr>
              <a:t>. </a:t>
            </a:r>
            <a:r>
              <a:rPr lang="en-US" altLang="en-US" sz="2400" b="1" u="sng" dirty="0" err="1">
                <a:solidFill>
                  <a:srgbClr val="0000CC"/>
                </a:solidFill>
                <a:cs typeface="Arial" charset="0"/>
              </a:rPr>
              <a:t>Bố</a:t>
            </a:r>
            <a:r>
              <a:rPr lang="en-US" altLang="en-US" sz="2400" b="1" u="sng" dirty="0">
                <a:solidFill>
                  <a:srgbClr val="0000CC"/>
                </a:solidFill>
                <a:cs typeface="Arial" charset="0"/>
              </a:rPr>
              <a:t> </a:t>
            </a:r>
            <a:r>
              <a:rPr lang="en-US" altLang="en-US" sz="2400" b="1" u="sng" dirty="0" err="1">
                <a:solidFill>
                  <a:srgbClr val="0000CC"/>
                </a:solidFill>
                <a:cs typeface="Arial" charset="0"/>
              </a:rPr>
              <a:t>cục</a:t>
            </a:r>
            <a:r>
              <a:rPr lang="en-US" altLang="en-US" sz="2400" b="1" u="sng" dirty="0">
                <a:solidFill>
                  <a:srgbClr val="0000CC"/>
                </a:solidFill>
                <a:cs typeface="Arial" charset="0"/>
              </a:rPr>
              <a:t>:</a:t>
            </a:r>
          </a:p>
        </p:txBody>
      </p:sp>
      <p:sp>
        <p:nvSpPr>
          <p:cNvPr id="10253" name="TextBox 1"/>
          <p:cNvSpPr txBox="1">
            <a:spLocks noChangeArrowheads="1"/>
          </p:cNvSpPr>
          <p:nvPr/>
        </p:nvSpPr>
        <p:spPr bwMode="auto">
          <a:xfrm>
            <a:off x="4038600" y="2667000"/>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400" b="1">
                <a:latin typeface="Times New Roman" pitchFamily="18" charset="0"/>
                <a:cs typeface="Times New Roman" pitchFamily="18" charset="0"/>
              </a:rPr>
              <a:t>Chia làm 3 phần</a:t>
            </a:r>
          </a:p>
        </p:txBody>
      </p:sp>
      <p:sp>
        <p:nvSpPr>
          <p:cNvPr id="21" name="Text Box 26"/>
          <p:cNvSpPr txBox="1">
            <a:spLocks noChangeArrowheads="1"/>
          </p:cNvSpPr>
          <p:nvPr/>
        </p:nvSpPr>
        <p:spPr bwMode="auto">
          <a:xfrm>
            <a:off x="1752600" y="3200400"/>
            <a:ext cx="66294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en-US" altLang="en-US" sz="2300" b="1">
                <a:latin typeface="Times New Roman" pitchFamily="18" charset="0"/>
                <a:cs typeface="Times New Roman" pitchFamily="18" charset="0"/>
              </a:rPr>
              <a:t>         - Phần 1: Đất nước có từ bao giờ?</a:t>
            </a:r>
          </a:p>
          <a:p>
            <a:pPr algn="just" eaLnBrk="1" hangingPunct="1">
              <a:spcBef>
                <a:spcPct val="50000"/>
              </a:spcBef>
            </a:pPr>
            <a:r>
              <a:rPr lang="en-US" altLang="en-US" sz="2300" b="1">
                <a:solidFill>
                  <a:srgbClr val="0D0D0D"/>
                </a:solidFill>
                <a:latin typeface="Times New Roman" pitchFamily="18" charset="0"/>
                <a:cs typeface="Times New Roman" pitchFamily="18" charset="0"/>
              </a:rPr>
              <a:t>         - Phần 2: Đất nước tồn tại ở đâu?</a:t>
            </a:r>
          </a:p>
        </p:txBody>
      </p:sp>
      <p:sp>
        <p:nvSpPr>
          <p:cNvPr id="22" name="Text Box 27"/>
          <p:cNvSpPr txBox="1">
            <a:spLocks noChangeArrowheads="1"/>
          </p:cNvSpPr>
          <p:nvPr/>
        </p:nvSpPr>
        <p:spPr bwMode="auto">
          <a:xfrm>
            <a:off x="2286000" y="4572000"/>
            <a:ext cx="60198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300" b="1">
                <a:latin typeface="Times New Roman" pitchFamily="18" charset="0"/>
                <a:cs typeface="Times New Roman" pitchFamily="18" charset="0"/>
              </a:rPr>
              <a:t> - Phần 3:  Ai đã làm nên đất nước?</a:t>
            </a:r>
            <a:r>
              <a:rPr lang="en-US" altLang="en-US" sz="2300" b="1">
                <a:solidFill>
                  <a:srgbClr val="0D0D0D"/>
                </a:solidFill>
                <a:latin typeface="Times New Roman" pitchFamily="18" charset="0"/>
                <a:cs typeface="Times New Roman" pitchFamily="18" charset="0"/>
              </a:rPr>
              <a:t> </a:t>
            </a:r>
          </a:p>
        </p:txBody>
      </p:sp>
      <p:sp>
        <p:nvSpPr>
          <p:cNvPr id="8206" name="TextBox 2"/>
          <p:cNvSpPr txBox="1">
            <a:spLocks noChangeArrowheads="1"/>
          </p:cNvSpPr>
          <p:nvPr/>
        </p:nvSpPr>
        <p:spPr bwMode="auto">
          <a:xfrm>
            <a:off x="3048000" y="685800"/>
            <a:ext cx="487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i="1">
                <a:solidFill>
                  <a:srgbClr val="0000FF"/>
                </a:solidFill>
              </a:rPr>
              <a:t>(</a:t>
            </a:r>
            <a:r>
              <a:rPr lang="en-US" altLang="en-US" sz="2000">
                <a:solidFill>
                  <a:srgbClr val="0000FF"/>
                </a:solidFill>
              </a:rPr>
              <a:t>Trích trường ca</a:t>
            </a:r>
            <a:r>
              <a:rPr lang="en-US" altLang="en-US" sz="2000" i="1">
                <a:solidFill>
                  <a:srgbClr val="0000FF"/>
                </a:solidFill>
              </a:rPr>
              <a:t> Mặt đường khát vọng)</a:t>
            </a:r>
          </a:p>
        </p:txBody>
      </p:sp>
      <p:sp>
        <p:nvSpPr>
          <p:cNvPr id="8207" name="TextBox 19"/>
          <p:cNvSpPr txBox="1">
            <a:spLocks noChangeArrowheads="1"/>
          </p:cNvSpPr>
          <p:nvPr/>
        </p:nvSpPr>
        <p:spPr bwMode="auto">
          <a:xfrm>
            <a:off x="452438" y="106363"/>
            <a:ext cx="25955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b="1"/>
              <a:t>Đọc văn - Tiết: 28</a:t>
            </a:r>
          </a:p>
        </p:txBody>
      </p:sp>
      <p:sp>
        <p:nvSpPr>
          <p:cNvPr id="8208" name="TextBox 2"/>
          <p:cNvSpPr txBox="1">
            <a:spLocks noChangeArrowheads="1"/>
          </p:cNvSpPr>
          <p:nvPr/>
        </p:nvSpPr>
        <p:spPr bwMode="auto">
          <a:xfrm>
            <a:off x="2133600" y="1524000"/>
            <a:ext cx="4114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u="sng">
                <a:solidFill>
                  <a:srgbClr val="0000CC"/>
                </a:solidFill>
              </a:rPr>
              <a:t>II.  ĐỌC – HIỂU VĂN BẢN:</a:t>
            </a:r>
            <a:endParaRPr lang="en-US" altLang="en-US" sz="2400" b="1" u="sng">
              <a:solidFill>
                <a:srgbClr val="0000CC"/>
              </a:solidFill>
              <a:cs typeface="Arial" charset="0"/>
            </a:endParaRPr>
          </a:p>
        </p:txBody>
      </p:sp>
      <p:sp>
        <p:nvSpPr>
          <p:cNvPr id="8209" name="TextBox 3"/>
          <p:cNvSpPr txBox="1">
            <a:spLocks noChangeArrowheads="1"/>
          </p:cNvSpPr>
          <p:nvPr/>
        </p:nvSpPr>
        <p:spPr bwMode="auto">
          <a:xfrm>
            <a:off x="2286000" y="2046288"/>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2400" b="1" u="sng" dirty="0">
              <a:solidFill>
                <a:srgbClr val="0000CC"/>
              </a:solidFill>
            </a:endParaRPr>
          </a:p>
        </p:txBody>
      </p:sp>
      <p:sp>
        <p:nvSpPr>
          <p:cNvPr id="5" name="TextBox 4"/>
          <p:cNvSpPr txBox="1">
            <a:spLocks noChangeArrowheads="1"/>
          </p:cNvSpPr>
          <p:nvPr/>
        </p:nvSpPr>
        <p:spPr bwMode="auto">
          <a:xfrm>
            <a:off x="2422525" y="5486400"/>
            <a:ext cx="381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400" b="1" u="sng" dirty="0">
                <a:solidFill>
                  <a:srgbClr val="0000CC"/>
                </a:solidFill>
              </a:rPr>
              <a:t>2</a:t>
            </a:r>
            <a:r>
              <a:rPr lang="en-US" altLang="en-US" sz="2400" b="1" u="sng" dirty="0" smtClean="0">
                <a:solidFill>
                  <a:srgbClr val="0000CC"/>
                </a:solidFill>
              </a:rPr>
              <a:t>. </a:t>
            </a:r>
            <a:r>
              <a:rPr lang="en-US" altLang="en-US" sz="2400" b="1" u="sng" dirty="0" err="1">
                <a:solidFill>
                  <a:srgbClr val="0000CC"/>
                </a:solidFill>
              </a:rPr>
              <a:t>Phân</a:t>
            </a:r>
            <a:r>
              <a:rPr lang="en-US" altLang="en-US" sz="2400" b="1" u="sng" dirty="0">
                <a:solidFill>
                  <a:srgbClr val="0000CC"/>
                </a:solidFill>
              </a:rPr>
              <a:t> </a:t>
            </a:r>
            <a:r>
              <a:rPr lang="en-US" altLang="en-US" sz="2400" b="1" u="sng" dirty="0" err="1">
                <a:solidFill>
                  <a:srgbClr val="0000CC"/>
                </a:solidFill>
              </a:rPr>
              <a:t>tích</a:t>
            </a:r>
            <a:r>
              <a:rPr lang="en-US" altLang="en-US" sz="2400" b="1" u="sng" dirty="0">
                <a:solidFill>
                  <a:srgbClr val="0000CC"/>
                </a:solidFill>
              </a:rPr>
              <a:t>:</a:t>
            </a:r>
          </a:p>
        </p:txBody>
      </p:sp>
      <p:sp>
        <p:nvSpPr>
          <p:cNvPr id="10" name="Action Button: Movie 9">
            <a:hlinkClick r:id="rId7" action="ppaction://hlinkfile" highlightClick="1"/>
          </p:cNvPr>
          <p:cNvSpPr/>
          <p:nvPr/>
        </p:nvSpPr>
        <p:spPr>
          <a:xfrm>
            <a:off x="8077200" y="6062663"/>
            <a:ext cx="533400" cy="376237"/>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39442831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ppt_x</p:attrName>
                                        </p:attrNameLst>
                                      </p:cBhvr>
                                      <p:tavLst>
                                        <p:tav tm="0">
                                          <p:val>
                                            <p:strVal val="#ppt_x-.2"/>
                                          </p:val>
                                        </p:tav>
                                        <p:tav tm="100000">
                                          <p:val>
                                            <p:strVal val="#ppt_x"/>
                                          </p:val>
                                        </p:tav>
                                      </p:tavLst>
                                    </p:anim>
                                    <p:anim calcmode="lin" valueType="num">
                                      <p:cBhvr>
                                        <p:cTn id="8"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wipe(down)">
                                      <p:cBhvr>
                                        <p:cTn id="14" dur="500"/>
                                        <p:tgtEl>
                                          <p:spTgt spid="16">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17411">
                                            <p:txEl>
                                              <p:pRg st="6" end="6"/>
                                            </p:txEl>
                                          </p:spTgt>
                                        </p:tgtEl>
                                        <p:attrNameLst>
                                          <p:attrName>style.visibility</p:attrName>
                                        </p:attrNameLst>
                                      </p:cBhvr>
                                      <p:to>
                                        <p:strVal val="visible"/>
                                      </p:to>
                                    </p:set>
                                    <p:animEffect transition="in" filter="wipe(down)">
                                      <p:cBhvr>
                                        <p:cTn id="19" dur="500"/>
                                        <p:tgtEl>
                                          <p:spTgt spid="17411">
                                            <p:txEl>
                                              <p:pRg st="6" end="6"/>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10253"/>
                                        </p:tgtEl>
                                        <p:attrNameLst>
                                          <p:attrName>style.visibility</p:attrName>
                                        </p:attrNameLst>
                                      </p:cBhvr>
                                      <p:to>
                                        <p:strVal val="visible"/>
                                      </p:to>
                                    </p:set>
                                    <p:anim calcmode="discrete" valueType="clr">
                                      <p:cBhvr override="childStyle">
                                        <p:cTn id="24" dur="80"/>
                                        <p:tgtEl>
                                          <p:spTgt spid="10253"/>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0253"/>
                                        </p:tgtEl>
                                        <p:attrNameLst>
                                          <p:attrName>fillcolor</p:attrName>
                                        </p:attrNameLst>
                                      </p:cBhvr>
                                      <p:tavLst>
                                        <p:tav tm="0">
                                          <p:val>
                                            <p:clrVal>
                                              <a:schemeClr val="accent2"/>
                                            </p:clrVal>
                                          </p:val>
                                        </p:tav>
                                        <p:tav tm="50000">
                                          <p:val>
                                            <p:clrVal>
                                              <a:schemeClr val="hlink"/>
                                            </p:clrVal>
                                          </p:val>
                                        </p:tav>
                                      </p:tavLst>
                                    </p:anim>
                                    <p:set>
                                      <p:cBhvr>
                                        <p:cTn id="26" dur="80"/>
                                        <p:tgtEl>
                                          <p:spTgt spid="10253"/>
                                        </p:tgtEl>
                                        <p:attrNameLst>
                                          <p:attrName>fill.type</p:attrName>
                                        </p:attrNameLst>
                                      </p:cBhvr>
                                      <p:to>
                                        <p:strVal val="solid"/>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7" presetClass="entr" presetSubtype="0" fill="hold" grpId="0" nodeType="clickEffect">
                                  <p:stCondLst>
                                    <p:cond delay="0"/>
                                  </p:stCondLst>
                                  <p:iterate type="lt">
                                    <p:tmPct val="50000"/>
                                  </p:iterate>
                                  <p:childTnLst>
                                    <p:set>
                                      <p:cBhvr>
                                        <p:cTn id="30" dur="1" fill="hold">
                                          <p:stCondLst>
                                            <p:cond delay="0"/>
                                          </p:stCondLst>
                                        </p:cTn>
                                        <p:tgtEl>
                                          <p:spTgt spid="21"/>
                                        </p:tgtEl>
                                        <p:attrNameLst>
                                          <p:attrName>style.visibility</p:attrName>
                                        </p:attrNameLst>
                                      </p:cBhvr>
                                      <p:to>
                                        <p:strVal val="visible"/>
                                      </p:to>
                                    </p:set>
                                    <p:anim calcmode="discrete" valueType="clr">
                                      <p:cBhvr override="childStyle">
                                        <p:cTn id="31"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21"/>
                                        </p:tgtEl>
                                        <p:attrNameLst>
                                          <p:attrName>fillcolor</p:attrName>
                                        </p:attrNameLst>
                                      </p:cBhvr>
                                      <p:tavLst>
                                        <p:tav tm="0">
                                          <p:val>
                                            <p:clrVal>
                                              <a:schemeClr val="accent2"/>
                                            </p:clrVal>
                                          </p:val>
                                        </p:tav>
                                        <p:tav tm="50000">
                                          <p:val>
                                            <p:clrVal>
                                              <a:schemeClr val="hlink"/>
                                            </p:clrVal>
                                          </p:val>
                                        </p:tav>
                                      </p:tavLst>
                                    </p:anim>
                                    <p:set>
                                      <p:cBhvr>
                                        <p:cTn id="33" dur="80"/>
                                        <p:tgtEl>
                                          <p:spTgt spid="21"/>
                                        </p:tgtEl>
                                        <p:attrNameLst>
                                          <p:attrName>fill.type</p:attrName>
                                        </p:attrNameLst>
                                      </p:cBhvr>
                                      <p:to>
                                        <p:strVal val="solid"/>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7" presetClass="entr" presetSubtype="0" fill="hold" grpId="0" nodeType="clickEffect">
                                  <p:stCondLst>
                                    <p:cond delay="0"/>
                                  </p:stCondLst>
                                  <p:iterate type="lt">
                                    <p:tmPct val="50000"/>
                                  </p:iterate>
                                  <p:childTnLst>
                                    <p:set>
                                      <p:cBhvr>
                                        <p:cTn id="37" dur="1" fill="hold">
                                          <p:stCondLst>
                                            <p:cond delay="0"/>
                                          </p:stCondLst>
                                        </p:cTn>
                                        <p:tgtEl>
                                          <p:spTgt spid="22"/>
                                        </p:tgtEl>
                                        <p:attrNameLst>
                                          <p:attrName>style.visibility</p:attrName>
                                        </p:attrNameLst>
                                      </p:cBhvr>
                                      <p:to>
                                        <p:strVal val="visible"/>
                                      </p:to>
                                    </p:set>
                                    <p:anim calcmode="discrete" valueType="clr">
                                      <p:cBhvr override="childStyle">
                                        <p:cTn id="38"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39" dur="80"/>
                                        <p:tgtEl>
                                          <p:spTgt spid="22"/>
                                        </p:tgtEl>
                                        <p:attrNameLst>
                                          <p:attrName>fillcolor</p:attrName>
                                        </p:attrNameLst>
                                      </p:cBhvr>
                                      <p:tavLst>
                                        <p:tav tm="0">
                                          <p:val>
                                            <p:clrVal>
                                              <a:schemeClr val="accent2"/>
                                            </p:clrVal>
                                          </p:val>
                                        </p:tav>
                                        <p:tav tm="50000">
                                          <p:val>
                                            <p:clrVal>
                                              <a:schemeClr val="hlink"/>
                                            </p:clrVal>
                                          </p:val>
                                        </p:tav>
                                      </p:tavLst>
                                    </p:anim>
                                    <p:set>
                                      <p:cBhvr>
                                        <p:cTn id="40" dur="80"/>
                                        <p:tgtEl>
                                          <p:spTgt spid="22"/>
                                        </p:tgtEl>
                                        <p:attrNameLst>
                                          <p:attrName>fill.type</p:attrName>
                                        </p:attrNameLst>
                                      </p:cBhvr>
                                      <p:to>
                                        <p:strVal val="solid"/>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circle(in)">
                                      <p:cBhvr>
                                        <p:cTn id="45" dur="2000"/>
                                        <p:tgtEl>
                                          <p:spTgt spid="5"/>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4" fill="hold" nodeType="clickEffect">
                                  <p:stCondLst>
                                    <p:cond delay="0"/>
                                  </p:stCondLst>
                                  <p:childTnLst>
                                    <p:set>
                                      <p:cBhvr>
                                        <p:cTn id="49" dur="1" fill="hold">
                                          <p:stCondLst>
                                            <p:cond delay="0"/>
                                          </p:stCondLst>
                                        </p:cTn>
                                        <p:tgtEl>
                                          <p:spTgt spid="17411">
                                            <p:txEl>
                                              <p:pRg st="7" end="7"/>
                                            </p:txEl>
                                          </p:spTgt>
                                        </p:tgtEl>
                                        <p:attrNameLst>
                                          <p:attrName>style.visibility</p:attrName>
                                        </p:attrNameLst>
                                      </p:cBhvr>
                                      <p:to>
                                        <p:strVal val="visible"/>
                                      </p:to>
                                    </p:set>
                                    <p:animEffect transition="in" filter="wipe(down)">
                                      <p:cBhvr>
                                        <p:cTn id="50" dur="500"/>
                                        <p:tgtEl>
                                          <p:spTgt spid="174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0253" grpId="0"/>
      <p:bldP spid="21" grpId="0"/>
      <p:bldP spid="22"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55"/>
          <p:cNvGrpSpPr>
            <a:grpSpLocks/>
          </p:cNvGrpSpPr>
          <p:nvPr/>
        </p:nvGrpSpPr>
        <p:grpSpPr bwMode="auto">
          <a:xfrm>
            <a:off x="34925" y="0"/>
            <a:ext cx="9164638" cy="6858000"/>
            <a:chOff x="22" y="0"/>
            <a:chExt cx="5747" cy="4320"/>
          </a:xfrm>
        </p:grpSpPr>
        <p:pic>
          <p:nvPicPr>
            <p:cNvPr id="13327" name="Picture 56" descr="44O29CAKBOE0KCACUM0X2CAZ4UCLWCA4N7T93CAE28I3ICA5OAP7SCA8SS06ZCAMOC0GSCAVH4QGDCA4KQXNICAVG2UH4CA36A6KPCAWSRDBXCAGSWEHXCA4UDXVACA10GKQ9CA4A0RGNCA414CM1CA3TMOU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 y="0"/>
              <a:ext cx="5747"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8" name="AutoShape 57"/>
            <p:cNvSpPr>
              <a:spLocks noChangeArrowheads="1"/>
            </p:cNvSpPr>
            <p:nvPr/>
          </p:nvSpPr>
          <p:spPr bwMode="auto">
            <a:xfrm>
              <a:off x="1152" y="768"/>
              <a:ext cx="4608" cy="3456"/>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eaLnBrk="1" hangingPunct="1"/>
              <a:endParaRPr lang="en-US" altLang="en-US"/>
            </a:p>
          </p:txBody>
        </p:sp>
      </p:grpSp>
      <p:sp>
        <p:nvSpPr>
          <p:cNvPr id="12291" name="Rectangle 3"/>
          <p:cNvSpPr>
            <a:spLocks noGrp="1" noChangeArrowheads="1"/>
          </p:cNvSpPr>
          <p:nvPr>
            <p:ph type="body" sz="half" idx="1"/>
          </p:nvPr>
        </p:nvSpPr>
        <p:spPr>
          <a:xfrm>
            <a:off x="152400" y="1676400"/>
            <a:ext cx="1874838" cy="5181600"/>
          </a:xfrm>
        </p:spPr>
        <p:txBody>
          <a:bodyPr/>
          <a:lstStyle/>
          <a:p>
            <a:pPr eaLnBrk="1" hangingPunct="1">
              <a:buFontTx/>
              <a:buNone/>
              <a:defRPr/>
            </a:pPr>
            <a:r>
              <a:rPr lang="en-US" altLang="en-US" sz="1800" b="1" dirty="0" smtClean="0">
                <a:solidFill>
                  <a:srgbClr val="0000CC"/>
                </a:solidFill>
              </a:rPr>
              <a:t>I.	TÌM HIỂU CHUNG</a:t>
            </a:r>
          </a:p>
          <a:p>
            <a:pPr eaLnBrk="1" hangingPunct="1">
              <a:buFontTx/>
              <a:buNone/>
              <a:defRPr/>
            </a:pPr>
            <a:r>
              <a:rPr lang="en-US" altLang="en-US" sz="1800" b="1" dirty="0" smtClean="0">
                <a:solidFill>
                  <a:srgbClr val="0000CC"/>
                </a:solidFill>
              </a:rPr>
              <a:t>  1. </a:t>
            </a:r>
            <a:r>
              <a:rPr lang="en-US" altLang="en-US" sz="1800" b="1" dirty="0" err="1" smtClean="0">
                <a:solidFill>
                  <a:srgbClr val="0000CC"/>
                </a:solidFill>
              </a:rPr>
              <a:t>Tác</a:t>
            </a:r>
            <a:r>
              <a:rPr lang="en-US" altLang="en-US" sz="1800" b="1" dirty="0" smtClean="0">
                <a:solidFill>
                  <a:srgbClr val="0000CC"/>
                </a:solidFill>
              </a:rPr>
              <a:t> </a:t>
            </a:r>
            <a:r>
              <a:rPr lang="en-US" altLang="en-US" sz="1800" b="1" dirty="0" err="1" smtClean="0">
                <a:solidFill>
                  <a:srgbClr val="0000CC"/>
                </a:solidFill>
              </a:rPr>
              <a:t>giả</a:t>
            </a:r>
            <a:endParaRPr lang="en-US" altLang="en-US" sz="1800" b="1" dirty="0" smtClean="0">
              <a:solidFill>
                <a:srgbClr val="0000CC"/>
              </a:solidFill>
            </a:endParaRPr>
          </a:p>
          <a:p>
            <a:pPr eaLnBrk="1" hangingPunct="1">
              <a:spcBef>
                <a:spcPct val="0"/>
              </a:spcBef>
              <a:buFontTx/>
              <a:buNone/>
              <a:defRPr/>
            </a:pPr>
            <a:r>
              <a:rPr lang="en-US" altLang="en-US" sz="1800" b="1" dirty="0" smtClean="0">
                <a:solidFill>
                  <a:srgbClr val="0000CC"/>
                </a:solidFill>
              </a:rPr>
              <a:t>  2. </a:t>
            </a:r>
            <a:r>
              <a:rPr lang="en-US" altLang="en-US" sz="1800" b="1" dirty="0" err="1" smtClean="0">
                <a:solidFill>
                  <a:srgbClr val="0000CC"/>
                </a:solidFill>
              </a:rPr>
              <a:t>Tác</a:t>
            </a:r>
            <a:r>
              <a:rPr lang="en-US" altLang="en-US" sz="1800" b="1" dirty="0" smtClean="0">
                <a:solidFill>
                  <a:srgbClr val="0000CC"/>
                </a:solidFill>
              </a:rPr>
              <a:t> </a:t>
            </a:r>
            <a:r>
              <a:rPr lang="en-US" altLang="en-US" sz="1800" b="1" dirty="0" err="1" smtClean="0">
                <a:solidFill>
                  <a:srgbClr val="0000CC"/>
                </a:solidFill>
              </a:rPr>
              <a:t>phẩm</a:t>
            </a:r>
            <a:endParaRPr lang="en-US" altLang="en-US" sz="1800" b="1" dirty="0" smtClean="0">
              <a:solidFill>
                <a:srgbClr val="0000CC"/>
              </a:solidFill>
            </a:endParaRPr>
          </a:p>
          <a:p>
            <a:pPr eaLnBrk="1" hangingPunct="1">
              <a:spcBef>
                <a:spcPct val="0"/>
              </a:spcBef>
              <a:buFontTx/>
              <a:buNone/>
              <a:defRPr/>
            </a:pPr>
            <a:r>
              <a:rPr lang="en-US" altLang="en-US" sz="1800" b="1" dirty="0" smtClean="0">
                <a:solidFill>
                  <a:srgbClr val="0000CC"/>
                </a:solidFill>
              </a:rPr>
              <a:t>  3. </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Đoạn</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trích</a:t>
            </a:r>
            <a:r>
              <a:rPr lang="en-US" altLang="en-US" sz="1800" b="1" dirty="0" smtClean="0">
                <a:solidFill>
                  <a:srgbClr val="0000CC"/>
                </a:solidFill>
                <a:cs typeface="Arial" panose="020B0604020202020204" pitchFamily="34" charset="0"/>
              </a:rPr>
              <a:t> </a:t>
            </a:r>
          </a:p>
          <a:p>
            <a:pPr eaLnBrk="1" hangingPunct="1">
              <a:spcBef>
                <a:spcPct val="0"/>
              </a:spcBef>
              <a:buFontTx/>
              <a:buNone/>
              <a:defRPr/>
            </a:pP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Đất</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nước</a:t>
            </a:r>
            <a:r>
              <a:rPr lang="en-US" altLang="en-US" sz="1800" b="1" dirty="0" smtClean="0">
                <a:solidFill>
                  <a:srgbClr val="0000CC"/>
                </a:solidFill>
                <a:cs typeface="Arial" panose="020B0604020202020204" pitchFamily="34" charset="0"/>
              </a:rPr>
              <a:t>”</a:t>
            </a:r>
          </a:p>
          <a:p>
            <a:pPr marL="0" indent="0" eaLnBrk="1" hangingPunct="1">
              <a:buFontTx/>
              <a:buNone/>
              <a:defRPr/>
            </a:pPr>
            <a:r>
              <a:rPr lang="en-US" altLang="en-US" sz="1800" b="1" dirty="0" smtClean="0">
                <a:solidFill>
                  <a:srgbClr val="0000CC"/>
                </a:solidFill>
              </a:rPr>
              <a:t>II.ĐỌC – HIỂU VĂN BẢN</a:t>
            </a:r>
          </a:p>
          <a:p>
            <a:pPr marL="0" indent="0" eaLnBrk="1" hangingPunct="1">
              <a:buFontTx/>
              <a:buNone/>
              <a:defRPr/>
            </a:pPr>
            <a:r>
              <a:rPr lang="en-US" altLang="en-US" sz="1800" b="1" dirty="0" smtClean="0">
                <a:solidFill>
                  <a:srgbClr val="0000CC"/>
                </a:solidFill>
              </a:rPr>
              <a:t>1.ĐỌC </a:t>
            </a:r>
          </a:p>
          <a:p>
            <a:pPr marL="0" indent="0" eaLnBrk="1" hangingPunct="1">
              <a:buFontTx/>
              <a:buNone/>
              <a:defRPr/>
            </a:pPr>
            <a:r>
              <a:rPr lang="en-US" altLang="en-US" sz="1800" b="1" dirty="0" smtClean="0">
                <a:solidFill>
                  <a:srgbClr val="0000CC"/>
                </a:solidFill>
              </a:rPr>
              <a:t>2.TÌM BỐ CỤC </a:t>
            </a:r>
          </a:p>
          <a:p>
            <a:pPr marL="0" indent="0" eaLnBrk="1" hangingPunct="1">
              <a:buFontTx/>
              <a:buNone/>
              <a:defRPr/>
            </a:pPr>
            <a:r>
              <a:rPr lang="en-US" altLang="en-US" sz="1800" b="1" dirty="0" smtClean="0">
                <a:solidFill>
                  <a:srgbClr val="0000CC"/>
                </a:solidFill>
              </a:rPr>
              <a:t>3.PHÂN TÍCH</a:t>
            </a:r>
          </a:p>
          <a:p>
            <a:pPr eaLnBrk="1" hangingPunct="1">
              <a:spcBef>
                <a:spcPct val="0"/>
              </a:spcBef>
              <a:buFontTx/>
              <a:buNone/>
              <a:defRPr/>
            </a:pPr>
            <a:r>
              <a:rPr lang="en-US" altLang="en-US" sz="1800" b="1" dirty="0" smtClean="0">
                <a:solidFill>
                  <a:srgbClr val="0000CC"/>
                </a:solidFill>
              </a:rPr>
              <a:t>  a. </a:t>
            </a:r>
            <a:r>
              <a:rPr lang="en-US" altLang="en-US" sz="1800" b="1" dirty="0" err="1" smtClean="0">
                <a:solidFill>
                  <a:srgbClr val="0000CC"/>
                </a:solidFill>
              </a:rPr>
              <a:t>Đất</a:t>
            </a:r>
            <a:r>
              <a:rPr lang="en-US" altLang="en-US" sz="1800" b="1" dirty="0" smtClean="0">
                <a:solidFill>
                  <a:srgbClr val="0000CC"/>
                </a:solidFill>
              </a:rPr>
              <a:t> </a:t>
            </a:r>
            <a:r>
              <a:rPr lang="en-US" altLang="en-US" sz="1800" b="1" dirty="0" err="1" smtClean="0">
                <a:solidFill>
                  <a:srgbClr val="0000CC"/>
                </a:solidFill>
              </a:rPr>
              <a:t>nước</a:t>
            </a:r>
            <a:r>
              <a:rPr lang="en-US" altLang="en-US" sz="1800" b="1" dirty="0" smtClean="0">
                <a:solidFill>
                  <a:srgbClr val="0000CC"/>
                </a:solidFill>
              </a:rPr>
              <a:t> </a:t>
            </a:r>
            <a:r>
              <a:rPr lang="en-US" altLang="en-US" sz="1800" b="1" dirty="0" err="1" smtClean="0">
                <a:solidFill>
                  <a:srgbClr val="0000CC"/>
                </a:solidFill>
              </a:rPr>
              <a:t>có</a:t>
            </a:r>
            <a:r>
              <a:rPr lang="en-US" altLang="en-US" sz="1800" b="1" dirty="0" smtClean="0">
                <a:solidFill>
                  <a:srgbClr val="0000CC"/>
                </a:solidFill>
              </a:rPr>
              <a:t> </a:t>
            </a:r>
            <a:r>
              <a:rPr lang="en-US" altLang="en-US" sz="1800" b="1" dirty="0" err="1" smtClean="0">
                <a:solidFill>
                  <a:srgbClr val="0000CC"/>
                </a:solidFill>
              </a:rPr>
              <a:t>từ</a:t>
            </a:r>
            <a:r>
              <a:rPr lang="en-US" altLang="en-US" sz="1800" b="1" dirty="0" smtClean="0">
                <a:solidFill>
                  <a:srgbClr val="0000CC"/>
                </a:solidFill>
              </a:rPr>
              <a:t> </a:t>
            </a:r>
            <a:r>
              <a:rPr lang="en-US" altLang="en-US" sz="1800" b="1" dirty="0" err="1" smtClean="0">
                <a:solidFill>
                  <a:srgbClr val="0000CC"/>
                </a:solidFill>
              </a:rPr>
              <a:t>bao</a:t>
            </a:r>
            <a:r>
              <a:rPr lang="en-US" altLang="en-US" sz="1800" b="1" dirty="0" smtClean="0">
                <a:solidFill>
                  <a:srgbClr val="0000CC"/>
                </a:solidFill>
              </a:rPr>
              <a:t> </a:t>
            </a:r>
            <a:r>
              <a:rPr lang="en-US" altLang="en-US" sz="1800" b="1" dirty="0" err="1" smtClean="0">
                <a:solidFill>
                  <a:srgbClr val="0000CC"/>
                </a:solidFill>
              </a:rPr>
              <a:t>giờ</a:t>
            </a:r>
            <a:r>
              <a:rPr lang="en-US" altLang="en-US" sz="1800" b="1" dirty="0" smtClean="0">
                <a:solidFill>
                  <a:srgbClr val="0000CC"/>
                </a:solidFill>
              </a:rPr>
              <a:t>?</a:t>
            </a:r>
            <a:endParaRPr lang="en-US" altLang="en-US" sz="1600" b="1" dirty="0" smtClean="0">
              <a:solidFill>
                <a:srgbClr val="FF0000"/>
              </a:solidFill>
            </a:endParaRPr>
          </a:p>
        </p:txBody>
      </p:sp>
      <p:sp>
        <p:nvSpPr>
          <p:cNvPr id="12292" name="Text Box 11"/>
          <p:cNvSpPr txBox="1">
            <a:spLocks noChangeArrowheads="1"/>
          </p:cNvSpPr>
          <p:nvPr/>
        </p:nvSpPr>
        <p:spPr bwMode="auto">
          <a:xfrm>
            <a:off x="1836738" y="2160588"/>
            <a:ext cx="7362825" cy="152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274320">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endParaRPr lang="en-US" altLang="en-US" sz="2400" dirty="0" smtClean="0">
              <a:latin typeface="Times New Roman" pitchFamily="18" charset="0"/>
              <a:cs typeface="Times New Roman" pitchFamily="18" charset="0"/>
            </a:endParaRPr>
          </a:p>
          <a:p>
            <a:pPr eaLnBrk="1" hangingPunct="1">
              <a:spcBef>
                <a:spcPct val="50000"/>
              </a:spcBef>
              <a:defRPr/>
            </a:pPr>
            <a:r>
              <a:rPr lang="en-US" altLang="en-US" sz="2400" dirty="0" smtClean="0">
                <a:latin typeface="Times New Roman" pitchFamily="18" charset="0"/>
                <a:cs typeface="Times New Roman" pitchFamily="18" charset="0"/>
              </a:rPr>
              <a:t> </a:t>
            </a:r>
          </a:p>
          <a:p>
            <a:pPr eaLnBrk="1" hangingPunct="1">
              <a:spcBef>
                <a:spcPct val="50000"/>
              </a:spcBef>
              <a:defRPr/>
            </a:pPr>
            <a:r>
              <a:rPr lang="en-US" altLang="en-US" sz="2400" dirty="0" smtClean="0">
                <a:latin typeface="Times New Roman" pitchFamily="18" charset="0"/>
                <a:cs typeface="Times New Roman" pitchFamily="18" charset="0"/>
              </a:rPr>
              <a:t>		</a:t>
            </a:r>
          </a:p>
        </p:txBody>
      </p:sp>
      <p:sp>
        <p:nvSpPr>
          <p:cNvPr id="13317" name="Text Box 12"/>
          <p:cNvSpPr txBox="1">
            <a:spLocks noChangeArrowheads="1"/>
          </p:cNvSpPr>
          <p:nvPr/>
        </p:nvSpPr>
        <p:spPr bwMode="auto">
          <a:xfrm>
            <a:off x="7772400" y="3048000"/>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a:p>
        </p:txBody>
      </p:sp>
      <p:pic>
        <p:nvPicPr>
          <p:cNvPr id="13318" name="Picture 8" descr="Book-09"/>
          <p:cNvPicPr>
            <a:picLocks noChangeAspect="1" noChangeArrowheads="1" noCrop="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8077200" y="0"/>
            <a:ext cx="1066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4" descr="tua 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0"/>
            <a:ext cx="426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Box 1"/>
          <p:cNvSpPr txBox="1">
            <a:spLocks noChangeArrowheads="1"/>
          </p:cNvSpPr>
          <p:nvPr/>
        </p:nvSpPr>
        <p:spPr bwMode="auto">
          <a:xfrm>
            <a:off x="5867400" y="838200"/>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b="1"/>
              <a:t>Nguyễn Khoa Điềm</a:t>
            </a:r>
          </a:p>
        </p:txBody>
      </p:sp>
      <p:sp>
        <p:nvSpPr>
          <p:cNvPr id="13321" name="Text Box 25"/>
          <p:cNvSpPr txBox="1">
            <a:spLocks noChangeArrowheads="1"/>
          </p:cNvSpPr>
          <p:nvPr/>
        </p:nvSpPr>
        <p:spPr bwMode="auto">
          <a:xfrm>
            <a:off x="2133600" y="12192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pPr>
            <a:endParaRPr lang="en-US" altLang="en-US" sz="2400" b="1" u="sng">
              <a:solidFill>
                <a:srgbClr val="0000CC"/>
              </a:solidFill>
              <a:cs typeface="Arial" charset="0"/>
            </a:endParaRPr>
          </a:p>
        </p:txBody>
      </p:sp>
      <p:sp>
        <p:nvSpPr>
          <p:cNvPr id="25" name="Text Box 27"/>
          <p:cNvSpPr txBox="1">
            <a:spLocks noChangeArrowheads="1"/>
          </p:cNvSpPr>
          <p:nvPr/>
        </p:nvSpPr>
        <p:spPr bwMode="auto">
          <a:xfrm>
            <a:off x="2209800" y="1143000"/>
            <a:ext cx="6548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sz="2400" b="1" u="sng">
              <a:solidFill>
                <a:srgbClr val="0000CC"/>
              </a:solidFill>
              <a:latin typeface="Times New Roman" pitchFamily="18" charset="0"/>
              <a:cs typeface="Times New Roman" pitchFamily="18" charset="0"/>
            </a:endParaRPr>
          </a:p>
        </p:txBody>
      </p:sp>
      <p:sp>
        <p:nvSpPr>
          <p:cNvPr id="13323" name="TextBox 2"/>
          <p:cNvSpPr txBox="1">
            <a:spLocks noChangeArrowheads="1"/>
          </p:cNvSpPr>
          <p:nvPr/>
        </p:nvSpPr>
        <p:spPr bwMode="auto">
          <a:xfrm>
            <a:off x="2971800" y="533400"/>
            <a:ext cx="487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i="1">
                <a:solidFill>
                  <a:srgbClr val="0000FF"/>
                </a:solidFill>
              </a:rPr>
              <a:t>(</a:t>
            </a:r>
            <a:r>
              <a:rPr lang="en-US" altLang="en-US" sz="2000">
                <a:solidFill>
                  <a:srgbClr val="0000FF"/>
                </a:solidFill>
              </a:rPr>
              <a:t>Trích trường ca</a:t>
            </a:r>
            <a:r>
              <a:rPr lang="en-US" altLang="en-US" sz="2000" i="1">
                <a:solidFill>
                  <a:srgbClr val="0000FF"/>
                </a:solidFill>
              </a:rPr>
              <a:t> Mặt đường khát vọng)</a:t>
            </a:r>
          </a:p>
        </p:txBody>
      </p:sp>
      <p:pic>
        <p:nvPicPr>
          <p:cNvPr id="13324" name="Picture 14" descr="F9849DCFA90C473196ECD16214E7700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76200"/>
            <a:ext cx="1981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5" name="TextBox 16"/>
          <p:cNvSpPr txBox="1">
            <a:spLocks noChangeArrowheads="1"/>
          </p:cNvSpPr>
          <p:nvPr/>
        </p:nvSpPr>
        <p:spPr bwMode="auto">
          <a:xfrm>
            <a:off x="452438" y="106363"/>
            <a:ext cx="2366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b="1"/>
              <a:t>Đọc văn - Tiết: 28</a:t>
            </a:r>
          </a:p>
        </p:txBody>
      </p:sp>
      <p:sp>
        <p:nvSpPr>
          <p:cNvPr id="14354" name="Text Box 18"/>
          <p:cNvSpPr txBox="1">
            <a:spLocks noChangeArrowheads="1"/>
          </p:cNvSpPr>
          <p:nvPr/>
        </p:nvSpPr>
        <p:spPr bwMode="auto">
          <a:xfrm>
            <a:off x="2133600" y="1524000"/>
            <a:ext cx="6934200" cy="46196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indent="0">
              <a:spcBef>
                <a:spcPct val="50000"/>
              </a:spcBef>
              <a:defRPr/>
            </a:pPr>
            <a:r>
              <a:rPr lang="en-US" altLang="en-US" sz="2400" b="1" u="sng" dirty="0" err="1" smtClean="0">
                <a:solidFill>
                  <a:srgbClr val="0000CC"/>
                </a:solidFill>
                <a:latin typeface="Times New Roman" panose="02020603050405020304" pitchFamily="18" charset="0"/>
                <a:cs typeface="Times New Roman" panose="02020603050405020304" pitchFamily="18" charset="0"/>
              </a:rPr>
              <a:t>a.Đất</a:t>
            </a:r>
            <a:r>
              <a:rPr lang="en-US" altLang="en-US" sz="2400" b="1" u="sng" dirty="0" smtClean="0">
                <a:solidFill>
                  <a:srgbClr val="0000CC"/>
                </a:solidFill>
                <a:latin typeface="Times New Roman" panose="02020603050405020304" pitchFamily="18" charset="0"/>
                <a:cs typeface="Times New Roman" panose="02020603050405020304" pitchFamily="18" charset="0"/>
              </a:rPr>
              <a:t> </a:t>
            </a:r>
            <a:r>
              <a:rPr lang="en-US" altLang="en-US" sz="2400" b="1" u="sng" dirty="0" err="1" smtClean="0">
                <a:solidFill>
                  <a:srgbClr val="0000CC"/>
                </a:solidFill>
                <a:latin typeface="Times New Roman" panose="02020603050405020304" pitchFamily="18" charset="0"/>
                <a:cs typeface="Times New Roman" panose="02020603050405020304" pitchFamily="18" charset="0"/>
              </a:rPr>
              <a:t>nước</a:t>
            </a:r>
            <a:r>
              <a:rPr lang="en-US" altLang="en-US" sz="2400" b="1" u="sng" dirty="0" smtClean="0">
                <a:solidFill>
                  <a:srgbClr val="0000CC"/>
                </a:solidFill>
                <a:latin typeface="Times New Roman" panose="02020603050405020304" pitchFamily="18" charset="0"/>
                <a:cs typeface="Times New Roman" panose="02020603050405020304" pitchFamily="18" charset="0"/>
              </a:rPr>
              <a:t> </a:t>
            </a:r>
            <a:r>
              <a:rPr lang="en-US" altLang="en-US" sz="2400" b="1" u="sng" dirty="0" err="1" smtClean="0">
                <a:solidFill>
                  <a:srgbClr val="0000CC"/>
                </a:solidFill>
                <a:latin typeface="Times New Roman" panose="02020603050405020304" pitchFamily="18" charset="0"/>
                <a:cs typeface="Times New Roman" panose="02020603050405020304" pitchFamily="18" charset="0"/>
              </a:rPr>
              <a:t>có</a:t>
            </a:r>
            <a:r>
              <a:rPr lang="en-US" altLang="en-US" sz="2400" b="1" u="sng" dirty="0" smtClean="0">
                <a:solidFill>
                  <a:srgbClr val="0000CC"/>
                </a:solidFill>
                <a:latin typeface="Times New Roman" panose="02020603050405020304" pitchFamily="18" charset="0"/>
                <a:cs typeface="Times New Roman" panose="02020603050405020304" pitchFamily="18" charset="0"/>
              </a:rPr>
              <a:t> </a:t>
            </a:r>
            <a:r>
              <a:rPr lang="en-US" altLang="en-US" sz="2400" b="1" u="sng" dirty="0" err="1" smtClean="0">
                <a:solidFill>
                  <a:srgbClr val="0000CC"/>
                </a:solidFill>
                <a:latin typeface="Times New Roman" panose="02020603050405020304" pitchFamily="18" charset="0"/>
                <a:cs typeface="Times New Roman" panose="02020603050405020304" pitchFamily="18" charset="0"/>
              </a:rPr>
              <a:t>từ</a:t>
            </a:r>
            <a:r>
              <a:rPr lang="en-US" altLang="en-US" sz="2400" b="1" u="sng" dirty="0" smtClean="0">
                <a:solidFill>
                  <a:srgbClr val="0000CC"/>
                </a:solidFill>
                <a:latin typeface="Times New Roman" panose="02020603050405020304" pitchFamily="18" charset="0"/>
                <a:cs typeface="Times New Roman" panose="02020603050405020304" pitchFamily="18" charset="0"/>
              </a:rPr>
              <a:t> </a:t>
            </a:r>
            <a:r>
              <a:rPr lang="en-US" altLang="en-US" sz="2400" b="1" u="sng" dirty="0" err="1" smtClean="0">
                <a:solidFill>
                  <a:srgbClr val="0000CC"/>
                </a:solidFill>
                <a:latin typeface="Times New Roman" panose="02020603050405020304" pitchFamily="18" charset="0"/>
                <a:cs typeface="Times New Roman" panose="02020603050405020304" pitchFamily="18" charset="0"/>
              </a:rPr>
              <a:t>bao</a:t>
            </a:r>
            <a:r>
              <a:rPr lang="en-US" altLang="en-US" sz="2400" b="1" u="sng" dirty="0" smtClean="0">
                <a:solidFill>
                  <a:srgbClr val="0000CC"/>
                </a:solidFill>
                <a:latin typeface="Times New Roman" panose="02020603050405020304" pitchFamily="18" charset="0"/>
                <a:cs typeface="Times New Roman" panose="02020603050405020304" pitchFamily="18" charset="0"/>
              </a:rPr>
              <a:t> </a:t>
            </a:r>
            <a:r>
              <a:rPr lang="en-US" altLang="en-US" sz="2400" b="1" u="sng" dirty="0" err="1" smtClean="0">
                <a:solidFill>
                  <a:srgbClr val="0000CC"/>
                </a:solidFill>
                <a:latin typeface="Times New Roman" panose="02020603050405020304" pitchFamily="18" charset="0"/>
                <a:cs typeface="Times New Roman" panose="02020603050405020304" pitchFamily="18" charset="0"/>
              </a:rPr>
              <a:t>giờ</a:t>
            </a:r>
            <a:r>
              <a:rPr lang="en-US" altLang="en-US" sz="2400" b="1" u="sng" dirty="0" smtClean="0">
                <a:solidFill>
                  <a:srgbClr val="0000CC"/>
                </a:solidFill>
                <a:latin typeface="Times New Roman" panose="02020603050405020304" pitchFamily="18" charset="0"/>
                <a:cs typeface="Times New Roman" panose="02020603050405020304" pitchFamily="18" charset="0"/>
              </a:rPr>
              <a:t>?</a:t>
            </a:r>
            <a:r>
              <a:rPr lang="en-US" altLang="en-US" sz="2400" b="1" u="sng"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endParaRPr lang="en-US" altLang="en-US" sz="2400" b="1" dirty="0" smtClean="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473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nodePh="1">
                                  <p:stCondLst>
                                    <p:cond delay="0"/>
                                  </p:stCondLst>
                                  <p:endCondLst>
                                    <p:cond evt="begin" delay="0">
                                      <p:tn val="5"/>
                                    </p:cond>
                                  </p:endCondLst>
                                  <p:iterate type="lt">
                                    <p:tmPct val="0"/>
                                  </p:iterate>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ppt_x</p:attrName>
                                        </p:attrNameLst>
                                      </p:cBhvr>
                                      <p:tavLst>
                                        <p:tav tm="0">
                                          <p:val>
                                            <p:strVal val="#ppt_x-.2"/>
                                          </p:val>
                                        </p:tav>
                                        <p:tav tm="100000">
                                          <p:val>
                                            <p:strVal val="#ppt_x"/>
                                          </p:val>
                                        </p:tav>
                                      </p:tavLst>
                                    </p:anim>
                                    <p:anim calcmode="lin" valueType="num">
                                      <p:cBhvr>
                                        <p:cTn id="8"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9" dur="1000"/>
                                        <p:tgtEl>
                                          <p:spTgt spid="25"/>
                                        </p:tgtEl>
                                      </p:cBhvr>
                                    </p:animEffect>
                                  </p:childTnLst>
                                </p:cTn>
                              </p:par>
                              <p:par>
                                <p:cTn id="10" presetID="29" presetClass="entr" presetSubtype="0" fill="hold" nodeType="withEffect">
                                  <p:stCondLst>
                                    <p:cond delay="0"/>
                                  </p:stCondLst>
                                  <p:childTnLst>
                                    <p:set>
                                      <p:cBhvr>
                                        <p:cTn id="11" dur="1" fill="hold">
                                          <p:stCondLst>
                                            <p:cond delay="0"/>
                                          </p:stCondLst>
                                        </p:cTn>
                                        <p:tgtEl>
                                          <p:spTgt spid="12291">
                                            <p:txEl>
                                              <p:pRg st="9" end="9"/>
                                            </p:txEl>
                                          </p:spTgt>
                                        </p:tgtEl>
                                        <p:attrNameLst>
                                          <p:attrName>style.visibility</p:attrName>
                                        </p:attrNameLst>
                                      </p:cBhvr>
                                      <p:to>
                                        <p:strVal val="visible"/>
                                      </p:to>
                                    </p:set>
                                    <p:anim calcmode="lin" valueType="num">
                                      <p:cBhvr>
                                        <p:cTn id="12" dur="1000" fill="hold"/>
                                        <p:tgtEl>
                                          <p:spTgt spid="12291">
                                            <p:txEl>
                                              <p:pRg st="9" end="9"/>
                                            </p:txEl>
                                          </p:spTgt>
                                        </p:tgtEl>
                                        <p:attrNameLst>
                                          <p:attrName>ppt_x</p:attrName>
                                        </p:attrNameLst>
                                      </p:cBhvr>
                                      <p:tavLst>
                                        <p:tav tm="0">
                                          <p:val>
                                            <p:strVal val="#ppt_x-.2"/>
                                          </p:val>
                                        </p:tav>
                                        <p:tav tm="100000">
                                          <p:val>
                                            <p:strVal val="#ppt_x"/>
                                          </p:val>
                                        </p:tav>
                                      </p:tavLst>
                                    </p:anim>
                                    <p:anim calcmode="lin" valueType="num">
                                      <p:cBhvr>
                                        <p:cTn id="13" dur="1000" fill="hold"/>
                                        <p:tgtEl>
                                          <p:spTgt spid="12291">
                                            <p:txEl>
                                              <p:pRg st="9" end="9"/>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291">
                                            <p:txEl>
                                              <p:pRg st="9" end="9"/>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4354"/>
                                        </p:tgtEl>
                                        <p:attrNameLst>
                                          <p:attrName>style.visibility</p:attrName>
                                        </p:attrNameLst>
                                      </p:cBhvr>
                                      <p:to>
                                        <p:strVal val="visible"/>
                                      </p:to>
                                    </p:set>
                                    <p:anim calcmode="discrete" valueType="clr">
                                      <p:cBhvr override="childStyle">
                                        <p:cTn id="19" dur="80"/>
                                        <p:tgtEl>
                                          <p:spTgt spid="14354"/>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4354"/>
                                        </p:tgtEl>
                                        <p:attrNameLst>
                                          <p:attrName>fillcolor</p:attrName>
                                        </p:attrNameLst>
                                      </p:cBhvr>
                                      <p:tavLst>
                                        <p:tav tm="0">
                                          <p:val>
                                            <p:clrVal>
                                              <a:schemeClr val="accent2"/>
                                            </p:clrVal>
                                          </p:val>
                                        </p:tav>
                                        <p:tav tm="50000">
                                          <p:val>
                                            <p:clrVal>
                                              <a:schemeClr val="hlink"/>
                                            </p:clrVal>
                                          </p:val>
                                        </p:tav>
                                      </p:tavLst>
                                    </p:anim>
                                    <p:set>
                                      <p:cBhvr>
                                        <p:cTn id="21" dur="80"/>
                                        <p:tgtEl>
                                          <p:spTgt spid="14354"/>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12292">
                                            <p:txEl>
                                              <p:pRg st="1" end="1"/>
                                            </p:txEl>
                                          </p:spTgt>
                                        </p:tgtEl>
                                        <p:attrNameLst>
                                          <p:attrName>style.visibility</p:attrName>
                                        </p:attrNameLst>
                                      </p:cBhvr>
                                      <p:to>
                                        <p:strVal val="visible"/>
                                      </p:to>
                                    </p:set>
                                    <p:anim calcmode="discrete" valueType="clr">
                                      <p:cBhvr override="childStyle">
                                        <p:cTn id="26" dur="80"/>
                                        <p:tgtEl>
                                          <p:spTgt spid="12292">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2292">
                                            <p:txEl>
                                              <p:pRg st="1" end="1"/>
                                            </p:txEl>
                                          </p:spTgt>
                                        </p:tgtEl>
                                        <p:attrNameLst>
                                          <p:attrName>fillcolor</p:attrName>
                                        </p:attrNameLst>
                                      </p:cBhvr>
                                      <p:tavLst>
                                        <p:tav tm="0">
                                          <p:val>
                                            <p:clrVal>
                                              <a:schemeClr val="accent2"/>
                                            </p:clrVal>
                                          </p:val>
                                        </p:tav>
                                        <p:tav tm="50000">
                                          <p:val>
                                            <p:clrVal>
                                              <a:schemeClr val="hlink"/>
                                            </p:clrVal>
                                          </p:val>
                                        </p:tav>
                                      </p:tavLst>
                                    </p:anim>
                                    <p:set>
                                      <p:cBhvr>
                                        <p:cTn id="28" dur="80"/>
                                        <p:tgtEl>
                                          <p:spTgt spid="12292">
                                            <p:txEl>
                                              <p:pRg st="1" end="1"/>
                                            </p:txEl>
                                          </p:spTgt>
                                        </p:tgtEl>
                                        <p:attrNameLst>
                                          <p:attrName>fill.type</p:attrName>
                                        </p:attrNameLst>
                                      </p:cBhvr>
                                      <p:to>
                                        <p:strVal val="solid"/>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7" presetClass="entr" presetSubtype="0" fill="hold" nodeType="clickEffect">
                                  <p:stCondLst>
                                    <p:cond delay="0"/>
                                  </p:stCondLst>
                                  <p:iterate type="lt">
                                    <p:tmPct val="50000"/>
                                  </p:iterate>
                                  <p:childTnLst>
                                    <p:set>
                                      <p:cBhvr>
                                        <p:cTn id="32" dur="1" fill="hold">
                                          <p:stCondLst>
                                            <p:cond delay="0"/>
                                          </p:stCondLst>
                                        </p:cTn>
                                        <p:tgtEl>
                                          <p:spTgt spid="12292">
                                            <p:txEl>
                                              <p:pRg st="2" end="2"/>
                                            </p:txEl>
                                          </p:spTgt>
                                        </p:tgtEl>
                                        <p:attrNameLst>
                                          <p:attrName>style.visibility</p:attrName>
                                        </p:attrNameLst>
                                      </p:cBhvr>
                                      <p:to>
                                        <p:strVal val="visible"/>
                                      </p:to>
                                    </p:set>
                                    <p:anim calcmode="discrete" valueType="clr">
                                      <p:cBhvr override="childStyle">
                                        <p:cTn id="33" dur="80"/>
                                        <p:tgtEl>
                                          <p:spTgt spid="12292">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12292">
                                            <p:txEl>
                                              <p:pRg st="2" end="2"/>
                                            </p:txEl>
                                          </p:spTgt>
                                        </p:tgtEl>
                                        <p:attrNameLst>
                                          <p:attrName>fillcolor</p:attrName>
                                        </p:attrNameLst>
                                      </p:cBhvr>
                                      <p:tavLst>
                                        <p:tav tm="0">
                                          <p:val>
                                            <p:clrVal>
                                              <a:schemeClr val="accent2"/>
                                            </p:clrVal>
                                          </p:val>
                                        </p:tav>
                                        <p:tav tm="50000">
                                          <p:val>
                                            <p:clrVal>
                                              <a:schemeClr val="hlink"/>
                                            </p:clrVal>
                                          </p:val>
                                        </p:tav>
                                      </p:tavLst>
                                    </p:anim>
                                    <p:set>
                                      <p:cBhvr>
                                        <p:cTn id="35" dur="80"/>
                                        <p:tgtEl>
                                          <p:spTgt spid="12292">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435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76200" y="76200"/>
            <a:ext cx="1752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200" b="1" i="1">
              <a:latin typeface="Times New Roman" pitchFamily="18" charset="0"/>
              <a:cs typeface="Times New Roman" pitchFamily="18" charset="0"/>
            </a:endParaRPr>
          </a:p>
        </p:txBody>
      </p:sp>
      <p:sp>
        <p:nvSpPr>
          <p:cNvPr id="10243" name="Rectangle 3"/>
          <p:cNvSpPr>
            <a:spLocks noChangeArrowheads="1"/>
          </p:cNvSpPr>
          <p:nvPr/>
        </p:nvSpPr>
        <p:spPr bwMode="auto">
          <a:xfrm>
            <a:off x="-76200" y="609600"/>
            <a:ext cx="1143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endParaRPr lang="en-US" sz="1400">
              <a:latin typeface="Times New Roman" pitchFamily="18" charset="0"/>
              <a:cs typeface="Times New Roman" pitchFamily="18" charset="0"/>
            </a:endParaRPr>
          </a:p>
        </p:txBody>
      </p:sp>
      <p:sp>
        <p:nvSpPr>
          <p:cNvPr id="10244" name="Rectangle 4"/>
          <p:cNvSpPr>
            <a:spLocks noChangeArrowheads="1"/>
          </p:cNvSpPr>
          <p:nvPr/>
        </p:nvSpPr>
        <p:spPr bwMode="auto">
          <a:xfrm>
            <a:off x="0" y="1143000"/>
            <a:ext cx="1066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endParaRPr lang="en-US" sz="1400">
              <a:latin typeface="Times New Roman" pitchFamily="18" charset="0"/>
              <a:cs typeface="Times New Roman" pitchFamily="18" charset="0"/>
            </a:endParaRPr>
          </a:p>
        </p:txBody>
      </p:sp>
      <p:sp>
        <p:nvSpPr>
          <p:cNvPr id="10245" name="Text Box 5"/>
          <p:cNvSpPr txBox="1">
            <a:spLocks noChangeArrowheads="1"/>
          </p:cNvSpPr>
          <p:nvPr/>
        </p:nvSpPr>
        <p:spPr bwMode="auto">
          <a:xfrm>
            <a:off x="0" y="1438275"/>
            <a:ext cx="1219200" cy="31432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marL="457200" indent="-4572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endParaRPr lang="en-US" sz="1400">
              <a:latin typeface="Times New Roman" pitchFamily="18" charset="0"/>
              <a:cs typeface="Times New Roman" pitchFamily="18" charset="0"/>
            </a:endParaRPr>
          </a:p>
        </p:txBody>
      </p:sp>
      <p:sp>
        <p:nvSpPr>
          <p:cNvPr id="10246" name="Text Box 11"/>
          <p:cNvSpPr txBox="1">
            <a:spLocks noChangeArrowheads="1"/>
          </p:cNvSpPr>
          <p:nvPr/>
        </p:nvSpPr>
        <p:spPr bwMode="auto">
          <a:xfrm>
            <a:off x="-76200" y="1743075"/>
            <a:ext cx="1371600" cy="31432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marL="457200" indent="-4572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endParaRPr lang="en-US" sz="1400">
              <a:latin typeface="Times New Roman" pitchFamily="18" charset="0"/>
              <a:cs typeface="Times New Roman" pitchFamily="18" charset="0"/>
            </a:endParaRPr>
          </a:p>
        </p:txBody>
      </p:sp>
      <p:sp>
        <p:nvSpPr>
          <p:cNvPr id="10247" name="Text Box 13"/>
          <p:cNvSpPr txBox="1">
            <a:spLocks noChangeArrowheads="1"/>
          </p:cNvSpPr>
          <p:nvPr/>
        </p:nvSpPr>
        <p:spPr bwMode="auto">
          <a:xfrm>
            <a:off x="-76200" y="2057400"/>
            <a:ext cx="1143000" cy="30797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marL="457200" indent="-4572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endParaRPr lang="en-US" sz="1400">
              <a:latin typeface="Times New Roman" pitchFamily="18" charset="0"/>
              <a:cs typeface="Times New Roman" pitchFamily="18" charset="0"/>
            </a:endParaRPr>
          </a:p>
        </p:txBody>
      </p:sp>
      <p:sp>
        <p:nvSpPr>
          <p:cNvPr id="10248" name="Text Box 14"/>
          <p:cNvSpPr txBox="1">
            <a:spLocks noChangeArrowheads="1"/>
          </p:cNvSpPr>
          <p:nvPr/>
        </p:nvSpPr>
        <p:spPr bwMode="auto">
          <a:xfrm>
            <a:off x="1447800" y="0"/>
            <a:ext cx="6477000" cy="46672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marL="457200" indent="-4572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endParaRPr lang="en-US" sz="2400" u="sng">
              <a:solidFill>
                <a:srgbClr val="FF00FF"/>
              </a:solidFill>
              <a:latin typeface="Times New Roman" pitchFamily="18" charset="0"/>
              <a:cs typeface="Times New Roman" pitchFamily="18" charset="0"/>
            </a:endParaRPr>
          </a:p>
        </p:txBody>
      </p:sp>
      <p:sp>
        <p:nvSpPr>
          <p:cNvPr id="10249" name="Text Box 18"/>
          <p:cNvSpPr txBox="1">
            <a:spLocks noChangeArrowheads="1"/>
          </p:cNvSpPr>
          <p:nvPr/>
        </p:nvSpPr>
        <p:spPr bwMode="auto">
          <a:xfrm>
            <a:off x="-76200" y="2895600"/>
            <a:ext cx="1295400" cy="30797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marL="457200" indent="-4572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endParaRPr lang="en-US" sz="1400">
              <a:latin typeface="Times New Roman" pitchFamily="18" charset="0"/>
              <a:cs typeface="Times New Roman" pitchFamily="18" charset="0"/>
            </a:endParaRPr>
          </a:p>
        </p:txBody>
      </p:sp>
      <p:sp>
        <p:nvSpPr>
          <p:cNvPr id="10250" name="AutoShape 18" descr="2Q=="/>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p>
        </p:txBody>
      </p:sp>
      <p:sp>
        <p:nvSpPr>
          <p:cNvPr id="10251" name="AutoShape 20" descr="2Q=="/>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p>
        </p:txBody>
      </p:sp>
      <p:pic>
        <p:nvPicPr>
          <p:cNvPr id="6165"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342900"/>
            <a:ext cx="3875088" cy="362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8"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038600"/>
            <a:ext cx="36576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9"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42900"/>
            <a:ext cx="4419600" cy="369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70"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275" y="4029075"/>
            <a:ext cx="3667125"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72" name="Text Box 16"/>
          <p:cNvSpPr txBox="1">
            <a:spLocks noChangeArrowheads="1"/>
          </p:cNvSpPr>
          <p:nvPr/>
        </p:nvSpPr>
        <p:spPr bwMode="auto">
          <a:xfrm>
            <a:off x="152400" y="3505200"/>
            <a:ext cx="8839200" cy="466725"/>
          </a:xfrm>
          <a:prstGeom prst="rect">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marL="457200" indent="-4572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400">
                <a:solidFill>
                  <a:srgbClr val="FF3300"/>
                </a:solidFill>
                <a:latin typeface="Times New Roman" pitchFamily="18" charset="0"/>
                <a:cs typeface="Times New Roman" pitchFamily="18" charset="0"/>
              </a:rPr>
              <a:t>Đất Nước có trong những cái “ngày xửa ngày xưa” mẹ thường hay kể</a:t>
            </a:r>
          </a:p>
        </p:txBody>
      </p:sp>
      <p:sp>
        <p:nvSpPr>
          <p:cNvPr id="6162" name="Text Box 16"/>
          <p:cNvSpPr txBox="1">
            <a:spLocks noChangeArrowheads="1"/>
          </p:cNvSpPr>
          <p:nvPr/>
        </p:nvSpPr>
        <p:spPr bwMode="auto">
          <a:xfrm>
            <a:off x="1447800" y="447675"/>
            <a:ext cx="7696200" cy="461963"/>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marL="457200" indent="-4572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1110263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6169"/>
                                        </p:tgtEl>
                                        <p:attrNameLst>
                                          <p:attrName>style.visibility</p:attrName>
                                        </p:attrNameLst>
                                      </p:cBhvr>
                                      <p:to>
                                        <p:strVal val="visible"/>
                                      </p:to>
                                    </p:set>
                                    <p:animEffect transition="in" filter="diamond(in)">
                                      <p:cBhvr>
                                        <p:cTn id="7" dur="2000"/>
                                        <p:tgtEl>
                                          <p:spTgt spid="6169"/>
                                        </p:tgtEl>
                                      </p:cBhvr>
                                    </p:animEffect>
                                  </p:childTnLst>
                                </p:cTn>
                              </p:par>
                              <p:par>
                                <p:cTn id="8" presetID="8" presetClass="entr" presetSubtype="16" fill="hold" nodeType="withEffect">
                                  <p:stCondLst>
                                    <p:cond delay="0"/>
                                  </p:stCondLst>
                                  <p:childTnLst>
                                    <p:set>
                                      <p:cBhvr>
                                        <p:cTn id="9" dur="1" fill="hold">
                                          <p:stCondLst>
                                            <p:cond delay="0"/>
                                          </p:stCondLst>
                                        </p:cTn>
                                        <p:tgtEl>
                                          <p:spTgt spid="6165"/>
                                        </p:tgtEl>
                                        <p:attrNameLst>
                                          <p:attrName>style.visibility</p:attrName>
                                        </p:attrNameLst>
                                      </p:cBhvr>
                                      <p:to>
                                        <p:strVal val="visible"/>
                                      </p:to>
                                    </p:set>
                                    <p:animEffect transition="in" filter="diamond(in)">
                                      <p:cBhvr>
                                        <p:cTn id="10" dur="2000"/>
                                        <p:tgtEl>
                                          <p:spTgt spid="6165"/>
                                        </p:tgtEl>
                                      </p:cBhvr>
                                    </p:animEffect>
                                  </p:childTnLst>
                                </p:cTn>
                              </p:par>
                              <p:par>
                                <p:cTn id="11" presetID="8" presetClass="entr" presetSubtype="16" fill="hold" nodeType="withEffect">
                                  <p:stCondLst>
                                    <p:cond delay="0"/>
                                  </p:stCondLst>
                                  <p:childTnLst>
                                    <p:set>
                                      <p:cBhvr>
                                        <p:cTn id="12" dur="1" fill="hold">
                                          <p:stCondLst>
                                            <p:cond delay="0"/>
                                          </p:stCondLst>
                                        </p:cTn>
                                        <p:tgtEl>
                                          <p:spTgt spid="6168"/>
                                        </p:tgtEl>
                                        <p:attrNameLst>
                                          <p:attrName>style.visibility</p:attrName>
                                        </p:attrNameLst>
                                      </p:cBhvr>
                                      <p:to>
                                        <p:strVal val="visible"/>
                                      </p:to>
                                    </p:set>
                                    <p:animEffect transition="in" filter="diamond(in)">
                                      <p:cBhvr>
                                        <p:cTn id="13" dur="2000"/>
                                        <p:tgtEl>
                                          <p:spTgt spid="6168"/>
                                        </p:tgtEl>
                                      </p:cBhvr>
                                    </p:animEffect>
                                  </p:childTnLst>
                                </p:cTn>
                              </p:par>
                              <p:par>
                                <p:cTn id="14" presetID="8" presetClass="entr" presetSubtype="16" fill="hold" nodeType="withEffect">
                                  <p:stCondLst>
                                    <p:cond delay="0"/>
                                  </p:stCondLst>
                                  <p:childTnLst>
                                    <p:set>
                                      <p:cBhvr>
                                        <p:cTn id="15" dur="1" fill="hold">
                                          <p:stCondLst>
                                            <p:cond delay="0"/>
                                          </p:stCondLst>
                                        </p:cTn>
                                        <p:tgtEl>
                                          <p:spTgt spid="6170"/>
                                        </p:tgtEl>
                                        <p:attrNameLst>
                                          <p:attrName>style.visibility</p:attrName>
                                        </p:attrNameLst>
                                      </p:cBhvr>
                                      <p:to>
                                        <p:strVal val="visible"/>
                                      </p:to>
                                    </p:set>
                                    <p:animEffect transition="in" filter="diamond(in)">
                                      <p:cBhvr>
                                        <p:cTn id="16" dur="2000"/>
                                        <p:tgtEl>
                                          <p:spTgt spid="6170"/>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6172"/>
                                        </p:tgtEl>
                                        <p:attrNameLst>
                                          <p:attrName>style.visibility</p:attrName>
                                        </p:attrNameLst>
                                      </p:cBhvr>
                                      <p:to>
                                        <p:strVal val="visible"/>
                                      </p:to>
                                    </p:set>
                                    <p:animEffect transition="in" filter="diamond(in)">
                                      <p:cBhvr>
                                        <p:cTn id="19" dur="2000"/>
                                        <p:tgtEl>
                                          <p:spTgt spid="617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6162"/>
                                        </p:tgtEl>
                                        <p:attrNameLst>
                                          <p:attrName>style.visibility</p:attrName>
                                        </p:attrNameLst>
                                      </p:cBhvr>
                                      <p:to>
                                        <p:strVal val="visible"/>
                                      </p:to>
                                    </p:set>
                                    <p:animEffect transition="in" filter="blinds(horizontal)">
                                      <p:cBhvr>
                                        <p:cTn id="24" dur="500"/>
                                        <p:tgtEl>
                                          <p:spTgt spid="6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2" grpId="0" animBg="1"/>
      <p:bldP spid="616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0" y="6096000"/>
            <a:ext cx="9144000" cy="646113"/>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vi-VN" altLang="en-US" sz="2800">
                <a:solidFill>
                  <a:srgbClr val="3333FF"/>
                </a:solidFill>
                <a:latin typeface="Times New Roman" pitchFamily="18" charset="0"/>
                <a:cs typeface="Times New Roman" pitchFamily="18" charset="0"/>
              </a:rPr>
              <a:t> </a:t>
            </a:r>
            <a:r>
              <a:rPr lang="vi-VN" altLang="en-US" sz="3600">
                <a:solidFill>
                  <a:srgbClr val="3333FF"/>
                </a:solidFill>
                <a:latin typeface="Times New Roman" pitchFamily="18" charset="0"/>
                <a:cs typeface="Times New Roman" pitchFamily="18" charset="0"/>
              </a:rPr>
              <a:t>Đất Nước </a:t>
            </a:r>
            <a:r>
              <a:rPr lang="en-US" altLang="en-US" sz="3600">
                <a:solidFill>
                  <a:srgbClr val="3333FF"/>
                </a:solidFill>
                <a:latin typeface="Times New Roman" pitchFamily="18" charset="0"/>
                <a:cs typeface="Times New Roman" pitchFamily="18" charset="0"/>
              </a:rPr>
              <a:t>bắt đầu với </a:t>
            </a:r>
            <a:r>
              <a:rPr lang="vi-VN" altLang="en-US" sz="3600">
                <a:solidFill>
                  <a:srgbClr val="3333FF"/>
                </a:solidFill>
                <a:latin typeface="Times New Roman" pitchFamily="18" charset="0"/>
                <a:cs typeface="Times New Roman" pitchFamily="18" charset="0"/>
              </a:rPr>
              <a:t>miếng trầu</a:t>
            </a:r>
            <a:r>
              <a:rPr lang="en-US" altLang="en-US" sz="3600">
                <a:solidFill>
                  <a:srgbClr val="3333FF"/>
                </a:solidFill>
                <a:latin typeface="Times New Roman" pitchFamily="18" charset="0"/>
                <a:cs typeface="Times New Roman" pitchFamily="18" charset="0"/>
              </a:rPr>
              <a:t> </a:t>
            </a:r>
            <a:r>
              <a:rPr lang="vi-VN" altLang="en-US" sz="3600">
                <a:solidFill>
                  <a:srgbClr val="3333FF"/>
                </a:solidFill>
                <a:latin typeface="Times New Roman" pitchFamily="18" charset="0"/>
                <a:cs typeface="Times New Roman" pitchFamily="18" charset="0"/>
              </a:rPr>
              <a:t>bây giờ bà ăn</a:t>
            </a:r>
            <a:endParaRPr lang="en-US" altLang="en-US" sz="3600">
              <a:solidFill>
                <a:srgbClr val="3333FF"/>
              </a:solidFill>
              <a:latin typeface="Times New Roman" pitchFamily="18" charset="0"/>
              <a:cs typeface="Times New Roman" pitchFamily="18" charset="0"/>
            </a:endParaRPr>
          </a:p>
        </p:txBody>
      </p:sp>
      <p:pic>
        <p:nvPicPr>
          <p:cNvPr id="11269" name="Picture 31" descr="traucau1">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2400"/>
            <a:ext cx="8953501" cy="5943600"/>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3819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7"/>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1" name="AutoShape 8"/>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2" name="AutoShape 9"/>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3" name="AutoShape 14"/>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4" name="AutoShape 15"/>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55316"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958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7"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0"/>
            <a:ext cx="46482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8" name="Rectangle 22"/>
          <p:cNvSpPr>
            <a:spLocks noChangeArrowheads="1"/>
          </p:cNvSpPr>
          <p:nvPr/>
        </p:nvSpPr>
        <p:spPr bwMode="auto">
          <a:xfrm>
            <a:off x="0" y="58674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b="1">
                <a:sym typeface="Wingdings" pitchFamily="2" charset="2"/>
              </a:rPr>
              <a:t>Đất Nước lớn lên khi dân mình biết trồng tre đánh giặc</a:t>
            </a:r>
          </a:p>
        </p:txBody>
      </p:sp>
    </p:spTree>
    <p:extLst>
      <p:ext uri="{BB962C8B-B14F-4D97-AF65-F5344CB8AC3E}">
        <p14:creationId xmlns:p14="http://schemas.microsoft.com/office/powerpoint/2010/main" val="41482800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5316"/>
                                        </p:tgtEl>
                                        <p:attrNameLst>
                                          <p:attrName>style.visibility</p:attrName>
                                        </p:attrNameLst>
                                      </p:cBhvr>
                                      <p:to>
                                        <p:strVal val="visible"/>
                                      </p:to>
                                    </p:set>
                                    <p:animEffect transition="in" filter="blinds(horizontal)">
                                      <p:cBhvr>
                                        <p:cTn id="7" dur="500"/>
                                        <p:tgtEl>
                                          <p:spTgt spid="553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55317"/>
                                        </p:tgtEl>
                                        <p:attrNameLst>
                                          <p:attrName>style.visibility</p:attrName>
                                        </p:attrNameLst>
                                      </p:cBhvr>
                                      <p:to>
                                        <p:strVal val="visible"/>
                                      </p:to>
                                    </p:set>
                                    <p:animEffect transition="in" filter="box(in)">
                                      <p:cBhvr>
                                        <p:cTn id="12" dur="500"/>
                                        <p:tgtEl>
                                          <p:spTgt spid="553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5318"/>
                                        </p:tgtEl>
                                        <p:attrNameLst>
                                          <p:attrName>style.visibility</p:attrName>
                                        </p:attrNameLst>
                                      </p:cBhvr>
                                      <p:to>
                                        <p:strVal val="visible"/>
                                      </p:to>
                                    </p:set>
                                    <p:animEffect transition="in" filter="checkerboard(across)">
                                      <p:cBhvr>
                                        <p:cTn id="17" dur="500"/>
                                        <p:tgtEl>
                                          <p:spTgt spid="55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61"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8944709" cy="6037385"/>
          </a:xfrm>
          <a:prstGeom prst="rect">
            <a:avLst/>
          </a:prstGeom>
          <a:solidFill>
            <a:srgbClr val="0000FF"/>
          </a:solidFill>
        </p:spPr>
      </p:pic>
      <p:sp>
        <p:nvSpPr>
          <p:cNvPr id="57365" name="Rectangle 21"/>
          <p:cNvSpPr>
            <a:spLocks noChangeArrowheads="1"/>
          </p:cNvSpPr>
          <p:nvPr/>
        </p:nvSpPr>
        <p:spPr bwMode="auto">
          <a:xfrm>
            <a:off x="304800" y="5867400"/>
            <a:ext cx="8534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b="1" dirty="0" err="1" smtClean="0">
                <a:sym typeface="Wingdings" pitchFamily="2" charset="2"/>
              </a:rPr>
              <a:t>Tóc</a:t>
            </a:r>
            <a:r>
              <a:rPr lang="en-US" sz="2800" b="1" dirty="0" smtClean="0">
                <a:sym typeface="Wingdings" pitchFamily="2" charset="2"/>
              </a:rPr>
              <a:t> </a:t>
            </a:r>
            <a:r>
              <a:rPr lang="en-US" sz="2800" b="1" dirty="0" err="1" smtClean="0">
                <a:sym typeface="Wingdings" pitchFamily="2" charset="2"/>
              </a:rPr>
              <a:t>mẹ</a:t>
            </a:r>
            <a:r>
              <a:rPr lang="en-US" sz="2800" b="1" dirty="0" smtClean="0">
                <a:sym typeface="Wingdings" pitchFamily="2" charset="2"/>
              </a:rPr>
              <a:t> </a:t>
            </a:r>
            <a:r>
              <a:rPr lang="en-US" sz="2800" b="1" dirty="0" err="1" smtClean="0">
                <a:sym typeface="Wingdings" pitchFamily="2" charset="2"/>
              </a:rPr>
              <a:t>thì</a:t>
            </a:r>
            <a:r>
              <a:rPr lang="en-US" sz="2800" b="1" dirty="0" smtClean="0">
                <a:sym typeface="Wingdings" pitchFamily="2" charset="2"/>
              </a:rPr>
              <a:t> </a:t>
            </a:r>
            <a:r>
              <a:rPr lang="en-US" sz="2800" b="1" dirty="0" err="1" smtClean="0">
                <a:sym typeface="Wingdings" pitchFamily="2" charset="2"/>
              </a:rPr>
              <a:t>bới</a:t>
            </a:r>
            <a:r>
              <a:rPr lang="en-US" sz="2800" b="1" dirty="0" smtClean="0">
                <a:sym typeface="Wingdings" pitchFamily="2" charset="2"/>
              </a:rPr>
              <a:t> </a:t>
            </a:r>
            <a:r>
              <a:rPr lang="en-US" sz="2800" b="1" dirty="0" err="1" smtClean="0">
                <a:sym typeface="Wingdings" pitchFamily="2" charset="2"/>
              </a:rPr>
              <a:t>sau</a:t>
            </a:r>
            <a:r>
              <a:rPr lang="en-US" sz="2800" b="1" dirty="0" smtClean="0">
                <a:sym typeface="Wingdings" pitchFamily="2" charset="2"/>
              </a:rPr>
              <a:t> </a:t>
            </a:r>
            <a:r>
              <a:rPr lang="en-US" sz="2800" b="1" dirty="0" err="1" smtClean="0">
                <a:sym typeface="Wingdings" pitchFamily="2" charset="2"/>
              </a:rPr>
              <a:t>đầu</a:t>
            </a:r>
            <a:endParaRPr lang="en-US" sz="2800" b="1" dirty="0">
              <a:sym typeface="Wingdings" pitchFamily="2" charset="2"/>
            </a:endParaRPr>
          </a:p>
        </p:txBody>
      </p:sp>
    </p:spTree>
    <p:extLst>
      <p:ext uri="{BB962C8B-B14F-4D97-AF65-F5344CB8AC3E}">
        <p14:creationId xmlns:p14="http://schemas.microsoft.com/office/powerpoint/2010/main" val="14248323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57361"/>
                                        </p:tgtEl>
                                        <p:attrNameLst>
                                          <p:attrName>style.visibility</p:attrName>
                                        </p:attrNameLst>
                                      </p:cBhvr>
                                      <p:to>
                                        <p:strVal val="visible"/>
                                      </p:to>
                                    </p:set>
                                    <p:animEffect transition="in" filter="slide(fromBottom)">
                                      <p:cBhvr>
                                        <p:cTn id="7" dur="500"/>
                                        <p:tgtEl>
                                          <p:spTgt spid="573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57365"/>
                                        </p:tgtEl>
                                        <p:attrNameLst>
                                          <p:attrName>style.visibility</p:attrName>
                                        </p:attrNameLst>
                                      </p:cBhvr>
                                      <p:to>
                                        <p:strVal val="visible"/>
                                      </p:to>
                                    </p:set>
                                    <p:anim calcmode="lin" valueType="num">
                                      <p:cBhvr>
                                        <p:cTn id="12" dur="500" fill="hold"/>
                                        <p:tgtEl>
                                          <p:spTgt spid="57365"/>
                                        </p:tgtEl>
                                        <p:attrNameLst>
                                          <p:attrName>ppt_w</p:attrName>
                                        </p:attrNameLst>
                                      </p:cBhvr>
                                      <p:tavLst>
                                        <p:tav tm="0">
                                          <p:val>
                                            <p:fltVal val="0"/>
                                          </p:val>
                                        </p:tav>
                                        <p:tav tm="100000">
                                          <p:val>
                                            <p:strVal val="#ppt_w"/>
                                          </p:val>
                                        </p:tav>
                                      </p:tavLst>
                                    </p:anim>
                                    <p:anim calcmode="lin" valueType="num">
                                      <p:cBhvr>
                                        <p:cTn id="13" dur="500" fill="hold"/>
                                        <p:tgtEl>
                                          <p:spTgt spid="57365"/>
                                        </p:tgtEl>
                                        <p:attrNameLst>
                                          <p:attrName>ppt_h</p:attrName>
                                        </p:attrNameLst>
                                      </p:cBhvr>
                                      <p:tavLst>
                                        <p:tav tm="0">
                                          <p:val>
                                            <p:fltVal val="0"/>
                                          </p:val>
                                        </p:tav>
                                        <p:tav tm="100000">
                                          <p:val>
                                            <p:strVal val="#ppt_h"/>
                                          </p:val>
                                        </p:tav>
                                      </p:tavLst>
                                    </p:anim>
                                    <p:animEffect transition="in" filter="fade">
                                      <p:cBhvr>
                                        <p:cTn id="14" dur="500"/>
                                        <p:tgtEl>
                                          <p:spTgt spid="57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6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5"/>
          <p:cNvGrpSpPr>
            <a:grpSpLocks/>
          </p:cNvGrpSpPr>
          <p:nvPr/>
        </p:nvGrpSpPr>
        <p:grpSpPr bwMode="auto">
          <a:xfrm>
            <a:off x="0" y="0"/>
            <a:ext cx="9067800" cy="6858000"/>
            <a:chOff x="0" y="0"/>
            <a:chExt cx="5760" cy="4320"/>
          </a:xfrm>
        </p:grpSpPr>
        <p:pic>
          <p:nvPicPr>
            <p:cNvPr id="30729" name="Picture 6" descr="44O29CAKBOE0KCACUM0X2CAZ4UCLWCA4N7T93CAE28I3ICA5OAP7SCA8SS06ZCAMOC0GSCAVH4QGDCA4KQXNICAVG2UH4CA36A6KPCAWSRDBXCAGSWEHXCA4UDXVACA10GKQ9CA4A0RGNCA414CM1CA3TMOU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0" name="AutoShape 7"/>
            <p:cNvSpPr>
              <a:spLocks noChangeArrowheads="1"/>
            </p:cNvSpPr>
            <p:nvPr/>
          </p:nvSpPr>
          <p:spPr bwMode="auto">
            <a:xfrm>
              <a:off x="1152" y="768"/>
              <a:ext cx="4608" cy="3456"/>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eaLnBrk="1" hangingPunct="1"/>
              <a:endParaRPr lang="en-US" altLang="en-US"/>
            </a:p>
          </p:txBody>
        </p:sp>
      </p:grpSp>
      <p:pic>
        <p:nvPicPr>
          <p:cNvPr id="30723" name="Picture 4" descr="tua 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588"/>
            <a:ext cx="4800600" cy="114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8" descr="thumb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600200"/>
            <a:ext cx="3370263" cy="342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9" descr="vh khoe 2">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1600200"/>
            <a:ext cx="3421063" cy="34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2"/>
          <p:cNvSpPr txBox="1">
            <a:spLocks noChangeArrowheads="1"/>
          </p:cNvSpPr>
          <p:nvPr/>
        </p:nvSpPr>
        <p:spPr bwMode="auto">
          <a:xfrm>
            <a:off x="2065338" y="5557838"/>
            <a:ext cx="6697662" cy="461962"/>
          </a:xfrm>
          <a:prstGeom prst="rect">
            <a:avLst/>
          </a:prstGeom>
          <a:noFill/>
          <a:ln w="9525">
            <a:noFill/>
            <a:miter lim="800000"/>
            <a:headEnd/>
            <a:tailEnd/>
          </a:ln>
        </p:spPr>
        <p:txBody>
          <a:bodyPr>
            <a:spAutoFit/>
          </a:bodyPr>
          <a:lstStyle/>
          <a:p>
            <a:pPr algn="just" eaLnBrk="1" hangingPunct="1">
              <a:defRPr/>
            </a:pPr>
            <a:r>
              <a:rPr lang="en-US" sz="2400" i="1" dirty="0">
                <a:solidFill>
                  <a:srgbClr val="006600"/>
                </a:solidFill>
                <a:latin typeface="+mj-lt"/>
                <a:cs typeface="Arial" charset="0"/>
              </a:rPr>
              <a:t>Cha </a:t>
            </a:r>
            <a:r>
              <a:rPr lang="en-US" sz="2400" i="1" dirty="0" err="1">
                <a:solidFill>
                  <a:srgbClr val="006600"/>
                </a:solidFill>
                <a:latin typeface="+mj-lt"/>
                <a:cs typeface="Arial" charset="0"/>
              </a:rPr>
              <a:t>mẹ</a:t>
            </a:r>
            <a:r>
              <a:rPr lang="en-US" sz="2400" i="1" dirty="0">
                <a:solidFill>
                  <a:srgbClr val="006600"/>
                </a:solidFill>
                <a:latin typeface="+mj-lt"/>
                <a:cs typeface="Arial" charset="0"/>
              </a:rPr>
              <a:t> </a:t>
            </a:r>
            <a:r>
              <a:rPr lang="en-US" sz="2400" i="1" dirty="0" err="1">
                <a:solidFill>
                  <a:srgbClr val="006600"/>
                </a:solidFill>
                <a:latin typeface="+mj-lt"/>
                <a:cs typeface="Arial" charset="0"/>
              </a:rPr>
              <a:t>thương</a:t>
            </a:r>
            <a:r>
              <a:rPr lang="en-US" sz="2400" i="1" dirty="0">
                <a:solidFill>
                  <a:srgbClr val="006600"/>
                </a:solidFill>
                <a:latin typeface="+mj-lt"/>
                <a:cs typeface="Arial" charset="0"/>
              </a:rPr>
              <a:t> </a:t>
            </a:r>
            <a:r>
              <a:rPr lang="en-US" sz="2400" i="1" dirty="0" err="1">
                <a:solidFill>
                  <a:srgbClr val="006600"/>
                </a:solidFill>
                <a:latin typeface="+mj-lt"/>
                <a:cs typeface="Arial" charset="0"/>
              </a:rPr>
              <a:t>nhau</a:t>
            </a:r>
            <a:r>
              <a:rPr lang="en-US" sz="2400" i="1" dirty="0">
                <a:solidFill>
                  <a:srgbClr val="006600"/>
                </a:solidFill>
                <a:latin typeface="+mj-lt"/>
                <a:cs typeface="Arial" charset="0"/>
              </a:rPr>
              <a:t> </a:t>
            </a:r>
            <a:r>
              <a:rPr lang="en-US" sz="2400" i="1" dirty="0" err="1">
                <a:solidFill>
                  <a:srgbClr val="006600"/>
                </a:solidFill>
                <a:latin typeface="+mj-lt"/>
                <a:cs typeface="Arial" charset="0"/>
              </a:rPr>
              <a:t>bằng</a:t>
            </a:r>
            <a:r>
              <a:rPr lang="en-US" sz="2400" i="1" dirty="0">
                <a:solidFill>
                  <a:srgbClr val="006600"/>
                </a:solidFill>
                <a:latin typeface="+mj-lt"/>
                <a:cs typeface="Arial" charset="0"/>
              </a:rPr>
              <a:t> </a:t>
            </a:r>
            <a:r>
              <a:rPr lang="en-US" sz="2400" i="1" dirty="0" err="1">
                <a:solidFill>
                  <a:srgbClr val="006600"/>
                </a:solidFill>
                <a:latin typeface="+mj-lt"/>
                <a:cs typeface="Arial" charset="0"/>
              </a:rPr>
              <a:t>gừng</a:t>
            </a:r>
            <a:r>
              <a:rPr lang="en-US" sz="2400" i="1" dirty="0">
                <a:solidFill>
                  <a:srgbClr val="006600"/>
                </a:solidFill>
                <a:latin typeface="+mj-lt"/>
                <a:cs typeface="Arial" charset="0"/>
              </a:rPr>
              <a:t> cay </a:t>
            </a:r>
            <a:r>
              <a:rPr lang="en-US" sz="2400" i="1" dirty="0" err="1">
                <a:solidFill>
                  <a:srgbClr val="006600"/>
                </a:solidFill>
                <a:latin typeface="+mj-lt"/>
                <a:cs typeface="Arial" charset="0"/>
              </a:rPr>
              <a:t>muối</a:t>
            </a:r>
            <a:r>
              <a:rPr lang="en-US" sz="2400" i="1" dirty="0">
                <a:solidFill>
                  <a:srgbClr val="006600"/>
                </a:solidFill>
                <a:latin typeface="+mj-lt"/>
                <a:cs typeface="Arial" charset="0"/>
              </a:rPr>
              <a:t> </a:t>
            </a:r>
            <a:r>
              <a:rPr lang="en-US" sz="2400" i="1" dirty="0" err="1">
                <a:solidFill>
                  <a:srgbClr val="006600"/>
                </a:solidFill>
                <a:latin typeface="+mj-lt"/>
                <a:cs typeface="Arial" charset="0"/>
              </a:rPr>
              <a:t>mặn</a:t>
            </a:r>
            <a:r>
              <a:rPr lang="en-US" sz="2400" i="1" dirty="0">
                <a:solidFill>
                  <a:srgbClr val="006600"/>
                </a:solidFill>
                <a:latin typeface="+mj-lt"/>
                <a:cs typeface="Arial" charset="0"/>
              </a:rPr>
              <a:t>.</a:t>
            </a:r>
          </a:p>
        </p:txBody>
      </p:sp>
      <p:sp>
        <p:nvSpPr>
          <p:cNvPr id="30728" name="TextBox 11"/>
          <p:cNvSpPr txBox="1">
            <a:spLocks noChangeArrowheads="1"/>
          </p:cNvSpPr>
          <p:nvPr/>
        </p:nvSpPr>
        <p:spPr bwMode="auto">
          <a:xfrm>
            <a:off x="452438" y="106363"/>
            <a:ext cx="1981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a:t>Đọc văn - Tiết: 28</a:t>
            </a:r>
          </a:p>
        </p:txBody>
      </p:sp>
    </p:spTree>
    <p:extLst>
      <p:ext uri="{BB962C8B-B14F-4D97-AF65-F5344CB8AC3E}">
        <p14:creationId xmlns:p14="http://schemas.microsoft.com/office/powerpoint/2010/main" val="13059189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8" name="Rectangle 10"/>
          <p:cNvSpPr>
            <a:spLocks noChangeArrowheads="1"/>
          </p:cNvSpPr>
          <p:nvPr/>
        </p:nvSpPr>
        <p:spPr bwMode="auto">
          <a:xfrm>
            <a:off x="381000" y="6096000"/>
            <a:ext cx="8153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b="1" dirty="0" err="1" smtClean="0">
                <a:sym typeface="Wingdings" pitchFamily="2" charset="2"/>
              </a:rPr>
              <a:t>Cái</a:t>
            </a:r>
            <a:r>
              <a:rPr lang="en-US" sz="2800" b="1" dirty="0" smtClean="0">
                <a:sym typeface="Wingdings" pitchFamily="2" charset="2"/>
              </a:rPr>
              <a:t> </a:t>
            </a:r>
            <a:r>
              <a:rPr lang="en-US" sz="2800" b="1" dirty="0" err="1" smtClean="0">
                <a:sym typeface="Wingdings" pitchFamily="2" charset="2"/>
              </a:rPr>
              <a:t>cột</a:t>
            </a:r>
            <a:r>
              <a:rPr lang="en-US" sz="2800" b="1" dirty="0" smtClean="0">
                <a:sym typeface="Wingdings" pitchFamily="2" charset="2"/>
              </a:rPr>
              <a:t>, </a:t>
            </a:r>
            <a:r>
              <a:rPr lang="en-US" sz="2800" b="1" dirty="0" err="1" smtClean="0">
                <a:sym typeface="Wingdings" pitchFamily="2" charset="2"/>
              </a:rPr>
              <a:t>cái</a:t>
            </a:r>
            <a:r>
              <a:rPr lang="en-US" sz="2800" b="1" dirty="0" smtClean="0">
                <a:sym typeface="Wingdings" pitchFamily="2" charset="2"/>
              </a:rPr>
              <a:t> </a:t>
            </a:r>
            <a:r>
              <a:rPr lang="en-US" sz="2800" b="1" dirty="0" err="1" smtClean="0">
                <a:sym typeface="Wingdings" pitchFamily="2" charset="2"/>
              </a:rPr>
              <a:t>kèo</a:t>
            </a:r>
            <a:r>
              <a:rPr lang="en-US" sz="2800" b="1" dirty="0" smtClean="0">
                <a:sym typeface="Wingdings" pitchFamily="2" charset="2"/>
              </a:rPr>
              <a:t> </a:t>
            </a:r>
            <a:r>
              <a:rPr lang="en-US" sz="2800" b="1" dirty="0" err="1" smtClean="0">
                <a:sym typeface="Wingdings" pitchFamily="2" charset="2"/>
              </a:rPr>
              <a:t>thành</a:t>
            </a:r>
            <a:r>
              <a:rPr lang="en-US" sz="2800" b="1" dirty="0" smtClean="0">
                <a:sym typeface="Wingdings" pitchFamily="2" charset="2"/>
              </a:rPr>
              <a:t> </a:t>
            </a:r>
            <a:r>
              <a:rPr lang="en-US" sz="2800" b="1" dirty="0" err="1" smtClean="0">
                <a:sym typeface="Wingdings" pitchFamily="2" charset="2"/>
              </a:rPr>
              <a:t>tên</a:t>
            </a:r>
            <a:endParaRPr lang="en-US" sz="2800" b="1" dirty="0">
              <a:sym typeface="Wingdings" pitchFamily="2" charset="2"/>
            </a:endParaRPr>
          </a:p>
        </p:txBody>
      </p:sp>
      <p:pic>
        <p:nvPicPr>
          <p:cNvPr id="58381" name="Picture 13" descr="503f4954eb3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886092"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690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8381"/>
                                        </p:tgtEl>
                                        <p:attrNameLst>
                                          <p:attrName>style.visibility</p:attrName>
                                        </p:attrNameLst>
                                      </p:cBhvr>
                                      <p:to>
                                        <p:strVal val="visible"/>
                                      </p:to>
                                    </p:set>
                                    <p:anim calcmode="lin" valueType="num">
                                      <p:cBhvr>
                                        <p:cTn id="7" dur="500" fill="hold"/>
                                        <p:tgtEl>
                                          <p:spTgt spid="58381"/>
                                        </p:tgtEl>
                                        <p:attrNameLst>
                                          <p:attrName>ppt_w</p:attrName>
                                        </p:attrNameLst>
                                      </p:cBhvr>
                                      <p:tavLst>
                                        <p:tav tm="0">
                                          <p:val>
                                            <p:fltVal val="0"/>
                                          </p:val>
                                        </p:tav>
                                        <p:tav tm="100000">
                                          <p:val>
                                            <p:strVal val="#ppt_w"/>
                                          </p:val>
                                        </p:tav>
                                      </p:tavLst>
                                    </p:anim>
                                    <p:anim calcmode="lin" valueType="num">
                                      <p:cBhvr>
                                        <p:cTn id="8" dur="500" fill="hold"/>
                                        <p:tgtEl>
                                          <p:spTgt spid="58381"/>
                                        </p:tgtEl>
                                        <p:attrNameLst>
                                          <p:attrName>ppt_h</p:attrName>
                                        </p:attrNameLst>
                                      </p:cBhvr>
                                      <p:tavLst>
                                        <p:tav tm="0">
                                          <p:val>
                                            <p:fltVal val="0"/>
                                          </p:val>
                                        </p:tav>
                                        <p:tav tm="100000">
                                          <p:val>
                                            <p:strVal val="#ppt_h"/>
                                          </p:val>
                                        </p:tav>
                                      </p:tavLst>
                                    </p:anim>
                                    <p:anim calcmode="lin" valueType="num">
                                      <p:cBhvr>
                                        <p:cTn id="9" dur="500" fill="hold"/>
                                        <p:tgtEl>
                                          <p:spTgt spid="58381"/>
                                        </p:tgtEl>
                                        <p:attrNameLst>
                                          <p:attrName>style.rotation</p:attrName>
                                        </p:attrNameLst>
                                      </p:cBhvr>
                                      <p:tavLst>
                                        <p:tav tm="0">
                                          <p:val>
                                            <p:fltVal val="360"/>
                                          </p:val>
                                        </p:tav>
                                        <p:tav tm="100000">
                                          <p:val>
                                            <p:fltVal val="0"/>
                                          </p:val>
                                        </p:tav>
                                      </p:tavLst>
                                    </p:anim>
                                    <p:animEffect transition="in" filter="fade">
                                      <p:cBhvr>
                                        <p:cTn id="10" dur="500"/>
                                        <p:tgtEl>
                                          <p:spTgt spid="5838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1" presetClass="entr" presetSubtype="4" fill="hold" grpId="0" nodeType="clickEffect">
                                  <p:stCondLst>
                                    <p:cond delay="0"/>
                                  </p:stCondLst>
                                  <p:childTnLst>
                                    <p:set>
                                      <p:cBhvr>
                                        <p:cTn id="14" dur="1" fill="hold">
                                          <p:stCondLst>
                                            <p:cond delay="0"/>
                                          </p:stCondLst>
                                        </p:cTn>
                                        <p:tgtEl>
                                          <p:spTgt spid="58378"/>
                                        </p:tgtEl>
                                        <p:attrNameLst>
                                          <p:attrName>style.visibility</p:attrName>
                                        </p:attrNameLst>
                                      </p:cBhvr>
                                      <p:to>
                                        <p:strVal val="visible"/>
                                      </p:to>
                                    </p:set>
                                    <p:animEffect transition="in" filter="wheel(4)">
                                      <p:cBhvr>
                                        <p:cTn id="15" dur="1000"/>
                                        <p:tgtEl>
                                          <p:spTgt spid="58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2" descr="Clipart rain gif transparent, Clipart rain gif transparent Transparent FREE  for download on WebStockReview 202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Sấm sét ngợp trời tại Huế">
            <a:hlinkClick r:id="" action="ppaction://media"/>
          </p:cNvPr>
          <p:cNvPicPr>
            <a:picLocks noChangeAspect="1"/>
          </p:cNvPicPr>
          <p:nvPr>
            <a:audioFile r:link="rId1"/>
            <p:extLst>
              <p:ext uri="{DAA4B4D4-6D71-4841-9C94-3DE7FCFB9230}">
                <p14:media xmlns:p14="http://schemas.microsoft.com/office/powerpoint/2010/main" r:embed="rId2">
                  <p14:trim st="8663"/>
                </p14:media>
              </p:ext>
            </p:extLst>
          </p:nvPr>
        </p:nvPicPr>
        <p:blipFill>
          <a:blip r:embed="rId7"/>
          <a:stretch>
            <a:fillRect/>
          </a:stretch>
        </p:blipFill>
        <p:spPr>
          <a:xfrm>
            <a:off x="9529030" y="2000755"/>
            <a:ext cx="609600" cy="609600"/>
          </a:xfrm>
          <a:prstGeom prst="rect">
            <a:avLst/>
          </a:prstGeom>
        </p:spPr>
      </p:pic>
      <p:sp>
        <p:nvSpPr>
          <p:cNvPr id="8" name="Rectangle 7"/>
          <p:cNvSpPr/>
          <p:nvPr/>
        </p:nvSpPr>
        <p:spPr>
          <a:xfrm>
            <a:off x="246681" y="5632787"/>
            <a:ext cx="8650637" cy="1015663"/>
          </a:xfrm>
          <a:prstGeom prst="rect">
            <a:avLst/>
          </a:prstGeom>
          <a:noFill/>
        </p:spPr>
        <p:txBody>
          <a:bodyPr wrap="none" lIns="91440" tIns="45720" rIns="91440" bIns="45720">
            <a:spAutoFit/>
          </a:bodyPr>
          <a:lstStyle/>
          <a:p>
            <a:pPr algn="ctr"/>
            <a:r>
              <a:rPr lang="en-US" sz="6000" b="1" dirty="0" smtClean="0">
                <a:ln w="9525">
                  <a:noFill/>
                  <a:prstDash val="solid"/>
                </a:ln>
                <a:solidFill>
                  <a:prstClr val="white"/>
                </a:solidFill>
                <a:effectLst>
                  <a:glow rad="228600">
                    <a:srgbClr val="4472C4">
                      <a:satMod val="175000"/>
                      <a:alpha val="40000"/>
                    </a:srgbClr>
                  </a:glow>
                </a:effectLst>
                <a:latin typeface="Times New Roman" panose="02020603050405020304" pitchFamily="18" charset="0"/>
                <a:cs typeface="Times New Roman" panose="02020603050405020304" pitchFamily="18" charset="0"/>
              </a:rPr>
              <a:t>ĐỘI CỨU HỘ VÙNG LŨ</a:t>
            </a:r>
            <a:endParaRPr lang="en-US" sz="6000" b="1" dirty="0">
              <a:ln w="9525">
                <a:noFill/>
                <a:prstDash val="solid"/>
              </a:ln>
              <a:solidFill>
                <a:prstClr val="white"/>
              </a:solidFill>
              <a:effectLst>
                <a:glow rad="228600">
                  <a:srgbClr val="4472C4">
                    <a:satMod val="175000"/>
                    <a:alpha val="40000"/>
                  </a:srgb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647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par>
                                <p:cTn id="7" presetID="14" presetClass="entr" presetSubtype="1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randombar(horizontal)">
                                      <p:cBhvr>
                                        <p:cTn id="9" dur="500"/>
                                        <p:tgtEl>
                                          <p:spTgt spid="8"/>
                                        </p:tgtEl>
                                      </p:cBhvr>
                                    </p:animEffect>
                                  </p:childTnLst>
                                  <p:subTnLst>
                                    <p:audio>
                                      <p:cMediaNode>
                                        <p:cTn display="0" masterRel="sameClick">
                                          <p:stCondLst>
                                            <p:cond evt="begin" delay="0">
                                              <p:tn val="7"/>
                                            </p:cond>
                                          </p:stCondLst>
                                          <p:endCondLst>
                                            <p:cond evt="onStopAudio" delay="0">
                                              <p:tgtEl>
                                                <p:sldTgt/>
                                              </p:tgtEl>
                                            </p:cond>
                                          </p:endCondLst>
                                        </p:cTn>
                                        <p:tgtEl>
                                          <p:sndTgt r:embed="rId4"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27273" numSld="8">
                <p:cTn id="10" repeatCount="indefinite" fill="hold" display="0">
                  <p:stCondLst>
                    <p:cond delay="indefinite"/>
                  </p:stCondLst>
                  <p:endCondLst>
                    <p:cond evt="onStopAudio" delay="0">
                      <p:tgtEl>
                        <p:sldTgt/>
                      </p:tgtEl>
                    </p:cond>
                  </p:endCondLst>
                </p:cTn>
                <p:tgtEl>
                  <p:spTgt spid="7"/>
                </p:tgtEl>
              </p:cMediaNode>
            </p:audio>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descr="tải xuố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37338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9397" name="Picture 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0"/>
            <a:ext cx="2743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9398" name="Picture 6" descr="images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00400"/>
            <a:ext cx="2743200" cy="2684585"/>
          </a:xfrm>
          <a:prstGeom prst="rect">
            <a:avLst/>
          </a:prstGeom>
          <a:noFill/>
          <a:extLst>
            <a:ext uri="{909E8E84-426E-40DD-AFC4-6F175D3DCCD1}">
              <a14:hiddenFill xmlns:a14="http://schemas.microsoft.com/office/drawing/2010/main">
                <a:solidFill>
                  <a:srgbClr val="FFFFFF"/>
                </a:solidFill>
              </a14:hiddenFill>
            </a:ext>
          </a:extLst>
        </p:spPr>
      </p:pic>
      <p:pic>
        <p:nvPicPr>
          <p:cNvPr id="59399" name="Picture 7" descr="Sàng gạ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3200400"/>
            <a:ext cx="3733800" cy="2684585"/>
          </a:xfrm>
          <a:prstGeom prst="rect">
            <a:avLst/>
          </a:prstGeom>
          <a:noFill/>
          <a:extLst>
            <a:ext uri="{909E8E84-426E-40DD-AFC4-6F175D3DCCD1}">
              <a14:hiddenFill xmlns:a14="http://schemas.microsoft.com/office/drawing/2010/main">
                <a:solidFill>
                  <a:srgbClr val="FFFFFF"/>
                </a:solidFill>
              </a14:hiddenFill>
            </a:ext>
          </a:extLst>
        </p:spPr>
      </p:pic>
      <p:pic>
        <p:nvPicPr>
          <p:cNvPr id="59402"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6670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9403" name="Picture 11" descr="tải xuố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37338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9404"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6670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9405" name="Picture 13"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0"/>
            <a:ext cx="2743200" cy="3329354"/>
          </a:xfrm>
          <a:prstGeom prst="rect">
            <a:avLst/>
          </a:prstGeom>
          <a:noFill/>
          <a:extLst>
            <a:ext uri="{909E8E84-426E-40DD-AFC4-6F175D3DCCD1}">
              <a14:hiddenFill xmlns:a14="http://schemas.microsoft.com/office/drawing/2010/main">
                <a:solidFill>
                  <a:srgbClr val="FFFFFF"/>
                </a:solidFill>
              </a14:hiddenFill>
            </a:ext>
          </a:extLst>
        </p:spPr>
      </p:pic>
      <p:pic>
        <p:nvPicPr>
          <p:cNvPr id="59406" name="Picture 14" descr="tải xuố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37338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9407"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6670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9411"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667000" cy="2157046"/>
          </a:xfrm>
          <a:prstGeom prst="rect">
            <a:avLst/>
          </a:prstGeom>
          <a:noFill/>
          <a:extLst>
            <a:ext uri="{909E8E84-426E-40DD-AFC4-6F175D3DCCD1}">
              <a14:hiddenFill xmlns:a14="http://schemas.microsoft.com/office/drawing/2010/main">
                <a:solidFill>
                  <a:srgbClr val="FFFFFF"/>
                </a:solidFill>
              </a14:hiddenFill>
            </a:ext>
          </a:extLst>
        </p:spPr>
      </p:pic>
      <p:pic>
        <p:nvPicPr>
          <p:cNvPr id="59417" name="Picture 25" descr="ban do"/>
          <p:cNvPicPr>
            <a:picLocks noChangeAspect="1" noChangeArrowheads="1"/>
          </p:cNvPicPr>
          <p:nvPr/>
        </p:nvPicPr>
        <p:blipFill>
          <a:blip r:embed="rId7" cstate="print">
            <a:clrChange>
              <a:clrFrom>
                <a:srgbClr val="080B08"/>
              </a:clrFrom>
              <a:clrTo>
                <a:srgbClr val="080B08">
                  <a:alpha val="0"/>
                </a:srgbClr>
              </a:clrTo>
            </a:clrChange>
            <a:extLst>
              <a:ext uri="{28A0092B-C50C-407E-A947-70E740481C1C}">
                <a14:useLocalDpi xmlns:a14="http://schemas.microsoft.com/office/drawing/2010/main" val="0"/>
              </a:ext>
            </a:extLst>
          </a:blip>
          <a:srcRect/>
          <a:stretch>
            <a:fillRect/>
          </a:stretch>
        </p:blipFill>
        <p:spPr bwMode="auto">
          <a:xfrm>
            <a:off x="6705600" y="3200400"/>
            <a:ext cx="2438400" cy="26845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17785" y="6002215"/>
            <a:ext cx="7268307" cy="461665"/>
          </a:xfrm>
          <a:prstGeom prst="rect">
            <a:avLst/>
          </a:prstGeom>
          <a:noFill/>
        </p:spPr>
        <p:txBody>
          <a:bodyPr wrap="square" rtlCol="0">
            <a:spAutoFit/>
          </a:bodyPr>
          <a:lstStyle/>
          <a:p>
            <a:r>
              <a:rPr lang="en-US" sz="2400" dirty="0" err="1" smtClean="0"/>
              <a:t>Hạt</a:t>
            </a:r>
            <a:r>
              <a:rPr lang="en-US" sz="2400" dirty="0" smtClean="0"/>
              <a:t> </a:t>
            </a:r>
            <a:r>
              <a:rPr lang="en-US" sz="2400" dirty="0" err="1" smtClean="0"/>
              <a:t>gạo</a:t>
            </a:r>
            <a:r>
              <a:rPr lang="en-US" sz="2400" dirty="0" smtClean="0"/>
              <a:t> </a:t>
            </a:r>
            <a:r>
              <a:rPr lang="en-US" sz="2400" dirty="0" err="1" smtClean="0"/>
              <a:t>một</a:t>
            </a:r>
            <a:r>
              <a:rPr lang="en-US" sz="2400" dirty="0" smtClean="0"/>
              <a:t> </a:t>
            </a:r>
            <a:r>
              <a:rPr lang="en-US" sz="2400" dirty="0" err="1" smtClean="0"/>
              <a:t>nắng</a:t>
            </a:r>
            <a:r>
              <a:rPr lang="en-US" sz="2400" dirty="0" smtClean="0"/>
              <a:t> </a:t>
            </a:r>
            <a:r>
              <a:rPr lang="en-US" sz="2400" dirty="0" err="1" smtClean="0"/>
              <a:t>hai</a:t>
            </a:r>
            <a:r>
              <a:rPr lang="en-US" sz="2400" dirty="0" smtClean="0"/>
              <a:t> </a:t>
            </a:r>
            <a:r>
              <a:rPr lang="en-US" sz="2400" dirty="0" err="1" smtClean="0"/>
              <a:t>sương</a:t>
            </a:r>
            <a:r>
              <a:rPr lang="en-US" sz="2400" dirty="0" smtClean="0"/>
              <a:t> </a:t>
            </a:r>
            <a:r>
              <a:rPr lang="en-US" sz="2400" dirty="0" err="1" smtClean="0"/>
              <a:t>xay</a:t>
            </a:r>
            <a:r>
              <a:rPr lang="en-US" sz="2400" dirty="0" smtClean="0"/>
              <a:t>, </a:t>
            </a:r>
            <a:r>
              <a:rPr lang="en-US" sz="2400" dirty="0" err="1" smtClean="0"/>
              <a:t>giã</a:t>
            </a:r>
            <a:r>
              <a:rPr lang="en-US" sz="2400" dirty="0" smtClean="0"/>
              <a:t>, </a:t>
            </a:r>
            <a:r>
              <a:rPr lang="en-US" sz="2400" dirty="0" err="1" smtClean="0"/>
              <a:t>giần</a:t>
            </a:r>
            <a:r>
              <a:rPr lang="en-US" sz="2400" dirty="0" smtClean="0"/>
              <a:t>, </a:t>
            </a:r>
            <a:r>
              <a:rPr lang="en-US" sz="2400" dirty="0" err="1" smtClean="0"/>
              <a:t>sàng</a:t>
            </a:r>
            <a:endParaRPr lang="en-US" sz="2400" dirty="0"/>
          </a:p>
        </p:txBody>
      </p:sp>
    </p:spTree>
    <p:extLst>
      <p:ext uri="{BB962C8B-B14F-4D97-AF65-F5344CB8AC3E}">
        <p14:creationId xmlns:p14="http://schemas.microsoft.com/office/powerpoint/2010/main" val="32308458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59396"/>
                                        </p:tgtEl>
                                        <p:attrNameLst>
                                          <p:attrName>style.visibility</p:attrName>
                                        </p:attrNameLst>
                                      </p:cBhvr>
                                      <p:to>
                                        <p:strVal val="visible"/>
                                      </p:to>
                                    </p:set>
                                    <p:animEffect transition="in" filter="wheel(4)">
                                      <p:cBhvr>
                                        <p:cTn id="7" dur="2000"/>
                                        <p:tgtEl>
                                          <p:spTgt spid="59396"/>
                                        </p:tgtEl>
                                      </p:cBhvr>
                                    </p:animEffect>
                                  </p:childTnLst>
                                </p:cTn>
                              </p:par>
                              <p:par>
                                <p:cTn id="8" presetID="21" presetClass="entr" presetSubtype="4" fill="hold" nodeType="withEffect">
                                  <p:stCondLst>
                                    <p:cond delay="0"/>
                                  </p:stCondLst>
                                  <p:childTnLst>
                                    <p:set>
                                      <p:cBhvr>
                                        <p:cTn id="9" dur="1" fill="hold">
                                          <p:stCondLst>
                                            <p:cond delay="0"/>
                                          </p:stCondLst>
                                        </p:cTn>
                                        <p:tgtEl>
                                          <p:spTgt spid="59397"/>
                                        </p:tgtEl>
                                        <p:attrNameLst>
                                          <p:attrName>style.visibility</p:attrName>
                                        </p:attrNameLst>
                                      </p:cBhvr>
                                      <p:to>
                                        <p:strVal val="visible"/>
                                      </p:to>
                                    </p:set>
                                    <p:animEffect transition="in" filter="wheel(4)">
                                      <p:cBhvr>
                                        <p:cTn id="10" dur="2000"/>
                                        <p:tgtEl>
                                          <p:spTgt spid="59397"/>
                                        </p:tgtEl>
                                      </p:cBhvr>
                                    </p:animEffect>
                                  </p:childTnLst>
                                </p:cTn>
                              </p:par>
                              <p:par>
                                <p:cTn id="11" presetID="21" presetClass="entr" presetSubtype="4" fill="hold" nodeType="withEffect">
                                  <p:stCondLst>
                                    <p:cond delay="0"/>
                                  </p:stCondLst>
                                  <p:childTnLst>
                                    <p:set>
                                      <p:cBhvr>
                                        <p:cTn id="12" dur="1" fill="hold">
                                          <p:stCondLst>
                                            <p:cond delay="0"/>
                                          </p:stCondLst>
                                        </p:cTn>
                                        <p:tgtEl>
                                          <p:spTgt spid="59398"/>
                                        </p:tgtEl>
                                        <p:attrNameLst>
                                          <p:attrName>style.visibility</p:attrName>
                                        </p:attrNameLst>
                                      </p:cBhvr>
                                      <p:to>
                                        <p:strVal val="visible"/>
                                      </p:to>
                                    </p:set>
                                    <p:animEffect transition="in" filter="wheel(4)">
                                      <p:cBhvr>
                                        <p:cTn id="13" dur="2000"/>
                                        <p:tgtEl>
                                          <p:spTgt spid="59398"/>
                                        </p:tgtEl>
                                      </p:cBhvr>
                                    </p:animEffect>
                                  </p:childTnLst>
                                </p:cTn>
                              </p:par>
                              <p:par>
                                <p:cTn id="14" presetID="21" presetClass="entr" presetSubtype="4" fill="hold" nodeType="withEffect">
                                  <p:stCondLst>
                                    <p:cond delay="0"/>
                                  </p:stCondLst>
                                  <p:childTnLst>
                                    <p:set>
                                      <p:cBhvr>
                                        <p:cTn id="15" dur="1" fill="hold">
                                          <p:stCondLst>
                                            <p:cond delay="0"/>
                                          </p:stCondLst>
                                        </p:cTn>
                                        <p:tgtEl>
                                          <p:spTgt spid="59399"/>
                                        </p:tgtEl>
                                        <p:attrNameLst>
                                          <p:attrName>style.visibility</p:attrName>
                                        </p:attrNameLst>
                                      </p:cBhvr>
                                      <p:to>
                                        <p:strVal val="visible"/>
                                      </p:to>
                                    </p:set>
                                    <p:animEffect transition="in" filter="wheel(4)">
                                      <p:cBhvr>
                                        <p:cTn id="16" dur="2000"/>
                                        <p:tgtEl>
                                          <p:spTgt spid="59399"/>
                                        </p:tgtEl>
                                      </p:cBhvr>
                                    </p:animEffect>
                                  </p:childTnLst>
                                </p:cTn>
                              </p:par>
                              <p:par>
                                <p:cTn id="17" presetID="21" presetClass="entr" presetSubtype="4" fill="hold" nodeType="withEffect">
                                  <p:stCondLst>
                                    <p:cond delay="0"/>
                                  </p:stCondLst>
                                  <p:childTnLst>
                                    <p:set>
                                      <p:cBhvr>
                                        <p:cTn id="18" dur="1" fill="hold">
                                          <p:stCondLst>
                                            <p:cond delay="0"/>
                                          </p:stCondLst>
                                        </p:cTn>
                                        <p:tgtEl>
                                          <p:spTgt spid="59402"/>
                                        </p:tgtEl>
                                        <p:attrNameLst>
                                          <p:attrName>style.visibility</p:attrName>
                                        </p:attrNameLst>
                                      </p:cBhvr>
                                      <p:to>
                                        <p:strVal val="visible"/>
                                      </p:to>
                                    </p:set>
                                    <p:animEffect transition="in" filter="wheel(4)">
                                      <p:cBhvr>
                                        <p:cTn id="19" dur="2000"/>
                                        <p:tgtEl>
                                          <p:spTgt spid="59402"/>
                                        </p:tgtEl>
                                      </p:cBhvr>
                                    </p:animEffect>
                                  </p:childTnLst>
                                </p:cTn>
                              </p:par>
                              <p:par>
                                <p:cTn id="20" presetID="21" presetClass="entr" presetSubtype="4" fill="hold" nodeType="withEffect">
                                  <p:stCondLst>
                                    <p:cond delay="0"/>
                                  </p:stCondLst>
                                  <p:childTnLst>
                                    <p:set>
                                      <p:cBhvr>
                                        <p:cTn id="21" dur="1" fill="hold">
                                          <p:stCondLst>
                                            <p:cond delay="0"/>
                                          </p:stCondLst>
                                        </p:cTn>
                                        <p:tgtEl>
                                          <p:spTgt spid="59403"/>
                                        </p:tgtEl>
                                        <p:attrNameLst>
                                          <p:attrName>style.visibility</p:attrName>
                                        </p:attrNameLst>
                                      </p:cBhvr>
                                      <p:to>
                                        <p:strVal val="visible"/>
                                      </p:to>
                                    </p:set>
                                    <p:animEffect transition="in" filter="wheel(4)">
                                      <p:cBhvr>
                                        <p:cTn id="22" dur="2000"/>
                                        <p:tgtEl>
                                          <p:spTgt spid="59403"/>
                                        </p:tgtEl>
                                      </p:cBhvr>
                                    </p:animEffect>
                                  </p:childTnLst>
                                </p:cTn>
                              </p:par>
                              <p:par>
                                <p:cTn id="23" presetID="21" presetClass="entr" presetSubtype="4" fill="hold" nodeType="withEffect">
                                  <p:stCondLst>
                                    <p:cond delay="0"/>
                                  </p:stCondLst>
                                  <p:childTnLst>
                                    <p:set>
                                      <p:cBhvr>
                                        <p:cTn id="24" dur="1" fill="hold">
                                          <p:stCondLst>
                                            <p:cond delay="0"/>
                                          </p:stCondLst>
                                        </p:cTn>
                                        <p:tgtEl>
                                          <p:spTgt spid="59404"/>
                                        </p:tgtEl>
                                        <p:attrNameLst>
                                          <p:attrName>style.visibility</p:attrName>
                                        </p:attrNameLst>
                                      </p:cBhvr>
                                      <p:to>
                                        <p:strVal val="visible"/>
                                      </p:to>
                                    </p:set>
                                    <p:animEffect transition="in" filter="wheel(4)">
                                      <p:cBhvr>
                                        <p:cTn id="25" dur="2000"/>
                                        <p:tgtEl>
                                          <p:spTgt spid="59404"/>
                                        </p:tgtEl>
                                      </p:cBhvr>
                                    </p:animEffect>
                                  </p:childTnLst>
                                </p:cTn>
                              </p:par>
                              <p:par>
                                <p:cTn id="26" presetID="21" presetClass="entr" presetSubtype="4" fill="hold" nodeType="withEffect">
                                  <p:stCondLst>
                                    <p:cond delay="0"/>
                                  </p:stCondLst>
                                  <p:childTnLst>
                                    <p:set>
                                      <p:cBhvr>
                                        <p:cTn id="27" dur="1" fill="hold">
                                          <p:stCondLst>
                                            <p:cond delay="0"/>
                                          </p:stCondLst>
                                        </p:cTn>
                                        <p:tgtEl>
                                          <p:spTgt spid="59405"/>
                                        </p:tgtEl>
                                        <p:attrNameLst>
                                          <p:attrName>style.visibility</p:attrName>
                                        </p:attrNameLst>
                                      </p:cBhvr>
                                      <p:to>
                                        <p:strVal val="visible"/>
                                      </p:to>
                                    </p:set>
                                    <p:animEffect transition="in" filter="wheel(4)">
                                      <p:cBhvr>
                                        <p:cTn id="28" dur="2000"/>
                                        <p:tgtEl>
                                          <p:spTgt spid="59405"/>
                                        </p:tgtEl>
                                      </p:cBhvr>
                                    </p:animEffect>
                                  </p:childTnLst>
                                </p:cTn>
                              </p:par>
                              <p:par>
                                <p:cTn id="29" presetID="21" presetClass="entr" presetSubtype="4" fill="hold" nodeType="withEffect">
                                  <p:stCondLst>
                                    <p:cond delay="0"/>
                                  </p:stCondLst>
                                  <p:childTnLst>
                                    <p:set>
                                      <p:cBhvr>
                                        <p:cTn id="30" dur="1" fill="hold">
                                          <p:stCondLst>
                                            <p:cond delay="0"/>
                                          </p:stCondLst>
                                        </p:cTn>
                                        <p:tgtEl>
                                          <p:spTgt spid="59406"/>
                                        </p:tgtEl>
                                        <p:attrNameLst>
                                          <p:attrName>style.visibility</p:attrName>
                                        </p:attrNameLst>
                                      </p:cBhvr>
                                      <p:to>
                                        <p:strVal val="visible"/>
                                      </p:to>
                                    </p:set>
                                    <p:animEffect transition="in" filter="wheel(4)">
                                      <p:cBhvr>
                                        <p:cTn id="31" dur="2000"/>
                                        <p:tgtEl>
                                          <p:spTgt spid="59406"/>
                                        </p:tgtEl>
                                      </p:cBhvr>
                                    </p:animEffect>
                                  </p:childTnLst>
                                </p:cTn>
                              </p:par>
                              <p:par>
                                <p:cTn id="32" presetID="21" presetClass="entr" presetSubtype="4" fill="hold" nodeType="withEffect">
                                  <p:stCondLst>
                                    <p:cond delay="0"/>
                                  </p:stCondLst>
                                  <p:childTnLst>
                                    <p:set>
                                      <p:cBhvr>
                                        <p:cTn id="33" dur="1" fill="hold">
                                          <p:stCondLst>
                                            <p:cond delay="0"/>
                                          </p:stCondLst>
                                        </p:cTn>
                                        <p:tgtEl>
                                          <p:spTgt spid="59407"/>
                                        </p:tgtEl>
                                        <p:attrNameLst>
                                          <p:attrName>style.visibility</p:attrName>
                                        </p:attrNameLst>
                                      </p:cBhvr>
                                      <p:to>
                                        <p:strVal val="visible"/>
                                      </p:to>
                                    </p:set>
                                    <p:animEffect transition="in" filter="wheel(4)">
                                      <p:cBhvr>
                                        <p:cTn id="34" dur="2000"/>
                                        <p:tgtEl>
                                          <p:spTgt spid="59407"/>
                                        </p:tgtEl>
                                      </p:cBhvr>
                                    </p:animEffect>
                                  </p:childTnLst>
                                </p:cTn>
                              </p:par>
                              <p:par>
                                <p:cTn id="35" presetID="21" presetClass="entr" presetSubtype="4" fill="hold" nodeType="withEffect">
                                  <p:stCondLst>
                                    <p:cond delay="0"/>
                                  </p:stCondLst>
                                  <p:childTnLst>
                                    <p:set>
                                      <p:cBhvr>
                                        <p:cTn id="36" dur="1" fill="hold">
                                          <p:stCondLst>
                                            <p:cond delay="0"/>
                                          </p:stCondLst>
                                        </p:cTn>
                                        <p:tgtEl>
                                          <p:spTgt spid="59411"/>
                                        </p:tgtEl>
                                        <p:attrNameLst>
                                          <p:attrName>style.visibility</p:attrName>
                                        </p:attrNameLst>
                                      </p:cBhvr>
                                      <p:to>
                                        <p:strVal val="visible"/>
                                      </p:to>
                                    </p:set>
                                    <p:animEffect transition="in" filter="wheel(4)">
                                      <p:cBhvr>
                                        <p:cTn id="37" dur="2000"/>
                                        <p:tgtEl>
                                          <p:spTgt spid="5941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1" presetClass="entr" presetSubtype="4" fill="hold" nodeType="clickEffect">
                                  <p:stCondLst>
                                    <p:cond delay="0"/>
                                  </p:stCondLst>
                                  <p:childTnLst>
                                    <p:set>
                                      <p:cBhvr>
                                        <p:cTn id="41" dur="1" fill="hold">
                                          <p:stCondLst>
                                            <p:cond delay="0"/>
                                          </p:stCondLst>
                                        </p:cTn>
                                        <p:tgtEl>
                                          <p:spTgt spid="59417"/>
                                        </p:tgtEl>
                                        <p:attrNameLst>
                                          <p:attrName>style.visibility</p:attrName>
                                        </p:attrNameLst>
                                      </p:cBhvr>
                                      <p:to>
                                        <p:strVal val="visible"/>
                                      </p:to>
                                    </p:set>
                                    <p:animEffect transition="in" filter="wheel(4)">
                                      <p:cBhvr>
                                        <p:cTn id="42" dur="2000"/>
                                        <p:tgtEl>
                                          <p:spTgt spid="59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55"/>
          <p:cNvGrpSpPr>
            <a:grpSpLocks/>
          </p:cNvGrpSpPr>
          <p:nvPr/>
        </p:nvGrpSpPr>
        <p:grpSpPr bwMode="auto">
          <a:xfrm>
            <a:off x="34925" y="0"/>
            <a:ext cx="9164638" cy="6858000"/>
            <a:chOff x="22" y="0"/>
            <a:chExt cx="5747" cy="4320"/>
          </a:xfrm>
        </p:grpSpPr>
        <p:pic>
          <p:nvPicPr>
            <p:cNvPr id="13327" name="Picture 56" descr="44O29CAKBOE0KCACUM0X2CAZ4UCLWCA4N7T93CAE28I3ICA5OAP7SCA8SS06ZCAMOC0GSCAVH4QGDCA4KQXNICAVG2UH4CA36A6KPCAWSRDBXCAGSWEHXCA4UDXVACA10GKQ9CA4A0RGNCA414CM1CA3TMOU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 y="0"/>
              <a:ext cx="5747"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8" name="AutoShape 57"/>
            <p:cNvSpPr>
              <a:spLocks noChangeArrowheads="1"/>
            </p:cNvSpPr>
            <p:nvPr/>
          </p:nvSpPr>
          <p:spPr bwMode="auto">
            <a:xfrm>
              <a:off x="1152" y="768"/>
              <a:ext cx="4608" cy="3456"/>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eaLnBrk="1" hangingPunct="1"/>
              <a:endParaRPr lang="en-US" altLang="en-US"/>
            </a:p>
          </p:txBody>
        </p:sp>
      </p:grpSp>
      <p:sp>
        <p:nvSpPr>
          <p:cNvPr id="12291" name="Rectangle 3"/>
          <p:cNvSpPr>
            <a:spLocks noGrp="1" noChangeArrowheads="1"/>
          </p:cNvSpPr>
          <p:nvPr>
            <p:ph type="body" sz="half" idx="1"/>
          </p:nvPr>
        </p:nvSpPr>
        <p:spPr>
          <a:xfrm>
            <a:off x="152400" y="1676400"/>
            <a:ext cx="1874838" cy="5181600"/>
          </a:xfrm>
        </p:spPr>
        <p:txBody>
          <a:bodyPr/>
          <a:lstStyle/>
          <a:p>
            <a:pPr eaLnBrk="1" hangingPunct="1">
              <a:buFontTx/>
              <a:buNone/>
              <a:defRPr/>
            </a:pPr>
            <a:r>
              <a:rPr lang="en-US" altLang="en-US" sz="1800" b="1" dirty="0" smtClean="0">
                <a:solidFill>
                  <a:srgbClr val="0000CC"/>
                </a:solidFill>
              </a:rPr>
              <a:t>I.	TÌM HIỂU CHUNG</a:t>
            </a:r>
          </a:p>
          <a:p>
            <a:pPr eaLnBrk="1" hangingPunct="1">
              <a:buFontTx/>
              <a:buNone/>
              <a:defRPr/>
            </a:pPr>
            <a:r>
              <a:rPr lang="en-US" altLang="en-US" sz="1800" b="1" dirty="0" smtClean="0">
                <a:solidFill>
                  <a:srgbClr val="0000CC"/>
                </a:solidFill>
              </a:rPr>
              <a:t>  1. </a:t>
            </a:r>
            <a:r>
              <a:rPr lang="en-US" altLang="en-US" sz="1800" b="1" dirty="0" err="1" smtClean="0">
                <a:solidFill>
                  <a:srgbClr val="0000CC"/>
                </a:solidFill>
              </a:rPr>
              <a:t>Tác</a:t>
            </a:r>
            <a:r>
              <a:rPr lang="en-US" altLang="en-US" sz="1800" b="1" dirty="0" smtClean="0">
                <a:solidFill>
                  <a:srgbClr val="0000CC"/>
                </a:solidFill>
              </a:rPr>
              <a:t> </a:t>
            </a:r>
            <a:r>
              <a:rPr lang="en-US" altLang="en-US" sz="1800" b="1" dirty="0" err="1" smtClean="0">
                <a:solidFill>
                  <a:srgbClr val="0000CC"/>
                </a:solidFill>
              </a:rPr>
              <a:t>giả</a:t>
            </a:r>
            <a:endParaRPr lang="en-US" altLang="en-US" sz="1800" b="1" dirty="0" smtClean="0">
              <a:solidFill>
                <a:srgbClr val="0000CC"/>
              </a:solidFill>
            </a:endParaRPr>
          </a:p>
          <a:p>
            <a:pPr eaLnBrk="1" hangingPunct="1">
              <a:spcBef>
                <a:spcPct val="0"/>
              </a:spcBef>
              <a:buFontTx/>
              <a:buNone/>
              <a:defRPr/>
            </a:pPr>
            <a:r>
              <a:rPr lang="en-US" altLang="en-US" sz="1800" b="1" dirty="0" smtClean="0">
                <a:solidFill>
                  <a:srgbClr val="0000CC"/>
                </a:solidFill>
              </a:rPr>
              <a:t>  2. </a:t>
            </a:r>
            <a:r>
              <a:rPr lang="en-US" altLang="en-US" sz="1800" b="1" dirty="0" err="1" smtClean="0">
                <a:solidFill>
                  <a:srgbClr val="0000CC"/>
                </a:solidFill>
              </a:rPr>
              <a:t>Tác</a:t>
            </a:r>
            <a:r>
              <a:rPr lang="en-US" altLang="en-US" sz="1800" b="1" dirty="0" smtClean="0">
                <a:solidFill>
                  <a:srgbClr val="0000CC"/>
                </a:solidFill>
              </a:rPr>
              <a:t> </a:t>
            </a:r>
            <a:r>
              <a:rPr lang="en-US" altLang="en-US" sz="1800" b="1" dirty="0" err="1" smtClean="0">
                <a:solidFill>
                  <a:srgbClr val="0000CC"/>
                </a:solidFill>
              </a:rPr>
              <a:t>phẩm</a:t>
            </a:r>
            <a:endParaRPr lang="en-US" altLang="en-US" sz="1800" b="1" dirty="0" smtClean="0">
              <a:solidFill>
                <a:srgbClr val="0000CC"/>
              </a:solidFill>
            </a:endParaRPr>
          </a:p>
          <a:p>
            <a:pPr eaLnBrk="1" hangingPunct="1">
              <a:spcBef>
                <a:spcPct val="0"/>
              </a:spcBef>
              <a:buFontTx/>
              <a:buNone/>
              <a:defRPr/>
            </a:pPr>
            <a:r>
              <a:rPr lang="en-US" altLang="en-US" sz="1800" b="1" dirty="0" smtClean="0">
                <a:solidFill>
                  <a:srgbClr val="0000CC"/>
                </a:solidFill>
              </a:rPr>
              <a:t>  3. </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Đoạn</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trích</a:t>
            </a:r>
            <a:r>
              <a:rPr lang="en-US" altLang="en-US" sz="1800" b="1" dirty="0" smtClean="0">
                <a:solidFill>
                  <a:srgbClr val="0000CC"/>
                </a:solidFill>
                <a:cs typeface="Arial" panose="020B0604020202020204" pitchFamily="34" charset="0"/>
              </a:rPr>
              <a:t> </a:t>
            </a:r>
          </a:p>
          <a:p>
            <a:pPr eaLnBrk="1" hangingPunct="1">
              <a:spcBef>
                <a:spcPct val="0"/>
              </a:spcBef>
              <a:buFontTx/>
              <a:buNone/>
              <a:defRPr/>
            </a:pP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Đất</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nước</a:t>
            </a:r>
            <a:r>
              <a:rPr lang="en-US" altLang="en-US" sz="1800" b="1" dirty="0" smtClean="0">
                <a:solidFill>
                  <a:srgbClr val="0000CC"/>
                </a:solidFill>
                <a:cs typeface="Arial" panose="020B0604020202020204" pitchFamily="34" charset="0"/>
              </a:rPr>
              <a:t>”</a:t>
            </a:r>
          </a:p>
          <a:p>
            <a:pPr marL="0" indent="0" eaLnBrk="1" hangingPunct="1">
              <a:buFontTx/>
              <a:buNone/>
              <a:defRPr/>
            </a:pPr>
            <a:r>
              <a:rPr lang="en-US" altLang="en-US" sz="1800" b="1" dirty="0" smtClean="0">
                <a:solidFill>
                  <a:srgbClr val="0000CC"/>
                </a:solidFill>
              </a:rPr>
              <a:t>II.ĐỌC – HIỂU VĂN BẢN</a:t>
            </a:r>
          </a:p>
          <a:p>
            <a:pPr marL="0" indent="0" eaLnBrk="1" hangingPunct="1">
              <a:buFontTx/>
              <a:buNone/>
              <a:defRPr/>
            </a:pPr>
            <a:r>
              <a:rPr lang="en-US" altLang="en-US" sz="1800" b="1" dirty="0" smtClean="0">
                <a:solidFill>
                  <a:srgbClr val="0000CC"/>
                </a:solidFill>
              </a:rPr>
              <a:t>1.ĐỌC </a:t>
            </a:r>
          </a:p>
          <a:p>
            <a:pPr marL="0" indent="0" eaLnBrk="1" hangingPunct="1">
              <a:buFontTx/>
              <a:buNone/>
              <a:defRPr/>
            </a:pPr>
            <a:r>
              <a:rPr lang="en-US" altLang="en-US" sz="1800" b="1" dirty="0" smtClean="0">
                <a:solidFill>
                  <a:srgbClr val="0000CC"/>
                </a:solidFill>
              </a:rPr>
              <a:t>2.TÌM BỐ CỤC </a:t>
            </a:r>
          </a:p>
          <a:p>
            <a:pPr marL="0" indent="0" eaLnBrk="1" hangingPunct="1">
              <a:buFontTx/>
              <a:buNone/>
              <a:defRPr/>
            </a:pPr>
            <a:r>
              <a:rPr lang="en-US" altLang="en-US" sz="1800" b="1" dirty="0" smtClean="0">
                <a:solidFill>
                  <a:srgbClr val="0000CC"/>
                </a:solidFill>
              </a:rPr>
              <a:t>3.PHÂN TÍCH</a:t>
            </a:r>
          </a:p>
          <a:p>
            <a:pPr eaLnBrk="1" hangingPunct="1">
              <a:spcBef>
                <a:spcPct val="0"/>
              </a:spcBef>
              <a:buFontTx/>
              <a:buNone/>
              <a:defRPr/>
            </a:pPr>
            <a:r>
              <a:rPr lang="en-US" altLang="en-US" sz="1800" b="1" dirty="0" smtClean="0">
                <a:solidFill>
                  <a:srgbClr val="0000CC"/>
                </a:solidFill>
              </a:rPr>
              <a:t>  a. </a:t>
            </a:r>
            <a:r>
              <a:rPr lang="en-US" altLang="en-US" sz="1800" b="1" dirty="0" err="1" smtClean="0">
                <a:solidFill>
                  <a:srgbClr val="0000CC"/>
                </a:solidFill>
              </a:rPr>
              <a:t>Đất</a:t>
            </a:r>
            <a:r>
              <a:rPr lang="en-US" altLang="en-US" sz="1800" b="1" dirty="0" smtClean="0">
                <a:solidFill>
                  <a:srgbClr val="0000CC"/>
                </a:solidFill>
              </a:rPr>
              <a:t> </a:t>
            </a:r>
            <a:r>
              <a:rPr lang="en-US" altLang="en-US" sz="1800" b="1" dirty="0" err="1" smtClean="0">
                <a:solidFill>
                  <a:srgbClr val="0000CC"/>
                </a:solidFill>
              </a:rPr>
              <a:t>nước</a:t>
            </a:r>
            <a:r>
              <a:rPr lang="en-US" altLang="en-US" sz="1800" b="1" dirty="0" smtClean="0">
                <a:solidFill>
                  <a:srgbClr val="0000CC"/>
                </a:solidFill>
              </a:rPr>
              <a:t> </a:t>
            </a:r>
            <a:r>
              <a:rPr lang="en-US" altLang="en-US" sz="1800" b="1" dirty="0" err="1" smtClean="0">
                <a:solidFill>
                  <a:srgbClr val="0000CC"/>
                </a:solidFill>
              </a:rPr>
              <a:t>có</a:t>
            </a:r>
            <a:r>
              <a:rPr lang="en-US" altLang="en-US" sz="1800" b="1" dirty="0" smtClean="0">
                <a:solidFill>
                  <a:srgbClr val="0000CC"/>
                </a:solidFill>
              </a:rPr>
              <a:t> </a:t>
            </a:r>
            <a:r>
              <a:rPr lang="en-US" altLang="en-US" sz="1800" b="1" dirty="0" err="1" smtClean="0">
                <a:solidFill>
                  <a:srgbClr val="0000CC"/>
                </a:solidFill>
              </a:rPr>
              <a:t>từ</a:t>
            </a:r>
            <a:r>
              <a:rPr lang="en-US" altLang="en-US" sz="1800" b="1" dirty="0" smtClean="0">
                <a:solidFill>
                  <a:srgbClr val="0000CC"/>
                </a:solidFill>
              </a:rPr>
              <a:t> </a:t>
            </a:r>
            <a:r>
              <a:rPr lang="en-US" altLang="en-US" sz="1800" b="1" dirty="0" err="1" smtClean="0">
                <a:solidFill>
                  <a:srgbClr val="0000CC"/>
                </a:solidFill>
              </a:rPr>
              <a:t>bao</a:t>
            </a:r>
            <a:r>
              <a:rPr lang="en-US" altLang="en-US" sz="1800" b="1" dirty="0" smtClean="0">
                <a:solidFill>
                  <a:srgbClr val="0000CC"/>
                </a:solidFill>
              </a:rPr>
              <a:t> </a:t>
            </a:r>
            <a:r>
              <a:rPr lang="en-US" altLang="en-US" sz="1800" b="1" dirty="0" err="1" smtClean="0">
                <a:solidFill>
                  <a:srgbClr val="0000CC"/>
                </a:solidFill>
              </a:rPr>
              <a:t>giờ</a:t>
            </a:r>
            <a:r>
              <a:rPr lang="en-US" altLang="en-US" sz="1800" b="1" dirty="0" smtClean="0">
                <a:solidFill>
                  <a:srgbClr val="0000CC"/>
                </a:solidFill>
              </a:rPr>
              <a:t>?</a:t>
            </a:r>
            <a:endParaRPr lang="en-US" altLang="en-US" sz="1600" b="1" dirty="0" smtClean="0">
              <a:solidFill>
                <a:srgbClr val="FF0000"/>
              </a:solidFill>
            </a:endParaRPr>
          </a:p>
        </p:txBody>
      </p:sp>
      <p:sp>
        <p:nvSpPr>
          <p:cNvPr id="12292" name="Text Box 11"/>
          <p:cNvSpPr txBox="1">
            <a:spLocks noChangeArrowheads="1"/>
          </p:cNvSpPr>
          <p:nvPr/>
        </p:nvSpPr>
        <p:spPr bwMode="auto">
          <a:xfrm>
            <a:off x="1836738" y="2160588"/>
            <a:ext cx="7362825" cy="5032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274320">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altLang="en-US" sz="2400" b="1" dirty="0" smtClean="0">
                <a:latin typeface="Times New Roman" pitchFamily="18" charset="0"/>
                <a:cs typeface="Times New Roman" pitchFamily="18" charset="0"/>
              </a:rPr>
              <a:t> </a:t>
            </a:r>
            <a:r>
              <a:rPr lang="en-US" altLang="en-US" sz="2400" dirty="0" smtClean="0">
                <a:latin typeface="Times New Roman" pitchFamily="18" charset="0"/>
                <a:cs typeface="Times New Roman" pitchFamily="18" charset="0"/>
              </a:rPr>
              <a:t>-</a:t>
            </a:r>
            <a:r>
              <a:rPr lang="en-US" altLang="en-US" sz="2400" dirty="0" err="1" smtClean="0">
                <a:latin typeface="Times New Roman" pitchFamily="18" charset="0"/>
                <a:cs typeface="Times New Roman" pitchFamily="18" charset="0"/>
              </a:rPr>
              <a:t>Khẳng</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định</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đất</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nước</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có</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từ</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rất</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lâu</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đời</a:t>
            </a:r>
            <a:endParaRPr lang="en-US" altLang="en-US" sz="2400" dirty="0" smtClean="0">
              <a:latin typeface="Times New Roman" pitchFamily="18" charset="0"/>
              <a:cs typeface="Times New Roman" pitchFamily="18" charset="0"/>
            </a:endParaRPr>
          </a:p>
          <a:p>
            <a:pPr eaLnBrk="1" hangingPunct="1">
              <a:spcBef>
                <a:spcPct val="50000"/>
              </a:spcBef>
              <a:defRPr/>
            </a:pP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Đất</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nước</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gắn</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liền</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với</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phong</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tục</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tập</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quán</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nét</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đẹp</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văn</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hóa</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truyền</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thống</a:t>
            </a:r>
            <a:r>
              <a:rPr lang="en-US" altLang="en-US" sz="2400" dirty="0" smtClean="0">
                <a:latin typeface="Times New Roman" pitchFamily="18" charset="0"/>
                <a:cs typeface="Times New Roman" pitchFamily="18" charset="0"/>
              </a:rPr>
              <a:t>.</a:t>
            </a:r>
          </a:p>
          <a:p>
            <a:pPr eaLnBrk="1" hangingPunct="1">
              <a:spcBef>
                <a:spcPct val="50000"/>
              </a:spcBef>
              <a:defRPr/>
            </a:pPr>
            <a:r>
              <a:rPr lang="en-US" altLang="en-US" sz="2400" dirty="0">
                <a:latin typeface="Times New Roman" pitchFamily="18" charset="0"/>
                <a:cs typeface="Times New Roman" pitchFamily="18" charset="0"/>
              </a:rPr>
              <a:t> </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Nghệ</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thuật</a:t>
            </a:r>
            <a:r>
              <a:rPr lang="en-US" altLang="en-US" sz="2400" dirty="0" smtClean="0">
                <a:latin typeface="Times New Roman" pitchFamily="18" charset="0"/>
                <a:cs typeface="Times New Roman" pitchFamily="18" charset="0"/>
              </a:rPr>
              <a:t>: </a:t>
            </a:r>
          </a:p>
          <a:p>
            <a:pPr eaLnBrk="1" hangingPunct="1">
              <a:spcBef>
                <a:spcPct val="50000"/>
              </a:spcBef>
              <a:defRPr/>
            </a:pPr>
            <a:r>
              <a:rPr lang="en-US" altLang="en-US" sz="2400" dirty="0">
                <a:latin typeface="Times New Roman" pitchFamily="18" charset="0"/>
                <a:cs typeface="Times New Roman" pitchFamily="18" charset="0"/>
              </a:rPr>
              <a:t> </a:t>
            </a:r>
            <a:r>
              <a:rPr lang="en-US" altLang="en-US" sz="2400" dirty="0" smtClean="0">
                <a:latin typeface="Times New Roman" pitchFamily="18" charset="0"/>
                <a:cs typeface="Times New Roman" pitchFamily="18" charset="0"/>
              </a:rPr>
              <a:t> + </a:t>
            </a:r>
            <a:r>
              <a:rPr lang="en-US" altLang="en-US" sz="2400" dirty="0" err="1" smtClean="0">
                <a:latin typeface="Times New Roman" pitchFamily="18" charset="0"/>
                <a:cs typeface="Times New Roman" pitchFamily="18" charset="0"/>
              </a:rPr>
              <a:t>Viết</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hoa</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lặp</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từ</a:t>
            </a:r>
            <a:r>
              <a:rPr lang="en-US" altLang="en-US" sz="2400" dirty="0" smtClean="0">
                <a:latin typeface="Times New Roman" pitchFamily="18" charset="0"/>
                <a:cs typeface="Times New Roman" pitchFamily="18" charset="0"/>
              </a:rPr>
              <a:t> : </a:t>
            </a:r>
            <a:r>
              <a:rPr lang="en-US" altLang="en-US" sz="2400" dirty="0" err="1" smtClean="0">
                <a:latin typeface="Times New Roman" pitchFamily="18" charset="0"/>
                <a:cs typeface="Times New Roman" pitchFamily="18" charset="0"/>
              </a:rPr>
              <a:t>Đất</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Nước</a:t>
            </a:r>
            <a:endParaRPr lang="en-US" altLang="en-US" sz="2400" dirty="0" smtClean="0">
              <a:latin typeface="Times New Roman" pitchFamily="18" charset="0"/>
              <a:cs typeface="Times New Roman" pitchFamily="18" charset="0"/>
            </a:endParaRPr>
          </a:p>
          <a:p>
            <a:pPr eaLnBrk="1" hangingPunct="1">
              <a:spcBef>
                <a:spcPct val="50000"/>
              </a:spcBef>
              <a:defRPr/>
            </a:pPr>
            <a:r>
              <a:rPr lang="en-US" altLang="en-US" sz="2400" dirty="0">
                <a:latin typeface="Times New Roman" pitchFamily="18" charset="0"/>
                <a:cs typeface="Times New Roman" pitchFamily="18" charset="0"/>
              </a:rPr>
              <a:t> </a:t>
            </a:r>
            <a:r>
              <a:rPr lang="en-US" altLang="en-US" sz="2400" dirty="0" smtClean="0">
                <a:latin typeface="Times New Roman" pitchFamily="18" charset="0"/>
                <a:cs typeface="Times New Roman" pitchFamily="18" charset="0"/>
              </a:rPr>
              <a:t> + </a:t>
            </a:r>
            <a:r>
              <a:rPr lang="en-US" altLang="en-US" sz="2400" dirty="0" err="1" smtClean="0">
                <a:latin typeface="Times New Roman" pitchFamily="18" charset="0"/>
                <a:cs typeface="Times New Roman" pitchFamily="18" charset="0"/>
              </a:rPr>
              <a:t>Sử</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dụng</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chất</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liệu</a:t>
            </a:r>
            <a:r>
              <a:rPr lang="en-US" altLang="en-US" sz="2400" dirty="0" smtClean="0">
                <a:latin typeface="Times New Roman" pitchFamily="18" charset="0"/>
                <a:cs typeface="Times New Roman" pitchFamily="18" charset="0"/>
              </a:rPr>
              <a:t> VHDG.</a:t>
            </a:r>
          </a:p>
          <a:p>
            <a:pPr eaLnBrk="1" hangingPunct="1">
              <a:spcBef>
                <a:spcPct val="50000"/>
              </a:spcBef>
              <a:defRPr/>
            </a:pPr>
            <a:r>
              <a:rPr lang="en-US" altLang="en-US" sz="2400" dirty="0" smtClean="0">
                <a:latin typeface="Times New Roman" pitchFamily="18" charset="0"/>
                <a:cs typeface="Times New Roman" pitchFamily="18" charset="0"/>
              </a:rPr>
              <a:t>=&gt; </a:t>
            </a:r>
            <a:r>
              <a:rPr lang="en-US" altLang="en-US" sz="2400" dirty="0" err="1" smtClean="0">
                <a:latin typeface="Times New Roman" pitchFamily="18" charset="0"/>
                <a:cs typeface="Times New Roman" pitchFamily="18" charset="0"/>
              </a:rPr>
              <a:t>Đất</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nước</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có</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từ</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lâu</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đời</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vừa</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cụ</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thể</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thân</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thuộc</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vừa</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trang</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trọng</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thiêng</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liêng</a:t>
            </a:r>
            <a:r>
              <a:rPr lang="en-US" altLang="en-US" sz="2400" dirty="0" smtClean="0">
                <a:latin typeface="Times New Roman" pitchFamily="18" charset="0"/>
                <a:cs typeface="Times New Roman" pitchFamily="18" charset="0"/>
              </a:rPr>
              <a:t>.</a:t>
            </a:r>
          </a:p>
          <a:p>
            <a:pPr eaLnBrk="1" hangingPunct="1">
              <a:spcBef>
                <a:spcPct val="50000"/>
              </a:spcBef>
              <a:defRPr/>
            </a:pPr>
            <a:endParaRPr lang="en-US" altLang="en-US" sz="2400" dirty="0" smtClean="0">
              <a:latin typeface="Times New Roman" pitchFamily="18" charset="0"/>
              <a:cs typeface="Times New Roman" pitchFamily="18" charset="0"/>
            </a:endParaRPr>
          </a:p>
          <a:p>
            <a:pPr eaLnBrk="1" hangingPunct="1">
              <a:spcBef>
                <a:spcPct val="50000"/>
              </a:spcBef>
              <a:defRPr/>
            </a:pPr>
            <a:r>
              <a:rPr lang="en-US" altLang="en-US" sz="2400" dirty="0" smtClean="0">
                <a:latin typeface="Times New Roman" pitchFamily="18" charset="0"/>
                <a:cs typeface="Times New Roman" pitchFamily="18" charset="0"/>
              </a:rPr>
              <a:t>		</a:t>
            </a:r>
          </a:p>
        </p:txBody>
      </p:sp>
      <p:sp>
        <p:nvSpPr>
          <p:cNvPr id="13317" name="Text Box 12"/>
          <p:cNvSpPr txBox="1">
            <a:spLocks noChangeArrowheads="1"/>
          </p:cNvSpPr>
          <p:nvPr/>
        </p:nvSpPr>
        <p:spPr bwMode="auto">
          <a:xfrm>
            <a:off x="7772400" y="3048000"/>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a:p>
        </p:txBody>
      </p:sp>
      <p:pic>
        <p:nvPicPr>
          <p:cNvPr id="13318" name="Picture 8" descr="Book-09"/>
          <p:cNvPicPr>
            <a:picLocks noChangeAspect="1" noChangeArrowheads="1" noCrop="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8077200" y="0"/>
            <a:ext cx="1066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4" descr="tua 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0"/>
            <a:ext cx="426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Box 1"/>
          <p:cNvSpPr txBox="1">
            <a:spLocks noChangeArrowheads="1"/>
          </p:cNvSpPr>
          <p:nvPr/>
        </p:nvSpPr>
        <p:spPr bwMode="auto">
          <a:xfrm>
            <a:off x="5867400" y="838200"/>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b="1"/>
              <a:t>Nguyễn Khoa Điềm</a:t>
            </a:r>
          </a:p>
        </p:txBody>
      </p:sp>
      <p:sp>
        <p:nvSpPr>
          <p:cNvPr id="13321" name="Text Box 25"/>
          <p:cNvSpPr txBox="1">
            <a:spLocks noChangeArrowheads="1"/>
          </p:cNvSpPr>
          <p:nvPr/>
        </p:nvSpPr>
        <p:spPr bwMode="auto">
          <a:xfrm>
            <a:off x="2133600" y="12192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pPr>
            <a:endParaRPr lang="en-US" altLang="en-US" sz="2400" b="1" u="sng">
              <a:solidFill>
                <a:srgbClr val="0000CC"/>
              </a:solidFill>
              <a:cs typeface="Arial" charset="0"/>
            </a:endParaRPr>
          </a:p>
        </p:txBody>
      </p:sp>
      <p:sp>
        <p:nvSpPr>
          <p:cNvPr id="25" name="Text Box 27"/>
          <p:cNvSpPr txBox="1">
            <a:spLocks noChangeArrowheads="1"/>
          </p:cNvSpPr>
          <p:nvPr/>
        </p:nvSpPr>
        <p:spPr bwMode="auto">
          <a:xfrm>
            <a:off x="2209800" y="1143000"/>
            <a:ext cx="6548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sz="2400" b="1" u="sng">
              <a:solidFill>
                <a:srgbClr val="0000CC"/>
              </a:solidFill>
              <a:latin typeface="Times New Roman" pitchFamily="18" charset="0"/>
              <a:cs typeface="Times New Roman" pitchFamily="18" charset="0"/>
            </a:endParaRPr>
          </a:p>
        </p:txBody>
      </p:sp>
      <p:sp>
        <p:nvSpPr>
          <p:cNvPr id="13323" name="TextBox 2"/>
          <p:cNvSpPr txBox="1">
            <a:spLocks noChangeArrowheads="1"/>
          </p:cNvSpPr>
          <p:nvPr/>
        </p:nvSpPr>
        <p:spPr bwMode="auto">
          <a:xfrm>
            <a:off x="2971800" y="533400"/>
            <a:ext cx="487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i="1">
                <a:solidFill>
                  <a:srgbClr val="0000FF"/>
                </a:solidFill>
              </a:rPr>
              <a:t>(</a:t>
            </a:r>
            <a:r>
              <a:rPr lang="en-US" altLang="en-US" sz="2000">
                <a:solidFill>
                  <a:srgbClr val="0000FF"/>
                </a:solidFill>
              </a:rPr>
              <a:t>Trích trường ca</a:t>
            </a:r>
            <a:r>
              <a:rPr lang="en-US" altLang="en-US" sz="2000" i="1">
                <a:solidFill>
                  <a:srgbClr val="0000FF"/>
                </a:solidFill>
              </a:rPr>
              <a:t> Mặt đường khát vọng)</a:t>
            </a:r>
          </a:p>
        </p:txBody>
      </p:sp>
      <p:pic>
        <p:nvPicPr>
          <p:cNvPr id="13324" name="Picture 14" descr="F9849DCFA90C473196ECD16214E7700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76200"/>
            <a:ext cx="1981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5" name="TextBox 16"/>
          <p:cNvSpPr txBox="1">
            <a:spLocks noChangeArrowheads="1"/>
          </p:cNvSpPr>
          <p:nvPr/>
        </p:nvSpPr>
        <p:spPr bwMode="auto">
          <a:xfrm>
            <a:off x="452438" y="106363"/>
            <a:ext cx="2366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b="1"/>
              <a:t>Đọc văn - Tiết: 28</a:t>
            </a:r>
          </a:p>
        </p:txBody>
      </p:sp>
      <p:sp>
        <p:nvSpPr>
          <p:cNvPr id="14354" name="Text Box 18"/>
          <p:cNvSpPr txBox="1">
            <a:spLocks noChangeArrowheads="1"/>
          </p:cNvSpPr>
          <p:nvPr/>
        </p:nvSpPr>
        <p:spPr bwMode="auto">
          <a:xfrm>
            <a:off x="2133600" y="1524000"/>
            <a:ext cx="6934200" cy="46196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indent="0">
              <a:spcBef>
                <a:spcPct val="50000"/>
              </a:spcBef>
              <a:defRPr/>
            </a:pPr>
            <a:r>
              <a:rPr lang="en-US" altLang="en-US" sz="2400" b="1" u="sng" dirty="0" err="1" smtClean="0">
                <a:solidFill>
                  <a:srgbClr val="0000CC"/>
                </a:solidFill>
                <a:latin typeface="Times New Roman" panose="02020603050405020304" pitchFamily="18" charset="0"/>
                <a:cs typeface="Times New Roman" panose="02020603050405020304" pitchFamily="18" charset="0"/>
              </a:rPr>
              <a:t>a.Đất</a:t>
            </a:r>
            <a:r>
              <a:rPr lang="en-US" altLang="en-US" sz="2400" b="1" u="sng" dirty="0" smtClean="0">
                <a:solidFill>
                  <a:srgbClr val="0000CC"/>
                </a:solidFill>
                <a:latin typeface="Times New Roman" panose="02020603050405020304" pitchFamily="18" charset="0"/>
                <a:cs typeface="Times New Roman" panose="02020603050405020304" pitchFamily="18" charset="0"/>
              </a:rPr>
              <a:t> </a:t>
            </a:r>
            <a:r>
              <a:rPr lang="en-US" altLang="en-US" sz="2400" b="1" u="sng" dirty="0" err="1" smtClean="0">
                <a:solidFill>
                  <a:srgbClr val="0000CC"/>
                </a:solidFill>
                <a:latin typeface="Times New Roman" panose="02020603050405020304" pitchFamily="18" charset="0"/>
                <a:cs typeface="Times New Roman" panose="02020603050405020304" pitchFamily="18" charset="0"/>
              </a:rPr>
              <a:t>nước</a:t>
            </a:r>
            <a:r>
              <a:rPr lang="en-US" altLang="en-US" sz="2400" b="1" u="sng" dirty="0" smtClean="0">
                <a:solidFill>
                  <a:srgbClr val="0000CC"/>
                </a:solidFill>
                <a:latin typeface="Times New Roman" panose="02020603050405020304" pitchFamily="18" charset="0"/>
                <a:cs typeface="Times New Roman" panose="02020603050405020304" pitchFamily="18" charset="0"/>
              </a:rPr>
              <a:t> </a:t>
            </a:r>
            <a:r>
              <a:rPr lang="en-US" altLang="en-US" sz="2400" b="1" u="sng" dirty="0" err="1" smtClean="0">
                <a:solidFill>
                  <a:srgbClr val="0000CC"/>
                </a:solidFill>
                <a:latin typeface="Times New Roman" panose="02020603050405020304" pitchFamily="18" charset="0"/>
                <a:cs typeface="Times New Roman" panose="02020603050405020304" pitchFamily="18" charset="0"/>
              </a:rPr>
              <a:t>có</a:t>
            </a:r>
            <a:r>
              <a:rPr lang="en-US" altLang="en-US" sz="2400" b="1" u="sng" dirty="0" smtClean="0">
                <a:solidFill>
                  <a:srgbClr val="0000CC"/>
                </a:solidFill>
                <a:latin typeface="Times New Roman" panose="02020603050405020304" pitchFamily="18" charset="0"/>
                <a:cs typeface="Times New Roman" panose="02020603050405020304" pitchFamily="18" charset="0"/>
              </a:rPr>
              <a:t> </a:t>
            </a:r>
            <a:r>
              <a:rPr lang="en-US" altLang="en-US" sz="2400" b="1" u="sng" dirty="0" err="1" smtClean="0">
                <a:solidFill>
                  <a:srgbClr val="0000CC"/>
                </a:solidFill>
                <a:latin typeface="Times New Roman" panose="02020603050405020304" pitchFamily="18" charset="0"/>
                <a:cs typeface="Times New Roman" panose="02020603050405020304" pitchFamily="18" charset="0"/>
              </a:rPr>
              <a:t>từ</a:t>
            </a:r>
            <a:r>
              <a:rPr lang="en-US" altLang="en-US" sz="2400" b="1" u="sng" dirty="0" smtClean="0">
                <a:solidFill>
                  <a:srgbClr val="0000CC"/>
                </a:solidFill>
                <a:latin typeface="Times New Roman" panose="02020603050405020304" pitchFamily="18" charset="0"/>
                <a:cs typeface="Times New Roman" panose="02020603050405020304" pitchFamily="18" charset="0"/>
              </a:rPr>
              <a:t> </a:t>
            </a:r>
            <a:r>
              <a:rPr lang="en-US" altLang="en-US" sz="2400" b="1" u="sng" dirty="0" err="1" smtClean="0">
                <a:solidFill>
                  <a:srgbClr val="0000CC"/>
                </a:solidFill>
                <a:latin typeface="Times New Roman" panose="02020603050405020304" pitchFamily="18" charset="0"/>
                <a:cs typeface="Times New Roman" panose="02020603050405020304" pitchFamily="18" charset="0"/>
              </a:rPr>
              <a:t>bao</a:t>
            </a:r>
            <a:r>
              <a:rPr lang="en-US" altLang="en-US" sz="2400" b="1" u="sng" dirty="0" smtClean="0">
                <a:solidFill>
                  <a:srgbClr val="0000CC"/>
                </a:solidFill>
                <a:latin typeface="Times New Roman" panose="02020603050405020304" pitchFamily="18" charset="0"/>
                <a:cs typeface="Times New Roman" panose="02020603050405020304" pitchFamily="18" charset="0"/>
              </a:rPr>
              <a:t> </a:t>
            </a:r>
            <a:r>
              <a:rPr lang="en-US" altLang="en-US" sz="2400" b="1" u="sng" dirty="0" err="1" smtClean="0">
                <a:solidFill>
                  <a:srgbClr val="0000CC"/>
                </a:solidFill>
                <a:latin typeface="Times New Roman" panose="02020603050405020304" pitchFamily="18" charset="0"/>
                <a:cs typeface="Times New Roman" panose="02020603050405020304" pitchFamily="18" charset="0"/>
              </a:rPr>
              <a:t>giờ</a:t>
            </a:r>
            <a:r>
              <a:rPr lang="en-US" altLang="en-US" sz="2400" b="1" u="sng" dirty="0" smtClean="0">
                <a:solidFill>
                  <a:srgbClr val="0000CC"/>
                </a:solidFill>
                <a:latin typeface="Times New Roman" panose="02020603050405020304" pitchFamily="18" charset="0"/>
                <a:cs typeface="Times New Roman" panose="02020603050405020304" pitchFamily="18" charset="0"/>
              </a:rPr>
              <a:t>?</a:t>
            </a:r>
            <a:r>
              <a:rPr lang="en-US" altLang="en-US" sz="2400" b="1" u="sng"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endParaRPr lang="en-US" altLang="en-US" sz="2400" b="1" dirty="0" smtClean="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99887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nodePh="1">
                                  <p:stCondLst>
                                    <p:cond delay="0"/>
                                  </p:stCondLst>
                                  <p:endCondLst>
                                    <p:cond evt="begin" delay="0">
                                      <p:tn val="5"/>
                                    </p:cond>
                                  </p:endCondLst>
                                  <p:iterate type="lt">
                                    <p:tmPct val="0"/>
                                  </p:iterate>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ppt_x</p:attrName>
                                        </p:attrNameLst>
                                      </p:cBhvr>
                                      <p:tavLst>
                                        <p:tav tm="0">
                                          <p:val>
                                            <p:strVal val="#ppt_x-.2"/>
                                          </p:val>
                                        </p:tav>
                                        <p:tav tm="100000">
                                          <p:val>
                                            <p:strVal val="#ppt_x"/>
                                          </p:val>
                                        </p:tav>
                                      </p:tavLst>
                                    </p:anim>
                                    <p:anim calcmode="lin" valueType="num">
                                      <p:cBhvr>
                                        <p:cTn id="8"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9" dur="1000"/>
                                        <p:tgtEl>
                                          <p:spTgt spid="25"/>
                                        </p:tgtEl>
                                      </p:cBhvr>
                                    </p:animEffect>
                                  </p:childTnLst>
                                </p:cTn>
                              </p:par>
                              <p:par>
                                <p:cTn id="10" presetID="29" presetClass="entr" presetSubtype="0" fill="hold" nodeType="withEffect">
                                  <p:stCondLst>
                                    <p:cond delay="0"/>
                                  </p:stCondLst>
                                  <p:childTnLst>
                                    <p:set>
                                      <p:cBhvr>
                                        <p:cTn id="11" dur="1" fill="hold">
                                          <p:stCondLst>
                                            <p:cond delay="0"/>
                                          </p:stCondLst>
                                        </p:cTn>
                                        <p:tgtEl>
                                          <p:spTgt spid="12291">
                                            <p:txEl>
                                              <p:pRg st="9" end="9"/>
                                            </p:txEl>
                                          </p:spTgt>
                                        </p:tgtEl>
                                        <p:attrNameLst>
                                          <p:attrName>style.visibility</p:attrName>
                                        </p:attrNameLst>
                                      </p:cBhvr>
                                      <p:to>
                                        <p:strVal val="visible"/>
                                      </p:to>
                                    </p:set>
                                    <p:anim calcmode="lin" valueType="num">
                                      <p:cBhvr>
                                        <p:cTn id="12" dur="1000" fill="hold"/>
                                        <p:tgtEl>
                                          <p:spTgt spid="12291">
                                            <p:txEl>
                                              <p:pRg st="9" end="9"/>
                                            </p:txEl>
                                          </p:spTgt>
                                        </p:tgtEl>
                                        <p:attrNameLst>
                                          <p:attrName>ppt_x</p:attrName>
                                        </p:attrNameLst>
                                      </p:cBhvr>
                                      <p:tavLst>
                                        <p:tav tm="0">
                                          <p:val>
                                            <p:strVal val="#ppt_x-.2"/>
                                          </p:val>
                                        </p:tav>
                                        <p:tav tm="100000">
                                          <p:val>
                                            <p:strVal val="#ppt_x"/>
                                          </p:val>
                                        </p:tav>
                                      </p:tavLst>
                                    </p:anim>
                                    <p:anim calcmode="lin" valueType="num">
                                      <p:cBhvr>
                                        <p:cTn id="13" dur="1000" fill="hold"/>
                                        <p:tgtEl>
                                          <p:spTgt spid="12291">
                                            <p:txEl>
                                              <p:pRg st="9" end="9"/>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291">
                                            <p:txEl>
                                              <p:pRg st="9" end="9"/>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4354"/>
                                        </p:tgtEl>
                                        <p:attrNameLst>
                                          <p:attrName>style.visibility</p:attrName>
                                        </p:attrNameLst>
                                      </p:cBhvr>
                                      <p:to>
                                        <p:strVal val="visible"/>
                                      </p:to>
                                    </p:set>
                                    <p:anim calcmode="discrete" valueType="clr">
                                      <p:cBhvr override="childStyle">
                                        <p:cTn id="19" dur="80"/>
                                        <p:tgtEl>
                                          <p:spTgt spid="14354"/>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4354"/>
                                        </p:tgtEl>
                                        <p:attrNameLst>
                                          <p:attrName>fillcolor</p:attrName>
                                        </p:attrNameLst>
                                      </p:cBhvr>
                                      <p:tavLst>
                                        <p:tav tm="0">
                                          <p:val>
                                            <p:clrVal>
                                              <a:schemeClr val="accent2"/>
                                            </p:clrVal>
                                          </p:val>
                                        </p:tav>
                                        <p:tav tm="50000">
                                          <p:val>
                                            <p:clrVal>
                                              <a:schemeClr val="hlink"/>
                                            </p:clrVal>
                                          </p:val>
                                        </p:tav>
                                      </p:tavLst>
                                    </p:anim>
                                    <p:set>
                                      <p:cBhvr>
                                        <p:cTn id="21" dur="80"/>
                                        <p:tgtEl>
                                          <p:spTgt spid="14354"/>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12292">
                                            <p:txEl>
                                              <p:pRg st="0" end="0"/>
                                            </p:txEl>
                                          </p:spTgt>
                                        </p:tgtEl>
                                        <p:attrNameLst>
                                          <p:attrName>style.visibility</p:attrName>
                                        </p:attrNameLst>
                                      </p:cBhvr>
                                      <p:to>
                                        <p:strVal val="visible"/>
                                      </p:to>
                                    </p:set>
                                    <p:anim calcmode="discrete" valueType="clr">
                                      <p:cBhvr override="childStyle">
                                        <p:cTn id="26" dur="80"/>
                                        <p:tgtEl>
                                          <p:spTgt spid="1229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2292">
                                            <p:txEl>
                                              <p:pRg st="0" end="0"/>
                                            </p:txEl>
                                          </p:spTgt>
                                        </p:tgtEl>
                                        <p:attrNameLst>
                                          <p:attrName>fillcolor</p:attrName>
                                        </p:attrNameLst>
                                      </p:cBhvr>
                                      <p:tavLst>
                                        <p:tav tm="0">
                                          <p:val>
                                            <p:clrVal>
                                              <a:schemeClr val="accent2"/>
                                            </p:clrVal>
                                          </p:val>
                                        </p:tav>
                                        <p:tav tm="50000">
                                          <p:val>
                                            <p:clrVal>
                                              <a:schemeClr val="hlink"/>
                                            </p:clrVal>
                                          </p:val>
                                        </p:tav>
                                      </p:tavLst>
                                    </p:anim>
                                    <p:set>
                                      <p:cBhvr>
                                        <p:cTn id="28" dur="80"/>
                                        <p:tgtEl>
                                          <p:spTgt spid="12292">
                                            <p:txEl>
                                              <p:pRg st="0" end="0"/>
                                            </p:txEl>
                                          </p:spTgt>
                                        </p:tgtEl>
                                        <p:attrNameLst>
                                          <p:attrName>fill.type</p:attrName>
                                        </p:attrNameLst>
                                      </p:cBhvr>
                                      <p:to>
                                        <p:strVal val="solid"/>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7" presetClass="entr" presetSubtype="0" fill="hold" nodeType="clickEffect">
                                  <p:stCondLst>
                                    <p:cond delay="0"/>
                                  </p:stCondLst>
                                  <p:iterate type="lt">
                                    <p:tmPct val="50000"/>
                                  </p:iterate>
                                  <p:childTnLst>
                                    <p:set>
                                      <p:cBhvr>
                                        <p:cTn id="32" dur="1" fill="hold">
                                          <p:stCondLst>
                                            <p:cond delay="0"/>
                                          </p:stCondLst>
                                        </p:cTn>
                                        <p:tgtEl>
                                          <p:spTgt spid="12292">
                                            <p:txEl>
                                              <p:pRg st="1" end="1"/>
                                            </p:txEl>
                                          </p:spTgt>
                                        </p:tgtEl>
                                        <p:attrNameLst>
                                          <p:attrName>style.visibility</p:attrName>
                                        </p:attrNameLst>
                                      </p:cBhvr>
                                      <p:to>
                                        <p:strVal val="visible"/>
                                      </p:to>
                                    </p:set>
                                    <p:anim calcmode="discrete" valueType="clr">
                                      <p:cBhvr override="childStyle">
                                        <p:cTn id="33" dur="80"/>
                                        <p:tgtEl>
                                          <p:spTgt spid="12292">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12292">
                                            <p:txEl>
                                              <p:pRg st="1" end="1"/>
                                            </p:txEl>
                                          </p:spTgt>
                                        </p:tgtEl>
                                        <p:attrNameLst>
                                          <p:attrName>fillcolor</p:attrName>
                                        </p:attrNameLst>
                                      </p:cBhvr>
                                      <p:tavLst>
                                        <p:tav tm="0">
                                          <p:val>
                                            <p:clrVal>
                                              <a:schemeClr val="accent2"/>
                                            </p:clrVal>
                                          </p:val>
                                        </p:tav>
                                        <p:tav tm="50000">
                                          <p:val>
                                            <p:clrVal>
                                              <a:schemeClr val="hlink"/>
                                            </p:clrVal>
                                          </p:val>
                                        </p:tav>
                                      </p:tavLst>
                                    </p:anim>
                                    <p:set>
                                      <p:cBhvr>
                                        <p:cTn id="35" dur="80"/>
                                        <p:tgtEl>
                                          <p:spTgt spid="12292">
                                            <p:txEl>
                                              <p:pRg st="1" end="1"/>
                                            </p:txEl>
                                          </p:spTgt>
                                        </p:tgtEl>
                                        <p:attrNameLst>
                                          <p:attrName>fill.type</p:attrName>
                                        </p:attrNameLst>
                                      </p:cBhvr>
                                      <p:to>
                                        <p:strVal val="solid"/>
                                      </p:to>
                                    </p:set>
                                  </p:childTnLst>
                                </p:cTn>
                              </p:par>
                            </p:childTnLst>
                          </p:cTn>
                        </p:par>
                      </p:childTnLst>
                    </p:cTn>
                  </p:par>
                  <p:par>
                    <p:cTn id="36" fill="hold">
                      <p:stCondLst>
                        <p:cond delay="indefinite"/>
                      </p:stCondLst>
                      <p:childTnLst>
                        <p:par>
                          <p:cTn id="37" fill="hold">
                            <p:stCondLst>
                              <p:cond delay="0"/>
                            </p:stCondLst>
                            <p:childTnLst>
                              <p:par>
                                <p:cTn id="38" presetID="27" presetClass="entr" presetSubtype="0" fill="hold" nodeType="clickEffect">
                                  <p:stCondLst>
                                    <p:cond delay="0"/>
                                  </p:stCondLst>
                                  <p:iterate type="lt">
                                    <p:tmPct val="50000"/>
                                  </p:iterate>
                                  <p:childTnLst>
                                    <p:set>
                                      <p:cBhvr>
                                        <p:cTn id="39" dur="1" fill="hold">
                                          <p:stCondLst>
                                            <p:cond delay="0"/>
                                          </p:stCondLst>
                                        </p:cTn>
                                        <p:tgtEl>
                                          <p:spTgt spid="12292">
                                            <p:txEl>
                                              <p:pRg st="2" end="2"/>
                                            </p:txEl>
                                          </p:spTgt>
                                        </p:tgtEl>
                                        <p:attrNameLst>
                                          <p:attrName>style.visibility</p:attrName>
                                        </p:attrNameLst>
                                      </p:cBhvr>
                                      <p:to>
                                        <p:strVal val="visible"/>
                                      </p:to>
                                    </p:set>
                                    <p:anim calcmode="discrete" valueType="clr">
                                      <p:cBhvr override="childStyle">
                                        <p:cTn id="40" dur="80"/>
                                        <p:tgtEl>
                                          <p:spTgt spid="12292">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12292">
                                            <p:txEl>
                                              <p:pRg st="2" end="2"/>
                                            </p:txEl>
                                          </p:spTgt>
                                        </p:tgtEl>
                                        <p:attrNameLst>
                                          <p:attrName>fillcolor</p:attrName>
                                        </p:attrNameLst>
                                      </p:cBhvr>
                                      <p:tavLst>
                                        <p:tav tm="0">
                                          <p:val>
                                            <p:clrVal>
                                              <a:schemeClr val="accent2"/>
                                            </p:clrVal>
                                          </p:val>
                                        </p:tav>
                                        <p:tav tm="50000">
                                          <p:val>
                                            <p:clrVal>
                                              <a:schemeClr val="hlink"/>
                                            </p:clrVal>
                                          </p:val>
                                        </p:tav>
                                      </p:tavLst>
                                    </p:anim>
                                    <p:set>
                                      <p:cBhvr>
                                        <p:cTn id="42" dur="80"/>
                                        <p:tgtEl>
                                          <p:spTgt spid="12292">
                                            <p:txEl>
                                              <p:pRg st="2" end="2"/>
                                            </p:txEl>
                                          </p:spTgt>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27" presetClass="entr" presetSubtype="0" fill="hold" nodeType="clickEffect">
                                  <p:stCondLst>
                                    <p:cond delay="0"/>
                                  </p:stCondLst>
                                  <p:iterate type="lt">
                                    <p:tmPct val="50000"/>
                                  </p:iterate>
                                  <p:childTnLst>
                                    <p:set>
                                      <p:cBhvr>
                                        <p:cTn id="46" dur="1" fill="hold">
                                          <p:stCondLst>
                                            <p:cond delay="0"/>
                                          </p:stCondLst>
                                        </p:cTn>
                                        <p:tgtEl>
                                          <p:spTgt spid="12292">
                                            <p:txEl>
                                              <p:pRg st="3" end="3"/>
                                            </p:txEl>
                                          </p:spTgt>
                                        </p:tgtEl>
                                        <p:attrNameLst>
                                          <p:attrName>style.visibility</p:attrName>
                                        </p:attrNameLst>
                                      </p:cBhvr>
                                      <p:to>
                                        <p:strVal val="visible"/>
                                      </p:to>
                                    </p:set>
                                    <p:anim calcmode="discrete" valueType="clr">
                                      <p:cBhvr override="childStyle">
                                        <p:cTn id="47" dur="80"/>
                                        <p:tgtEl>
                                          <p:spTgt spid="12292">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12292">
                                            <p:txEl>
                                              <p:pRg st="3" end="3"/>
                                            </p:txEl>
                                          </p:spTgt>
                                        </p:tgtEl>
                                        <p:attrNameLst>
                                          <p:attrName>fillcolor</p:attrName>
                                        </p:attrNameLst>
                                      </p:cBhvr>
                                      <p:tavLst>
                                        <p:tav tm="0">
                                          <p:val>
                                            <p:clrVal>
                                              <a:schemeClr val="accent2"/>
                                            </p:clrVal>
                                          </p:val>
                                        </p:tav>
                                        <p:tav tm="50000">
                                          <p:val>
                                            <p:clrVal>
                                              <a:schemeClr val="hlink"/>
                                            </p:clrVal>
                                          </p:val>
                                        </p:tav>
                                      </p:tavLst>
                                    </p:anim>
                                    <p:set>
                                      <p:cBhvr>
                                        <p:cTn id="49" dur="80"/>
                                        <p:tgtEl>
                                          <p:spTgt spid="12292">
                                            <p:txEl>
                                              <p:pRg st="3" end="3"/>
                                            </p:txEl>
                                          </p:spTgt>
                                        </p:tgtEl>
                                        <p:attrNameLst>
                                          <p:attrName>fill.type</p:attrName>
                                        </p:attrNameLst>
                                      </p:cBhvr>
                                      <p:to>
                                        <p:strVal val="solid"/>
                                      </p:to>
                                    </p:set>
                                  </p:childTnLst>
                                </p:cTn>
                              </p:par>
                            </p:childTnLst>
                          </p:cTn>
                        </p:par>
                      </p:childTnLst>
                    </p:cTn>
                  </p:par>
                  <p:par>
                    <p:cTn id="50" fill="hold">
                      <p:stCondLst>
                        <p:cond delay="indefinite"/>
                      </p:stCondLst>
                      <p:childTnLst>
                        <p:par>
                          <p:cTn id="51" fill="hold">
                            <p:stCondLst>
                              <p:cond delay="0"/>
                            </p:stCondLst>
                            <p:childTnLst>
                              <p:par>
                                <p:cTn id="52" presetID="27" presetClass="entr" presetSubtype="0" fill="hold" nodeType="clickEffect">
                                  <p:stCondLst>
                                    <p:cond delay="0"/>
                                  </p:stCondLst>
                                  <p:iterate type="lt">
                                    <p:tmPct val="50000"/>
                                  </p:iterate>
                                  <p:childTnLst>
                                    <p:set>
                                      <p:cBhvr>
                                        <p:cTn id="53" dur="1" fill="hold">
                                          <p:stCondLst>
                                            <p:cond delay="0"/>
                                          </p:stCondLst>
                                        </p:cTn>
                                        <p:tgtEl>
                                          <p:spTgt spid="12292">
                                            <p:txEl>
                                              <p:pRg st="4" end="4"/>
                                            </p:txEl>
                                          </p:spTgt>
                                        </p:tgtEl>
                                        <p:attrNameLst>
                                          <p:attrName>style.visibility</p:attrName>
                                        </p:attrNameLst>
                                      </p:cBhvr>
                                      <p:to>
                                        <p:strVal val="visible"/>
                                      </p:to>
                                    </p:set>
                                    <p:anim calcmode="discrete" valueType="clr">
                                      <p:cBhvr override="childStyle">
                                        <p:cTn id="54" dur="80"/>
                                        <p:tgtEl>
                                          <p:spTgt spid="12292">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12292">
                                            <p:txEl>
                                              <p:pRg st="4" end="4"/>
                                            </p:txEl>
                                          </p:spTgt>
                                        </p:tgtEl>
                                        <p:attrNameLst>
                                          <p:attrName>fillcolor</p:attrName>
                                        </p:attrNameLst>
                                      </p:cBhvr>
                                      <p:tavLst>
                                        <p:tav tm="0">
                                          <p:val>
                                            <p:clrVal>
                                              <a:schemeClr val="accent2"/>
                                            </p:clrVal>
                                          </p:val>
                                        </p:tav>
                                        <p:tav tm="50000">
                                          <p:val>
                                            <p:clrVal>
                                              <a:schemeClr val="hlink"/>
                                            </p:clrVal>
                                          </p:val>
                                        </p:tav>
                                      </p:tavLst>
                                    </p:anim>
                                    <p:set>
                                      <p:cBhvr>
                                        <p:cTn id="56" dur="80"/>
                                        <p:tgtEl>
                                          <p:spTgt spid="12292">
                                            <p:txEl>
                                              <p:pRg st="4" end="4"/>
                                            </p:txEl>
                                          </p:spTgt>
                                        </p:tgtEl>
                                        <p:attrNameLst>
                                          <p:attrName>fill.type</p:attrName>
                                        </p:attrNameLst>
                                      </p:cBhvr>
                                      <p:to>
                                        <p:strVal val="solid"/>
                                      </p:to>
                                    </p:set>
                                  </p:childTnLst>
                                </p:cTn>
                              </p:par>
                            </p:childTnLst>
                          </p:cTn>
                        </p:par>
                      </p:childTnLst>
                    </p:cTn>
                  </p:par>
                  <p:par>
                    <p:cTn id="57" fill="hold">
                      <p:stCondLst>
                        <p:cond delay="indefinite"/>
                      </p:stCondLst>
                      <p:childTnLst>
                        <p:par>
                          <p:cTn id="58" fill="hold">
                            <p:stCondLst>
                              <p:cond delay="0"/>
                            </p:stCondLst>
                            <p:childTnLst>
                              <p:par>
                                <p:cTn id="59" presetID="27" presetClass="entr" presetSubtype="0" fill="hold" nodeType="clickEffect">
                                  <p:stCondLst>
                                    <p:cond delay="0"/>
                                  </p:stCondLst>
                                  <p:iterate type="lt">
                                    <p:tmPct val="50000"/>
                                  </p:iterate>
                                  <p:childTnLst>
                                    <p:set>
                                      <p:cBhvr>
                                        <p:cTn id="60" dur="1" fill="hold">
                                          <p:stCondLst>
                                            <p:cond delay="0"/>
                                          </p:stCondLst>
                                        </p:cTn>
                                        <p:tgtEl>
                                          <p:spTgt spid="12292">
                                            <p:txEl>
                                              <p:pRg st="5" end="5"/>
                                            </p:txEl>
                                          </p:spTgt>
                                        </p:tgtEl>
                                        <p:attrNameLst>
                                          <p:attrName>style.visibility</p:attrName>
                                        </p:attrNameLst>
                                      </p:cBhvr>
                                      <p:to>
                                        <p:strVal val="visible"/>
                                      </p:to>
                                    </p:set>
                                    <p:anim calcmode="discrete" valueType="clr">
                                      <p:cBhvr override="childStyle">
                                        <p:cTn id="61" dur="80"/>
                                        <p:tgtEl>
                                          <p:spTgt spid="12292">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2" dur="80"/>
                                        <p:tgtEl>
                                          <p:spTgt spid="12292">
                                            <p:txEl>
                                              <p:pRg st="5" end="5"/>
                                            </p:txEl>
                                          </p:spTgt>
                                        </p:tgtEl>
                                        <p:attrNameLst>
                                          <p:attrName>fillcolor</p:attrName>
                                        </p:attrNameLst>
                                      </p:cBhvr>
                                      <p:tavLst>
                                        <p:tav tm="0">
                                          <p:val>
                                            <p:clrVal>
                                              <a:schemeClr val="accent2"/>
                                            </p:clrVal>
                                          </p:val>
                                        </p:tav>
                                        <p:tav tm="50000">
                                          <p:val>
                                            <p:clrVal>
                                              <a:schemeClr val="hlink"/>
                                            </p:clrVal>
                                          </p:val>
                                        </p:tav>
                                      </p:tavLst>
                                    </p:anim>
                                    <p:set>
                                      <p:cBhvr>
                                        <p:cTn id="63" dur="80"/>
                                        <p:tgtEl>
                                          <p:spTgt spid="12292">
                                            <p:txEl>
                                              <p:pRg st="5" end="5"/>
                                            </p:txEl>
                                          </p:spTgt>
                                        </p:tgtEl>
                                        <p:attrNameLst>
                                          <p:attrName>fill.type</p:attrName>
                                        </p:attrNameLst>
                                      </p:cBhvr>
                                      <p:to>
                                        <p:strVal val="solid"/>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27" presetClass="entr" presetSubtype="0" fill="hold" nodeType="clickEffect">
                                  <p:stCondLst>
                                    <p:cond delay="0"/>
                                  </p:stCondLst>
                                  <p:iterate type="lt">
                                    <p:tmPct val="50000"/>
                                  </p:iterate>
                                  <p:childTnLst>
                                    <p:set>
                                      <p:cBhvr>
                                        <p:cTn id="67" dur="1" fill="hold">
                                          <p:stCondLst>
                                            <p:cond delay="0"/>
                                          </p:stCondLst>
                                        </p:cTn>
                                        <p:tgtEl>
                                          <p:spTgt spid="12292">
                                            <p:txEl>
                                              <p:pRg st="7" end="7"/>
                                            </p:txEl>
                                          </p:spTgt>
                                        </p:tgtEl>
                                        <p:attrNameLst>
                                          <p:attrName>style.visibility</p:attrName>
                                        </p:attrNameLst>
                                      </p:cBhvr>
                                      <p:to>
                                        <p:strVal val="visible"/>
                                      </p:to>
                                    </p:set>
                                    <p:anim calcmode="discrete" valueType="clr">
                                      <p:cBhvr override="childStyle">
                                        <p:cTn id="68" dur="80"/>
                                        <p:tgtEl>
                                          <p:spTgt spid="12292">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9" dur="80"/>
                                        <p:tgtEl>
                                          <p:spTgt spid="12292">
                                            <p:txEl>
                                              <p:pRg st="7" end="7"/>
                                            </p:txEl>
                                          </p:spTgt>
                                        </p:tgtEl>
                                        <p:attrNameLst>
                                          <p:attrName>fillcolor</p:attrName>
                                        </p:attrNameLst>
                                      </p:cBhvr>
                                      <p:tavLst>
                                        <p:tav tm="0">
                                          <p:val>
                                            <p:clrVal>
                                              <a:schemeClr val="accent2"/>
                                            </p:clrVal>
                                          </p:val>
                                        </p:tav>
                                        <p:tav tm="50000">
                                          <p:val>
                                            <p:clrVal>
                                              <a:schemeClr val="hlink"/>
                                            </p:clrVal>
                                          </p:val>
                                        </p:tav>
                                      </p:tavLst>
                                    </p:anim>
                                    <p:set>
                                      <p:cBhvr>
                                        <p:cTn id="70" dur="80"/>
                                        <p:tgtEl>
                                          <p:spTgt spid="12292">
                                            <p:txEl>
                                              <p:pRg st="7" end="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435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138"/>
          <p:cNvGrpSpPr>
            <a:grpSpLocks/>
          </p:cNvGrpSpPr>
          <p:nvPr/>
        </p:nvGrpSpPr>
        <p:grpSpPr bwMode="auto">
          <a:xfrm>
            <a:off x="0" y="152400"/>
            <a:ext cx="8991600" cy="6858000"/>
            <a:chOff x="0" y="0"/>
            <a:chExt cx="5760" cy="4320"/>
          </a:xfrm>
        </p:grpSpPr>
        <p:pic>
          <p:nvPicPr>
            <p:cNvPr id="14350" name="Picture 139" descr="44O29CAKBOE0KCACUM0X2CAZ4UCLWCA4N7T93CAE28I3ICA5OAP7SCA8SS06ZCAMOC0GSCAVH4QGDCA4KQXNICAVG2UH4CA36A6KPCAWSRDBXCAGSWEHXCA4UDXVACA10GKQ9CA4A0RGNCA414CM1CA3TMOU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1" name="AutoShape 140"/>
            <p:cNvSpPr>
              <a:spLocks noChangeArrowheads="1"/>
            </p:cNvSpPr>
            <p:nvPr/>
          </p:nvSpPr>
          <p:spPr bwMode="auto">
            <a:xfrm>
              <a:off x="1152" y="768"/>
              <a:ext cx="4608" cy="3456"/>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eaLnBrk="1" hangingPunct="1"/>
              <a:endParaRPr lang="vi-VN" altLang="en-US"/>
            </a:p>
          </p:txBody>
        </p:sp>
      </p:grpSp>
      <p:sp>
        <p:nvSpPr>
          <p:cNvPr id="13315" name="Rectangle 3"/>
          <p:cNvSpPr>
            <a:spLocks noGrp="1" noChangeArrowheads="1"/>
          </p:cNvSpPr>
          <p:nvPr>
            <p:ph type="body" idx="1"/>
          </p:nvPr>
        </p:nvSpPr>
        <p:spPr>
          <a:xfrm>
            <a:off x="76200" y="1752600"/>
            <a:ext cx="1752600" cy="4984750"/>
          </a:xfrm>
        </p:spPr>
        <p:txBody>
          <a:bodyPr/>
          <a:lstStyle/>
          <a:p>
            <a:pPr eaLnBrk="1" hangingPunct="1">
              <a:buFontTx/>
              <a:buNone/>
              <a:defRPr/>
            </a:pPr>
            <a:r>
              <a:rPr lang="en-US" altLang="en-US" sz="1800" b="1" dirty="0" smtClean="0">
                <a:solidFill>
                  <a:srgbClr val="0000CC"/>
                </a:solidFill>
              </a:rPr>
              <a:t>I.	TÌM HIỂU CHUNG</a:t>
            </a:r>
          </a:p>
          <a:p>
            <a:pPr eaLnBrk="1" hangingPunct="1">
              <a:buFontTx/>
              <a:buNone/>
              <a:defRPr/>
            </a:pPr>
            <a:r>
              <a:rPr lang="en-US" altLang="en-US" sz="1800" b="1" dirty="0" smtClean="0">
                <a:solidFill>
                  <a:srgbClr val="0000CC"/>
                </a:solidFill>
              </a:rPr>
              <a:t> 1. </a:t>
            </a:r>
            <a:r>
              <a:rPr lang="en-US" altLang="en-US" sz="1800" b="1" dirty="0" err="1" smtClean="0">
                <a:solidFill>
                  <a:srgbClr val="0000CC"/>
                </a:solidFill>
              </a:rPr>
              <a:t>Tác</a:t>
            </a:r>
            <a:r>
              <a:rPr lang="en-US" altLang="en-US" sz="1800" b="1" dirty="0" smtClean="0">
                <a:solidFill>
                  <a:srgbClr val="0000CC"/>
                </a:solidFill>
              </a:rPr>
              <a:t> </a:t>
            </a:r>
            <a:r>
              <a:rPr lang="en-US" altLang="en-US" sz="1800" b="1" dirty="0" err="1" smtClean="0">
                <a:solidFill>
                  <a:srgbClr val="0000CC"/>
                </a:solidFill>
              </a:rPr>
              <a:t>giả</a:t>
            </a:r>
            <a:endParaRPr lang="en-US" altLang="en-US" sz="1800" b="1" dirty="0" smtClean="0">
              <a:solidFill>
                <a:srgbClr val="0000CC"/>
              </a:solidFill>
            </a:endParaRPr>
          </a:p>
          <a:p>
            <a:pPr eaLnBrk="1" hangingPunct="1">
              <a:spcBef>
                <a:spcPct val="0"/>
              </a:spcBef>
              <a:buFontTx/>
              <a:buNone/>
              <a:defRPr/>
            </a:pPr>
            <a:r>
              <a:rPr lang="en-US" altLang="en-US" sz="1800" b="1" dirty="0" smtClean="0">
                <a:solidFill>
                  <a:srgbClr val="0000CC"/>
                </a:solidFill>
              </a:rPr>
              <a:t> 2. </a:t>
            </a:r>
            <a:r>
              <a:rPr lang="en-US" altLang="en-US" sz="1800" b="1" dirty="0" err="1" smtClean="0">
                <a:solidFill>
                  <a:srgbClr val="0000CC"/>
                </a:solidFill>
              </a:rPr>
              <a:t>Tác</a:t>
            </a:r>
            <a:r>
              <a:rPr lang="en-US" altLang="en-US" sz="1800" b="1" dirty="0" smtClean="0">
                <a:solidFill>
                  <a:srgbClr val="0000CC"/>
                </a:solidFill>
              </a:rPr>
              <a:t> </a:t>
            </a:r>
            <a:r>
              <a:rPr lang="en-US" altLang="en-US" sz="1800" b="1" dirty="0" err="1" smtClean="0">
                <a:solidFill>
                  <a:srgbClr val="0000CC"/>
                </a:solidFill>
              </a:rPr>
              <a:t>phẩm</a:t>
            </a:r>
            <a:endParaRPr lang="en-US" altLang="en-US" sz="1800" b="1" dirty="0" smtClean="0">
              <a:solidFill>
                <a:srgbClr val="0000CC"/>
              </a:solidFill>
            </a:endParaRPr>
          </a:p>
          <a:p>
            <a:pPr eaLnBrk="1" hangingPunct="1">
              <a:spcBef>
                <a:spcPct val="0"/>
              </a:spcBef>
              <a:buFontTx/>
              <a:buNone/>
              <a:defRPr/>
            </a:pPr>
            <a:r>
              <a:rPr lang="en-US" altLang="en-US" sz="1800" b="1" dirty="0" smtClean="0">
                <a:solidFill>
                  <a:srgbClr val="0000CC"/>
                </a:solidFill>
              </a:rPr>
              <a:t> 3. </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Đoạn</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trích</a:t>
            </a:r>
            <a:r>
              <a:rPr lang="en-US" altLang="en-US" sz="1800" b="1" dirty="0" smtClean="0">
                <a:solidFill>
                  <a:srgbClr val="0000CC"/>
                </a:solidFill>
                <a:cs typeface="Arial" panose="020B0604020202020204" pitchFamily="34" charset="0"/>
              </a:rPr>
              <a:t> </a:t>
            </a:r>
          </a:p>
          <a:p>
            <a:pPr eaLnBrk="1" hangingPunct="1">
              <a:spcBef>
                <a:spcPct val="0"/>
              </a:spcBef>
              <a:buFontTx/>
              <a:buNone/>
              <a:defRPr/>
            </a:pP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Đất</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nước</a:t>
            </a:r>
            <a:r>
              <a:rPr lang="en-US" altLang="en-US" sz="1800" b="1" dirty="0" smtClean="0">
                <a:solidFill>
                  <a:srgbClr val="0000CC"/>
                </a:solidFill>
                <a:cs typeface="Arial" panose="020B0604020202020204" pitchFamily="34" charset="0"/>
              </a:rPr>
              <a:t>”</a:t>
            </a:r>
            <a:endParaRPr lang="en-US" altLang="en-US" sz="1800" b="1" dirty="0" smtClean="0">
              <a:solidFill>
                <a:srgbClr val="0000CC"/>
              </a:solidFill>
            </a:endParaRPr>
          </a:p>
          <a:p>
            <a:pPr eaLnBrk="1" hangingPunct="1">
              <a:buFontTx/>
              <a:buNone/>
              <a:defRPr/>
            </a:pPr>
            <a:r>
              <a:rPr lang="en-US" altLang="en-US" sz="1800" b="1" dirty="0" smtClean="0">
                <a:solidFill>
                  <a:srgbClr val="0000CC"/>
                </a:solidFill>
              </a:rPr>
              <a:t>II.  ĐỌC HIỂU VĂN BẢN</a:t>
            </a:r>
          </a:p>
          <a:p>
            <a:pPr marL="0" indent="0" eaLnBrk="1" hangingPunct="1">
              <a:buFontTx/>
              <a:buNone/>
              <a:defRPr/>
            </a:pPr>
            <a:r>
              <a:rPr lang="en-US" altLang="en-US" sz="1800" b="1" dirty="0">
                <a:solidFill>
                  <a:srgbClr val="0000CC"/>
                </a:solidFill>
              </a:rPr>
              <a:t>1.ĐỌC </a:t>
            </a:r>
          </a:p>
          <a:p>
            <a:pPr marL="0" indent="0" eaLnBrk="1" hangingPunct="1">
              <a:buFontTx/>
              <a:buNone/>
              <a:defRPr/>
            </a:pPr>
            <a:r>
              <a:rPr lang="en-US" altLang="en-US" sz="1800" b="1" dirty="0">
                <a:solidFill>
                  <a:srgbClr val="0000CC"/>
                </a:solidFill>
              </a:rPr>
              <a:t>2.TÌM BỐ CỤC </a:t>
            </a:r>
          </a:p>
          <a:p>
            <a:pPr marL="0" indent="0" eaLnBrk="1" hangingPunct="1">
              <a:buFontTx/>
              <a:buNone/>
              <a:defRPr/>
            </a:pPr>
            <a:r>
              <a:rPr lang="en-US" altLang="en-US" sz="1800" b="1" dirty="0">
                <a:solidFill>
                  <a:srgbClr val="0000CC"/>
                </a:solidFill>
              </a:rPr>
              <a:t>3.PHÂN </a:t>
            </a:r>
            <a:r>
              <a:rPr lang="en-US" altLang="en-US" sz="1800" b="1" dirty="0" smtClean="0">
                <a:solidFill>
                  <a:srgbClr val="0000CC"/>
                </a:solidFill>
              </a:rPr>
              <a:t>TÍCH</a:t>
            </a:r>
            <a:endParaRPr lang="en-US" altLang="en-US" sz="1800" b="1" dirty="0">
              <a:solidFill>
                <a:srgbClr val="0000CC"/>
              </a:solidFill>
            </a:endParaRPr>
          </a:p>
          <a:p>
            <a:pPr eaLnBrk="1" hangingPunct="1">
              <a:spcBef>
                <a:spcPct val="0"/>
              </a:spcBef>
              <a:buFontTx/>
              <a:buNone/>
              <a:defRPr/>
            </a:pPr>
            <a:r>
              <a:rPr lang="en-US" altLang="en-US" sz="1800" b="1" dirty="0" smtClean="0">
                <a:solidFill>
                  <a:srgbClr val="0000CC"/>
                </a:solidFill>
              </a:rPr>
              <a:t> </a:t>
            </a:r>
            <a:r>
              <a:rPr lang="en-US" altLang="en-US" sz="1800" b="1" dirty="0">
                <a:solidFill>
                  <a:srgbClr val="0000CC"/>
                </a:solidFill>
              </a:rPr>
              <a:t>a</a:t>
            </a:r>
            <a:r>
              <a:rPr lang="en-US" altLang="en-US" sz="1800" b="1" dirty="0" smtClean="0">
                <a:solidFill>
                  <a:srgbClr val="0000CC"/>
                </a:solidFill>
              </a:rPr>
              <a:t>. </a:t>
            </a:r>
            <a:r>
              <a:rPr lang="en-US" altLang="en-US" sz="1800" b="1" dirty="0" err="1" smtClean="0">
                <a:solidFill>
                  <a:srgbClr val="0000CC"/>
                </a:solidFill>
              </a:rPr>
              <a:t>Đất</a:t>
            </a:r>
            <a:r>
              <a:rPr lang="en-US" altLang="en-US" sz="1800" b="1" dirty="0" smtClean="0">
                <a:solidFill>
                  <a:srgbClr val="0000CC"/>
                </a:solidFill>
              </a:rPr>
              <a:t> </a:t>
            </a:r>
            <a:r>
              <a:rPr lang="en-US" altLang="en-US" sz="1800" b="1" dirty="0" err="1" smtClean="0">
                <a:solidFill>
                  <a:srgbClr val="0000CC"/>
                </a:solidFill>
              </a:rPr>
              <a:t>Nước</a:t>
            </a:r>
            <a:r>
              <a:rPr lang="en-US" altLang="en-US" sz="1800" b="1" dirty="0" smtClean="0">
                <a:solidFill>
                  <a:srgbClr val="0000CC"/>
                </a:solidFill>
              </a:rPr>
              <a:t> </a:t>
            </a:r>
            <a:r>
              <a:rPr lang="en-US" altLang="en-US" sz="1800" b="1" dirty="0" err="1" smtClean="0">
                <a:solidFill>
                  <a:srgbClr val="0000CC"/>
                </a:solidFill>
              </a:rPr>
              <a:t>có</a:t>
            </a:r>
            <a:r>
              <a:rPr lang="en-US" altLang="en-US" sz="1800" b="1" dirty="0" smtClean="0">
                <a:solidFill>
                  <a:srgbClr val="0000CC"/>
                </a:solidFill>
              </a:rPr>
              <a:t> </a:t>
            </a:r>
            <a:r>
              <a:rPr lang="en-US" altLang="en-US" sz="1800" b="1" dirty="0" err="1" smtClean="0">
                <a:solidFill>
                  <a:srgbClr val="0000CC"/>
                </a:solidFill>
              </a:rPr>
              <a:t>từ</a:t>
            </a:r>
            <a:r>
              <a:rPr lang="en-US" altLang="en-US" sz="1800" b="1" dirty="0" smtClean="0">
                <a:solidFill>
                  <a:srgbClr val="0000CC"/>
                </a:solidFill>
              </a:rPr>
              <a:t> </a:t>
            </a:r>
            <a:r>
              <a:rPr lang="en-US" altLang="en-US" sz="1800" b="1" dirty="0" err="1" smtClean="0">
                <a:solidFill>
                  <a:srgbClr val="0000CC"/>
                </a:solidFill>
              </a:rPr>
              <a:t>bao</a:t>
            </a:r>
            <a:r>
              <a:rPr lang="en-US" altLang="en-US" sz="1800" b="1" dirty="0" smtClean="0">
                <a:solidFill>
                  <a:srgbClr val="0000CC"/>
                </a:solidFill>
              </a:rPr>
              <a:t> </a:t>
            </a:r>
            <a:r>
              <a:rPr lang="en-US" altLang="en-US" sz="1800" b="1" dirty="0" err="1" smtClean="0">
                <a:solidFill>
                  <a:srgbClr val="0000CC"/>
                </a:solidFill>
              </a:rPr>
              <a:t>giờ</a:t>
            </a:r>
            <a:r>
              <a:rPr lang="en-US" altLang="en-US" sz="1800" b="1" dirty="0" smtClean="0">
                <a:solidFill>
                  <a:srgbClr val="0000CC"/>
                </a:solidFill>
              </a:rPr>
              <a:t>?</a:t>
            </a:r>
          </a:p>
          <a:p>
            <a:pPr eaLnBrk="1" hangingPunct="1">
              <a:spcBef>
                <a:spcPct val="0"/>
              </a:spcBef>
              <a:buFontTx/>
              <a:buNone/>
              <a:defRPr/>
            </a:pPr>
            <a:r>
              <a:rPr lang="en-US" altLang="en-US" sz="1800" b="1" dirty="0">
                <a:solidFill>
                  <a:srgbClr val="0000CC"/>
                </a:solidFill>
              </a:rPr>
              <a:t> </a:t>
            </a:r>
            <a:r>
              <a:rPr lang="en-US" altLang="en-US" sz="1800" b="1" dirty="0" smtClean="0">
                <a:solidFill>
                  <a:srgbClr val="0000CC"/>
                </a:solidFill>
              </a:rPr>
              <a:t>b. </a:t>
            </a:r>
            <a:r>
              <a:rPr lang="en-US" altLang="en-US" sz="1800" b="1" dirty="0" err="1" smtClean="0">
                <a:solidFill>
                  <a:srgbClr val="0000CC"/>
                </a:solidFill>
              </a:rPr>
              <a:t>Đất</a:t>
            </a:r>
            <a:r>
              <a:rPr lang="en-US" altLang="en-US" sz="1800" b="1" dirty="0" smtClean="0">
                <a:solidFill>
                  <a:srgbClr val="0000CC"/>
                </a:solidFill>
              </a:rPr>
              <a:t> </a:t>
            </a:r>
            <a:r>
              <a:rPr lang="en-US" altLang="en-US" sz="1800" b="1" dirty="0" err="1" smtClean="0">
                <a:solidFill>
                  <a:srgbClr val="0000CC"/>
                </a:solidFill>
              </a:rPr>
              <a:t>Nước</a:t>
            </a:r>
            <a:r>
              <a:rPr lang="en-US" altLang="en-US" sz="1800" b="1" dirty="0" smtClean="0">
                <a:solidFill>
                  <a:srgbClr val="0000CC"/>
                </a:solidFill>
              </a:rPr>
              <a:t> </a:t>
            </a:r>
            <a:r>
              <a:rPr lang="en-US" altLang="en-US" sz="1800" b="1" dirty="0" err="1" smtClean="0">
                <a:solidFill>
                  <a:srgbClr val="0000CC"/>
                </a:solidFill>
              </a:rPr>
              <a:t>tồn</a:t>
            </a:r>
            <a:r>
              <a:rPr lang="en-US" altLang="en-US" sz="1800" b="1" dirty="0" smtClean="0">
                <a:solidFill>
                  <a:srgbClr val="0000CC"/>
                </a:solidFill>
              </a:rPr>
              <a:t> </a:t>
            </a:r>
            <a:r>
              <a:rPr lang="en-US" altLang="en-US" sz="1800" b="1" dirty="0" err="1" smtClean="0">
                <a:solidFill>
                  <a:srgbClr val="0000CC"/>
                </a:solidFill>
              </a:rPr>
              <a:t>tại</a:t>
            </a:r>
            <a:r>
              <a:rPr lang="en-US" altLang="en-US" sz="1800" b="1" dirty="0" smtClean="0">
                <a:solidFill>
                  <a:srgbClr val="0000CC"/>
                </a:solidFill>
              </a:rPr>
              <a:t> ở </a:t>
            </a:r>
            <a:r>
              <a:rPr lang="en-US" altLang="en-US" sz="1800" b="1" dirty="0" err="1" smtClean="0">
                <a:solidFill>
                  <a:srgbClr val="0000CC"/>
                </a:solidFill>
              </a:rPr>
              <a:t>đâu</a:t>
            </a:r>
            <a:r>
              <a:rPr lang="en-US" altLang="en-US" sz="1800" b="1" dirty="0" smtClean="0">
                <a:solidFill>
                  <a:srgbClr val="0000CC"/>
                </a:solidFill>
              </a:rPr>
              <a:t>?</a:t>
            </a:r>
          </a:p>
          <a:p>
            <a:pPr eaLnBrk="1" hangingPunct="1">
              <a:spcBef>
                <a:spcPct val="0"/>
              </a:spcBef>
              <a:buFontTx/>
              <a:buNone/>
              <a:defRPr/>
            </a:pPr>
            <a:endParaRPr lang="en-US" altLang="en-US" sz="1600" b="1" dirty="0" smtClean="0">
              <a:solidFill>
                <a:srgbClr val="FF0000"/>
              </a:solidFill>
            </a:endParaRPr>
          </a:p>
        </p:txBody>
      </p:sp>
      <p:pic>
        <p:nvPicPr>
          <p:cNvPr id="14340" name="Picture 8" descr="Book-09"/>
          <p:cNvPicPr>
            <a:picLocks noChangeAspect="1" noChangeArrowheads="1" noCrop="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8077200" y="0"/>
            <a:ext cx="1066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4" descr="tua 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0"/>
            <a:ext cx="31019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Box 1"/>
          <p:cNvSpPr txBox="1">
            <a:spLocks noChangeArrowheads="1"/>
          </p:cNvSpPr>
          <p:nvPr/>
        </p:nvSpPr>
        <p:spPr bwMode="auto">
          <a:xfrm>
            <a:off x="2133600" y="1600200"/>
            <a:ext cx="662940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20000"/>
              </a:spcBef>
            </a:pPr>
            <a:r>
              <a:rPr lang="en-US" altLang="en-US" sz="2400" b="1">
                <a:solidFill>
                  <a:srgbClr val="0000CC"/>
                </a:solidFill>
                <a:latin typeface="Times New Roman" pitchFamily="18" charset="0"/>
                <a:cs typeface="Times New Roman" pitchFamily="18" charset="0"/>
              </a:rPr>
              <a:t>b.Đất Nước tồn tại ở đâu?</a:t>
            </a:r>
          </a:p>
          <a:p>
            <a:pPr algn="just" eaLnBrk="1" hangingPunct="1">
              <a:spcBef>
                <a:spcPct val="20000"/>
              </a:spcBef>
            </a:pPr>
            <a:r>
              <a:rPr lang="en-US" altLang="en-US" sz="2400" b="1">
                <a:solidFill>
                  <a:srgbClr val="0000CC"/>
                </a:solidFill>
                <a:latin typeface="Times New Roman" pitchFamily="18" charset="0"/>
                <a:cs typeface="Times New Roman" pitchFamily="18" charset="0"/>
              </a:rPr>
              <a:t>b1.Đất Nước tồn tại trong không gian.</a:t>
            </a:r>
          </a:p>
          <a:p>
            <a:pPr algn="just" eaLnBrk="1" hangingPunct="1">
              <a:spcBef>
                <a:spcPct val="20000"/>
              </a:spcBef>
            </a:pPr>
            <a:r>
              <a:rPr lang="en-US" altLang="en-US" sz="2400" b="1">
                <a:solidFill>
                  <a:srgbClr val="0000CC"/>
                </a:solidFill>
                <a:latin typeface="Times New Roman" pitchFamily="18" charset="0"/>
                <a:cs typeface="Times New Roman" pitchFamily="18" charset="0"/>
              </a:rPr>
              <a:t>b2. Đất Nước tồn tại trong thời gian.</a:t>
            </a:r>
          </a:p>
          <a:p>
            <a:pPr algn="just" eaLnBrk="1" hangingPunct="1">
              <a:spcBef>
                <a:spcPct val="20000"/>
              </a:spcBef>
            </a:pPr>
            <a:r>
              <a:rPr lang="en-US" altLang="en-US" sz="2400" b="1">
                <a:solidFill>
                  <a:srgbClr val="0000CC"/>
                </a:solidFill>
                <a:latin typeface="Times New Roman" pitchFamily="18" charset="0"/>
                <a:cs typeface="Times New Roman" pitchFamily="18" charset="0"/>
              </a:rPr>
              <a:t>b3. Đất Nước tồn tại trong truyền thuyết.</a:t>
            </a:r>
          </a:p>
          <a:p>
            <a:pPr algn="just" eaLnBrk="1" hangingPunct="1">
              <a:spcBef>
                <a:spcPct val="20000"/>
              </a:spcBef>
            </a:pPr>
            <a:r>
              <a:rPr lang="en-US" altLang="en-US" sz="2400" b="1">
                <a:solidFill>
                  <a:srgbClr val="0000CC"/>
                </a:solidFill>
                <a:latin typeface="Times New Roman" pitchFamily="18" charset="0"/>
                <a:cs typeface="Times New Roman" pitchFamily="18" charset="0"/>
              </a:rPr>
              <a:t>b4. Đất Nước tồn tại trong mỗi chúng ta.</a:t>
            </a:r>
            <a:r>
              <a:rPr lang="vi-VN" altLang="en-US" sz="2400">
                <a:solidFill>
                  <a:schemeClr val="bg1"/>
                </a:solidFill>
                <a:latin typeface="Times New Roman" pitchFamily="18" charset="0"/>
                <a:cs typeface="Times New Roman" pitchFamily="18" charset="0"/>
              </a:rPr>
              <a:t>ắn vớiuinht  </a:t>
            </a:r>
            <a:endParaRPr lang="en-US" altLang="en-US" sz="2400">
              <a:solidFill>
                <a:schemeClr val="bg1"/>
              </a:solidFill>
              <a:latin typeface="Times New Roman" pitchFamily="18" charset="0"/>
              <a:cs typeface="Times New Roman" pitchFamily="18" charset="0"/>
            </a:endParaRPr>
          </a:p>
        </p:txBody>
      </p:sp>
      <p:sp>
        <p:nvSpPr>
          <p:cNvPr id="14343" name="TextBox 2"/>
          <p:cNvSpPr txBox="1">
            <a:spLocks noChangeArrowheads="1"/>
          </p:cNvSpPr>
          <p:nvPr/>
        </p:nvSpPr>
        <p:spPr bwMode="auto">
          <a:xfrm>
            <a:off x="2819400" y="533400"/>
            <a:ext cx="487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i="1">
                <a:solidFill>
                  <a:srgbClr val="0000FF"/>
                </a:solidFill>
              </a:rPr>
              <a:t>(</a:t>
            </a:r>
            <a:r>
              <a:rPr lang="en-US" altLang="en-US" sz="2000">
                <a:solidFill>
                  <a:srgbClr val="0000FF"/>
                </a:solidFill>
              </a:rPr>
              <a:t>Trích trường ca</a:t>
            </a:r>
            <a:r>
              <a:rPr lang="en-US" altLang="en-US" sz="2000" i="1">
                <a:solidFill>
                  <a:srgbClr val="0000FF"/>
                </a:solidFill>
              </a:rPr>
              <a:t> Mặt đường khát vọng)</a:t>
            </a:r>
          </a:p>
        </p:txBody>
      </p:sp>
      <p:sp>
        <p:nvSpPr>
          <p:cNvPr id="14344" name="TextBox 1"/>
          <p:cNvSpPr txBox="1">
            <a:spLocks noChangeArrowheads="1"/>
          </p:cNvSpPr>
          <p:nvPr/>
        </p:nvSpPr>
        <p:spPr bwMode="auto">
          <a:xfrm>
            <a:off x="5638800" y="974725"/>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b="1"/>
              <a:t>Nguyễn Khoa Điềm</a:t>
            </a:r>
          </a:p>
        </p:txBody>
      </p:sp>
      <p:pic>
        <p:nvPicPr>
          <p:cNvPr id="14345" name="Picture 11" descr="F9849DCFA90C473196ECD16214E7700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981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6" name="TextBox 12"/>
          <p:cNvSpPr txBox="1">
            <a:spLocks noChangeArrowheads="1"/>
          </p:cNvSpPr>
          <p:nvPr/>
        </p:nvSpPr>
        <p:spPr bwMode="auto">
          <a:xfrm>
            <a:off x="457200" y="152400"/>
            <a:ext cx="24336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b="1"/>
              <a:t>Đọc văn - Tiết: 28</a:t>
            </a:r>
          </a:p>
        </p:txBody>
      </p:sp>
      <p:sp>
        <p:nvSpPr>
          <p:cNvPr id="14347" name="TextBox 2"/>
          <p:cNvSpPr txBox="1">
            <a:spLocks noChangeArrowheads="1"/>
          </p:cNvSpPr>
          <p:nvPr/>
        </p:nvSpPr>
        <p:spPr bwMode="auto">
          <a:xfrm>
            <a:off x="2819400" y="533400"/>
            <a:ext cx="487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i="1">
                <a:solidFill>
                  <a:srgbClr val="0000FF"/>
                </a:solidFill>
              </a:rPr>
              <a:t>(</a:t>
            </a:r>
            <a:r>
              <a:rPr lang="en-US" altLang="en-US" sz="2000">
                <a:solidFill>
                  <a:srgbClr val="0000FF"/>
                </a:solidFill>
              </a:rPr>
              <a:t>Trích trường ca</a:t>
            </a:r>
            <a:r>
              <a:rPr lang="en-US" altLang="en-US" sz="2000" i="1">
                <a:solidFill>
                  <a:srgbClr val="0000FF"/>
                </a:solidFill>
              </a:rPr>
              <a:t> Mặt đường khát vọng)</a:t>
            </a:r>
          </a:p>
        </p:txBody>
      </p:sp>
      <p:sp>
        <p:nvSpPr>
          <p:cNvPr id="14348" name="TextBox 2"/>
          <p:cNvSpPr txBox="1">
            <a:spLocks noChangeArrowheads="1"/>
          </p:cNvSpPr>
          <p:nvPr/>
        </p:nvSpPr>
        <p:spPr bwMode="auto">
          <a:xfrm>
            <a:off x="2819400" y="533400"/>
            <a:ext cx="487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i="1">
                <a:solidFill>
                  <a:srgbClr val="0000FF"/>
                </a:solidFill>
              </a:rPr>
              <a:t>(</a:t>
            </a:r>
            <a:r>
              <a:rPr lang="en-US" altLang="en-US" sz="2000">
                <a:solidFill>
                  <a:srgbClr val="0000FF"/>
                </a:solidFill>
              </a:rPr>
              <a:t>Trích trường ca</a:t>
            </a:r>
            <a:endParaRPr lang="en-US" altLang="en-US" sz="2000" i="1">
              <a:solidFill>
                <a:srgbClr val="0000FF"/>
              </a:solidFill>
            </a:endParaRPr>
          </a:p>
        </p:txBody>
      </p:sp>
      <p:pic>
        <p:nvPicPr>
          <p:cNvPr id="14349" name="Picture 4" descr="tua 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90838" y="136525"/>
            <a:ext cx="43481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375039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3318">
                                            <p:txEl>
                                              <p:pRg st="0" end="0"/>
                                            </p:txEl>
                                          </p:spTgt>
                                        </p:tgtEl>
                                        <p:attrNameLst>
                                          <p:attrName>style.visibility</p:attrName>
                                        </p:attrNameLst>
                                      </p:cBhvr>
                                      <p:to>
                                        <p:strVal val="visible"/>
                                      </p:to>
                                    </p:set>
                                    <p:anim calcmode="discrete" valueType="clr">
                                      <p:cBhvr override="childStyle">
                                        <p:cTn id="7" dur="80"/>
                                        <p:tgtEl>
                                          <p:spTgt spid="1331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31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3318">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3318">
                                            <p:txEl>
                                              <p:pRg st="1" end="1"/>
                                            </p:txEl>
                                          </p:spTgt>
                                        </p:tgtEl>
                                        <p:attrNameLst>
                                          <p:attrName>style.visibility</p:attrName>
                                        </p:attrNameLst>
                                      </p:cBhvr>
                                      <p:to>
                                        <p:strVal val="visible"/>
                                      </p:to>
                                    </p:set>
                                    <p:anim calcmode="discrete" valueType="clr">
                                      <p:cBhvr override="childStyle">
                                        <p:cTn id="14" dur="80"/>
                                        <p:tgtEl>
                                          <p:spTgt spid="1331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3318">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3318">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3318">
                                            <p:txEl>
                                              <p:pRg st="2" end="2"/>
                                            </p:txEl>
                                          </p:spTgt>
                                        </p:tgtEl>
                                        <p:attrNameLst>
                                          <p:attrName>style.visibility</p:attrName>
                                        </p:attrNameLst>
                                      </p:cBhvr>
                                      <p:to>
                                        <p:strVal val="visible"/>
                                      </p:to>
                                    </p:set>
                                    <p:anim calcmode="discrete" valueType="clr">
                                      <p:cBhvr override="childStyle">
                                        <p:cTn id="21" dur="80"/>
                                        <p:tgtEl>
                                          <p:spTgt spid="1331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3318">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13318">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13318">
                                            <p:txEl>
                                              <p:pRg st="3" end="3"/>
                                            </p:txEl>
                                          </p:spTgt>
                                        </p:tgtEl>
                                        <p:attrNameLst>
                                          <p:attrName>style.visibility</p:attrName>
                                        </p:attrNameLst>
                                      </p:cBhvr>
                                      <p:to>
                                        <p:strVal val="visible"/>
                                      </p:to>
                                    </p:set>
                                    <p:anim calcmode="discrete" valueType="clr">
                                      <p:cBhvr override="childStyle">
                                        <p:cTn id="28" dur="80"/>
                                        <p:tgtEl>
                                          <p:spTgt spid="13318">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3318">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13318">
                                            <p:txEl>
                                              <p:pRg st="3" end="3"/>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13318">
                                            <p:txEl>
                                              <p:pRg st="4" end="4"/>
                                            </p:txEl>
                                          </p:spTgt>
                                        </p:tgtEl>
                                        <p:attrNameLst>
                                          <p:attrName>style.visibility</p:attrName>
                                        </p:attrNameLst>
                                      </p:cBhvr>
                                      <p:to>
                                        <p:strVal val="visible"/>
                                      </p:to>
                                    </p:set>
                                    <p:anim calcmode="discrete" valueType="clr">
                                      <p:cBhvr override="childStyle">
                                        <p:cTn id="35" dur="80"/>
                                        <p:tgtEl>
                                          <p:spTgt spid="13318">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3318">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13318">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ctrTitle"/>
          </p:nvPr>
        </p:nvSpPr>
        <p:spPr/>
        <p:txBody>
          <a:bodyPr/>
          <a:lstStyle/>
          <a:p>
            <a:endParaRPr lang="en-US" altLang="en-US" dirty="0" smtClean="0"/>
          </a:p>
        </p:txBody>
      </p:sp>
      <p:sp>
        <p:nvSpPr>
          <p:cNvPr id="35843" name="Subtitle 2"/>
          <p:cNvSpPr>
            <a:spLocks noGrp="1"/>
          </p:cNvSpPr>
          <p:nvPr>
            <p:ph type="subTitle" idx="1"/>
          </p:nvPr>
        </p:nvSpPr>
        <p:spPr/>
        <p:txBody>
          <a:bodyPr/>
          <a:lstStyle/>
          <a:p>
            <a:endParaRPr lang="en-US" altLang="en-US" dirty="0" smtClean="0"/>
          </a:p>
        </p:txBody>
      </p:sp>
      <p:pic>
        <p:nvPicPr>
          <p:cNvPr id="5" name="Picture 4" descr="BN5199_43-F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3046" y="3083169"/>
            <a:ext cx="3880339" cy="2593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6NN4MQCA2PT74BCANA14GHCAHQ90O8CAI41BQFCA7G8NOCCA2KOZIDCAG6SIY2CANHJHRHCA6Z3O5UCATF9BJ0CAQUW2BNCAAHURA1CAAOQ0XUCA4YGIK4CAJ33XMLCAKR68U7CABW3OVICAWOF1P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046" y="723900"/>
            <a:ext cx="3880339" cy="235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Nd9GcTUZA4Rd5Dy6PA8GRU1WV7p64hAXSVBsl1KpJ6__7HG6QFZQw6k"/>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3386" y="723900"/>
            <a:ext cx="4091352" cy="23592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TTV204CAVDBIPMCAB1GS1ZCAX3EY4LCANJQ48BCAJ96I3ECAJK3TYJCALKEDEFCA5Z0BGMCAZJUFQRCASOSUKCCAVDGSMQCABVRIAICA2USYM6CAZ11LGPCALMVF5YCAO42HQPCAYOG96VCA8IU47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3386" y="3083169"/>
            <a:ext cx="4091351" cy="2593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0792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66294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Text Box 7"/>
          <p:cNvSpPr txBox="1">
            <a:spLocks noChangeArrowheads="1"/>
          </p:cNvSpPr>
          <p:nvPr/>
        </p:nvSpPr>
        <p:spPr bwMode="auto">
          <a:xfrm>
            <a:off x="2879725" y="3181350"/>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2800"/>
          </a:p>
        </p:txBody>
      </p:sp>
      <p:sp>
        <p:nvSpPr>
          <p:cNvPr id="33805" name="Text Box 13"/>
          <p:cNvSpPr txBox="1">
            <a:spLocks noChangeArrowheads="1"/>
          </p:cNvSpPr>
          <p:nvPr/>
        </p:nvSpPr>
        <p:spPr bwMode="auto">
          <a:xfrm>
            <a:off x="5775325" y="5518150"/>
            <a:ext cx="30638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800"/>
          </a:p>
        </p:txBody>
      </p:sp>
      <p:sp>
        <p:nvSpPr>
          <p:cNvPr id="33809" name="WordArt 17"/>
          <p:cNvSpPr>
            <a:spLocks noChangeArrowheads="1" noChangeShapeType="1" noTextEdit="1"/>
          </p:cNvSpPr>
          <p:nvPr/>
        </p:nvSpPr>
        <p:spPr bwMode="auto">
          <a:xfrm>
            <a:off x="2133600" y="0"/>
            <a:ext cx="48768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3600" b="1" kern="10" dirty="0">
              <a:solidFill>
                <a:srgbClr val="0000FF"/>
              </a:solidFill>
              <a:effectLst>
                <a:outerShdw dist="45791" dir="2021404" algn="ctr" rotWithShape="0">
                  <a:srgbClr val="B2B2B2">
                    <a:alpha val="80000"/>
                  </a:srgbClr>
                </a:outerShdw>
              </a:effectLst>
              <a:latin typeface="Tahoma"/>
              <a:cs typeface="Tahoma"/>
            </a:endParaRPr>
          </a:p>
        </p:txBody>
      </p:sp>
      <p:pic>
        <p:nvPicPr>
          <p:cNvPr id="33813"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0"/>
            <a:ext cx="1295400" cy="1524000"/>
          </a:xfrm>
          <a:prstGeom prst="rect">
            <a:avLst/>
          </a:prstGeom>
          <a:noFill/>
          <a:extLst>
            <a:ext uri="{909E8E84-426E-40DD-AFC4-6F175D3DCCD1}">
              <a14:hiddenFill xmlns:a14="http://schemas.microsoft.com/office/drawing/2010/main">
                <a:solidFill>
                  <a:srgbClr val="FFFFFF"/>
                </a:solidFill>
              </a14:hiddenFill>
            </a:ext>
          </a:extLst>
        </p:spPr>
      </p:pic>
      <p:grpSp>
        <p:nvGrpSpPr>
          <p:cNvPr id="33814" name="Group 22"/>
          <p:cNvGrpSpPr>
            <a:grpSpLocks/>
          </p:cNvGrpSpPr>
          <p:nvPr/>
        </p:nvGrpSpPr>
        <p:grpSpPr bwMode="auto">
          <a:xfrm>
            <a:off x="0" y="210586"/>
            <a:ext cx="9144000" cy="6647414"/>
            <a:chOff x="0" y="-269"/>
            <a:chExt cx="5568" cy="3119"/>
          </a:xfrm>
        </p:grpSpPr>
        <p:pic>
          <p:nvPicPr>
            <p:cNvPr id="33815"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4" y="-269"/>
              <a:ext cx="2784" cy="3119"/>
            </a:xfrm>
            <a:prstGeom prst="rect">
              <a:avLst/>
            </a:prstGeom>
            <a:noFill/>
            <a:extLst>
              <a:ext uri="{909E8E84-426E-40DD-AFC4-6F175D3DCCD1}">
                <a14:hiddenFill xmlns:a14="http://schemas.microsoft.com/office/drawing/2010/main">
                  <a:solidFill>
                    <a:srgbClr val="FFFFFF"/>
                  </a:solidFill>
                </a14:hiddenFill>
              </a:ext>
            </a:extLst>
          </p:spPr>
        </p:pic>
        <p:pic>
          <p:nvPicPr>
            <p:cNvPr id="33816" name="ipfYn1ymkrptzvsN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9"/>
              <a:ext cx="2784" cy="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818" name="WordArt 26"/>
          <p:cNvSpPr>
            <a:spLocks noChangeArrowheads="1" noChangeShapeType="1" noTextEdit="1"/>
          </p:cNvSpPr>
          <p:nvPr/>
        </p:nvSpPr>
        <p:spPr bwMode="auto">
          <a:xfrm>
            <a:off x="2133600" y="0"/>
            <a:ext cx="48768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3600" b="1" kern="10" dirty="0">
              <a:solidFill>
                <a:srgbClr val="0000FF"/>
              </a:solidFill>
              <a:effectLst>
                <a:outerShdw dist="45791" dir="2021404" algn="ctr" rotWithShape="0">
                  <a:srgbClr val="B2B2B2">
                    <a:alpha val="80000"/>
                  </a:srgbClr>
                </a:outerShdw>
              </a:effectLst>
              <a:latin typeface="Tahoma"/>
              <a:cs typeface="Tahoma"/>
            </a:endParaRPr>
          </a:p>
        </p:txBody>
      </p:sp>
      <p:sp>
        <p:nvSpPr>
          <p:cNvPr id="33821" name="WordArt 29"/>
          <p:cNvSpPr>
            <a:spLocks noChangeArrowheads="1" noChangeShapeType="1" noTextEdit="1"/>
          </p:cNvSpPr>
          <p:nvPr/>
        </p:nvSpPr>
        <p:spPr bwMode="auto">
          <a:xfrm>
            <a:off x="2133600" y="0"/>
            <a:ext cx="48768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3600" b="1" kern="10" dirty="0">
              <a:solidFill>
                <a:srgbClr val="0000FF"/>
              </a:solidFill>
              <a:effectLst>
                <a:outerShdw dist="45791" dir="2021404" algn="ctr" rotWithShape="0">
                  <a:srgbClr val="B2B2B2">
                    <a:alpha val="80000"/>
                  </a:srgbClr>
                </a:outerShdw>
              </a:effectLst>
              <a:latin typeface="Tahoma"/>
              <a:cs typeface="Tahoma"/>
            </a:endParaRPr>
          </a:p>
        </p:txBody>
      </p:sp>
      <p:sp>
        <p:nvSpPr>
          <p:cNvPr id="33825" name="WordArt 33"/>
          <p:cNvSpPr>
            <a:spLocks noChangeArrowheads="1" noChangeShapeType="1" noTextEdit="1"/>
          </p:cNvSpPr>
          <p:nvPr/>
        </p:nvSpPr>
        <p:spPr bwMode="auto">
          <a:xfrm>
            <a:off x="2133600" y="0"/>
            <a:ext cx="48768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3600" b="1" kern="10" dirty="0">
              <a:solidFill>
                <a:srgbClr val="0000FF"/>
              </a:solidFill>
              <a:effectLst>
                <a:outerShdw dist="45791" dir="2021404" algn="ctr" rotWithShape="0">
                  <a:srgbClr val="B2B2B2">
                    <a:alpha val="80000"/>
                  </a:srgbClr>
                </a:outerShdw>
              </a:effectLst>
              <a:latin typeface="Tahoma"/>
              <a:cs typeface="Tahoma"/>
            </a:endParaRPr>
          </a:p>
        </p:txBody>
      </p:sp>
    </p:spTree>
    <p:extLst>
      <p:ext uri="{BB962C8B-B14F-4D97-AF65-F5344CB8AC3E}">
        <p14:creationId xmlns:p14="http://schemas.microsoft.com/office/powerpoint/2010/main" val="15628151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33814"/>
                                        </p:tgtEl>
                                        <p:attrNameLst>
                                          <p:attrName>style.visibility</p:attrName>
                                        </p:attrNameLst>
                                      </p:cBhvr>
                                      <p:to>
                                        <p:strVal val="visible"/>
                                      </p:to>
                                    </p:set>
                                    <p:animEffect transition="in" filter="slide(fromBottom)">
                                      <p:cBhvr>
                                        <p:cTn id="7" dur="500"/>
                                        <p:tgtEl>
                                          <p:spTgt spid="33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138"/>
          <p:cNvGrpSpPr>
            <a:grpSpLocks/>
          </p:cNvGrpSpPr>
          <p:nvPr/>
        </p:nvGrpSpPr>
        <p:grpSpPr bwMode="auto">
          <a:xfrm>
            <a:off x="0" y="152400"/>
            <a:ext cx="8991600" cy="6858000"/>
            <a:chOff x="0" y="0"/>
            <a:chExt cx="5760" cy="4320"/>
          </a:xfrm>
        </p:grpSpPr>
        <p:pic>
          <p:nvPicPr>
            <p:cNvPr id="15374" name="Picture 139" descr="44O29CAKBOE0KCACUM0X2CAZ4UCLWCA4N7T93CAE28I3ICA5OAP7SCA8SS06ZCAMOC0GSCAVH4QGDCA4KQXNICAVG2UH4CA36A6KPCAWSRDBXCAGSWEHXCA4UDXVACA10GKQ9CA4A0RGNCA414CM1CA3TMOU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5" name="AutoShape 140"/>
            <p:cNvSpPr>
              <a:spLocks noChangeArrowheads="1"/>
            </p:cNvSpPr>
            <p:nvPr/>
          </p:nvSpPr>
          <p:spPr bwMode="auto">
            <a:xfrm>
              <a:off x="1152" y="768"/>
              <a:ext cx="4608" cy="3456"/>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eaLnBrk="1" hangingPunct="1"/>
              <a:endParaRPr lang="vi-VN" altLang="en-US"/>
            </a:p>
          </p:txBody>
        </p:sp>
      </p:grpSp>
      <p:sp>
        <p:nvSpPr>
          <p:cNvPr id="13315" name="Rectangle 3"/>
          <p:cNvSpPr>
            <a:spLocks noGrp="1" noChangeArrowheads="1"/>
          </p:cNvSpPr>
          <p:nvPr>
            <p:ph type="body" idx="1"/>
          </p:nvPr>
        </p:nvSpPr>
        <p:spPr>
          <a:xfrm>
            <a:off x="76200" y="1752600"/>
            <a:ext cx="1752600" cy="4984750"/>
          </a:xfrm>
        </p:spPr>
        <p:txBody>
          <a:bodyPr/>
          <a:lstStyle/>
          <a:p>
            <a:pPr eaLnBrk="1" hangingPunct="1">
              <a:buFontTx/>
              <a:buNone/>
              <a:defRPr/>
            </a:pPr>
            <a:r>
              <a:rPr lang="en-US" altLang="en-US" sz="1800" b="1" dirty="0" smtClean="0">
                <a:solidFill>
                  <a:srgbClr val="0000CC"/>
                </a:solidFill>
              </a:rPr>
              <a:t>I.	TÌM HIỂU CHUNG</a:t>
            </a:r>
          </a:p>
          <a:p>
            <a:pPr eaLnBrk="1" hangingPunct="1">
              <a:buFontTx/>
              <a:buNone/>
              <a:defRPr/>
            </a:pPr>
            <a:r>
              <a:rPr lang="en-US" altLang="en-US" sz="1800" b="1" dirty="0" smtClean="0">
                <a:solidFill>
                  <a:srgbClr val="0000CC"/>
                </a:solidFill>
              </a:rPr>
              <a:t> 1. </a:t>
            </a:r>
            <a:r>
              <a:rPr lang="en-US" altLang="en-US" sz="1800" b="1" dirty="0" err="1" smtClean="0">
                <a:solidFill>
                  <a:srgbClr val="0000CC"/>
                </a:solidFill>
              </a:rPr>
              <a:t>Tác</a:t>
            </a:r>
            <a:r>
              <a:rPr lang="en-US" altLang="en-US" sz="1800" b="1" dirty="0" smtClean="0">
                <a:solidFill>
                  <a:srgbClr val="0000CC"/>
                </a:solidFill>
              </a:rPr>
              <a:t> </a:t>
            </a:r>
            <a:r>
              <a:rPr lang="en-US" altLang="en-US" sz="1800" b="1" dirty="0" err="1" smtClean="0">
                <a:solidFill>
                  <a:srgbClr val="0000CC"/>
                </a:solidFill>
              </a:rPr>
              <a:t>giả</a:t>
            </a:r>
            <a:endParaRPr lang="en-US" altLang="en-US" sz="1800" b="1" dirty="0" smtClean="0">
              <a:solidFill>
                <a:srgbClr val="0000CC"/>
              </a:solidFill>
            </a:endParaRPr>
          </a:p>
          <a:p>
            <a:pPr eaLnBrk="1" hangingPunct="1">
              <a:spcBef>
                <a:spcPct val="0"/>
              </a:spcBef>
              <a:buFontTx/>
              <a:buNone/>
              <a:defRPr/>
            </a:pPr>
            <a:r>
              <a:rPr lang="en-US" altLang="en-US" sz="1800" b="1" dirty="0" smtClean="0">
                <a:solidFill>
                  <a:srgbClr val="0000CC"/>
                </a:solidFill>
              </a:rPr>
              <a:t> 2. </a:t>
            </a:r>
            <a:r>
              <a:rPr lang="en-US" altLang="en-US" sz="1800" b="1" dirty="0" err="1" smtClean="0">
                <a:solidFill>
                  <a:srgbClr val="0000CC"/>
                </a:solidFill>
              </a:rPr>
              <a:t>Tác</a:t>
            </a:r>
            <a:r>
              <a:rPr lang="en-US" altLang="en-US" sz="1800" b="1" dirty="0" smtClean="0">
                <a:solidFill>
                  <a:srgbClr val="0000CC"/>
                </a:solidFill>
              </a:rPr>
              <a:t> </a:t>
            </a:r>
            <a:r>
              <a:rPr lang="en-US" altLang="en-US" sz="1800" b="1" dirty="0" err="1" smtClean="0">
                <a:solidFill>
                  <a:srgbClr val="0000CC"/>
                </a:solidFill>
              </a:rPr>
              <a:t>phẩm</a:t>
            </a:r>
            <a:endParaRPr lang="en-US" altLang="en-US" sz="1800" b="1" dirty="0" smtClean="0">
              <a:solidFill>
                <a:srgbClr val="0000CC"/>
              </a:solidFill>
            </a:endParaRPr>
          </a:p>
          <a:p>
            <a:pPr eaLnBrk="1" hangingPunct="1">
              <a:spcBef>
                <a:spcPct val="0"/>
              </a:spcBef>
              <a:buFontTx/>
              <a:buNone/>
              <a:defRPr/>
            </a:pPr>
            <a:r>
              <a:rPr lang="en-US" altLang="en-US" sz="1800" b="1" dirty="0" smtClean="0">
                <a:solidFill>
                  <a:srgbClr val="0000CC"/>
                </a:solidFill>
              </a:rPr>
              <a:t> 3. </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Đoạn</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trích</a:t>
            </a:r>
            <a:r>
              <a:rPr lang="en-US" altLang="en-US" sz="1800" b="1" dirty="0" smtClean="0">
                <a:solidFill>
                  <a:srgbClr val="0000CC"/>
                </a:solidFill>
                <a:cs typeface="Arial" panose="020B0604020202020204" pitchFamily="34" charset="0"/>
              </a:rPr>
              <a:t> </a:t>
            </a:r>
          </a:p>
          <a:p>
            <a:pPr eaLnBrk="1" hangingPunct="1">
              <a:spcBef>
                <a:spcPct val="0"/>
              </a:spcBef>
              <a:buFontTx/>
              <a:buNone/>
              <a:defRPr/>
            </a:pP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Đất</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nước</a:t>
            </a:r>
            <a:r>
              <a:rPr lang="en-US" altLang="en-US" sz="1800" b="1" dirty="0" smtClean="0">
                <a:solidFill>
                  <a:srgbClr val="0000CC"/>
                </a:solidFill>
                <a:cs typeface="Arial" panose="020B0604020202020204" pitchFamily="34" charset="0"/>
              </a:rPr>
              <a:t>”</a:t>
            </a:r>
            <a:endParaRPr lang="en-US" altLang="en-US" sz="1800" b="1" dirty="0" smtClean="0">
              <a:solidFill>
                <a:srgbClr val="0000CC"/>
              </a:solidFill>
            </a:endParaRPr>
          </a:p>
          <a:p>
            <a:pPr eaLnBrk="1" hangingPunct="1">
              <a:buFontTx/>
              <a:buNone/>
              <a:defRPr/>
            </a:pPr>
            <a:r>
              <a:rPr lang="en-US" altLang="en-US" sz="1800" b="1" dirty="0" smtClean="0">
                <a:solidFill>
                  <a:srgbClr val="0000CC"/>
                </a:solidFill>
              </a:rPr>
              <a:t>II.  ĐỌC HIỂU VĂN BẢN</a:t>
            </a:r>
          </a:p>
          <a:p>
            <a:pPr marL="0" indent="0" eaLnBrk="1" hangingPunct="1">
              <a:buFontTx/>
              <a:buNone/>
              <a:defRPr/>
            </a:pPr>
            <a:r>
              <a:rPr lang="en-US" altLang="en-US" sz="1800" b="1" dirty="0">
                <a:solidFill>
                  <a:srgbClr val="0000CC"/>
                </a:solidFill>
              </a:rPr>
              <a:t>1.ĐỌC </a:t>
            </a:r>
          </a:p>
          <a:p>
            <a:pPr marL="0" indent="0" eaLnBrk="1" hangingPunct="1">
              <a:buFontTx/>
              <a:buNone/>
              <a:defRPr/>
            </a:pPr>
            <a:r>
              <a:rPr lang="en-US" altLang="en-US" sz="1800" b="1" dirty="0">
                <a:solidFill>
                  <a:srgbClr val="0000CC"/>
                </a:solidFill>
              </a:rPr>
              <a:t>2.TÌM BỐ CỤC </a:t>
            </a:r>
          </a:p>
          <a:p>
            <a:pPr marL="0" indent="0" eaLnBrk="1" hangingPunct="1">
              <a:buFontTx/>
              <a:buNone/>
              <a:defRPr/>
            </a:pPr>
            <a:r>
              <a:rPr lang="en-US" altLang="en-US" sz="1800" b="1" dirty="0">
                <a:solidFill>
                  <a:srgbClr val="0000CC"/>
                </a:solidFill>
              </a:rPr>
              <a:t>3.PHÂN </a:t>
            </a:r>
            <a:r>
              <a:rPr lang="en-US" altLang="en-US" sz="1800" b="1" dirty="0" smtClean="0">
                <a:solidFill>
                  <a:srgbClr val="0000CC"/>
                </a:solidFill>
              </a:rPr>
              <a:t>TÍCH</a:t>
            </a:r>
            <a:endParaRPr lang="en-US" altLang="en-US" sz="1800" b="1" dirty="0">
              <a:solidFill>
                <a:srgbClr val="0000CC"/>
              </a:solidFill>
            </a:endParaRPr>
          </a:p>
          <a:p>
            <a:pPr eaLnBrk="1" hangingPunct="1">
              <a:spcBef>
                <a:spcPct val="0"/>
              </a:spcBef>
              <a:buFontTx/>
              <a:buNone/>
              <a:defRPr/>
            </a:pPr>
            <a:r>
              <a:rPr lang="en-US" altLang="en-US" sz="1800" b="1" dirty="0" smtClean="0">
                <a:solidFill>
                  <a:srgbClr val="0000CC"/>
                </a:solidFill>
              </a:rPr>
              <a:t> </a:t>
            </a:r>
            <a:r>
              <a:rPr lang="en-US" altLang="en-US" sz="1800" b="1" dirty="0">
                <a:solidFill>
                  <a:srgbClr val="0000CC"/>
                </a:solidFill>
              </a:rPr>
              <a:t>a</a:t>
            </a:r>
            <a:r>
              <a:rPr lang="en-US" altLang="en-US" sz="1800" b="1" dirty="0" smtClean="0">
                <a:solidFill>
                  <a:srgbClr val="0000CC"/>
                </a:solidFill>
              </a:rPr>
              <a:t>. </a:t>
            </a:r>
            <a:r>
              <a:rPr lang="en-US" altLang="en-US" sz="1800" b="1" dirty="0" err="1" smtClean="0">
                <a:solidFill>
                  <a:srgbClr val="0000CC"/>
                </a:solidFill>
              </a:rPr>
              <a:t>Đất</a:t>
            </a:r>
            <a:r>
              <a:rPr lang="en-US" altLang="en-US" sz="1800" b="1" dirty="0" smtClean="0">
                <a:solidFill>
                  <a:srgbClr val="0000CC"/>
                </a:solidFill>
              </a:rPr>
              <a:t> </a:t>
            </a:r>
            <a:r>
              <a:rPr lang="en-US" altLang="en-US" sz="1800" b="1" dirty="0" err="1" smtClean="0">
                <a:solidFill>
                  <a:srgbClr val="0000CC"/>
                </a:solidFill>
              </a:rPr>
              <a:t>Nước</a:t>
            </a:r>
            <a:r>
              <a:rPr lang="en-US" altLang="en-US" sz="1800" b="1" dirty="0" smtClean="0">
                <a:solidFill>
                  <a:srgbClr val="0000CC"/>
                </a:solidFill>
              </a:rPr>
              <a:t> </a:t>
            </a:r>
            <a:r>
              <a:rPr lang="en-US" altLang="en-US" sz="1800" b="1" dirty="0" err="1" smtClean="0">
                <a:solidFill>
                  <a:srgbClr val="0000CC"/>
                </a:solidFill>
              </a:rPr>
              <a:t>có</a:t>
            </a:r>
            <a:r>
              <a:rPr lang="en-US" altLang="en-US" sz="1800" b="1" dirty="0" smtClean="0">
                <a:solidFill>
                  <a:srgbClr val="0000CC"/>
                </a:solidFill>
              </a:rPr>
              <a:t> </a:t>
            </a:r>
            <a:r>
              <a:rPr lang="en-US" altLang="en-US" sz="1800" b="1" dirty="0" err="1" smtClean="0">
                <a:solidFill>
                  <a:srgbClr val="0000CC"/>
                </a:solidFill>
              </a:rPr>
              <a:t>từ</a:t>
            </a:r>
            <a:r>
              <a:rPr lang="en-US" altLang="en-US" sz="1800" b="1" dirty="0" smtClean="0">
                <a:solidFill>
                  <a:srgbClr val="0000CC"/>
                </a:solidFill>
              </a:rPr>
              <a:t> </a:t>
            </a:r>
            <a:r>
              <a:rPr lang="en-US" altLang="en-US" sz="1800" b="1" dirty="0" err="1" smtClean="0">
                <a:solidFill>
                  <a:srgbClr val="0000CC"/>
                </a:solidFill>
              </a:rPr>
              <a:t>bao</a:t>
            </a:r>
            <a:r>
              <a:rPr lang="en-US" altLang="en-US" sz="1800" b="1" dirty="0" smtClean="0">
                <a:solidFill>
                  <a:srgbClr val="0000CC"/>
                </a:solidFill>
              </a:rPr>
              <a:t> </a:t>
            </a:r>
            <a:r>
              <a:rPr lang="en-US" altLang="en-US" sz="1800" b="1" dirty="0" err="1" smtClean="0">
                <a:solidFill>
                  <a:srgbClr val="0000CC"/>
                </a:solidFill>
              </a:rPr>
              <a:t>giờ</a:t>
            </a:r>
            <a:r>
              <a:rPr lang="en-US" altLang="en-US" sz="1800" b="1" dirty="0" smtClean="0">
                <a:solidFill>
                  <a:srgbClr val="0000CC"/>
                </a:solidFill>
              </a:rPr>
              <a:t>?</a:t>
            </a:r>
          </a:p>
          <a:p>
            <a:pPr eaLnBrk="1" hangingPunct="1">
              <a:spcBef>
                <a:spcPct val="0"/>
              </a:spcBef>
              <a:buFontTx/>
              <a:buNone/>
              <a:defRPr/>
            </a:pPr>
            <a:r>
              <a:rPr lang="en-US" altLang="en-US" sz="1800" b="1" dirty="0">
                <a:solidFill>
                  <a:srgbClr val="0000CC"/>
                </a:solidFill>
              </a:rPr>
              <a:t> </a:t>
            </a:r>
            <a:r>
              <a:rPr lang="en-US" altLang="en-US" sz="1800" b="1" dirty="0" smtClean="0">
                <a:solidFill>
                  <a:srgbClr val="0000CC"/>
                </a:solidFill>
              </a:rPr>
              <a:t>b. </a:t>
            </a:r>
            <a:r>
              <a:rPr lang="en-US" altLang="en-US" sz="1800" b="1" dirty="0" err="1" smtClean="0">
                <a:solidFill>
                  <a:srgbClr val="0000CC"/>
                </a:solidFill>
              </a:rPr>
              <a:t>Đất</a:t>
            </a:r>
            <a:r>
              <a:rPr lang="en-US" altLang="en-US" sz="1800" b="1" dirty="0" smtClean="0">
                <a:solidFill>
                  <a:srgbClr val="0000CC"/>
                </a:solidFill>
              </a:rPr>
              <a:t> </a:t>
            </a:r>
            <a:r>
              <a:rPr lang="en-US" altLang="en-US" sz="1800" b="1" dirty="0" err="1" smtClean="0">
                <a:solidFill>
                  <a:srgbClr val="0000CC"/>
                </a:solidFill>
              </a:rPr>
              <a:t>Nước</a:t>
            </a:r>
            <a:r>
              <a:rPr lang="en-US" altLang="en-US" sz="1800" b="1" dirty="0" smtClean="0">
                <a:solidFill>
                  <a:srgbClr val="0000CC"/>
                </a:solidFill>
              </a:rPr>
              <a:t> </a:t>
            </a:r>
            <a:r>
              <a:rPr lang="en-US" altLang="en-US" sz="1800" b="1" dirty="0" err="1" smtClean="0">
                <a:solidFill>
                  <a:srgbClr val="0000CC"/>
                </a:solidFill>
              </a:rPr>
              <a:t>tồn</a:t>
            </a:r>
            <a:r>
              <a:rPr lang="en-US" altLang="en-US" sz="1800" b="1" dirty="0" smtClean="0">
                <a:solidFill>
                  <a:srgbClr val="0000CC"/>
                </a:solidFill>
              </a:rPr>
              <a:t> </a:t>
            </a:r>
            <a:r>
              <a:rPr lang="en-US" altLang="en-US" sz="1800" b="1" dirty="0" err="1" smtClean="0">
                <a:solidFill>
                  <a:srgbClr val="0000CC"/>
                </a:solidFill>
              </a:rPr>
              <a:t>tại</a:t>
            </a:r>
            <a:r>
              <a:rPr lang="en-US" altLang="en-US" sz="1800" b="1" dirty="0" smtClean="0">
                <a:solidFill>
                  <a:srgbClr val="0000CC"/>
                </a:solidFill>
              </a:rPr>
              <a:t> ở </a:t>
            </a:r>
            <a:r>
              <a:rPr lang="en-US" altLang="en-US" sz="1800" b="1" dirty="0" err="1" smtClean="0">
                <a:solidFill>
                  <a:srgbClr val="0000CC"/>
                </a:solidFill>
              </a:rPr>
              <a:t>đâu</a:t>
            </a:r>
            <a:r>
              <a:rPr lang="en-US" altLang="en-US" sz="1800" b="1" dirty="0" smtClean="0">
                <a:solidFill>
                  <a:srgbClr val="0000CC"/>
                </a:solidFill>
              </a:rPr>
              <a:t>?</a:t>
            </a:r>
          </a:p>
          <a:p>
            <a:pPr eaLnBrk="1" hangingPunct="1">
              <a:spcBef>
                <a:spcPct val="0"/>
              </a:spcBef>
              <a:buFontTx/>
              <a:buNone/>
              <a:defRPr/>
            </a:pPr>
            <a:endParaRPr lang="en-US" altLang="en-US" sz="1600" b="1" dirty="0" smtClean="0">
              <a:solidFill>
                <a:srgbClr val="FF0000"/>
              </a:solidFill>
            </a:endParaRPr>
          </a:p>
        </p:txBody>
      </p:sp>
      <p:pic>
        <p:nvPicPr>
          <p:cNvPr id="15364" name="Picture 8" descr="Book-09"/>
          <p:cNvPicPr>
            <a:picLocks noChangeAspect="1" noChangeArrowheads="1" noCrop="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8077200" y="0"/>
            <a:ext cx="1066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descr="tua 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0"/>
            <a:ext cx="31019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Box 1"/>
          <p:cNvSpPr txBox="1">
            <a:spLocks noChangeArrowheads="1"/>
          </p:cNvSpPr>
          <p:nvPr/>
        </p:nvSpPr>
        <p:spPr bwMode="auto">
          <a:xfrm>
            <a:off x="2133600" y="1600200"/>
            <a:ext cx="6629400" cy="356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20000"/>
              </a:spcBef>
            </a:pPr>
            <a:r>
              <a:rPr lang="en-US" altLang="en-US" sz="2400" b="1">
                <a:solidFill>
                  <a:srgbClr val="0000CC"/>
                </a:solidFill>
                <a:latin typeface="Times New Roman" pitchFamily="18" charset="0"/>
                <a:cs typeface="Times New Roman" pitchFamily="18" charset="0"/>
              </a:rPr>
              <a:t>b.Đất Nước tồn tại ở đâu?</a:t>
            </a:r>
          </a:p>
          <a:p>
            <a:pPr algn="just" eaLnBrk="1" hangingPunct="1">
              <a:spcBef>
                <a:spcPct val="20000"/>
              </a:spcBef>
            </a:pPr>
            <a:r>
              <a:rPr lang="en-US" altLang="en-US" sz="2400" b="1">
                <a:solidFill>
                  <a:srgbClr val="0000CC"/>
                </a:solidFill>
                <a:latin typeface="Times New Roman" pitchFamily="18" charset="0"/>
                <a:cs typeface="Times New Roman" pitchFamily="18" charset="0"/>
              </a:rPr>
              <a:t>b1.Đất Nước tồn tại trong không gian:</a:t>
            </a:r>
            <a:r>
              <a:rPr lang="vi-VN" altLang="en-US" sz="2400">
                <a:solidFill>
                  <a:schemeClr val="bg1"/>
                </a:solidFill>
                <a:latin typeface="Times New Roman" pitchFamily="18" charset="0"/>
                <a:cs typeface="Times New Roman" pitchFamily="18" charset="0"/>
              </a:rPr>
              <a:t>gắn vớiuinht  </a:t>
            </a:r>
            <a:endParaRPr lang="en-US" altLang="en-US" sz="2400">
              <a:solidFill>
                <a:schemeClr val="bg1"/>
              </a:solidFill>
              <a:latin typeface="Times New Roman" pitchFamily="18" charset="0"/>
              <a:cs typeface="Times New Roman" pitchFamily="18" charset="0"/>
            </a:endParaRPr>
          </a:p>
          <a:p>
            <a:pPr algn="just"/>
            <a:r>
              <a:rPr lang="en-US" altLang="en-US" sz="2400" b="1">
                <a:latin typeface="Times New Roman" pitchFamily="18" charset="0"/>
                <a:cs typeface="Times New Roman" pitchFamily="18" charset="0"/>
              </a:rPr>
              <a:t>+không gian gần gũi, riêng tư: sinh hoạt , hẹn hò.</a:t>
            </a:r>
          </a:p>
          <a:p>
            <a:pPr algn="just"/>
            <a:r>
              <a:rPr lang="en-US" altLang="en-US" sz="2400" b="1">
                <a:latin typeface="Times New Roman" pitchFamily="18" charset="0"/>
                <a:cs typeface="Times New Roman" pitchFamily="18" charset="0"/>
              </a:rPr>
              <a:t>+không gian rộng lớn, núi, sông, rừng, bể.</a:t>
            </a:r>
          </a:p>
          <a:p>
            <a:pPr algn="just"/>
            <a:endParaRPr lang="en-US" altLang="en-US" sz="2400" b="1">
              <a:latin typeface="Times New Roman" pitchFamily="18" charset="0"/>
              <a:cs typeface="Times New Roman" pitchFamily="18" charset="0"/>
            </a:endParaRPr>
          </a:p>
          <a:p>
            <a:pPr eaLnBrk="1" hangingPunct="1">
              <a:spcBef>
                <a:spcPct val="20000"/>
              </a:spcBef>
            </a:pPr>
            <a:r>
              <a:rPr lang="en-US" altLang="en-US" sz="2400" b="1">
                <a:latin typeface="Times New Roman" pitchFamily="18" charset="0"/>
                <a:cs typeface="Times New Roman" pitchFamily="18" charset="0"/>
              </a:rPr>
              <a:t>=&gt;</a:t>
            </a:r>
            <a:r>
              <a:rPr lang="vi-VN" altLang="en-US" sz="2400" b="1">
                <a:latin typeface="Times New Roman" pitchFamily="18" charset="0"/>
                <a:cs typeface="Times New Roman" pitchFamily="18" charset="0"/>
              </a:rPr>
              <a:t>Đất Nước là không gian sinh tồn, nơi phát sinh và phát</a:t>
            </a:r>
            <a:r>
              <a:rPr lang="en-US" altLang="en-US" sz="2400" b="1">
                <a:latin typeface="Times New Roman" pitchFamily="18" charset="0"/>
                <a:cs typeface="Times New Roman" pitchFamily="18" charset="0"/>
              </a:rPr>
              <a:t> </a:t>
            </a:r>
            <a:r>
              <a:rPr lang="vi-VN" altLang="en-US" sz="2400" b="1">
                <a:latin typeface="Times New Roman" pitchFamily="18" charset="0"/>
                <a:cs typeface="Times New Roman" pitchFamily="18" charset="0"/>
              </a:rPr>
              <a:t>triển của cộng đồng người Việt qua biết bao thế hệ</a:t>
            </a:r>
            <a:r>
              <a:rPr lang="en-US" altLang="en-US" sz="2400" b="1">
                <a:latin typeface="Times New Roman" pitchFamily="18" charset="0"/>
                <a:cs typeface="Times New Roman" pitchFamily="18" charset="0"/>
              </a:rPr>
              <a:t>.</a:t>
            </a:r>
            <a:r>
              <a:rPr lang="vi-VN" altLang="en-US" sz="2400" b="1">
                <a:latin typeface="Times New Roman" pitchFamily="18" charset="0"/>
                <a:cs typeface="Times New Roman" pitchFamily="18" charset="0"/>
              </a:rPr>
              <a:t> </a:t>
            </a:r>
          </a:p>
        </p:txBody>
      </p:sp>
      <p:sp>
        <p:nvSpPr>
          <p:cNvPr id="15367" name="TextBox 2"/>
          <p:cNvSpPr txBox="1">
            <a:spLocks noChangeArrowheads="1"/>
          </p:cNvSpPr>
          <p:nvPr/>
        </p:nvSpPr>
        <p:spPr bwMode="auto">
          <a:xfrm>
            <a:off x="2819400" y="533400"/>
            <a:ext cx="487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i="1">
                <a:solidFill>
                  <a:srgbClr val="0000FF"/>
                </a:solidFill>
              </a:rPr>
              <a:t>(</a:t>
            </a:r>
            <a:r>
              <a:rPr lang="en-US" altLang="en-US" sz="2000">
                <a:solidFill>
                  <a:srgbClr val="0000FF"/>
                </a:solidFill>
              </a:rPr>
              <a:t>Trích trường ca</a:t>
            </a:r>
            <a:r>
              <a:rPr lang="en-US" altLang="en-US" sz="2000" i="1">
                <a:solidFill>
                  <a:srgbClr val="0000FF"/>
                </a:solidFill>
              </a:rPr>
              <a:t> Mặt đường khát vọng)</a:t>
            </a:r>
          </a:p>
        </p:txBody>
      </p:sp>
      <p:sp>
        <p:nvSpPr>
          <p:cNvPr id="15368" name="TextBox 1"/>
          <p:cNvSpPr txBox="1">
            <a:spLocks noChangeArrowheads="1"/>
          </p:cNvSpPr>
          <p:nvPr/>
        </p:nvSpPr>
        <p:spPr bwMode="auto">
          <a:xfrm>
            <a:off x="5638800" y="974725"/>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b="1"/>
              <a:t>Nguyễn Khoa Điềm</a:t>
            </a:r>
          </a:p>
        </p:txBody>
      </p:sp>
      <p:pic>
        <p:nvPicPr>
          <p:cNvPr id="15369" name="Picture 11" descr="F9849DCFA90C473196ECD16214E7700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981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TextBox 12"/>
          <p:cNvSpPr txBox="1">
            <a:spLocks noChangeArrowheads="1"/>
          </p:cNvSpPr>
          <p:nvPr/>
        </p:nvSpPr>
        <p:spPr bwMode="auto">
          <a:xfrm>
            <a:off x="457200" y="152400"/>
            <a:ext cx="24336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b="1"/>
              <a:t>Đọc văn - Tiết: 28</a:t>
            </a:r>
          </a:p>
        </p:txBody>
      </p:sp>
      <p:sp>
        <p:nvSpPr>
          <p:cNvPr id="15371" name="TextBox 2"/>
          <p:cNvSpPr txBox="1">
            <a:spLocks noChangeArrowheads="1"/>
          </p:cNvSpPr>
          <p:nvPr/>
        </p:nvSpPr>
        <p:spPr bwMode="auto">
          <a:xfrm>
            <a:off x="2819400" y="533400"/>
            <a:ext cx="487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i="1">
                <a:solidFill>
                  <a:srgbClr val="0000FF"/>
                </a:solidFill>
              </a:rPr>
              <a:t>(</a:t>
            </a:r>
            <a:r>
              <a:rPr lang="en-US" altLang="en-US" sz="2000">
                <a:solidFill>
                  <a:srgbClr val="0000FF"/>
                </a:solidFill>
              </a:rPr>
              <a:t>Trích trường ca</a:t>
            </a:r>
            <a:r>
              <a:rPr lang="en-US" altLang="en-US" sz="2000" i="1">
                <a:solidFill>
                  <a:srgbClr val="0000FF"/>
                </a:solidFill>
              </a:rPr>
              <a:t> Mặt đường khát vọng)</a:t>
            </a:r>
          </a:p>
        </p:txBody>
      </p:sp>
      <p:sp>
        <p:nvSpPr>
          <p:cNvPr id="15372" name="TextBox 2"/>
          <p:cNvSpPr txBox="1">
            <a:spLocks noChangeArrowheads="1"/>
          </p:cNvSpPr>
          <p:nvPr/>
        </p:nvSpPr>
        <p:spPr bwMode="auto">
          <a:xfrm>
            <a:off x="2819400" y="533400"/>
            <a:ext cx="487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i="1">
                <a:solidFill>
                  <a:srgbClr val="0000FF"/>
                </a:solidFill>
              </a:rPr>
              <a:t>(</a:t>
            </a:r>
            <a:r>
              <a:rPr lang="en-US" altLang="en-US" sz="2000">
                <a:solidFill>
                  <a:srgbClr val="0000FF"/>
                </a:solidFill>
              </a:rPr>
              <a:t>Trích trường ca</a:t>
            </a:r>
            <a:endParaRPr lang="en-US" altLang="en-US" sz="2000" i="1">
              <a:solidFill>
                <a:srgbClr val="0000FF"/>
              </a:solidFill>
            </a:endParaRPr>
          </a:p>
        </p:txBody>
      </p:sp>
      <p:pic>
        <p:nvPicPr>
          <p:cNvPr id="15373" name="Picture 4" descr="tua 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90838" y="136525"/>
            <a:ext cx="43481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78969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3318">
                                            <p:txEl>
                                              <p:pRg st="0" end="0"/>
                                            </p:txEl>
                                          </p:spTgt>
                                        </p:tgtEl>
                                        <p:attrNameLst>
                                          <p:attrName>style.visibility</p:attrName>
                                        </p:attrNameLst>
                                      </p:cBhvr>
                                      <p:to>
                                        <p:strVal val="visible"/>
                                      </p:to>
                                    </p:set>
                                    <p:anim calcmode="discrete" valueType="clr">
                                      <p:cBhvr override="childStyle">
                                        <p:cTn id="7" dur="80"/>
                                        <p:tgtEl>
                                          <p:spTgt spid="1331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31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3318">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3318">
                                            <p:txEl>
                                              <p:pRg st="1" end="1"/>
                                            </p:txEl>
                                          </p:spTgt>
                                        </p:tgtEl>
                                        <p:attrNameLst>
                                          <p:attrName>style.visibility</p:attrName>
                                        </p:attrNameLst>
                                      </p:cBhvr>
                                      <p:to>
                                        <p:strVal val="visible"/>
                                      </p:to>
                                    </p:set>
                                    <p:anim calcmode="discrete" valueType="clr">
                                      <p:cBhvr override="childStyle">
                                        <p:cTn id="14" dur="80"/>
                                        <p:tgtEl>
                                          <p:spTgt spid="1331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3318">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3318">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3318">
                                            <p:txEl>
                                              <p:pRg st="2" end="2"/>
                                            </p:txEl>
                                          </p:spTgt>
                                        </p:tgtEl>
                                        <p:attrNameLst>
                                          <p:attrName>style.visibility</p:attrName>
                                        </p:attrNameLst>
                                      </p:cBhvr>
                                      <p:to>
                                        <p:strVal val="visible"/>
                                      </p:to>
                                    </p:set>
                                    <p:anim calcmode="discrete" valueType="clr">
                                      <p:cBhvr override="childStyle">
                                        <p:cTn id="21" dur="80"/>
                                        <p:tgtEl>
                                          <p:spTgt spid="1331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3318">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13318">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13318">
                                            <p:txEl>
                                              <p:pRg st="3" end="3"/>
                                            </p:txEl>
                                          </p:spTgt>
                                        </p:tgtEl>
                                        <p:attrNameLst>
                                          <p:attrName>style.visibility</p:attrName>
                                        </p:attrNameLst>
                                      </p:cBhvr>
                                      <p:to>
                                        <p:strVal val="visible"/>
                                      </p:to>
                                    </p:set>
                                    <p:anim calcmode="discrete" valueType="clr">
                                      <p:cBhvr override="childStyle">
                                        <p:cTn id="28" dur="80"/>
                                        <p:tgtEl>
                                          <p:spTgt spid="13318">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3318">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13318">
                                            <p:txEl>
                                              <p:pRg st="3" end="3"/>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13318">
                                            <p:txEl>
                                              <p:pRg st="5" end="5"/>
                                            </p:txEl>
                                          </p:spTgt>
                                        </p:tgtEl>
                                        <p:attrNameLst>
                                          <p:attrName>style.visibility</p:attrName>
                                        </p:attrNameLst>
                                      </p:cBhvr>
                                      <p:to>
                                        <p:strVal val="visible"/>
                                      </p:to>
                                    </p:set>
                                    <p:anim calcmode="discrete" valueType="clr">
                                      <p:cBhvr override="childStyle">
                                        <p:cTn id="35" dur="80"/>
                                        <p:tgtEl>
                                          <p:spTgt spid="13318">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3318">
                                            <p:txEl>
                                              <p:pRg st="5" end="5"/>
                                            </p:txEl>
                                          </p:spTgt>
                                        </p:tgtEl>
                                        <p:attrNameLst>
                                          <p:attrName>fillcolor</p:attrName>
                                        </p:attrNameLst>
                                      </p:cBhvr>
                                      <p:tavLst>
                                        <p:tav tm="0">
                                          <p:val>
                                            <p:clrVal>
                                              <a:schemeClr val="accent2"/>
                                            </p:clrVal>
                                          </p:val>
                                        </p:tav>
                                        <p:tav tm="50000">
                                          <p:val>
                                            <p:clrVal>
                                              <a:schemeClr val="hlink"/>
                                            </p:clrVal>
                                          </p:val>
                                        </p:tav>
                                      </p:tavLst>
                                    </p:anim>
                                    <p:set>
                                      <p:cBhvr>
                                        <p:cTn id="37" dur="80"/>
                                        <p:tgtEl>
                                          <p:spTgt spid="13318">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785"/>
            <a:ext cx="45910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539" name="Rectangle 3"/>
          <p:cNvSpPr>
            <a:spLocks noChangeArrowheads="1"/>
          </p:cNvSpPr>
          <p:nvPr/>
        </p:nvSpPr>
        <p:spPr bwMode="auto">
          <a:xfrm>
            <a:off x="-38100" y="5904240"/>
            <a:ext cx="9182100" cy="523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indent="388938" algn="just"/>
            <a:endParaRPr lang="vi-VN" sz="2800" b="1" dirty="0"/>
          </a:p>
        </p:txBody>
      </p:sp>
      <p:pic>
        <p:nvPicPr>
          <p:cNvPr id="4" name="Picture 3" descr="P7-315-2"/>
          <p:cNvPicPr>
            <a:picLocks noChangeAspect="1" noChangeArrowheads="1"/>
          </p:cNvPicPr>
          <p:nvPr/>
        </p:nvPicPr>
        <p:blipFill>
          <a:blip r:embed="rId3">
            <a:lum bright="18000"/>
            <a:extLst>
              <a:ext uri="{28A0092B-C50C-407E-A947-70E740481C1C}">
                <a14:useLocalDpi xmlns:a14="http://schemas.microsoft.com/office/drawing/2010/main" val="0"/>
              </a:ext>
            </a:extLst>
          </a:blip>
          <a:srcRect t="18889"/>
          <a:stretch>
            <a:fillRect/>
          </a:stretch>
        </p:blipFill>
        <p:spPr bwMode="auto">
          <a:xfrm>
            <a:off x="4552950" y="0"/>
            <a:ext cx="459104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7206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5539"/>
                                        </p:tgtEl>
                                        <p:attrNameLst>
                                          <p:attrName>style.visibility</p:attrName>
                                        </p:attrNameLst>
                                      </p:cBhvr>
                                      <p:to>
                                        <p:strVal val="visible"/>
                                      </p:to>
                                    </p:set>
                                    <p:animEffect transition="in" filter="blinds(horizontal)">
                                      <p:cBhvr>
                                        <p:cTn id="7" dur="500"/>
                                        <p:tgtEl>
                                          <p:spTgt spid="65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58"/>
          <p:cNvGrpSpPr>
            <a:grpSpLocks/>
          </p:cNvGrpSpPr>
          <p:nvPr/>
        </p:nvGrpSpPr>
        <p:grpSpPr bwMode="auto">
          <a:xfrm>
            <a:off x="-457200" y="0"/>
            <a:ext cx="9639300" cy="6858000"/>
            <a:chOff x="0" y="0"/>
            <a:chExt cx="5760" cy="4320"/>
          </a:xfrm>
        </p:grpSpPr>
        <p:pic>
          <p:nvPicPr>
            <p:cNvPr id="16399" name="Picture 59" descr="44O29CAKBOE0KCACUM0X2CAZ4UCLWCA4N7T93CAE28I3ICA5OAP7SCA8SS06ZCAMOC0GSCAVH4QGDCA4KQXNICAVG2UH4CA36A6KPCAWSRDBXCAGSWEHXCA4UDXVACA10GKQ9CA4A0RGNCA414CM1CA3TMOU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0" name="AutoShape 60"/>
            <p:cNvSpPr>
              <a:spLocks noChangeArrowheads="1"/>
            </p:cNvSpPr>
            <p:nvPr/>
          </p:nvSpPr>
          <p:spPr bwMode="auto">
            <a:xfrm>
              <a:off x="1152" y="768"/>
              <a:ext cx="4608" cy="3456"/>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eaLnBrk="1" hangingPunct="1"/>
              <a:endParaRPr lang="vi-VN" altLang="en-US"/>
            </a:p>
          </p:txBody>
        </p:sp>
      </p:grpSp>
      <p:sp>
        <p:nvSpPr>
          <p:cNvPr id="14339" name="Rectangle 3"/>
          <p:cNvSpPr>
            <a:spLocks noGrp="1" noChangeArrowheads="1"/>
          </p:cNvSpPr>
          <p:nvPr>
            <p:ph type="body" idx="1"/>
          </p:nvPr>
        </p:nvSpPr>
        <p:spPr>
          <a:xfrm>
            <a:off x="-304800" y="1889125"/>
            <a:ext cx="1752600" cy="4816475"/>
          </a:xfrm>
        </p:spPr>
        <p:txBody>
          <a:bodyPr/>
          <a:lstStyle/>
          <a:p>
            <a:pPr marL="381000" indent="-381000" eaLnBrk="1" hangingPunct="1">
              <a:lnSpc>
                <a:spcPct val="80000"/>
              </a:lnSpc>
              <a:buFontTx/>
              <a:buNone/>
              <a:defRPr/>
            </a:pPr>
            <a:r>
              <a:rPr lang="en-US" altLang="en-US" sz="1800" b="1" dirty="0" smtClean="0">
                <a:solidFill>
                  <a:srgbClr val="0000CC"/>
                </a:solidFill>
              </a:rPr>
              <a:t>I.	TÌM HIỂU CHUNG</a:t>
            </a:r>
          </a:p>
          <a:p>
            <a:pPr marL="381000" indent="-381000" eaLnBrk="1" hangingPunct="1">
              <a:lnSpc>
                <a:spcPct val="80000"/>
              </a:lnSpc>
              <a:buFontTx/>
              <a:buNone/>
              <a:defRPr/>
            </a:pPr>
            <a:r>
              <a:rPr lang="en-US" altLang="en-US" sz="1800" b="1" dirty="0" smtClean="0">
                <a:solidFill>
                  <a:srgbClr val="0000CC"/>
                </a:solidFill>
              </a:rPr>
              <a:t> 1. </a:t>
            </a:r>
            <a:r>
              <a:rPr lang="en-US" altLang="en-US" sz="1800" b="1" dirty="0" err="1" smtClean="0">
                <a:solidFill>
                  <a:srgbClr val="0000CC"/>
                </a:solidFill>
              </a:rPr>
              <a:t>Tác</a:t>
            </a:r>
            <a:r>
              <a:rPr lang="en-US" altLang="en-US" sz="1800" b="1" dirty="0" smtClean="0">
                <a:solidFill>
                  <a:srgbClr val="0000CC"/>
                </a:solidFill>
              </a:rPr>
              <a:t> </a:t>
            </a:r>
            <a:r>
              <a:rPr lang="en-US" altLang="en-US" sz="1800" b="1" dirty="0" err="1" smtClean="0">
                <a:solidFill>
                  <a:srgbClr val="0000CC"/>
                </a:solidFill>
              </a:rPr>
              <a:t>giả</a:t>
            </a:r>
            <a:endParaRPr lang="en-US" altLang="en-US" sz="1800" b="1" dirty="0" smtClean="0">
              <a:solidFill>
                <a:srgbClr val="0000CC"/>
              </a:solidFill>
            </a:endParaRPr>
          </a:p>
          <a:p>
            <a:pPr marL="381000" indent="-381000" eaLnBrk="1" hangingPunct="1">
              <a:lnSpc>
                <a:spcPct val="80000"/>
              </a:lnSpc>
              <a:spcBef>
                <a:spcPct val="0"/>
              </a:spcBef>
              <a:buFontTx/>
              <a:buNone/>
              <a:defRPr/>
            </a:pPr>
            <a:r>
              <a:rPr lang="en-US" altLang="en-US" sz="1800" b="1" dirty="0" smtClean="0">
                <a:solidFill>
                  <a:srgbClr val="0000CC"/>
                </a:solidFill>
              </a:rPr>
              <a:t> 2. </a:t>
            </a:r>
            <a:r>
              <a:rPr lang="en-US" altLang="en-US" sz="1800" b="1" dirty="0" err="1" smtClean="0">
                <a:solidFill>
                  <a:srgbClr val="0000CC"/>
                </a:solidFill>
              </a:rPr>
              <a:t>Tác</a:t>
            </a:r>
            <a:r>
              <a:rPr lang="en-US" altLang="en-US" sz="1800" b="1" dirty="0" smtClean="0">
                <a:solidFill>
                  <a:srgbClr val="0000CC"/>
                </a:solidFill>
              </a:rPr>
              <a:t> </a:t>
            </a:r>
            <a:r>
              <a:rPr lang="en-US" altLang="en-US" sz="1800" b="1" dirty="0" err="1" smtClean="0">
                <a:solidFill>
                  <a:srgbClr val="0000CC"/>
                </a:solidFill>
              </a:rPr>
              <a:t>phẩm</a:t>
            </a:r>
            <a:endParaRPr lang="en-US" altLang="en-US" sz="1800" b="1" dirty="0" smtClean="0">
              <a:solidFill>
                <a:srgbClr val="0000CC"/>
              </a:solidFill>
            </a:endParaRPr>
          </a:p>
          <a:p>
            <a:pPr marL="381000" indent="-381000" eaLnBrk="1" hangingPunct="1">
              <a:lnSpc>
                <a:spcPct val="80000"/>
              </a:lnSpc>
              <a:spcBef>
                <a:spcPct val="0"/>
              </a:spcBef>
              <a:buFontTx/>
              <a:buNone/>
              <a:defRPr/>
            </a:pPr>
            <a:r>
              <a:rPr lang="en-US" altLang="en-US" sz="1800" b="1" dirty="0" smtClean="0">
                <a:solidFill>
                  <a:srgbClr val="0000CC"/>
                </a:solidFill>
              </a:rPr>
              <a:t> 3. </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Đoạn</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trích</a:t>
            </a:r>
            <a:r>
              <a:rPr lang="en-US" altLang="en-US" sz="1800" b="1" dirty="0" smtClean="0">
                <a:solidFill>
                  <a:srgbClr val="0000CC"/>
                </a:solidFill>
                <a:cs typeface="Arial" panose="020B0604020202020204" pitchFamily="34" charset="0"/>
              </a:rPr>
              <a:t> </a:t>
            </a:r>
          </a:p>
          <a:p>
            <a:pPr marL="381000" indent="-381000" eaLnBrk="1" hangingPunct="1">
              <a:lnSpc>
                <a:spcPct val="80000"/>
              </a:lnSpc>
              <a:spcBef>
                <a:spcPct val="0"/>
              </a:spcBef>
              <a:buFontTx/>
              <a:buNone/>
              <a:defRPr/>
            </a:pP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Đất</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nước</a:t>
            </a:r>
            <a:r>
              <a:rPr lang="en-US" altLang="en-US" sz="1800" b="1" dirty="0" smtClean="0">
                <a:solidFill>
                  <a:srgbClr val="0000CC"/>
                </a:solidFill>
                <a:cs typeface="Arial" panose="020B0604020202020204" pitchFamily="34" charset="0"/>
              </a:rPr>
              <a:t>”</a:t>
            </a:r>
          </a:p>
          <a:p>
            <a:pPr marL="381000" indent="-381000" eaLnBrk="1" hangingPunct="1">
              <a:lnSpc>
                <a:spcPct val="80000"/>
              </a:lnSpc>
              <a:spcBef>
                <a:spcPct val="0"/>
              </a:spcBef>
              <a:buFontTx/>
              <a:buNone/>
              <a:defRPr/>
            </a:pPr>
            <a:endParaRPr lang="en-US" altLang="en-US" sz="1800" b="1" dirty="0" smtClean="0">
              <a:solidFill>
                <a:srgbClr val="0000CC"/>
              </a:solidFill>
            </a:endParaRPr>
          </a:p>
          <a:p>
            <a:pPr marL="381000" indent="-381000" eaLnBrk="1" hangingPunct="1">
              <a:lnSpc>
                <a:spcPct val="80000"/>
              </a:lnSpc>
              <a:buFontTx/>
              <a:buNone/>
              <a:defRPr/>
            </a:pPr>
            <a:r>
              <a:rPr lang="en-US" altLang="en-US" sz="1800" b="1" dirty="0" smtClean="0">
                <a:solidFill>
                  <a:srgbClr val="0000CC"/>
                </a:solidFill>
              </a:rPr>
              <a:t>II.  ĐỌC – HIỂU VĂN BẢN</a:t>
            </a:r>
          </a:p>
          <a:p>
            <a:pPr marL="0" indent="0" eaLnBrk="1" hangingPunct="1">
              <a:buFontTx/>
              <a:buNone/>
              <a:defRPr/>
            </a:pPr>
            <a:r>
              <a:rPr lang="en-US" altLang="en-US" sz="1800" b="1" dirty="0" smtClean="0">
                <a:solidFill>
                  <a:srgbClr val="0000CC"/>
                </a:solidFill>
              </a:rPr>
              <a:t> </a:t>
            </a:r>
            <a:r>
              <a:rPr lang="en-US" altLang="en-US" sz="1800" b="1" dirty="0">
                <a:solidFill>
                  <a:srgbClr val="0000CC"/>
                </a:solidFill>
              </a:rPr>
              <a:t>1.ĐỌC </a:t>
            </a:r>
          </a:p>
          <a:p>
            <a:pPr marL="0" indent="0" eaLnBrk="1" hangingPunct="1">
              <a:buFontTx/>
              <a:buNone/>
              <a:defRPr/>
            </a:pPr>
            <a:r>
              <a:rPr lang="en-US" altLang="en-US" sz="1800" b="1" dirty="0">
                <a:solidFill>
                  <a:srgbClr val="0000CC"/>
                </a:solidFill>
              </a:rPr>
              <a:t>2.TÌM BỐ CỤC </a:t>
            </a:r>
          </a:p>
          <a:p>
            <a:pPr marL="0" indent="0" eaLnBrk="1" hangingPunct="1">
              <a:buFontTx/>
              <a:buNone/>
              <a:defRPr/>
            </a:pPr>
            <a:r>
              <a:rPr lang="en-US" altLang="en-US" sz="1800" b="1" dirty="0">
                <a:solidFill>
                  <a:srgbClr val="0000CC"/>
                </a:solidFill>
              </a:rPr>
              <a:t>3.PHÂN </a:t>
            </a:r>
            <a:r>
              <a:rPr lang="en-US" altLang="en-US" sz="1800" b="1" dirty="0" smtClean="0">
                <a:solidFill>
                  <a:srgbClr val="0000CC"/>
                </a:solidFill>
              </a:rPr>
              <a:t>TÍCH</a:t>
            </a:r>
          </a:p>
          <a:p>
            <a:pPr marL="381000" indent="-381000" eaLnBrk="1" hangingPunct="1">
              <a:lnSpc>
                <a:spcPct val="80000"/>
              </a:lnSpc>
              <a:spcBef>
                <a:spcPct val="0"/>
              </a:spcBef>
              <a:buFontTx/>
              <a:buAutoNum type="alphaLcPeriod"/>
              <a:defRPr/>
            </a:pPr>
            <a:r>
              <a:rPr lang="en-US" altLang="en-US" sz="1800" b="1" dirty="0" err="1" smtClean="0">
                <a:solidFill>
                  <a:srgbClr val="0000CC"/>
                </a:solidFill>
              </a:rPr>
              <a:t>Đất</a:t>
            </a:r>
            <a:r>
              <a:rPr lang="en-US" altLang="en-US" sz="1800" b="1" dirty="0" smtClean="0">
                <a:solidFill>
                  <a:srgbClr val="0000CC"/>
                </a:solidFill>
              </a:rPr>
              <a:t> </a:t>
            </a:r>
            <a:r>
              <a:rPr lang="en-US" altLang="en-US" sz="1800" b="1" dirty="0" err="1" smtClean="0">
                <a:solidFill>
                  <a:srgbClr val="0000CC"/>
                </a:solidFill>
              </a:rPr>
              <a:t>Nước</a:t>
            </a:r>
            <a:r>
              <a:rPr lang="en-US" altLang="en-US" sz="1800" b="1" dirty="0" smtClean="0">
                <a:solidFill>
                  <a:srgbClr val="0000CC"/>
                </a:solidFill>
              </a:rPr>
              <a:t> </a:t>
            </a:r>
            <a:r>
              <a:rPr lang="en-US" altLang="en-US" sz="1800" b="1" dirty="0" err="1" smtClean="0">
                <a:solidFill>
                  <a:srgbClr val="0000CC"/>
                </a:solidFill>
              </a:rPr>
              <a:t>có</a:t>
            </a:r>
            <a:r>
              <a:rPr lang="en-US" altLang="en-US" sz="1800" b="1" dirty="0" smtClean="0">
                <a:solidFill>
                  <a:srgbClr val="0000CC"/>
                </a:solidFill>
              </a:rPr>
              <a:t> </a:t>
            </a:r>
            <a:r>
              <a:rPr lang="en-US" altLang="en-US" sz="1800" b="1" dirty="0" err="1" smtClean="0">
                <a:solidFill>
                  <a:srgbClr val="0000CC"/>
                </a:solidFill>
              </a:rPr>
              <a:t>từ</a:t>
            </a:r>
            <a:r>
              <a:rPr lang="en-US" altLang="en-US" sz="1800" b="1" dirty="0" smtClean="0">
                <a:solidFill>
                  <a:srgbClr val="0000CC"/>
                </a:solidFill>
              </a:rPr>
              <a:t> </a:t>
            </a:r>
            <a:r>
              <a:rPr lang="en-US" altLang="en-US" sz="1800" b="1" dirty="0" err="1" smtClean="0">
                <a:solidFill>
                  <a:srgbClr val="0000CC"/>
                </a:solidFill>
              </a:rPr>
              <a:t>bao</a:t>
            </a:r>
            <a:r>
              <a:rPr lang="en-US" altLang="en-US" sz="1800" b="1" dirty="0" smtClean="0">
                <a:solidFill>
                  <a:srgbClr val="0000CC"/>
                </a:solidFill>
              </a:rPr>
              <a:t> </a:t>
            </a:r>
            <a:r>
              <a:rPr lang="en-US" altLang="en-US" sz="1800" b="1" dirty="0" err="1" smtClean="0">
                <a:solidFill>
                  <a:srgbClr val="0000CC"/>
                </a:solidFill>
              </a:rPr>
              <a:t>giờ</a:t>
            </a:r>
            <a:r>
              <a:rPr lang="en-US" altLang="en-US" sz="1800" b="1" dirty="0" smtClean="0">
                <a:solidFill>
                  <a:srgbClr val="0000CC"/>
                </a:solidFill>
              </a:rPr>
              <a:t>?</a:t>
            </a:r>
          </a:p>
          <a:p>
            <a:pPr marL="381000" indent="-381000" eaLnBrk="1" hangingPunct="1">
              <a:lnSpc>
                <a:spcPct val="80000"/>
              </a:lnSpc>
              <a:spcBef>
                <a:spcPct val="0"/>
              </a:spcBef>
              <a:buFontTx/>
              <a:buAutoNum type="alphaLcPeriod"/>
              <a:defRPr/>
            </a:pPr>
            <a:r>
              <a:rPr lang="en-US" altLang="en-US" sz="1800" b="1" dirty="0" err="1" smtClean="0">
                <a:solidFill>
                  <a:srgbClr val="0000CC"/>
                </a:solidFill>
              </a:rPr>
              <a:t>Đất</a:t>
            </a:r>
            <a:r>
              <a:rPr lang="en-US" altLang="en-US" sz="1800" b="1" dirty="0" smtClean="0">
                <a:solidFill>
                  <a:srgbClr val="0000CC"/>
                </a:solidFill>
              </a:rPr>
              <a:t> </a:t>
            </a:r>
            <a:r>
              <a:rPr lang="en-US" altLang="en-US" sz="1800" b="1" dirty="0" err="1" smtClean="0">
                <a:solidFill>
                  <a:srgbClr val="0000CC"/>
                </a:solidFill>
              </a:rPr>
              <a:t>Nước</a:t>
            </a:r>
            <a:r>
              <a:rPr lang="en-US" altLang="en-US" sz="1800" b="1" dirty="0" smtClean="0">
                <a:solidFill>
                  <a:srgbClr val="0000CC"/>
                </a:solidFill>
              </a:rPr>
              <a:t> </a:t>
            </a:r>
            <a:r>
              <a:rPr lang="en-US" altLang="en-US" sz="1800" b="1" dirty="0" err="1" smtClean="0">
                <a:solidFill>
                  <a:srgbClr val="0000CC"/>
                </a:solidFill>
              </a:rPr>
              <a:t>tồn</a:t>
            </a:r>
            <a:r>
              <a:rPr lang="en-US" altLang="en-US" sz="1800" b="1" dirty="0" smtClean="0">
                <a:solidFill>
                  <a:srgbClr val="0000CC"/>
                </a:solidFill>
              </a:rPr>
              <a:t> </a:t>
            </a:r>
            <a:r>
              <a:rPr lang="en-US" altLang="en-US" sz="1800" b="1" dirty="0" err="1" smtClean="0">
                <a:solidFill>
                  <a:srgbClr val="0000CC"/>
                </a:solidFill>
              </a:rPr>
              <a:t>tại</a:t>
            </a:r>
            <a:r>
              <a:rPr lang="en-US" altLang="en-US" sz="1800" b="1" dirty="0" smtClean="0">
                <a:solidFill>
                  <a:srgbClr val="0000CC"/>
                </a:solidFill>
              </a:rPr>
              <a:t> ở </a:t>
            </a:r>
            <a:r>
              <a:rPr lang="en-US" altLang="en-US" sz="1800" b="1" dirty="0" err="1" smtClean="0">
                <a:solidFill>
                  <a:srgbClr val="0000CC"/>
                </a:solidFill>
              </a:rPr>
              <a:t>đâu</a:t>
            </a:r>
            <a:r>
              <a:rPr lang="en-US" altLang="en-US" sz="1800" b="1" dirty="0" smtClean="0">
                <a:solidFill>
                  <a:srgbClr val="0000CC"/>
                </a:solidFill>
              </a:rPr>
              <a:t>?</a:t>
            </a:r>
          </a:p>
        </p:txBody>
      </p:sp>
      <p:sp>
        <p:nvSpPr>
          <p:cNvPr id="16388" name="Text Box 16"/>
          <p:cNvSpPr txBox="1">
            <a:spLocks noChangeArrowheads="1"/>
          </p:cNvSpPr>
          <p:nvPr/>
        </p:nvSpPr>
        <p:spPr bwMode="auto">
          <a:xfrm>
            <a:off x="2362200" y="3595688"/>
            <a:ext cx="6477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vi-VN" altLang="en-US"/>
          </a:p>
        </p:txBody>
      </p:sp>
      <p:sp>
        <p:nvSpPr>
          <p:cNvPr id="16389" name="Rectangle 28"/>
          <p:cNvSpPr>
            <a:spLocks noChangeArrowheads="1"/>
          </p:cNvSpPr>
          <p:nvPr/>
        </p:nvSpPr>
        <p:spPr bwMode="auto">
          <a:xfrm>
            <a:off x="6172200" y="4267200"/>
            <a:ext cx="1905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342900" indent="-342900" algn="ctr" eaLnBrk="1" hangingPunct="1"/>
            <a:endParaRPr lang="vi-VN" altLang="en-US" sz="2400">
              <a:solidFill>
                <a:schemeClr val="tx2"/>
              </a:solidFill>
            </a:endParaRPr>
          </a:p>
        </p:txBody>
      </p:sp>
      <p:sp>
        <p:nvSpPr>
          <p:cNvPr id="16390" name="Rectangle 29"/>
          <p:cNvSpPr>
            <a:spLocks noChangeArrowheads="1"/>
          </p:cNvSpPr>
          <p:nvPr/>
        </p:nvSpPr>
        <p:spPr bwMode="auto">
          <a:xfrm>
            <a:off x="6324600" y="5791200"/>
            <a:ext cx="1905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342900" indent="-342900" algn="ctr" eaLnBrk="1" hangingPunct="1"/>
            <a:endParaRPr lang="vi-VN" altLang="en-US" sz="2400">
              <a:solidFill>
                <a:schemeClr val="tx2"/>
              </a:solidFill>
            </a:endParaRPr>
          </a:p>
        </p:txBody>
      </p:sp>
      <p:pic>
        <p:nvPicPr>
          <p:cNvPr id="16391" name="Picture 62" descr="CRNRC2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86800" y="6096000"/>
            <a:ext cx="45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8" descr="Book-09"/>
          <p:cNvPicPr>
            <a:picLocks noChangeAspect="1" noChangeArrowheads="1" noCrop="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8077200" y="0"/>
            <a:ext cx="1066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4" descr="tua 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0"/>
            <a:ext cx="30099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6" name="TextBox 2"/>
          <p:cNvSpPr txBox="1">
            <a:spLocks noChangeArrowheads="1"/>
          </p:cNvSpPr>
          <p:nvPr/>
        </p:nvSpPr>
        <p:spPr bwMode="auto">
          <a:xfrm>
            <a:off x="1798638" y="1827213"/>
            <a:ext cx="7383462"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just" eaLnBrk="1" hangingPunct="1">
              <a:buFontTx/>
              <a:buNone/>
              <a:defRPr/>
            </a:pPr>
            <a:r>
              <a:rPr lang="en-US" altLang="en-US" sz="2700" b="1" dirty="0">
                <a:solidFill>
                  <a:srgbClr val="0000CC"/>
                </a:solidFill>
                <a:latin typeface="Times New Roman" panose="02020603050405020304" pitchFamily="18" charset="0"/>
                <a:cs typeface="Times New Roman" panose="02020603050405020304" pitchFamily="18" charset="0"/>
              </a:rPr>
              <a:t>b</a:t>
            </a:r>
            <a:r>
              <a:rPr lang="en-US" altLang="en-US" sz="2700" b="1" dirty="0" smtClean="0">
                <a:solidFill>
                  <a:srgbClr val="0000CC"/>
                </a:solidFill>
                <a:latin typeface="Times New Roman" panose="02020603050405020304" pitchFamily="18" charset="0"/>
                <a:cs typeface="Times New Roman" panose="02020603050405020304" pitchFamily="18" charset="0"/>
              </a:rPr>
              <a:t>2.Đất </a:t>
            </a:r>
            <a:r>
              <a:rPr lang="en-US" altLang="en-US" sz="2700" b="1" dirty="0" err="1" smtClean="0">
                <a:solidFill>
                  <a:srgbClr val="0000CC"/>
                </a:solidFill>
                <a:latin typeface="Times New Roman" panose="02020603050405020304" pitchFamily="18" charset="0"/>
                <a:cs typeface="Times New Roman" panose="02020603050405020304" pitchFamily="18" charset="0"/>
              </a:rPr>
              <a:t>Nước</a:t>
            </a:r>
            <a:r>
              <a:rPr lang="en-US" altLang="en-US" sz="2700" b="1" dirty="0" smtClean="0">
                <a:solidFill>
                  <a:srgbClr val="0000CC"/>
                </a:solidFill>
                <a:latin typeface="Times New Roman" panose="02020603050405020304" pitchFamily="18" charset="0"/>
                <a:cs typeface="Times New Roman" panose="02020603050405020304" pitchFamily="18" charset="0"/>
              </a:rPr>
              <a:t> </a:t>
            </a:r>
            <a:r>
              <a:rPr lang="en-US" altLang="en-US" sz="2700" b="1" dirty="0" err="1" smtClean="0">
                <a:solidFill>
                  <a:srgbClr val="0000CC"/>
                </a:solidFill>
                <a:latin typeface="Times New Roman" panose="02020603050405020304" pitchFamily="18" charset="0"/>
                <a:cs typeface="Times New Roman" panose="02020603050405020304" pitchFamily="18" charset="0"/>
              </a:rPr>
              <a:t>tồn</a:t>
            </a:r>
            <a:r>
              <a:rPr lang="en-US" altLang="en-US" sz="2700" b="1" dirty="0" smtClean="0">
                <a:solidFill>
                  <a:srgbClr val="0000CC"/>
                </a:solidFill>
                <a:latin typeface="Times New Roman" panose="02020603050405020304" pitchFamily="18" charset="0"/>
                <a:cs typeface="Times New Roman" panose="02020603050405020304" pitchFamily="18" charset="0"/>
              </a:rPr>
              <a:t> </a:t>
            </a:r>
            <a:r>
              <a:rPr lang="en-US" altLang="en-US" sz="2700" b="1" dirty="0" err="1" smtClean="0">
                <a:solidFill>
                  <a:srgbClr val="0000CC"/>
                </a:solidFill>
                <a:latin typeface="Times New Roman" panose="02020603050405020304" pitchFamily="18" charset="0"/>
                <a:cs typeface="Times New Roman" panose="02020603050405020304" pitchFamily="18" charset="0"/>
              </a:rPr>
              <a:t>tại</a:t>
            </a:r>
            <a:r>
              <a:rPr lang="en-US" altLang="en-US" sz="2700" b="1" dirty="0" smtClean="0">
                <a:solidFill>
                  <a:srgbClr val="0000CC"/>
                </a:solidFill>
                <a:latin typeface="Times New Roman" panose="02020603050405020304" pitchFamily="18" charset="0"/>
                <a:cs typeface="Times New Roman" panose="02020603050405020304" pitchFamily="18" charset="0"/>
              </a:rPr>
              <a:t> </a:t>
            </a:r>
            <a:r>
              <a:rPr lang="en-US" altLang="en-US" sz="2700" b="1" dirty="0" err="1" smtClean="0">
                <a:solidFill>
                  <a:srgbClr val="0000CC"/>
                </a:solidFill>
                <a:latin typeface="Times New Roman" panose="02020603050405020304" pitchFamily="18" charset="0"/>
                <a:cs typeface="Times New Roman" panose="02020603050405020304" pitchFamily="18" charset="0"/>
              </a:rPr>
              <a:t>trong</a:t>
            </a:r>
            <a:r>
              <a:rPr lang="en-US" altLang="en-US" sz="2700" b="1" dirty="0" smtClean="0">
                <a:solidFill>
                  <a:srgbClr val="0000CC"/>
                </a:solidFill>
                <a:latin typeface="Times New Roman" panose="02020603050405020304" pitchFamily="18" charset="0"/>
                <a:cs typeface="Times New Roman" panose="02020603050405020304" pitchFamily="18" charset="0"/>
              </a:rPr>
              <a:t> </a:t>
            </a:r>
            <a:r>
              <a:rPr lang="en-US" altLang="en-US" sz="2700" b="1" dirty="0" err="1" smtClean="0">
                <a:solidFill>
                  <a:srgbClr val="0000CC"/>
                </a:solidFill>
                <a:latin typeface="Times New Roman" panose="02020603050405020304" pitchFamily="18" charset="0"/>
                <a:cs typeface="Times New Roman" panose="02020603050405020304" pitchFamily="18" charset="0"/>
              </a:rPr>
              <a:t>thời</a:t>
            </a:r>
            <a:r>
              <a:rPr lang="en-US" altLang="en-US" sz="2700" b="1" dirty="0" smtClean="0">
                <a:solidFill>
                  <a:srgbClr val="0000CC"/>
                </a:solidFill>
                <a:latin typeface="Times New Roman" panose="02020603050405020304" pitchFamily="18" charset="0"/>
                <a:cs typeface="Times New Roman" panose="02020603050405020304" pitchFamily="18" charset="0"/>
              </a:rPr>
              <a:t> </a:t>
            </a:r>
            <a:r>
              <a:rPr lang="vi-VN" altLang="en-US" sz="2700" b="1" dirty="0" smtClean="0">
                <a:solidFill>
                  <a:srgbClr val="0000CC"/>
                </a:solidFill>
                <a:latin typeface="Times New Roman" panose="02020603050405020304" pitchFamily="18" charset="0"/>
                <a:cs typeface="Times New Roman" panose="02020603050405020304" pitchFamily="18" charset="0"/>
              </a:rPr>
              <a:t> gian: </a:t>
            </a:r>
          </a:p>
          <a:p>
            <a:pPr marL="0" indent="0" eaLnBrk="1" hangingPunct="1">
              <a:buFontTx/>
              <a:buNone/>
              <a:defRPr/>
            </a:pPr>
            <a:r>
              <a:rPr lang="vi-VN" altLang="en-US" sz="27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Đất</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nước</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được</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cảm</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nhận</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suốt</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chiều</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dài</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thời</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gian</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lịch</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sử</a:t>
            </a:r>
            <a:r>
              <a:rPr lang="en-US" altLang="en-US" sz="2400" b="1" dirty="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từ</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hlinkClick r:id="rId6" action="ppaction://hlinksldjump"/>
              </a:rPr>
              <a:t>quá</a:t>
            </a:r>
            <a:r>
              <a:rPr lang="en-US" altLang="en-US" sz="2400" b="1" dirty="0" smtClean="0">
                <a:latin typeface="Times New Roman" panose="02020603050405020304" pitchFamily="18" charset="0"/>
                <a:cs typeface="Times New Roman" panose="02020603050405020304" pitchFamily="18" charset="0"/>
                <a:hlinkClick r:id="rId6" action="ppaction://hlinksldjump"/>
              </a:rPr>
              <a:t> </a:t>
            </a:r>
            <a:r>
              <a:rPr lang="en-US" altLang="en-US" sz="2400" b="1" dirty="0" err="1" smtClean="0">
                <a:latin typeface="Times New Roman" panose="02020603050405020304" pitchFamily="18" charset="0"/>
                <a:cs typeface="Times New Roman" panose="02020603050405020304" pitchFamily="18" charset="0"/>
                <a:hlinkClick r:id="rId6" action="ppaction://hlinksldjump"/>
              </a:rPr>
              <a:t>khứ</a:t>
            </a:r>
            <a:r>
              <a:rPr lang="en-US" altLang="en-US" sz="2400" b="1" dirty="0" smtClean="0">
                <a:latin typeface="Times New Roman" panose="02020603050405020304" pitchFamily="18" charset="0"/>
                <a:cs typeface="Times New Roman" panose="02020603050405020304" pitchFamily="18" charset="0"/>
                <a:hlinkClick r:id="rId6" action="ppaction://hlinksldjump"/>
              </a:rPr>
              <a:t> </a:t>
            </a:r>
            <a:r>
              <a:rPr lang="en-US" altLang="en-US" sz="2400" b="1" dirty="0" err="1" smtClean="0">
                <a:latin typeface="Times New Roman" panose="02020603050405020304" pitchFamily="18" charset="0"/>
                <a:cs typeface="Times New Roman" panose="02020603050405020304" pitchFamily="18" charset="0"/>
              </a:rPr>
              <a:t>đến</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hiện</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tại</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và</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tương</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lai</a:t>
            </a:r>
            <a:r>
              <a:rPr lang="en-US" altLang="en-US" sz="2400" b="1" dirty="0" smtClean="0">
                <a:latin typeface="Times New Roman" panose="02020603050405020304" pitchFamily="18" charset="0"/>
                <a:cs typeface="Times New Roman" panose="02020603050405020304" pitchFamily="18" charset="0"/>
              </a:rPr>
              <a:t>.</a:t>
            </a:r>
            <a:endParaRPr lang="en-US" altLang="en-US" sz="2400" dirty="0" smtClean="0">
              <a:latin typeface="Times New Roman" panose="02020603050405020304" pitchFamily="18" charset="0"/>
              <a:cs typeface="Times New Roman" panose="02020603050405020304" pitchFamily="18" charset="0"/>
            </a:endParaRPr>
          </a:p>
          <a:p>
            <a:pPr marL="0" indent="0" eaLnBrk="1" hangingPunct="1">
              <a:buFontTx/>
              <a:buNone/>
              <a:defRPr/>
            </a:pPr>
            <a:r>
              <a:rPr lang="en-US" sz="2400" b="1" dirty="0" smtClean="0">
                <a:latin typeface="Times New Roman" pitchFamily="18" charset="0"/>
                <a:cs typeface="Times New Roman" pitchFamily="18" charset="0"/>
                <a:sym typeface="Wingdings" pitchFamily="2" charset="2"/>
              </a:rPr>
              <a:t>.</a:t>
            </a:r>
            <a:r>
              <a:rPr lang="en-US" alt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itchFamily="18" charset="0"/>
                <a:cs typeface="Times New Roman" pitchFamily="18" charset="0"/>
                <a:sym typeface="Wingdings" pitchFamily="2" charset="2"/>
              </a:rPr>
              <a:t>Đất</a:t>
            </a:r>
            <a:r>
              <a:rPr lang="en-US" sz="2400" b="1" dirty="0">
                <a:latin typeface="Times New Roman" pitchFamily="18" charset="0"/>
                <a:cs typeface="Times New Roman" pitchFamily="18" charset="0"/>
                <a:sym typeface="Wingdings" pitchFamily="2" charset="2"/>
              </a:rPr>
              <a:t> </a:t>
            </a:r>
            <a:r>
              <a:rPr lang="en-US" sz="2400" b="1" dirty="0" err="1">
                <a:latin typeface="Times New Roman" pitchFamily="18" charset="0"/>
                <a:cs typeface="Times New Roman" pitchFamily="18" charset="0"/>
                <a:sym typeface="Wingdings" pitchFamily="2" charset="2"/>
              </a:rPr>
              <a:t>Nước</a:t>
            </a:r>
            <a:r>
              <a:rPr lang="en-US" sz="2400" b="1" dirty="0">
                <a:latin typeface="Times New Roman" pitchFamily="18" charset="0"/>
                <a:cs typeface="Times New Roman" pitchFamily="18" charset="0"/>
                <a:sym typeface="Wingdings" pitchFamily="2" charset="2"/>
              </a:rPr>
              <a:t> </a:t>
            </a:r>
            <a:r>
              <a:rPr lang="en-US" sz="2400" b="1" dirty="0" err="1">
                <a:latin typeface="Times New Roman" pitchFamily="18" charset="0"/>
                <a:cs typeface="Times New Roman" pitchFamily="18" charset="0"/>
                <a:sym typeface="Wingdings" pitchFamily="2" charset="2"/>
              </a:rPr>
              <a:t>được</a:t>
            </a:r>
            <a:r>
              <a:rPr lang="en-US" sz="2400" b="1" dirty="0">
                <a:latin typeface="Times New Roman" pitchFamily="18" charset="0"/>
                <a:cs typeface="Times New Roman" pitchFamily="18" charset="0"/>
                <a:sym typeface="Wingdings" pitchFamily="2" charset="2"/>
              </a:rPr>
              <a:t> </a:t>
            </a:r>
            <a:r>
              <a:rPr lang="en-US" sz="2400" b="1" dirty="0" err="1">
                <a:latin typeface="Times New Roman" pitchFamily="18" charset="0"/>
                <a:cs typeface="Times New Roman" pitchFamily="18" charset="0"/>
                <a:sym typeface="Wingdings" pitchFamily="2" charset="2"/>
              </a:rPr>
              <a:t>kết</a:t>
            </a:r>
            <a:r>
              <a:rPr lang="en-US" sz="2400" b="1" dirty="0">
                <a:latin typeface="Times New Roman" pitchFamily="18" charset="0"/>
                <a:cs typeface="Times New Roman" pitchFamily="18" charset="0"/>
                <a:sym typeface="Wingdings" pitchFamily="2" charset="2"/>
              </a:rPr>
              <a:t> </a:t>
            </a:r>
            <a:r>
              <a:rPr lang="en-US" sz="2400" b="1" dirty="0" err="1">
                <a:latin typeface="Times New Roman" pitchFamily="18" charset="0"/>
                <a:cs typeface="Times New Roman" pitchFamily="18" charset="0"/>
                <a:sym typeface="Wingdings" pitchFamily="2" charset="2"/>
              </a:rPr>
              <a:t>tinh</a:t>
            </a:r>
            <a:r>
              <a:rPr lang="en-US" sz="2400" b="1" dirty="0">
                <a:latin typeface="Times New Roman" pitchFamily="18" charset="0"/>
                <a:cs typeface="Times New Roman" pitchFamily="18" charset="0"/>
                <a:sym typeface="Wingdings" pitchFamily="2" charset="2"/>
              </a:rPr>
              <a:t> </a:t>
            </a:r>
            <a:r>
              <a:rPr lang="en-US" sz="2400" b="1" dirty="0" err="1">
                <a:latin typeface="Times New Roman" pitchFamily="18" charset="0"/>
                <a:cs typeface="Times New Roman" pitchFamily="18" charset="0"/>
                <a:sym typeface="Wingdings" pitchFamily="2" charset="2"/>
              </a:rPr>
              <a:t>từ</a:t>
            </a:r>
            <a:r>
              <a:rPr lang="en-US" sz="2400" b="1" dirty="0">
                <a:latin typeface="Times New Roman" pitchFamily="18" charset="0"/>
                <a:cs typeface="Times New Roman" pitchFamily="18" charset="0"/>
                <a:sym typeface="Wingdings" pitchFamily="2" charset="2"/>
              </a:rPr>
              <a:t> </a:t>
            </a:r>
            <a:r>
              <a:rPr lang="en-US" sz="2400" b="1" dirty="0" err="1">
                <a:latin typeface="Times New Roman" pitchFamily="18" charset="0"/>
                <a:cs typeface="Times New Roman" pitchFamily="18" charset="0"/>
                <a:sym typeface="Wingdings" pitchFamily="2" charset="2"/>
              </a:rPr>
              <a:t>những</a:t>
            </a:r>
            <a:r>
              <a:rPr lang="vi-VN" sz="2400" b="1" dirty="0">
                <a:latin typeface="Times New Roman" pitchFamily="18" charset="0"/>
                <a:cs typeface="Times New Roman" pitchFamily="18" charset="0"/>
                <a:sym typeface="Wingdings" pitchFamily="2" charset="2"/>
              </a:rPr>
              <a:t> gì</a:t>
            </a:r>
            <a:r>
              <a:rPr lang="en-US" sz="2400" b="1" dirty="0">
                <a:latin typeface="Times New Roman" pitchFamily="18" charset="0"/>
                <a:cs typeface="Times New Roman" pitchFamily="18" charset="0"/>
                <a:sym typeface="Wingdings" pitchFamily="2" charset="2"/>
              </a:rPr>
              <a:t> </a:t>
            </a:r>
            <a:r>
              <a:rPr lang="en-US" sz="2400" b="1" dirty="0" err="1">
                <a:latin typeface="Times New Roman" pitchFamily="18" charset="0"/>
                <a:cs typeface="Times New Roman" pitchFamily="18" charset="0"/>
                <a:sym typeface="Wingdings" pitchFamily="2" charset="2"/>
              </a:rPr>
              <a:t>gần</a:t>
            </a:r>
            <a:r>
              <a:rPr lang="en-US" sz="2400" b="1" dirty="0">
                <a:latin typeface="Times New Roman" pitchFamily="18" charset="0"/>
                <a:cs typeface="Times New Roman" pitchFamily="18" charset="0"/>
                <a:sym typeface="Wingdings" pitchFamily="2" charset="2"/>
              </a:rPr>
              <a:t> g</a:t>
            </a:r>
            <a:r>
              <a:rPr lang="vi-VN" sz="2400" b="1" dirty="0">
                <a:latin typeface="Times New Roman" pitchFamily="18" charset="0"/>
                <a:cs typeface="Times New Roman" pitchFamily="18" charset="0"/>
                <a:sym typeface="Wingdings" pitchFamily="2" charset="2"/>
              </a:rPr>
              <a:t>ũ</a:t>
            </a:r>
            <a:r>
              <a:rPr lang="en-US" sz="2400" b="1" dirty="0" err="1">
                <a:latin typeface="Times New Roman" pitchFamily="18" charset="0"/>
                <a:cs typeface="Times New Roman" pitchFamily="18" charset="0"/>
                <a:sym typeface="Wingdings" pitchFamily="2" charset="2"/>
              </a:rPr>
              <a:t>i</a:t>
            </a:r>
            <a:r>
              <a:rPr lang="en-US" sz="2400" b="1" dirty="0">
                <a:latin typeface="Times New Roman" pitchFamily="18" charset="0"/>
                <a:cs typeface="Times New Roman" pitchFamily="18" charset="0"/>
                <a:sym typeface="Wingdings" pitchFamily="2" charset="2"/>
              </a:rPr>
              <a:t> </a:t>
            </a:r>
            <a:r>
              <a:rPr lang="en-US" sz="2400" b="1" dirty="0" err="1">
                <a:latin typeface="Times New Roman" pitchFamily="18" charset="0"/>
                <a:cs typeface="Times New Roman" pitchFamily="18" charset="0"/>
                <a:sym typeface="Wingdings" pitchFamily="2" charset="2"/>
              </a:rPr>
              <a:t>của</a:t>
            </a:r>
            <a:r>
              <a:rPr lang="en-US" sz="2400" b="1" dirty="0">
                <a:latin typeface="Times New Roman" pitchFamily="18" charset="0"/>
                <a:cs typeface="Times New Roman" pitchFamily="18" charset="0"/>
                <a:sym typeface="Wingdings" pitchFamily="2" charset="2"/>
              </a:rPr>
              <a:t> </a:t>
            </a:r>
            <a:r>
              <a:rPr lang="en-US" sz="2400" b="1" dirty="0" err="1">
                <a:latin typeface="Times New Roman" pitchFamily="18" charset="0"/>
                <a:cs typeface="Times New Roman" pitchFamily="18" charset="0"/>
                <a:sym typeface="Wingdings" pitchFamily="2" charset="2"/>
              </a:rPr>
              <a:t>cuộc</a:t>
            </a:r>
            <a:r>
              <a:rPr lang="en-US" sz="2400" b="1" dirty="0">
                <a:latin typeface="Times New Roman" pitchFamily="18" charset="0"/>
                <a:cs typeface="Times New Roman" pitchFamily="18" charset="0"/>
                <a:sym typeface="Wingdings" pitchFamily="2" charset="2"/>
              </a:rPr>
              <a:t> </a:t>
            </a:r>
            <a:r>
              <a:rPr lang="en-US" sz="2400" b="1" dirty="0" err="1">
                <a:latin typeface="Times New Roman" pitchFamily="18" charset="0"/>
                <a:cs typeface="Times New Roman" pitchFamily="18" charset="0"/>
                <a:sym typeface="Wingdings" pitchFamily="2" charset="2"/>
              </a:rPr>
              <a:t>sống</a:t>
            </a:r>
            <a:r>
              <a:rPr lang="en-US" sz="2400" b="1" dirty="0">
                <a:latin typeface="Times New Roman" pitchFamily="18" charset="0"/>
                <a:cs typeface="Times New Roman" pitchFamily="18" charset="0"/>
                <a:sym typeface="Wingdings" pitchFamily="2" charset="2"/>
              </a:rPr>
              <a:t> </a:t>
            </a:r>
            <a:r>
              <a:rPr lang="en-US" sz="2400" b="1" dirty="0" err="1" smtClean="0">
                <a:latin typeface="Times New Roman" pitchFamily="18" charset="0"/>
                <a:cs typeface="Times New Roman" pitchFamily="18" charset="0"/>
                <a:sym typeface="Wingdings" pitchFamily="2" charset="2"/>
              </a:rPr>
              <a:t>thống</a:t>
            </a:r>
            <a:r>
              <a:rPr lang="en-US" sz="2400" b="1" dirty="0" smtClean="0">
                <a:latin typeface="Times New Roman" pitchFamily="18" charset="0"/>
                <a:cs typeface="Times New Roman" pitchFamily="18" charset="0"/>
                <a:sym typeface="Wingdings" pitchFamily="2" charset="2"/>
              </a:rPr>
              <a:t> </a:t>
            </a:r>
            <a:r>
              <a:rPr lang="en-US" sz="2400" b="1" dirty="0" err="1" smtClean="0">
                <a:latin typeface="Times New Roman" pitchFamily="18" charset="0"/>
                <a:cs typeface="Times New Roman" pitchFamily="18" charset="0"/>
                <a:sym typeface="Wingdings" pitchFamily="2" charset="2"/>
              </a:rPr>
              <a:t>nhất</a:t>
            </a:r>
            <a:r>
              <a:rPr lang="en-US" sz="2400" b="1" dirty="0" smtClean="0">
                <a:latin typeface="Times New Roman" pitchFamily="18" charset="0"/>
                <a:cs typeface="Times New Roman" pitchFamily="18" charset="0"/>
                <a:sym typeface="Wingdings" pitchFamily="2" charset="2"/>
              </a:rPr>
              <a:t> </a:t>
            </a:r>
            <a:r>
              <a:rPr lang="en-US" sz="2400" b="1" dirty="0" err="1">
                <a:latin typeface="Times New Roman" pitchFamily="18" charset="0"/>
                <a:cs typeface="Times New Roman" pitchFamily="18" charset="0"/>
                <a:sym typeface="Wingdings" pitchFamily="2" charset="2"/>
              </a:rPr>
              <a:t>những</a:t>
            </a:r>
            <a:r>
              <a:rPr lang="en-US" sz="2400" b="1" dirty="0">
                <a:latin typeface="Times New Roman" pitchFamily="18" charset="0"/>
                <a:cs typeface="Times New Roman" pitchFamily="18" charset="0"/>
                <a:sym typeface="Wingdings" pitchFamily="2" charset="2"/>
              </a:rPr>
              <a:t> </a:t>
            </a:r>
            <a:r>
              <a:rPr lang="en-US" sz="2400" b="1" dirty="0" err="1">
                <a:latin typeface="Times New Roman" pitchFamily="18" charset="0"/>
                <a:cs typeface="Times New Roman" pitchFamily="18" charset="0"/>
                <a:sym typeface="Wingdings" pitchFamily="2" charset="2"/>
              </a:rPr>
              <a:t>giá</a:t>
            </a:r>
            <a:r>
              <a:rPr lang="en-US" sz="2400" b="1" dirty="0">
                <a:latin typeface="Times New Roman" pitchFamily="18" charset="0"/>
                <a:cs typeface="Times New Roman" pitchFamily="18" charset="0"/>
                <a:sym typeface="Wingdings" pitchFamily="2" charset="2"/>
              </a:rPr>
              <a:t> </a:t>
            </a:r>
            <a:r>
              <a:rPr lang="en-US" sz="2400" b="1" dirty="0" err="1">
                <a:latin typeface="Times New Roman" pitchFamily="18" charset="0"/>
                <a:cs typeface="Times New Roman" pitchFamily="18" charset="0"/>
                <a:sym typeface="Wingdings" pitchFamily="2" charset="2"/>
              </a:rPr>
              <a:t>trị</a:t>
            </a:r>
            <a:r>
              <a:rPr lang="en-US" sz="2400" b="1" dirty="0">
                <a:latin typeface="Times New Roman" pitchFamily="18" charset="0"/>
                <a:cs typeface="Times New Roman" pitchFamily="18" charset="0"/>
                <a:sym typeface="Wingdings" pitchFamily="2" charset="2"/>
              </a:rPr>
              <a:t> </a:t>
            </a:r>
            <a:r>
              <a:rPr lang="en-US" sz="2400" b="1" dirty="0" err="1">
                <a:latin typeface="Times New Roman" pitchFamily="18" charset="0"/>
                <a:cs typeface="Times New Roman" pitchFamily="18" charset="0"/>
                <a:sym typeface="Wingdings" pitchFamily="2" charset="2"/>
              </a:rPr>
              <a:t>truyền</a:t>
            </a:r>
            <a:r>
              <a:rPr lang="en-US" sz="2400" b="1" dirty="0">
                <a:latin typeface="Times New Roman" pitchFamily="18" charset="0"/>
                <a:cs typeface="Times New Roman" pitchFamily="18" charset="0"/>
                <a:sym typeface="Wingdings" pitchFamily="2" charset="2"/>
              </a:rPr>
              <a:t> </a:t>
            </a:r>
            <a:r>
              <a:rPr lang="en-US" sz="2400" b="1" dirty="0" err="1">
                <a:latin typeface="Times New Roman" pitchFamily="18" charset="0"/>
                <a:cs typeface="Times New Roman" pitchFamily="18" charset="0"/>
                <a:sym typeface="Wingdings" pitchFamily="2" charset="2"/>
              </a:rPr>
              <a:t>thống</a:t>
            </a:r>
            <a:r>
              <a:rPr lang="en-US" sz="2400" b="1" dirty="0">
                <a:latin typeface="Times New Roman" pitchFamily="18" charset="0"/>
                <a:cs typeface="Times New Roman" pitchFamily="18" charset="0"/>
                <a:sym typeface="Wingdings" pitchFamily="2" charset="2"/>
              </a:rPr>
              <a:t> </a:t>
            </a:r>
            <a:r>
              <a:rPr lang="en-US" sz="2400" b="1" dirty="0" err="1">
                <a:latin typeface="Times New Roman" pitchFamily="18" charset="0"/>
                <a:cs typeface="Times New Roman" pitchFamily="18" charset="0"/>
                <a:sym typeface="Wingdings" pitchFamily="2" charset="2"/>
              </a:rPr>
              <a:t>từ</a:t>
            </a:r>
            <a:r>
              <a:rPr lang="en-US" sz="2400" b="1" dirty="0">
                <a:latin typeface="Times New Roman" pitchFamily="18" charset="0"/>
                <a:cs typeface="Times New Roman" pitchFamily="18" charset="0"/>
                <a:sym typeface="Wingdings" pitchFamily="2" charset="2"/>
              </a:rPr>
              <a:t> </a:t>
            </a:r>
            <a:r>
              <a:rPr lang="en-US" sz="2400" b="1" dirty="0" err="1">
                <a:latin typeface="Times New Roman" pitchFamily="18" charset="0"/>
                <a:cs typeface="Times New Roman" pitchFamily="18" charset="0"/>
                <a:sym typeface="Wingdings" pitchFamily="2" charset="2"/>
              </a:rPr>
              <a:t>xưa</a:t>
            </a:r>
            <a:r>
              <a:rPr lang="en-US" sz="2400" b="1" dirty="0">
                <a:latin typeface="Times New Roman" pitchFamily="18" charset="0"/>
                <a:cs typeface="Times New Roman" pitchFamily="18" charset="0"/>
                <a:sym typeface="Wingdings" pitchFamily="2" charset="2"/>
              </a:rPr>
              <a:t> </a:t>
            </a:r>
            <a:r>
              <a:rPr lang="en-US" sz="2400" b="1" dirty="0" err="1">
                <a:latin typeface="Times New Roman" pitchFamily="18" charset="0"/>
                <a:cs typeface="Times New Roman" pitchFamily="18" charset="0"/>
                <a:sym typeface="Wingdings" pitchFamily="2" charset="2"/>
              </a:rPr>
              <a:t>đến</a:t>
            </a:r>
            <a:r>
              <a:rPr lang="en-US" sz="2400" b="1" dirty="0">
                <a:latin typeface="Times New Roman" pitchFamily="18" charset="0"/>
                <a:cs typeface="Times New Roman" pitchFamily="18" charset="0"/>
                <a:sym typeface="Wingdings" pitchFamily="2" charset="2"/>
              </a:rPr>
              <a:t> nay </a:t>
            </a:r>
            <a:r>
              <a:rPr lang="en-US" sz="2400" b="1" dirty="0" err="1">
                <a:latin typeface="Times New Roman" pitchFamily="18" charset="0"/>
                <a:cs typeface="Times New Roman" pitchFamily="18" charset="0"/>
                <a:sym typeface="Wingdings" pitchFamily="2" charset="2"/>
              </a:rPr>
              <a:t>và</a:t>
            </a:r>
            <a:r>
              <a:rPr lang="en-US" sz="2400" b="1" dirty="0">
                <a:latin typeface="Times New Roman" pitchFamily="18" charset="0"/>
                <a:cs typeface="Times New Roman" pitchFamily="18" charset="0"/>
                <a:sym typeface="Wingdings" pitchFamily="2" charset="2"/>
              </a:rPr>
              <a:t> </a:t>
            </a:r>
            <a:r>
              <a:rPr lang="en-US" sz="2400" b="1" dirty="0" err="1" smtClean="0">
                <a:latin typeface="Times New Roman" pitchFamily="18" charset="0"/>
                <a:cs typeface="Times New Roman" pitchFamily="18" charset="0"/>
                <a:sym typeface="Wingdings" pitchFamily="2" charset="2"/>
              </a:rPr>
              <a:t>cả</a:t>
            </a:r>
            <a:r>
              <a:rPr lang="en-US" sz="2400" b="1" dirty="0" smtClean="0">
                <a:latin typeface="Times New Roman" pitchFamily="18" charset="0"/>
                <a:cs typeface="Times New Roman" pitchFamily="18" charset="0"/>
                <a:sym typeface="Wingdings" pitchFamily="2" charset="2"/>
              </a:rPr>
              <a:t> </a:t>
            </a:r>
            <a:r>
              <a:rPr lang="en-US" sz="2400" b="1" dirty="0" err="1" smtClean="0">
                <a:latin typeface="Times New Roman" pitchFamily="18" charset="0"/>
                <a:cs typeface="Times New Roman" pitchFamily="18" charset="0"/>
                <a:sym typeface="Wingdings" pitchFamily="2" charset="2"/>
              </a:rPr>
              <a:t>mai</a:t>
            </a:r>
            <a:r>
              <a:rPr lang="en-US" sz="2400" b="1" dirty="0" smtClean="0">
                <a:latin typeface="Times New Roman" pitchFamily="18" charset="0"/>
                <a:cs typeface="Times New Roman" pitchFamily="18" charset="0"/>
                <a:sym typeface="Wingdings" pitchFamily="2" charset="2"/>
              </a:rPr>
              <a:t> </a:t>
            </a:r>
            <a:r>
              <a:rPr lang="en-US" sz="2400" b="1" dirty="0" err="1" smtClean="0">
                <a:latin typeface="Times New Roman" pitchFamily="18" charset="0"/>
                <a:cs typeface="Times New Roman" pitchFamily="18" charset="0"/>
                <a:sym typeface="Wingdings" pitchFamily="2" charset="2"/>
              </a:rPr>
              <a:t>sau</a:t>
            </a:r>
            <a:r>
              <a:rPr lang="en-US" sz="2400" b="1" dirty="0" smtClean="0">
                <a:latin typeface="Times New Roman" pitchFamily="18" charset="0"/>
                <a:cs typeface="Times New Roman" pitchFamily="18" charset="0"/>
                <a:sym typeface="Wingdings" pitchFamily="2" charset="2"/>
              </a:rPr>
              <a:t>.</a:t>
            </a:r>
            <a:endParaRPr lang="en-US" altLang="en-US" sz="2400" b="1" dirty="0" smtClean="0">
              <a:latin typeface="Times New Roman" panose="02020603050405020304" pitchFamily="18" charset="0"/>
              <a:cs typeface="Times New Roman" panose="02020603050405020304" pitchFamily="18" charset="0"/>
            </a:endParaRPr>
          </a:p>
          <a:p>
            <a:pPr>
              <a:spcBef>
                <a:spcPct val="0"/>
              </a:spcBef>
              <a:buFontTx/>
              <a:buNone/>
              <a:defRPr/>
            </a:pPr>
            <a:endParaRPr lang="en-US" altLang="en-US" sz="2400" b="1" dirty="0" smtClean="0">
              <a:latin typeface="Times New Roman" panose="02020603050405020304" pitchFamily="18" charset="0"/>
              <a:cs typeface="Times New Roman" panose="02020603050405020304" pitchFamily="18" charset="0"/>
            </a:endParaRPr>
          </a:p>
        </p:txBody>
      </p:sp>
      <p:sp>
        <p:nvSpPr>
          <p:cNvPr id="16395" name="TextBox 2"/>
          <p:cNvSpPr txBox="1">
            <a:spLocks noChangeArrowheads="1"/>
          </p:cNvSpPr>
          <p:nvPr/>
        </p:nvSpPr>
        <p:spPr bwMode="auto">
          <a:xfrm>
            <a:off x="2743200" y="533400"/>
            <a:ext cx="487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i="1">
                <a:solidFill>
                  <a:srgbClr val="0000FF"/>
                </a:solidFill>
              </a:rPr>
              <a:t>(</a:t>
            </a:r>
            <a:r>
              <a:rPr lang="en-US" altLang="en-US" sz="2000">
                <a:solidFill>
                  <a:srgbClr val="0000FF"/>
                </a:solidFill>
              </a:rPr>
              <a:t>Trích trường ca</a:t>
            </a:r>
            <a:r>
              <a:rPr lang="en-US" altLang="en-US" sz="2000" i="1">
                <a:solidFill>
                  <a:srgbClr val="0000FF"/>
                </a:solidFill>
              </a:rPr>
              <a:t> Mặt đường khát vọng)</a:t>
            </a:r>
          </a:p>
        </p:txBody>
      </p:sp>
      <p:sp>
        <p:nvSpPr>
          <p:cNvPr id="2" name="TextBox 1"/>
          <p:cNvSpPr txBox="1">
            <a:spLocks noChangeArrowheads="1"/>
          </p:cNvSpPr>
          <p:nvPr/>
        </p:nvSpPr>
        <p:spPr bwMode="auto">
          <a:xfrm>
            <a:off x="5715000" y="838200"/>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b="1"/>
              <a:t>Nguyễn Khoa Điềm</a:t>
            </a:r>
          </a:p>
        </p:txBody>
      </p:sp>
      <p:pic>
        <p:nvPicPr>
          <p:cNvPr id="16397" name="Picture 16" descr="F9849DCFA90C473196ECD16214E77005"/>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981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8" name="TextBox 17"/>
          <p:cNvSpPr txBox="1">
            <a:spLocks noChangeArrowheads="1"/>
          </p:cNvSpPr>
          <p:nvPr/>
        </p:nvSpPr>
        <p:spPr bwMode="auto">
          <a:xfrm>
            <a:off x="452438" y="106363"/>
            <a:ext cx="2443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b="1"/>
              <a:t>Đọc văn - Tiết: 28</a:t>
            </a:r>
          </a:p>
        </p:txBody>
      </p:sp>
    </p:spTree>
    <p:extLst>
      <p:ext uri="{BB962C8B-B14F-4D97-AF65-F5344CB8AC3E}">
        <p14:creationId xmlns:p14="http://schemas.microsoft.com/office/powerpoint/2010/main" val="262577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6396">
                                            <p:txEl>
                                              <p:pRg st="0" end="0"/>
                                            </p:txEl>
                                          </p:spTgt>
                                        </p:tgtEl>
                                        <p:attrNameLst>
                                          <p:attrName>style.visibility</p:attrName>
                                        </p:attrNameLst>
                                      </p:cBhvr>
                                      <p:to>
                                        <p:strVal val="visible"/>
                                      </p:to>
                                    </p:set>
                                    <p:anim calcmode="discrete" valueType="clr">
                                      <p:cBhvr override="childStyle">
                                        <p:cTn id="7" dur="80"/>
                                        <p:tgtEl>
                                          <p:spTgt spid="1639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396">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6396">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6396">
                                            <p:txEl>
                                              <p:pRg st="1" end="1"/>
                                            </p:txEl>
                                          </p:spTgt>
                                        </p:tgtEl>
                                        <p:attrNameLst>
                                          <p:attrName>style.visibility</p:attrName>
                                        </p:attrNameLst>
                                      </p:cBhvr>
                                      <p:to>
                                        <p:strVal val="visible"/>
                                      </p:to>
                                    </p:set>
                                    <p:anim calcmode="discrete" valueType="clr">
                                      <p:cBhvr override="childStyle">
                                        <p:cTn id="14" dur="80"/>
                                        <p:tgtEl>
                                          <p:spTgt spid="16396">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6396">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6396">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6396">
                                            <p:txEl>
                                              <p:pRg st="2" end="2"/>
                                            </p:txEl>
                                          </p:spTgt>
                                        </p:tgtEl>
                                        <p:attrNameLst>
                                          <p:attrName>style.visibility</p:attrName>
                                        </p:attrNameLst>
                                      </p:cBhvr>
                                      <p:to>
                                        <p:strVal val="visible"/>
                                      </p:to>
                                    </p:set>
                                    <p:anim calcmode="discrete" valueType="clr">
                                      <p:cBhvr override="childStyle">
                                        <p:cTn id="21" dur="80"/>
                                        <p:tgtEl>
                                          <p:spTgt spid="16396">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6396">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16396">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5"/>
          <p:cNvGrpSpPr>
            <a:grpSpLocks/>
          </p:cNvGrpSpPr>
          <p:nvPr/>
        </p:nvGrpSpPr>
        <p:grpSpPr bwMode="auto">
          <a:xfrm>
            <a:off x="0" y="0"/>
            <a:ext cx="9067800" cy="6858000"/>
            <a:chOff x="0" y="0"/>
            <a:chExt cx="5760" cy="4320"/>
          </a:xfrm>
        </p:grpSpPr>
        <p:pic>
          <p:nvPicPr>
            <p:cNvPr id="31755" name="Picture 6" descr="44O29CAKBOE0KCACUM0X2CAZ4UCLWCA4N7T93CAE28I3ICA5OAP7SCA8SS06ZCAMOC0GSCAVH4QGDCA4KQXNICAVG2UH4CA36A6KPCAWSRDBXCAGSWEHXCA4UDXVACA10GKQ9CA4A0RGNCA414CM1CA3TMOU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6" name="AutoShape 7"/>
            <p:cNvSpPr>
              <a:spLocks noChangeArrowheads="1"/>
            </p:cNvSpPr>
            <p:nvPr/>
          </p:nvSpPr>
          <p:spPr bwMode="auto">
            <a:xfrm>
              <a:off x="1152" y="768"/>
              <a:ext cx="4608" cy="3456"/>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eaLnBrk="1" hangingPunct="1"/>
              <a:endParaRPr lang="en-US" altLang="en-US"/>
            </a:p>
          </p:txBody>
        </p:sp>
      </p:grpSp>
      <p:pic>
        <p:nvPicPr>
          <p:cNvPr id="31747" name="Picture 4" descr="tua 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588"/>
            <a:ext cx="4800600" cy="114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5" descr="F9849DCFA90C473196ECD16214E7700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1981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Box 6"/>
          <p:cNvSpPr txBox="1">
            <a:spLocks noChangeArrowheads="1"/>
          </p:cNvSpPr>
          <p:nvPr/>
        </p:nvSpPr>
        <p:spPr bwMode="auto">
          <a:xfrm>
            <a:off x="452438" y="106363"/>
            <a:ext cx="1981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a:t>Đọc văn - Tiết: 28</a:t>
            </a:r>
          </a:p>
        </p:txBody>
      </p:sp>
      <p:pic>
        <p:nvPicPr>
          <p:cNvPr id="3175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 y="-1588"/>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8688"/>
                  </a:outerShdw>
                </a:effectLst>
              </a14:hiddenEffects>
            </a:ext>
          </a:extLst>
        </p:spPr>
      </p:pic>
      <p:sp>
        <p:nvSpPr>
          <p:cNvPr id="30732" name="Text Box 12"/>
          <p:cNvSpPr txBox="1">
            <a:spLocks noChangeArrowheads="1"/>
          </p:cNvSpPr>
          <p:nvPr/>
        </p:nvSpPr>
        <p:spPr bwMode="auto">
          <a:xfrm>
            <a:off x="609600" y="3184525"/>
            <a:ext cx="2514600" cy="396875"/>
          </a:xfrm>
          <a:prstGeom prst="rect">
            <a:avLst/>
          </a:prstGeom>
          <a:solidFill>
            <a:schemeClr val="folHlink"/>
          </a:solidFill>
          <a:ln>
            <a:noFill/>
          </a:ln>
          <a:effectLst>
            <a:prstShdw prst="shdw17" dist="17961" dir="2700000">
              <a:schemeClr val="folHlink">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vi-VN" altLang="en-US" sz="2000" b="1" dirty="0">
                <a:solidFill>
                  <a:srgbClr val="FF0000"/>
                </a:solidFill>
                <a:latin typeface="Arial" panose="020B0604020202020204" pitchFamily="34" charset="0"/>
              </a:rPr>
              <a:t>Đất là nơi Chim về</a:t>
            </a:r>
            <a:endParaRPr lang="en-US" altLang="en-US" sz="2000" b="1" dirty="0">
              <a:solidFill>
                <a:srgbClr val="FF0000"/>
              </a:solidFill>
              <a:latin typeface="Arial" panose="020B0604020202020204" pitchFamily="34" charset="0"/>
            </a:endParaRPr>
          </a:p>
        </p:txBody>
      </p:sp>
      <p:sp>
        <p:nvSpPr>
          <p:cNvPr id="30733" name="Text Box 13"/>
          <p:cNvSpPr txBox="1">
            <a:spLocks noChangeArrowheads="1"/>
          </p:cNvSpPr>
          <p:nvPr/>
        </p:nvSpPr>
        <p:spPr bwMode="auto">
          <a:xfrm>
            <a:off x="5257800" y="6461125"/>
            <a:ext cx="3352800" cy="396875"/>
          </a:xfrm>
          <a:prstGeom prst="rect">
            <a:avLst/>
          </a:prstGeom>
          <a:solidFill>
            <a:schemeClr val="folHlink"/>
          </a:solidFill>
          <a:ln>
            <a:noFill/>
          </a:ln>
          <a:effectLst>
            <a:prstShdw prst="shdw17" dist="17961" dir="2700000">
              <a:schemeClr val="folHlink">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vi-VN" altLang="en-US" sz="2000" b="1" dirty="0">
                <a:solidFill>
                  <a:srgbClr val="FF0000"/>
                </a:solidFill>
                <a:latin typeface="Arial" panose="020B0604020202020204" pitchFamily="34" charset="0"/>
              </a:rPr>
              <a:t>Lạc Long Quân và Âu Cơ</a:t>
            </a:r>
            <a:endParaRPr lang="en-US" altLang="en-US" sz="2000" b="1" dirty="0">
              <a:solidFill>
                <a:srgbClr val="FF0000"/>
              </a:solidFill>
              <a:latin typeface="Arial" panose="020B0604020202020204" pitchFamily="34" charset="0"/>
            </a:endParaRPr>
          </a:p>
        </p:txBody>
      </p:sp>
      <p:sp>
        <p:nvSpPr>
          <p:cNvPr id="30734" name="Text Box 14"/>
          <p:cNvSpPr txBox="1">
            <a:spLocks noChangeArrowheads="1"/>
          </p:cNvSpPr>
          <p:nvPr/>
        </p:nvSpPr>
        <p:spPr bwMode="auto">
          <a:xfrm>
            <a:off x="0" y="6461125"/>
            <a:ext cx="4495800" cy="396875"/>
          </a:xfrm>
          <a:prstGeom prst="rect">
            <a:avLst/>
          </a:prstGeom>
          <a:solidFill>
            <a:schemeClr val="folHlink"/>
          </a:solidFill>
          <a:ln>
            <a:noFill/>
          </a:ln>
          <a:effectLst>
            <a:prstShdw prst="shdw17" dist="17961" dir="2700000">
              <a:schemeClr val="folHlink">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vi-VN" altLang="en-US" sz="2000" b="1" dirty="0">
                <a:solidFill>
                  <a:srgbClr val="FF0000"/>
                </a:solidFill>
                <a:latin typeface="Arial" panose="020B0604020202020204" pitchFamily="34" charset="0"/>
              </a:rPr>
              <a:t>Đẻ ra đồng bào ta trong bọc trứng</a:t>
            </a:r>
            <a:endParaRPr lang="en-US" altLang="en-US" sz="2000" b="1" dirty="0">
              <a:solidFill>
                <a:srgbClr val="FF0000"/>
              </a:solidFill>
              <a:latin typeface="Arial" panose="020B0604020202020204" pitchFamily="34" charset="0"/>
            </a:endParaRPr>
          </a:p>
        </p:txBody>
      </p:sp>
      <p:sp>
        <p:nvSpPr>
          <p:cNvPr id="30735" name="Text Box 15"/>
          <p:cNvSpPr txBox="1">
            <a:spLocks noChangeArrowheads="1"/>
          </p:cNvSpPr>
          <p:nvPr/>
        </p:nvSpPr>
        <p:spPr bwMode="auto">
          <a:xfrm>
            <a:off x="5257800" y="3260725"/>
            <a:ext cx="2743200" cy="396875"/>
          </a:xfrm>
          <a:prstGeom prst="rect">
            <a:avLst/>
          </a:prstGeom>
          <a:solidFill>
            <a:schemeClr val="folHlink"/>
          </a:solidFill>
          <a:ln>
            <a:noFill/>
          </a:ln>
          <a:effectLst>
            <a:prstShdw prst="shdw17" dist="17961" dir="2700000">
              <a:schemeClr val="folHlink">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vi-VN" altLang="en-US" sz="2000" b="1" dirty="0">
                <a:solidFill>
                  <a:srgbClr val="FF0000"/>
                </a:solidFill>
                <a:latin typeface="Arial" panose="020B0604020202020204" pitchFamily="34" charset="0"/>
              </a:rPr>
              <a:t>Nước là nơi Rồng ở</a:t>
            </a:r>
            <a:endParaRPr lang="en-US" altLang="en-US" sz="2000" b="1" dirty="0">
              <a:solidFill>
                <a:srgbClr val="FF0000"/>
              </a:solidFill>
              <a:latin typeface="Arial" panose="020B0604020202020204" pitchFamily="34" charset="0"/>
            </a:endParaRPr>
          </a:p>
        </p:txBody>
      </p:sp>
    </p:spTree>
    <p:extLst>
      <p:ext uri="{BB962C8B-B14F-4D97-AF65-F5344CB8AC3E}">
        <p14:creationId xmlns:p14="http://schemas.microsoft.com/office/powerpoint/2010/main" val="20364507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5"/>
          <p:cNvGrpSpPr>
            <a:grpSpLocks/>
          </p:cNvGrpSpPr>
          <p:nvPr/>
        </p:nvGrpSpPr>
        <p:grpSpPr bwMode="auto">
          <a:xfrm>
            <a:off x="0" y="0"/>
            <a:ext cx="9067800" cy="6858000"/>
            <a:chOff x="0" y="0"/>
            <a:chExt cx="5760" cy="4320"/>
          </a:xfrm>
        </p:grpSpPr>
        <p:pic>
          <p:nvPicPr>
            <p:cNvPr id="33803" name="Picture 6" descr="44O29CAKBOE0KCACUM0X2CAZ4UCLWCA4N7T93CAE28I3ICA5OAP7SCA8SS06ZCAMOC0GSCAVH4QGDCA4KQXNICAVG2UH4CA36A6KPCAWSRDBXCAGSWEHXCA4UDXVACA10GKQ9CA4A0RGNCA414CM1CA3TMOU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4" name="AutoShape 7"/>
            <p:cNvSpPr>
              <a:spLocks noChangeArrowheads="1"/>
            </p:cNvSpPr>
            <p:nvPr/>
          </p:nvSpPr>
          <p:spPr bwMode="auto">
            <a:xfrm>
              <a:off x="1152" y="768"/>
              <a:ext cx="4608" cy="3456"/>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eaLnBrk="1" hangingPunct="1"/>
              <a:endParaRPr lang="en-US" altLang="en-US"/>
            </a:p>
          </p:txBody>
        </p:sp>
      </p:grpSp>
      <p:pic>
        <p:nvPicPr>
          <p:cNvPr id="33795" name="Picture 4" descr="tua 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588"/>
            <a:ext cx="4800600" cy="114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5" descr="F9849DCFA90C473196ECD16214E7700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1981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Box 6"/>
          <p:cNvSpPr txBox="1">
            <a:spLocks noChangeArrowheads="1"/>
          </p:cNvSpPr>
          <p:nvPr/>
        </p:nvSpPr>
        <p:spPr bwMode="auto">
          <a:xfrm>
            <a:off x="452438" y="106363"/>
            <a:ext cx="1981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a:t>Đọc văn - Tiết: 28</a:t>
            </a:r>
          </a:p>
        </p:txBody>
      </p:sp>
      <p:pic>
        <p:nvPicPr>
          <p:cNvPr id="3379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8688"/>
                  </a:outerShdw>
                </a:effectLst>
              </a14:hiddenEffects>
            </a:ext>
          </a:extLst>
        </p:spPr>
      </p:pic>
      <p:sp>
        <p:nvSpPr>
          <p:cNvPr id="33799" name="Text Box 12"/>
          <p:cNvSpPr txBox="1">
            <a:spLocks noChangeArrowheads="1"/>
          </p:cNvSpPr>
          <p:nvPr/>
        </p:nvSpPr>
        <p:spPr bwMode="auto">
          <a:xfrm>
            <a:off x="990600" y="685800"/>
            <a:ext cx="2514600" cy="406400"/>
          </a:xfrm>
          <a:prstGeom prst="rect">
            <a:avLst/>
          </a:prstGeom>
          <a:noFill/>
          <a:ln w="9525">
            <a:solidFill>
              <a:srgbClr val="E3EFA9"/>
            </a:solidFill>
            <a:miter lim="800000"/>
            <a:headEnd/>
            <a:tailEnd/>
          </a:ln>
          <a:effectLst>
            <a:prstShdw prst="shdw17" dist="17961" dir="2700000">
              <a:srgbClr val="888F65"/>
            </a:prstShdw>
          </a:effectLst>
          <a:extLst>
            <a:ext uri="{909E8E84-426E-40DD-AFC4-6F175D3DCCD1}">
              <a14:hiddenFill xmlns:a14="http://schemas.microsoft.com/office/drawing/2010/main">
                <a:solidFill>
                  <a:schemeClr val="accent1"/>
                </a:solidFill>
              </a14:hiddenFill>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vi-VN" altLang="en-US" sz="2000" b="1">
                <a:solidFill>
                  <a:srgbClr val="FF0000"/>
                </a:solidFill>
              </a:rPr>
              <a:t>Những ai đã khuất</a:t>
            </a:r>
            <a:endParaRPr lang="en-US" altLang="en-US" sz="2000" b="1">
              <a:solidFill>
                <a:srgbClr val="FF0000"/>
              </a:solidFill>
            </a:endParaRPr>
          </a:p>
        </p:txBody>
      </p:sp>
      <p:sp>
        <p:nvSpPr>
          <p:cNvPr id="31757" name="Text Box 13"/>
          <p:cNvSpPr txBox="1">
            <a:spLocks noChangeArrowheads="1"/>
          </p:cNvSpPr>
          <p:nvPr/>
        </p:nvSpPr>
        <p:spPr bwMode="auto">
          <a:xfrm>
            <a:off x="4724400" y="685800"/>
            <a:ext cx="2438400" cy="396875"/>
          </a:xfrm>
          <a:prstGeom prst="rect">
            <a:avLst/>
          </a:pr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vi-VN" altLang="en-US" sz="2000" b="1">
                <a:solidFill>
                  <a:srgbClr val="FF0000"/>
                </a:solidFill>
                <a:latin typeface="Arial" panose="020B0604020202020204" pitchFamily="34" charset="0"/>
              </a:rPr>
              <a:t>Những ai bây giờ</a:t>
            </a:r>
            <a:endParaRPr lang="en-US" altLang="en-US" sz="2000" b="1">
              <a:solidFill>
                <a:srgbClr val="FF0000"/>
              </a:solidFill>
              <a:latin typeface="Arial" panose="020B0604020202020204" pitchFamily="34" charset="0"/>
            </a:endParaRPr>
          </a:p>
        </p:txBody>
      </p:sp>
      <p:sp>
        <p:nvSpPr>
          <p:cNvPr id="33801" name="Text Box 14"/>
          <p:cNvSpPr txBox="1">
            <a:spLocks noChangeArrowheads="1"/>
          </p:cNvSpPr>
          <p:nvPr/>
        </p:nvSpPr>
        <p:spPr bwMode="auto">
          <a:xfrm>
            <a:off x="304800" y="5410200"/>
            <a:ext cx="3352800" cy="406400"/>
          </a:xfrm>
          <a:prstGeom prst="rect">
            <a:avLst/>
          </a:prstGeom>
          <a:solidFill>
            <a:schemeClr val="folHlink"/>
          </a:solidFill>
          <a:ln w="9525">
            <a:solidFill>
              <a:srgbClr val="E3EFA9"/>
            </a:solidFill>
            <a:miter lim="800000"/>
            <a:headEnd/>
            <a:tailEnd/>
          </a:ln>
          <a:effectLst>
            <a:prstShdw prst="shdw17" dist="17961" dir="2700000">
              <a:srgbClr val="888F65"/>
            </a:prstShdw>
          </a:effec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vi-VN" altLang="en-US" sz="2000" b="1">
                <a:solidFill>
                  <a:srgbClr val="FF0000"/>
                </a:solidFill>
              </a:rPr>
              <a:t>Hằng năm ăn đâu làm đâu</a:t>
            </a:r>
            <a:endParaRPr lang="en-US" altLang="en-US" sz="2000" b="1">
              <a:solidFill>
                <a:srgbClr val="FF0000"/>
              </a:solidFill>
            </a:endParaRPr>
          </a:p>
        </p:txBody>
      </p:sp>
      <p:sp>
        <p:nvSpPr>
          <p:cNvPr id="33802" name="Text Box 15"/>
          <p:cNvSpPr txBox="1">
            <a:spLocks noChangeArrowheads="1"/>
          </p:cNvSpPr>
          <p:nvPr/>
        </p:nvSpPr>
        <p:spPr bwMode="auto">
          <a:xfrm>
            <a:off x="4495800" y="3886200"/>
            <a:ext cx="4648200" cy="406400"/>
          </a:xfrm>
          <a:prstGeom prst="rect">
            <a:avLst/>
          </a:prstGeom>
          <a:solidFill>
            <a:schemeClr val="folHlink"/>
          </a:solidFill>
          <a:ln w="9525">
            <a:solidFill>
              <a:srgbClr val="E3EFA9"/>
            </a:solidFill>
            <a:miter lim="800000"/>
            <a:headEnd/>
            <a:tailEnd/>
          </a:ln>
          <a:effectLst>
            <a:prstShdw prst="shdw17" dist="17961" dir="2700000">
              <a:srgbClr val="888F65"/>
            </a:prstShdw>
          </a:effec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vi-VN" altLang="en-US" sz="2000" b="1">
                <a:solidFill>
                  <a:srgbClr val="FF0000"/>
                </a:solidFill>
              </a:rPr>
              <a:t>Cũng biết cúi đầu nhớ ngày giỗ Tổ</a:t>
            </a:r>
            <a:endParaRPr lang="en-US" altLang="en-US" sz="2000" b="1">
              <a:solidFill>
                <a:srgbClr val="FF0000"/>
              </a:solidFill>
            </a:endParaRPr>
          </a:p>
        </p:txBody>
      </p:sp>
    </p:spTree>
    <p:extLst>
      <p:ext uri="{BB962C8B-B14F-4D97-AF65-F5344CB8AC3E}">
        <p14:creationId xmlns:p14="http://schemas.microsoft.com/office/powerpoint/2010/main" val="36564608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972" y="1543050"/>
            <a:ext cx="8250055" cy="3771900"/>
          </a:xfrm>
          <a:prstGeom prst="rect">
            <a:avLst/>
          </a:prstGeom>
        </p:spPr>
      </p:pic>
      <p:sp>
        <p:nvSpPr>
          <p:cNvPr id="7" name="TextBox 6"/>
          <p:cNvSpPr txBox="1"/>
          <p:nvPr/>
        </p:nvSpPr>
        <p:spPr>
          <a:xfrm>
            <a:off x="1648064" y="1997839"/>
            <a:ext cx="5847869" cy="2862322"/>
          </a:xfrm>
          <a:prstGeom prst="rect">
            <a:avLst/>
          </a:prstGeom>
          <a:noFill/>
        </p:spPr>
        <p:txBody>
          <a:bodyPr wrap="square" rtlCol="0">
            <a:spAutoFit/>
          </a:bodyPr>
          <a:lstStyle/>
          <a:p>
            <a:pPr algn="ctr"/>
            <a:r>
              <a:rPr lang="en-US" sz="3600" dirty="0" smtClean="0">
                <a:solidFill>
                  <a:srgbClr val="FF0000"/>
                </a:solidFill>
                <a:latin typeface="Times New Roman" panose="02020603050405020304" pitchFamily="18" charset="0"/>
                <a:cs typeface="Times New Roman" panose="02020603050405020304" pitchFamily="18" charset="0"/>
              </a:rPr>
              <a:t>HƯỚNG DẪN</a:t>
            </a:r>
          </a:p>
          <a:p>
            <a:pPr algn="ctr"/>
            <a:r>
              <a:rPr lang="en-US" sz="3600" dirty="0" err="1" smtClean="0">
                <a:solidFill>
                  <a:srgbClr val="0033CC"/>
                </a:solidFill>
                <a:latin typeface="Times New Roman" panose="02020603050405020304" pitchFamily="18" charset="0"/>
                <a:cs typeface="Times New Roman" panose="02020603050405020304" pitchFamily="18" charset="0"/>
              </a:rPr>
              <a:t>Các</a:t>
            </a:r>
            <a:r>
              <a:rPr lang="en-US" sz="3600" smtClean="0">
                <a:solidFill>
                  <a:srgbClr val="0033CC"/>
                </a:solidFill>
                <a:latin typeface="Times New Roman" panose="02020603050405020304" pitchFamily="18" charset="0"/>
                <a:cs typeface="Times New Roman" panose="02020603050405020304" pitchFamily="18" charset="0"/>
              </a:rPr>
              <a:t> em hãy trả lời đúng các câu hỏi để giúp đội cứu hộ cứu những người dân đang mắc kẹt ra khỏi vùng lũ lụt.</a:t>
            </a:r>
            <a:endParaRPr lang="en-US" sz="3600" dirty="0">
              <a:solidFill>
                <a:srgbClr val="00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934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Group 5"/>
          <p:cNvGrpSpPr>
            <a:grpSpLocks/>
          </p:cNvGrpSpPr>
          <p:nvPr/>
        </p:nvGrpSpPr>
        <p:grpSpPr bwMode="auto">
          <a:xfrm>
            <a:off x="0" y="0"/>
            <a:ext cx="9067800" cy="6858000"/>
            <a:chOff x="0" y="0"/>
            <a:chExt cx="5760" cy="4320"/>
          </a:xfrm>
        </p:grpSpPr>
        <p:pic>
          <p:nvPicPr>
            <p:cNvPr id="32776" name="Picture 6" descr="44O29CAKBOE0KCACUM0X2CAZ4UCLWCA4N7T93CAE28I3ICA5OAP7SCA8SS06ZCAMOC0GSCAVH4QGDCA4KQXNICAVG2UH4CA36A6KPCAWSRDBXCAGSWEHXCA4UDXVACA10GKQ9CA4A0RGNCA414CM1CA3TMOU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7" name="AutoShape 7"/>
            <p:cNvSpPr>
              <a:spLocks noChangeArrowheads="1"/>
            </p:cNvSpPr>
            <p:nvPr/>
          </p:nvSpPr>
          <p:spPr bwMode="auto">
            <a:xfrm>
              <a:off x="1152" y="768"/>
              <a:ext cx="4608" cy="3456"/>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eaLnBrk="1" hangingPunct="1"/>
              <a:endParaRPr lang="en-US" altLang="en-US"/>
            </a:p>
          </p:txBody>
        </p:sp>
      </p:grpSp>
      <p:pic>
        <p:nvPicPr>
          <p:cNvPr id="32772" name="Picture 27" descr="den%20hun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631" y="164123"/>
            <a:ext cx="8798169" cy="547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Rectangle 37"/>
          <p:cNvSpPr>
            <a:spLocks noChangeArrowheads="1"/>
          </p:cNvSpPr>
          <p:nvPr/>
        </p:nvSpPr>
        <p:spPr bwMode="auto">
          <a:xfrm>
            <a:off x="3505200" y="5867400"/>
            <a:ext cx="3332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342900" indent="-342900" eaLnBrk="1" hangingPunct="1"/>
            <a:r>
              <a:rPr lang="en-US" altLang="en-US" sz="2000" b="1">
                <a:solidFill>
                  <a:srgbClr val="FF0000"/>
                </a:solidFill>
              </a:rPr>
              <a:t>LỄ GI</a:t>
            </a:r>
            <a:r>
              <a:rPr lang="vi-VN" altLang="en-US" sz="2000" b="1">
                <a:solidFill>
                  <a:srgbClr val="FF0000"/>
                </a:solidFill>
              </a:rPr>
              <a:t>Ỗ </a:t>
            </a:r>
            <a:r>
              <a:rPr lang="en-US" altLang="en-US" sz="2000" b="1">
                <a:solidFill>
                  <a:srgbClr val="FF0000"/>
                </a:solidFill>
              </a:rPr>
              <a:t>TỔ HÙNG VƯƠNG</a:t>
            </a:r>
          </a:p>
        </p:txBody>
      </p:sp>
    </p:spTree>
    <p:extLst>
      <p:ext uri="{BB962C8B-B14F-4D97-AF65-F5344CB8AC3E}">
        <p14:creationId xmlns:p14="http://schemas.microsoft.com/office/powerpoint/2010/main" val="35883522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58"/>
          <p:cNvGrpSpPr>
            <a:grpSpLocks/>
          </p:cNvGrpSpPr>
          <p:nvPr/>
        </p:nvGrpSpPr>
        <p:grpSpPr bwMode="auto">
          <a:xfrm>
            <a:off x="-457200" y="0"/>
            <a:ext cx="9639300" cy="6858000"/>
            <a:chOff x="0" y="0"/>
            <a:chExt cx="5760" cy="4320"/>
          </a:xfrm>
        </p:grpSpPr>
        <p:pic>
          <p:nvPicPr>
            <p:cNvPr id="17423" name="Picture 59" descr="44O29CAKBOE0KCACUM0X2CAZ4UCLWCA4N7T93CAE28I3ICA5OAP7SCA8SS06ZCAMOC0GSCAVH4QGDCA4KQXNICAVG2UH4CA36A6KPCAWSRDBXCAGSWEHXCA4UDXVACA10GKQ9CA4A0RGNCA414CM1CA3TMOU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AutoShape 60"/>
            <p:cNvSpPr>
              <a:spLocks noChangeArrowheads="1"/>
            </p:cNvSpPr>
            <p:nvPr/>
          </p:nvSpPr>
          <p:spPr bwMode="auto">
            <a:xfrm>
              <a:off x="1152" y="768"/>
              <a:ext cx="4608" cy="3456"/>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eaLnBrk="1" hangingPunct="1"/>
              <a:endParaRPr lang="vi-VN" altLang="en-US"/>
            </a:p>
          </p:txBody>
        </p:sp>
      </p:grpSp>
      <p:sp>
        <p:nvSpPr>
          <p:cNvPr id="14339" name="Rectangle 3"/>
          <p:cNvSpPr>
            <a:spLocks noGrp="1" noChangeArrowheads="1"/>
          </p:cNvSpPr>
          <p:nvPr>
            <p:ph type="body" idx="1"/>
          </p:nvPr>
        </p:nvSpPr>
        <p:spPr>
          <a:xfrm>
            <a:off x="-304800" y="1889125"/>
            <a:ext cx="1752600" cy="4816475"/>
          </a:xfrm>
        </p:spPr>
        <p:txBody>
          <a:bodyPr/>
          <a:lstStyle/>
          <a:p>
            <a:pPr marL="381000" indent="-381000" eaLnBrk="1" hangingPunct="1">
              <a:lnSpc>
                <a:spcPct val="80000"/>
              </a:lnSpc>
              <a:buFontTx/>
              <a:buNone/>
              <a:defRPr/>
            </a:pPr>
            <a:r>
              <a:rPr lang="en-US" altLang="en-US" sz="1800" b="1" dirty="0" smtClean="0">
                <a:solidFill>
                  <a:srgbClr val="0000CC"/>
                </a:solidFill>
              </a:rPr>
              <a:t>I.	TÌM HIỂU CHUNG</a:t>
            </a:r>
          </a:p>
          <a:p>
            <a:pPr marL="381000" indent="-381000" eaLnBrk="1" hangingPunct="1">
              <a:lnSpc>
                <a:spcPct val="80000"/>
              </a:lnSpc>
              <a:buFontTx/>
              <a:buNone/>
              <a:defRPr/>
            </a:pPr>
            <a:r>
              <a:rPr lang="en-US" altLang="en-US" sz="1800" b="1" dirty="0" smtClean="0">
                <a:solidFill>
                  <a:srgbClr val="0000CC"/>
                </a:solidFill>
              </a:rPr>
              <a:t> 1. </a:t>
            </a:r>
            <a:r>
              <a:rPr lang="en-US" altLang="en-US" sz="1800" b="1" dirty="0" err="1" smtClean="0">
                <a:solidFill>
                  <a:srgbClr val="0000CC"/>
                </a:solidFill>
              </a:rPr>
              <a:t>Tác</a:t>
            </a:r>
            <a:r>
              <a:rPr lang="en-US" altLang="en-US" sz="1800" b="1" dirty="0" smtClean="0">
                <a:solidFill>
                  <a:srgbClr val="0000CC"/>
                </a:solidFill>
              </a:rPr>
              <a:t> </a:t>
            </a:r>
            <a:r>
              <a:rPr lang="en-US" altLang="en-US" sz="1800" b="1" dirty="0" err="1" smtClean="0">
                <a:solidFill>
                  <a:srgbClr val="0000CC"/>
                </a:solidFill>
              </a:rPr>
              <a:t>giả</a:t>
            </a:r>
            <a:endParaRPr lang="en-US" altLang="en-US" sz="1800" b="1" dirty="0" smtClean="0">
              <a:solidFill>
                <a:srgbClr val="0000CC"/>
              </a:solidFill>
            </a:endParaRPr>
          </a:p>
          <a:p>
            <a:pPr marL="381000" indent="-381000" eaLnBrk="1" hangingPunct="1">
              <a:lnSpc>
                <a:spcPct val="80000"/>
              </a:lnSpc>
              <a:spcBef>
                <a:spcPct val="0"/>
              </a:spcBef>
              <a:buFontTx/>
              <a:buNone/>
              <a:defRPr/>
            </a:pPr>
            <a:r>
              <a:rPr lang="en-US" altLang="en-US" sz="1800" b="1" dirty="0" smtClean="0">
                <a:solidFill>
                  <a:srgbClr val="0000CC"/>
                </a:solidFill>
              </a:rPr>
              <a:t> 2. </a:t>
            </a:r>
            <a:r>
              <a:rPr lang="en-US" altLang="en-US" sz="1800" b="1" dirty="0" err="1" smtClean="0">
                <a:solidFill>
                  <a:srgbClr val="0000CC"/>
                </a:solidFill>
              </a:rPr>
              <a:t>Tác</a:t>
            </a:r>
            <a:r>
              <a:rPr lang="en-US" altLang="en-US" sz="1800" b="1" dirty="0" smtClean="0">
                <a:solidFill>
                  <a:srgbClr val="0000CC"/>
                </a:solidFill>
              </a:rPr>
              <a:t> </a:t>
            </a:r>
            <a:r>
              <a:rPr lang="en-US" altLang="en-US" sz="1800" b="1" dirty="0" err="1" smtClean="0">
                <a:solidFill>
                  <a:srgbClr val="0000CC"/>
                </a:solidFill>
              </a:rPr>
              <a:t>phẩm</a:t>
            </a:r>
            <a:endParaRPr lang="en-US" altLang="en-US" sz="1800" b="1" dirty="0" smtClean="0">
              <a:solidFill>
                <a:srgbClr val="0000CC"/>
              </a:solidFill>
            </a:endParaRPr>
          </a:p>
          <a:p>
            <a:pPr marL="381000" indent="-381000" eaLnBrk="1" hangingPunct="1">
              <a:lnSpc>
                <a:spcPct val="80000"/>
              </a:lnSpc>
              <a:spcBef>
                <a:spcPct val="0"/>
              </a:spcBef>
              <a:buFontTx/>
              <a:buNone/>
              <a:defRPr/>
            </a:pPr>
            <a:r>
              <a:rPr lang="en-US" altLang="en-US" sz="1800" b="1" dirty="0" smtClean="0">
                <a:solidFill>
                  <a:srgbClr val="0000CC"/>
                </a:solidFill>
              </a:rPr>
              <a:t> 3. </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Đoạn</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trích</a:t>
            </a:r>
            <a:r>
              <a:rPr lang="en-US" altLang="en-US" sz="1800" b="1" dirty="0" smtClean="0">
                <a:solidFill>
                  <a:srgbClr val="0000CC"/>
                </a:solidFill>
                <a:cs typeface="Arial" panose="020B0604020202020204" pitchFamily="34" charset="0"/>
              </a:rPr>
              <a:t> </a:t>
            </a:r>
          </a:p>
          <a:p>
            <a:pPr marL="381000" indent="-381000" eaLnBrk="1" hangingPunct="1">
              <a:lnSpc>
                <a:spcPct val="80000"/>
              </a:lnSpc>
              <a:spcBef>
                <a:spcPct val="0"/>
              </a:spcBef>
              <a:buFontTx/>
              <a:buNone/>
              <a:defRPr/>
            </a:pP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Đất</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nước</a:t>
            </a:r>
            <a:r>
              <a:rPr lang="en-US" altLang="en-US" sz="1800" b="1" dirty="0" smtClean="0">
                <a:solidFill>
                  <a:srgbClr val="0000CC"/>
                </a:solidFill>
                <a:cs typeface="Arial" panose="020B0604020202020204" pitchFamily="34" charset="0"/>
              </a:rPr>
              <a:t>”</a:t>
            </a:r>
          </a:p>
          <a:p>
            <a:pPr marL="381000" indent="-381000" eaLnBrk="1" hangingPunct="1">
              <a:lnSpc>
                <a:spcPct val="80000"/>
              </a:lnSpc>
              <a:spcBef>
                <a:spcPct val="0"/>
              </a:spcBef>
              <a:buFontTx/>
              <a:buNone/>
              <a:defRPr/>
            </a:pPr>
            <a:endParaRPr lang="en-US" altLang="en-US" sz="1800" b="1" dirty="0" smtClean="0">
              <a:solidFill>
                <a:srgbClr val="0000CC"/>
              </a:solidFill>
            </a:endParaRPr>
          </a:p>
          <a:p>
            <a:pPr marL="381000" indent="-381000" eaLnBrk="1" hangingPunct="1">
              <a:lnSpc>
                <a:spcPct val="80000"/>
              </a:lnSpc>
              <a:buFontTx/>
              <a:buNone/>
              <a:defRPr/>
            </a:pPr>
            <a:r>
              <a:rPr lang="en-US" altLang="en-US" sz="1800" b="1" dirty="0" smtClean="0">
                <a:solidFill>
                  <a:srgbClr val="0000CC"/>
                </a:solidFill>
              </a:rPr>
              <a:t>II.  ĐỌC – HIỂU VĂN BẢN</a:t>
            </a:r>
          </a:p>
          <a:p>
            <a:pPr marL="0" indent="0" eaLnBrk="1" hangingPunct="1">
              <a:buFontTx/>
              <a:buNone/>
              <a:defRPr/>
            </a:pPr>
            <a:r>
              <a:rPr lang="en-US" altLang="en-US" sz="1800" b="1" dirty="0" smtClean="0">
                <a:solidFill>
                  <a:srgbClr val="0000CC"/>
                </a:solidFill>
              </a:rPr>
              <a:t> </a:t>
            </a:r>
            <a:r>
              <a:rPr lang="en-US" altLang="en-US" sz="1800" b="1" dirty="0">
                <a:solidFill>
                  <a:srgbClr val="0000CC"/>
                </a:solidFill>
              </a:rPr>
              <a:t>1.ĐỌC </a:t>
            </a:r>
          </a:p>
          <a:p>
            <a:pPr marL="0" indent="0" eaLnBrk="1" hangingPunct="1">
              <a:buFontTx/>
              <a:buNone/>
              <a:defRPr/>
            </a:pPr>
            <a:r>
              <a:rPr lang="en-US" altLang="en-US" sz="1800" b="1" dirty="0">
                <a:solidFill>
                  <a:srgbClr val="0000CC"/>
                </a:solidFill>
              </a:rPr>
              <a:t>2.TÌM BỐ CỤC </a:t>
            </a:r>
          </a:p>
          <a:p>
            <a:pPr marL="0" indent="0" eaLnBrk="1" hangingPunct="1">
              <a:buFontTx/>
              <a:buNone/>
              <a:defRPr/>
            </a:pPr>
            <a:r>
              <a:rPr lang="en-US" altLang="en-US" sz="1800" b="1" dirty="0">
                <a:solidFill>
                  <a:srgbClr val="0000CC"/>
                </a:solidFill>
              </a:rPr>
              <a:t>3.PHÂN </a:t>
            </a:r>
            <a:r>
              <a:rPr lang="en-US" altLang="en-US" sz="1800" b="1" dirty="0" smtClean="0">
                <a:solidFill>
                  <a:srgbClr val="0000CC"/>
                </a:solidFill>
              </a:rPr>
              <a:t>TÍCH</a:t>
            </a:r>
          </a:p>
          <a:p>
            <a:pPr marL="381000" indent="-381000" eaLnBrk="1" hangingPunct="1">
              <a:lnSpc>
                <a:spcPct val="80000"/>
              </a:lnSpc>
              <a:spcBef>
                <a:spcPct val="0"/>
              </a:spcBef>
              <a:buFontTx/>
              <a:buAutoNum type="alphaLcPeriod"/>
              <a:defRPr/>
            </a:pPr>
            <a:r>
              <a:rPr lang="en-US" altLang="en-US" sz="1800" b="1" dirty="0" err="1" smtClean="0">
                <a:solidFill>
                  <a:srgbClr val="0000CC"/>
                </a:solidFill>
              </a:rPr>
              <a:t>Đất</a:t>
            </a:r>
            <a:r>
              <a:rPr lang="en-US" altLang="en-US" sz="1800" b="1" dirty="0" smtClean="0">
                <a:solidFill>
                  <a:srgbClr val="0000CC"/>
                </a:solidFill>
              </a:rPr>
              <a:t> </a:t>
            </a:r>
            <a:r>
              <a:rPr lang="en-US" altLang="en-US" sz="1800" b="1" dirty="0" err="1" smtClean="0">
                <a:solidFill>
                  <a:srgbClr val="0000CC"/>
                </a:solidFill>
              </a:rPr>
              <a:t>Nước</a:t>
            </a:r>
            <a:r>
              <a:rPr lang="en-US" altLang="en-US" sz="1800" b="1" dirty="0" smtClean="0">
                <a:solidFill>
                  <a:srgbClr val="0000CC"/>
                </a:solidFill>
              </a:rPr>
              <a:t> </a:t>
            </a:r>
            <a:r>
              <a:rPr lang="en-US" altLang="en-US" sz="1800" b="1" dirty="0" err="1" smtClean="0">
                <a:solidFill>
                  <a:srgbClr val="0000CC"/>
                </a:solidFill>
              </a:rPr>
              <a:t>có</a:t>
            </a:r>
            <a:r>
              <a:rPr lang="en-US" altLang="en-US" sz="1800" b="1" dirty="0" smtClean="0">
                <a:solidFill>
                  <a:srgbClr val="0000CC"/>
                </a:solidFill>
              </a:rPr>
              <a:t> </a:t>
            </a:r>
            <a:r>
              <a:rPr lang="en-US" altLang="en-US" sz="1800" b="1" dirty="0" err="1" smtClean="0">
                <a:solidFill>
                  <a:srgbClr val="0000CC"/>
                </a:solidFill>
              </a:rPr>
              <a:t>từ</a:t>
            </a:r>
            <a:r>
              <a:rPr lang="en-US" altLang="en-US" sz="1800" b="1" dirty="0" smtClean="0">
                <a:solidFill>
                  <a:srgbClr val="0000CC"/>
                </a:solidFill>
              </a:rPr>
              <a:t> </a:t>
            </a:r>
            <a:r>
              <a:rPr lang="en-US" altLang="en-US" sz="1800" b="1" dirty="0" err="1" smtClean="0">
                <a:solidFill>
                  <a:srgbClr val="0000CC"/>
                </a:solidFill>
              </a:rPr>
              <a:t>bao</a:t>
            </a:r>
            <a:r>
              <a:rPr lang="en-US" altLang="en-US" sz="1800" b="1" dirty="0" smtClean="0">
                <a:solidFill>
                  <a:srgbClr val="0000CC"/>
                </a:solidFill>
              </a:rPr>
              <a:t> </a:t>
            </a:r>
            <a:r>
              <a:rPr lang="en-US" altLang="en-US" sz="1800" b="1" dirty="0" err="1" smtClean="0">
                <a:solidFill>
                  <a:srgbClr val="0000CC"/>
                </a:solidFill>
              </a:rPr>
              <a:t>giờ</a:t>
            </a:r>
            <a:r>
              <a:rPr lang="en-US" altLang="en-US" sz="1800" b="1" dirty="0" smtClean="0">
                <a:solidFill>
                  <a:srgbClr val="0000CC"/>
                </a:solidFill>
              </a:rPr>
              <a:t>?</a:t>
            </a:r>
          </a:p>
          <a:p>
            <a:pPr marL="381000" indent="-381000" eaLnBrk="1" hangingPunct="1">
              <a:lnSpc>
                <a:spcPct val="80000"/>
              </a:lnSpc>
              <a:spcBef>
                <a:spcPct val="0"/>
              </a:spcBef>
              <a:buFontTx/>
              <a:buAutoNum type="alphaLcPeriod"/>
              <a:defRPr/>
            </a:pPr>
            <a:r>
              <a:rPr lang="en-US" altLang="en-US" sz="1800" b="1" dirty="0" err="1" smtClean="0">
                <a:solidFill>
                  <a:srgbClr val="0000CC"/>
                </a:solidFill>
              </a:rPr>
              <a:t>Đất</a:t>
            </a:r>
            <a:r>
              <a:rPr lang="en-US" altLang="en-US" sz="1800" b="1" dirty="0" smtClean="0">
                <a:solidFill>
                  <a:srgbClr val="0000CC"/>
                </a:solidFill>
              </a:rPr>
              <a:t> </a:t>
            </a:r>
            <a:r>
              <a:rPr lang="en-US" altLang="en-US" sz="1800" b="1" dirty="0" err="1" smtClean="0">
                <a:solidFill>
                  <a:srgbClr val="0000CC"/>
                </a:solidFill>
              </a:rPr>
              <a:t>Nước</a:t>
            </a:r>
            <a:r>
              <a:rPr lang="en-US" altLang="en-US" sz="1800" b="1" dirty="0" smtClean="0">
                <a:solidFill>
                  <a:srgbClr val="0000CC"/>
                </a:solidFill>
              </a:rPr>
              <a:t> </a:t>
            </a:r>
            <a:r>
              <a:rPr lang="en-US" altLang="en-US" sz="1800" b="1" dirty="0" err="1" smtClean="0">
                <a:solidFill>
                  <a:srgbClr val="0000CC"/>
                </a:solidFill>
              </a:rPr>
              <a:t>tồn</a:t>
            </a:r>
            <a:r>
              <a:rPr lang="en-US" altLang="en-US" sz="1800" b="1" dirty="0" smtClean="0">
                <a:solidFill>
                  <a:srgbClr val="0000CC"/>
                </a:solidFill>
              </a:rPr>
              <a:t> </a:t>
            </a:r>
            <a:r>
              <a:rPr lang="en-US" altLang="en-US" sz="1800" b="1" dirty="0" err="1" smtClean="0">
                <a:solidFill>
                  <a:srgbClr val="0000CC"/>
                </a:solidFill>
              </a:rPr>
              <a:t>tại</a:t>
            </a:r>
            <a:r>
              <a:rPr lang="en-US" altLang="en-US" sz="1800" b="1" dirty="0" smtClean="0">
                <a:solidFill>
                  <a:srgbClr val="0000CC"/>
                </a:solidFill>
              </a:rPr>
              <a:t> ở </a:t>
            </a:r>
            <a:r>
              <a:rPr lang="en-US" altLang="en-US" sz="1800" b="1" dirty="0" err="1" smtClean="0">
                <a:solidFill>
                  <a:srgbClr val="0000CC"/>
                </a:solidFill>
              </a:rPr>
              <a:t>đâu</a:t>
            </a:r>
            <a:r>
              <a:rPr lang="en-US" altLang="en-US" sz="1800" b="1" dirty="0" smtClean="0">
                <a:solidFill>
                  <a:srgbClr val="0000CC"/>
                </a:solidFill>
              </a:rPr>
              <a:t>?</a:t>
            </a:r>
          </a:p>
        </p:txBody>
      </p:sp>
      <p:sp>
        <p:nvSpPr>
          <p:cNvPr id="17412" name="Text Box 16"/>
          <p:cNvSpPr txBox="1">
            <a:spLocks noChangeArrowheads="1"/>
          </p:cNvSpPr>
          <p:nvPr/>
        </p:nvSpPr>
        <p:spPr bwMode="auto">
          <a:xfrm>
            <a:off x="2362200" y="3595688"/>
            <a:ext cx="6477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vi-VN" altLang="en-US"/>
          </a:p>
        </p:txBody>
      </p:sp>
      <p:sp>
        <p:nvSpPr>
          <p:cNvPr id="17413" name="Rectangle 28"/>
          <p:cNvSpPr>
            <a:spLocks noChangeArrowheads="1"/>
          </p:cNvSpPr>
          <p:nvPr/>
        </p:nvSpPr>
        <p:spPr bwMode="auto">
          <a:xfrm>
            <a:off x="6172200" y="4267200"/>
            <a:ext cx="1905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342900" indent="-342900" algn="ctr" eaLnBrk="1" hangingPunct="1"/>
            <a:endParaRPr lang="vi-VN" altLang="en-US" sz="2400">
              <a:solidFill>
                <a:schemeClr val="tx2"/>
              </a:solidFill>
            </a:endParaRPr>
          </a:p>
        </p:txBody>
      </p:sp>
      <p:sp>
        <p:nvSpPr>
          <p:cNvPr id="17414" name="Rectangle 29"/>
          <p:cNvSpPr>
            <a:spLocks noChangeArrowheads="1"/>
          </p:cNvSpPr>
          <p:nvPr/>
        </p:nvSpPr>
        <p:spPr bwMode="auto">
          <a:xfrm>
            <a:off x="6324600" y="5791200"/>
            <a:ext cx="1905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342900" indent="-342900" algn="ctr" eaLnBrk="1" hangingPunct="1"/>
            <a:endParaRPr lang="vi-VN" altLang="en-US" sz="2400">
              <a:solidFill>
                <a:schemeClr val="tx2"/>
              </a:solidFill>
            </a:endParaRPr>
          </a:p>
        </p:txBody>
      </p:sp>
      <p:pic>
        <p:nvPicPr>
          <p:cNvPr id="17415" name="Picture 62" descr="CRNRC2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86800" y="6096000"/>
            <a:ext cx="45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8" descr="Book-09"/>
          <p:cNvPicPr>
            <a:picLocks noChangeAspect="1" noChangeArrowheads="1" noCrop="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8077200" y="0"/>
            <a:ext cx="1066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4" descr="tua 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0"/>
            <a:ext cx="30099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6" name="TextBox 2"/>
          <p:cNvSpPr txBox="1">
            <a:spLocks noChangeArrowheads="1"/>
          </p:cNvSpPr>
          <p:nvPr/>
        </p:nvSpPr>
        <p:spPr bwMode="auto">
          <a:xfrm>
            <a:off x="1798638" y="1827213"/>
            <a:ext cx="7383462" cy="2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just" eaLnBrk="1" hangingPunct="1">
              <a:buFontTx/>
              <a:buNone/>
              <a:defRPr/>
            </a:pPr>
            <a:r>
              <a:rPr lang="en-US" altLang="en-US" sz="2700" b="1" dirty="0" smtClean="0">
                <a:solidFill>
                  <a:srgbClr val="0000CC"/>
                </a:solidFill>
                <a:latin typeface="Times New Roman" panose="02020603050405020304" pitchFamily="18" charset="0"/>
                <a:cs typeface="Times New Roman" panose="02020603050405020304" pitchFamily="18" charset="0"/>
              </a:rPr>
              <a:t>b3.Đất </a:t>
            </a:r>
            <a:r>
              <a:rPr lang="en-US" altLang="en-US" sz="2700" b="1" dirty="0" err="1" smtClean="0">
                <a:solidFill>
                  <a:srgbClr val="0000CC"/>
                </a:solidFill>
                <a:latin typeface="Times New Roman" panose="02020603050405020304" pitchFamily="18" charset="0"/>
                <a:cs typeface="Times New Roman" panose="02020603050405020304" pitchFamily="18" charset="0"/>
              </a:rPr>
              <a:t>Nước</a:t>
            </a:r>
            <a:r>
              <a:rPr lang="en-US" altLang="en-US" sz="2700" b="1" dirty="0" smtClean="0">
                <a:solidFill>
                  <a:srgbClr val="0000CC"/>
                </a:solidFill>
                <a:latin typeface="Times New Roman" panose="02020603050405020304" pitchFamily="18" charset="0"/>
                <a:cs typeface="Times New Roman" panose="02020603050405020304" pitchFamily="18" charset="0"/>
              </a:rPr>
              <a:t> </a:t>
            </a:r>
            <a:r>
              <a:rPr lang="en-US" altLang="en-US" sz="2700" b="1" dirty="0" err="1" smtClean="0">
                <a:solidFill>
                  <a:srgbClr val="0000CC"/>
                </a:solidFill>
                <a:latin typeface="Times New Roman" panose="02020603050405020304" pitchFamily="18" charset="0"/>
                <a:cs typeface="Times New Roman" panose="02020603050405020304" pitchFamily="18" charset="0"/>
              </a:rPr>
              <a:t>tồn</a:t>
            </a:r>
            <a:r>
              <a:rPr lang="en-US" altLang="en-US" sz="2700" b="1" dirty="0" smtClean="0">
                <a:solidFill>
                  <a:srgbClr val="0000CC"/>
                </a:solidFill>
                <a:latin typeface="Times New Roman" panose="02020603050405020304" pitchFamily="18" charset="0"/>
                <a:cs typeface="Times New Roman" panose="02020603050405020304" pitchFamily="18" charset="0"/>
              </a:rPr>
              <a:t> </a:t>
            </a:r>
            <a:r>
              <a:rPr lang="en-US" altLang="en-US" sz="2700" b="1" dirty="0" err="1" smtClean="0">
                <a:solidFill>
                  <a:srgbClr val="0000CC"/>
                </a:solidFill>
                <a:latin typeface="Times New Roman" panose="02020603050405020304" pitchFamily="18" charset="0"/>
                <a:cs typeface="Times New Roman" panose="02020603050405020304" pitchFamily="18" charset="0"/>
              </a:rPr>
              <a:t>tại</a:t>
            </a:r>
            <a:r>
              <a:rPr lang="en-US" altLang="en-US" sz="2700" b="1" dirty="0" smtClean="0">
                <a:solidFill>
                  <a:srgbClr val="0000CC"/>
                </a:solidFill>
                <a:latin typeface="Times New Roman" panose="02020603050405020304" pitchFamily="18" charset="0"/>
                <a:cs typeface="Times New Roman" panose="02020603050405020304" pitchFamily="18" charset="0"/>
              </a:rPr>
              <a:t> </a:t>
            </a:r>
            <a:r>
              <a:rPr lang="en-US" altLang="en-US" sz="2700" b="1" dirty="0" err="1" smtClean="0">
                <a:solidFill>
                  <a:srgbClr val="0000CC"/>
                </a:solidFill>
                <a:latin typeface="Times New Roman" panose="02020603050405020304" pitchFamily="18" charset="0"/>
                <a:cs typeface="Times New Roman" panose="02020603050405020304" pitchFamily="18" charset="0"/>
              </a:rPr>
              <a:t>trong</a:t>
            </a:r>
            <a:r>
              <a:rPr lang="en-US" altLang="en-US" sz="2700" b="1" dirty="0" smtClean="0">
                <a:solidFill>
                  <a:srgbClr val="0000CC"/>
                </a:solidFill>
                <a:latin typeface="Times New Roman" panose="02020603050405020304" pitchFamily="18" charset="0"/>
                <a:cs typeface="Times New Roman" panose="02020603050405020304" pitchFamily="18" charset="0"/>
              </a:rPr>
              <a:t> </a:t>
            </a:r>
            <a:r>
              <a:rPr lang="en-US" altLang="en-US" sz="2700" b="1" dirty="0" err="1" smtClean="0">
                <a:solidFill>
                  <a:srgbClr val="0000CC"/>
                </a:solidFill>
                <a:latin typeface="Times New Roman" panose="02020603050405020304" pitchFamily="18" charset="0"/>
                <a:cs typeface="Times New Roman" panose="02020603050405020304" pitchFamily="18" charset="0"/>
              </a:rPr>
              <a:t>truyền</a:t>
            </a:r>
            <a:r>
              <a:rPr lang="en-US" altLang="en-US" sz="2700" b="1" dirty="0" smtClean="0">
                <a:solidFill>
                  <a:srgbClr val="0000CC"/>
                </a:solidFill>
                <a:latin typeface="Times New Roman" panose="02020603050405020304" pitchFamily="18" charset="0"/>
                <a:cs typeface="Times New Roman" panose="02020603050405020304" pitchFamily="18" charset="0"/>
              </a:rPr>
              <a:t> </a:t>
            </a:r>
            <a:r>
              <a:rPr lang="en-US" altLang="en-US" sz="2700" b="1" dirty="0" err="1" smtClean="0">
                <a:solidFill>
                  <a:srgbClr val="0000CC"/>
                </a:solidFill>
                <a:latin typeface="Times New Roman" panose="02020603050405020304" pitchFamily="18" charset="0"/>
                <a:cs typeface="Times New Roman" panose="02020603050405020304" pitchFamily="18" charset="0"/>
              </a:rPr>
              <a:t>thuyết</a:t>
            </a:r>
            <a:r>
              <a:rPr lang="vi-VN" altLang="en-US" sz="2700" b="1" dirty="0" smtClean="0">
                <a:solidFill>
                  <a:srgbClr val="0000CC"/>
                </a:solidFill>
                <a:latin typeface="Times New Roman" panose="02020603050405020304" pitchFamily="18" charset="0"/>
                <a:cs typeface="Times New Roman" panose="02020603050405020304" pitchFamily="18" charset="0"/>
              </a:rPr>
              <a:t>: </a:t>
            </a:r>
          </a:p>
          <a:p>
            <a:pPr marL="0" indent="0" eaLnBrk="1" hangingPunct="1">
              <a:buFontTx/>
              <a:buNone/>
              <a:defRPr/>
            </a:pPr>
            <a:r>
              <a:rPr lang="vi-VN" altLang="en-US" sz="2700" b="1" dirty="0" smtClean="0">
                <a:latin typeface="Times New Roman" panose="02020603050405020304" pitchFamily="18" charset="0"/>
                <a:cs typeface="Times New Roman" panose="02020603050405020304" pitchFamily="18" charset="0"/>
              </a:rPr>
              <a:t> </a:t>
            </a:r>
            <a:r>
              <a:rPr lang="en-US" altLang="en-US" sz="2700" b="1" dirty="0" smtClean="0">
                <a:latin typeface="Times New Roman" panose="02020603050405020304" pitchFamily="18" charset="0"/>
                <a:cs typeface="Times New Roman" panose="02020603050405020304" pitchFamily="18" charset="0"/>
              </a:rPr>
              <a:t> - </a:t>
            </a:r>
            <a:r>
              <a:rPr lang="en-US" altLang="en-US" sz="2700" b="1" dirty="0" err="1" smtClean="0">
                <a:latin typeface="Times New Roman" panose="02020603050405020304" pitchFamily="18" charset="0"/>
                <a:cs typeface="Times New Roman" panose="02020603050405020304" pitchFamily="18" charset="0"/>
              </a:rPr>
              <a:t>Lạc</a:t>
            </a:r>
            <a:r>
              <a:rPr lang="en-US" altLang="en-US" sz="2700" b="1" dirty="0" smtClean="0">
                <a:latin typeface="Times New Roman" panose="02020603050405020304" pitchFamily="18" charset="0"/>
                <a:cs typeface="Times New Roman" panose="02020603050405020304" pitchFamily="18" charset="0"/>
              </a:rPr>
              <a:t> Long </a:t>
            </a:r>
            <a:r>
              <a:rPr lang="en-US" altLang="en-US" sz="2700" b="1" dirty="0" err="1" smtClean="0">
                <a:latin typeface="Times New Roman" panose="02020603050405020304" pitchFamily="18" charset="0"/>
                <a:cs typeface="Times New Roman" panose="02020603050405020304" pitchFamily="18" charset="0"/>
              </a:rPr>
              <a:t>Quân</a:t>
            </a:r>
            <a:r>
              <a:rPr lang="en-US" altLang="en-US" sz="2700" b="1" dirty="0" smtClean="0">
                <a:latin typeface="Times New Roman" panose="02020603050405020304" pitchFamily="18" charset="0"/>
                <a:cs typeface="Times New Roman" panose="02020603050405020304" pitchFamily="18" charset="0"/>
              </a:rPr>
              <a:t> </a:t>
            </a:r>
            <a:r>
              <a:rPr lang="en-US" altLang="en-US" sz="2700" b="1" dirty="0" err="1" smtClean="0">
                <a:latin typeface="Times New Roman" panose="02020603050405020304" pitchFamily="18" charset="0"/>
                <a:cs typeface="Times New Roman" panose="02020603050405020304" pitchFamily="18" charset="0"/>
              </a:rPr>
              <a:t>và</a:t>
            </a:r>
            <a:r>
              <a:rPr lang="en-US" altLang="en-US" sz="2700" b="1" dirty="0" smtClean="0">
                <a:latin typeface="Times New Roman" panose="02020603050405020304" pitchFamily="18" charset="0"/>
                <a:cs typeface="Times New Roman" panose="02020603050405020304" pitchFamily="18" charset="0"/>
              </a:rPr>
              <a:t> </a:t>
            </a:r>
            <a:r>
              <a:rPr lang="en-US" altLang="en-US" sz="2700" b="1" dirty="0" err="1" smtClean="0">
                <a:latin typeface="Times New Roman" panose="02020603050405020304" pitchFamily="18" charset="0"/>
                <a:cs typeface="Times New Roman" panose="02020603050405020304" pitchFamily="18" charset="0"/>
              </a:rPr>
              <a:t>Âu</a:t>
            </a:r>
            <a:r>
              <a:rPr lang="en-US" altLang="en-US" sz="2700" b="1" dirty="0" smtClean="0">
                <a:latin typeface="Times New Roman" panose="02020603050405020304" pitchFamily="18" charset="0"/>
                <a:cs typeface="Times New Roman" panose="02020603050405020304" pitchFamily="18" charset="0"/>
              </a:rPr>
              <a:t> </a:t>
            </a:r>
            <a:r>
              <a:rPr lang="en-US" altLang="en-US" sz="2700" b="1" dirty="0" err="1" smtClean="0">
                <a:latin typeface="Times New Roman" panose="02020603050405020304" pitchFamily="18" charset="0"/>
                <a:cs typeface="Times New Roman" panose="02020603050405020304" pitchFamily="18" charset="0"/>
              </a:rPr>
              <a:t>Cơ</a:t>
            </a:r>
            <a:endParaRPr lang="en-US" altLang="en-US" sz="2700" b="1" dirty="0" smtClean="0">
              <a:latin typeface="Times New Roman" panose="02020603050405020304" pitchFamily="18" charset="0"/>
              <a:cs typeface="Times New Roman" panose="02020603050405020304" pitchFamily="18" charset="0"/>
            </a:endParaRPr>
          </a:p>
          <a:p>
            <a:pPr marL="0" indent="0" eaLnBrk="1" hangingPunct="1">
              <a:buFontTx/>
              <a:buNone/>
              <a:defRPr/>
            </a:pPr>
            <a:r>
              <a:rPr lang="en-US" altLang="en-US" sz="2700" b="1" dirty="0">
                <a:latin typeface="Times New Roman" panose="02020603050405020304" pitchFamily="18" charset="0"/>
                <a:cs typeface="Times New Roman" panose="02020603050405020304" pitchFamily="18" charset="0"/>
              </a:rPr>
              <a:t> </a:t>
            </a:r>
            <a:r>
              <a:rPr lang="en-US" altLang="en-US" sz="2700" b="1" dirty="0" smtClean="0">
                <a:latin typeface="Times New Roman" panose="02020603050405020304" pitchFamily="18" charset="0"/>
                <a:cs typeface="Times New Roman" panose="02020603050405020304" pitchFamily="18" charset="0"/>
              </a:rPr>
              <a:t> - </a:t>
            </a:r>
            <a:r>
              <a:rPr lang="en-US" altLang="en-US" sz="2700" b="1" dirty="0" err="1" smtClean="0">
                <a:latin typeface="Times New Roman" panose="02020603050405020304" pitchFamily="18" charset="0"/>
                <a:cs typeface="Times New Roman" panose="02020603050405020304" pitchFamily="18" charset="0"/>
              </a:rPr>
              <a:t>Hùng</a:t>
            </a:r>
            <a:r>
              <a:rPr lang="en-US" altLang="en-US" sz="2700" b="1" dirty="0" smtClean="0">
                <a:latin typeface="Times New Roman" panose="02020603050405020304" pitchFamily="18" charset="0"/>
                <a:cs typeface="Times New Roman" panose="02020603050405020304" pitchFamily="18" charset="0"/>
              </a:rPr>
              <a:t> </a:t>
            </a:r>
            <a:r>
              <a:rPr lang="en-US" altLang="en-US" sz="2700" b="1" dirty="0" err="1" smtClean="0">
                <a:latin typeface="Times New Roman" panose="02020603050405020304" pitchFamily="18" charset="0"/>
                <a:cs typeface="Times New Roman" panose="02020603050405020304" pitchFamily="18" charset="0"/>
              </a:rPr>
              <a:t>Vương</a:t>
            </a:r>
            <a:endParaRPr lang="en-US" altLang="en-US" sz="2400" dirty="0" smtClean="0">
              <a:latin typeface="Times New Roman" panose="02020603050405020304" pitchFamily="18" charset="0"/>
              <a:cs typeface="Times New Roman" panose="02020603050405020304" pitchFamily="18" charset="0"/>
            </a:endParaRPr>
          </a:p>
          <a:p>
            <a:pPr marL="0" indent="0" eaLnBrk="1" hangingPunct="1">
              <a:buFontTx/>
              <a:buNone/>
              <a:defRPr/>
            </a:pPr>
            <a:endParaRPr lang="en-US" altLang="en-US" sz="2400" b="1" dirty="0" smtClean="0">
              <a:latin typeface="Times New Roman" panose="02020603050405020304" pitchFamily="18" charset="0"/>
              <a:cs typeface="Times New Roman" panose="02020603050405020304" pitchFamily="18" charset="0"/>
            </a:endParaRPr>
          </a:p>
          <a:p>
            <a:pPr>
              <a:spcBef>
                <a:spcPct val="0"/>
              </a:spcBef>
              <a:buFontTx/>
              <a:buNone/>
              <a:defRPr/>
            </a:pPr>
            <a:r>
              <a:rPr lang="en-US" altLang="en-US" sz="2400" b="1" dirty="0" smtClean="0">
                <a:latin typeface="Times New Roman" panose="02020603050405020304" pitchFamily="18" charset="0"/>
                <a:cs typeface="Times New Roman" panose="02020603050405020304" pitchFamily="18" charset="0"/>
              </a:rPr>
              <a:t>=&gt; </a:t>
            </a:r>
            <a:r>
              <a:rPr lang="en-US" altLang="en-US" sz="2800" b="1" dirty="0" smtClean="0">
                <a:latin typeface="Times New Roman" panose="02020603050405020304" pitchFamily="18" charset="0"/>
                <a:cs typeface="Times New Roman" panose="02020603050405020304" pitchFamily="18" charset="0"/>
              </a:rPr>
              <a:t>Y</a:t>
            </a:r>
            <a:r>
              <a:rPr lang="vi-VN" altLang="en-US" sz="2800" b="1" dirty="0" smtClean="0">
                <a:latin typeface="Times New Roman" panose="02020603050405020304" pitchFamily="18" charset="0"/>
                <a:cs typeface="Times New Roman" panose="02020603050405020304" pitchFamily="18" charset="0"/>
              </a:rPr>
              <a:t>êu </a:t>
            </a:r>
            <a:r>
              <a:rPr lang="vi-VN" altLang="en-US" sz="2800" b="1" dirty="0">
                <a:latin typeface="Times New Roman" panose="02020603050405020304" pitchFamily="18" charset="0"/>
                <a:cs typeface="Times New Roman" panose="02020603050405020304" pitchFamily="18" charset="0"/>
              </a:rPr>
              <a:t>thương, đoàn </a:t>
            </a:r>
            <a:r>
              <a:rPr lang="vi-VN" altLang="en-US" sz="2800" b="1" dirty="0" smtClean="0">
                <a:latin typeface="Times New Roman" panose="02020603050405020304" pitchFamily="18" charset="0"/>
                <a:cs typeface="Times New Roman" panose="02020603050405020304" pitchFamily="18" charset="0"/>
              </a:rPr>
              <a:t>kết</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 + </a:t>
            </a:r>
            <a:r>
              <a:rPr lang="en-US" altLang="en-US" sz="2800" b="1" dirty="0" err="1" smtClean="0">
                <a:latin typeface="Times New Roman" panose="02020603050405020304" pitchFamily="18" charset="0"/>
                <a:cs typeface="Times New Roman" panose="02020603050405020304" pitchFamily="18" charset="0"/>
              </a:rPr>
              <a:t>Biết</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ơn</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các</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bậc</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tiền</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nhân</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giữ</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gìn</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Đất</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Nước</a:t>
            </a:r>
            <a:r>
              <a:rPr lang="en-US" altLang="en-US" sz="2800" b="1" dirty="0" smtClean="0">
                <a:latin typeface="Times New Roman" panose="02020603050405020304" pitchFamily="18" charset="0"/>
                <a:cs typeface="Times New Roman" panose="02020603050405020304" pitchFamily="18" charset="0"/>
              </a:rPr>
              <a:t>.</a:t>
            </a:r>
          </a:p>
        </p:txBody>
      </p:sp>
      <p:sp>
        <p:nvSpPr>
          <p:cNvPr id="17419" name="TextBox 2"/>
          <p:cNvSpPr txBox="1">
            <a:spLocks noChangeArrowheads="1"/>
          </p:cNvSpPr>
          <p:nvPr/>
        </p:nvSpPr>
        <p:spPr bwMode="auto">
          <a:xfrm>
            <a:off x="2743200" y="533400"/>
            <a:ext cx="487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i="1">
                <a:solidFill>
                  <a:srgbClr val="0000FF"/>
                </a:solidFill>
              </a:rPr>
              <a:t>(</a:t>
            </a:r>
            <a:r>
              <a:rPr lang="en-US" altLang="en-US" sz="2000">
                <a:solidFill>
                  <a:srgbClr val="0000FF"/>
                </a:solidFill>
              </a:rPr>
              <a:t>Trích trường ca</a:t>
            </a:r>
            <a:r>
              <a:rPr lang="en-US" altLang="en-US" sz="2000" i="1">
                <a:solidFill>
                  <a:srgbClr val="0000FF"/>
                </a:solidFill>
              </a:rPr>
              <a:t> Mặt đường khát vọng)</a:t>
            </a:r>
          </a:p>
        </p:txBody>
      </p:sp>
      <p:sp>
        <p:nvSpPr>
          <p:cNvPr id="17420" name="TextBox 1"/>
          <p:cNvSpPr txBox="1">
            <a:spLocks noChangeArrowheads="1"/>
          </p:cNvSpPr>
          <p:nvPr/>
        </p:nvSpPr>
        <p:spPr bwMode="auto">
          <a:xfrm>
            <a:off x="5715000" y="838200"/>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b="1"/>
              <a:t>Nguyễn Khoa Điềm</a:t>
            </a:r>
          </a:p>
        </p:txBody>
      </p:sp>
      <p:pic>
        <p:nvPicPr>
          <p:cNvPr id="17421" name="Picture 16" descr="F9849DCFA90C473196ECD16214E7700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981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2" name="TextBox 17"/>
          <p:cNvSpPr txBox="1">
            <a:spLocks noChangeArrowheads="1"/>
          </p:cNvSpPr>
          <p:nvPr/>
        </p:nvSpPr>
        <p:spPr bwMode="auto">
          <a:xfrm>
            <a:off x="452438" y="106363"/>
            <a:ext cx="2443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b="1"/>
              <a:t>Đọc văn - Tiết: 28</a:t>
            </a:r>
          </a:p>
        </p:txBody>
      </p:sp>
    </p:spTree>
    <p:extLst>
      <p:ext uri="{BB962C8B-B14F-4D97-AF65-F5344CB8AC3E}">
        <p14:creationId xmlns:p14="http://schemas.microsoft.com/office/powerpoint/2010/main" val="3653503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6396">
                                            <p:txEl>
                                              <p:pRg st="0" end="0"/>
                                            </p:txEl>
                                          </p:spTgt>
                                        </p:tgtEl>
                                        <p:attrNameLst>
                                          <p:attrName>style.visibility</p:attrName>
                                        </p:attrNameLst>
                                      </p:cBhvr>
                                      <p:to>
                                        <p:strVal val="visible"/>
                                      </p:to>
                                    </p:set>
                                    <p:anim calcmode="discrete" valueType="clr">
                                      <p:cBhvr override="childStyle">
                                        <p:cTn id="7" dur="80"/>
                                        <p:tgtEl>
                                          <p:spTgt spid="1639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396">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6396">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6396">
                                            <p:txEl>
                                              <p:pRg st="1" end="1"/>
                                            </p:txEl>
                                          </p:spTgt>
                                        </p:tgtEl>
                                        <p:attrNameLst>
                                          <p:attrName>style.visibility</p:attrName>
                                        </p:attrNameLst>
                                      </p:cBhvr>
                                      <p:to>
                                        <p:strVal val="visible"/>
                                      </p:to>
                                    </p:set>
                                    <p:anim calcmode="discrete" valueType="clr">
                                      <p:cBhvr override="childStyle">
                                        <p:cTn id="14" dur="80"/>
                                        <p:tgtEl>
                                          <p:spTgt spid="16396">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6396">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6396">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6396">
                                            <p:txEl>
                                              <p:pRg st="2" end="2"/>
                                            </p:txEl>
                                          </p:spTgt>
                                        </p:tgtEl>
                                        <p:attrNameLst>
                                          <p:attrName>style.visibility</p:attrName>
                                        </p:attrNameLst>
                                      </p:cBhvr>
                                      <p:to>
                                        <p:strVal val="visible"/>
                                      </p:to>
                                    </p:set>
                                    <p:anim calcmode="discrete" valueType="clr">
                                      <p:cBhvr override="childStyle">
                                        <p:cTn id="21" dur="80"/>
                                        <p:tgtEl>
                                          <p:spTgt spid="16396">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6396">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16396">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16396">
                                            <p:txEl>
                                              <p:pRg st="4" end="4"/>
                                            </p:txEl>
                                          </p:spTgt>
                                        </p:tgtEl>
                                        <p:attrNameLst>
                                          <p:attrName>style.visibility</p:attrName>
                                        </p:attrNameLst>
                                      </p:cBhvr>
                                      <p:to>
                                        <p:strVal val="visible"/>
                                      </p:to>
                                    </p:set>
                                    <p:anim calcmode="discrete" valueType="clr">
                                      <p:cBhvr override="childStyle">
                                        <p:cTn id="28" dur="80"/>
                                        <p:tgtEl>
                                          <p:spTgt spid="16396">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6396">
                                            <p:txEl>
                                              <p:pRg st="4" end="4"/>
                                            </p:txEl>
                                          </p:spTgt>
                                        </p:tgtEl>
                                        <p:attrNameLst>
                                          <p:attrName>fillcolor</p:attrName>
                                        </p:attrNameLst>
                                      </p:cBhvr>
                                      <p:tavLst>
                                        <p:tav tm="0">
                                          <p:val>
                                            <p:clrVal>
                                              <a:schemeClr val="accent2"/>
                                            </p:clrVal>
                                          </p:val>
                                        </p:tav>
                                        <p:tav tm="50000">
                                          <p:val>
                                            <p:clrVal>
                                              <a:schemeClr val="hlink"/>
                                            </p:clrVal>
                                          </p:val>
                                        </p:tav>
                                      </p:tavLst>
                                    </p:anim>
                                    <p:set>
                                      <p:cBhvr>
                                        <p:cTn id="30" dur="80"/>
                                        <p:tgtEl>
                                          <p:spTgt spid="16396">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body" idx="1"/>
          </p:nvPr>
        </p:nvSpPr>
        <p:spPr>
          <a:xfrm>
            <a:off x="0" y="1066800"/>
            <a:ext cx="45719" cy="5715000"/>
          </a:xfrm>
        </p:spPr>
        <p:txBody>
          <a:bodyPr/>
          <a:lstStyle/>
          <a:p>
            <a:pPr algn="just" eaLnBrk="1" hangingPunct="1">
              <a:buFontTx/>
              <a:buNone/>
              <a:defRPr/>
            </a:pPr>
            <a:endParaRPr lang="en-US" sz="2800" b="1" dirty="0" smtClean="0">
              <a:solidFill>
                <a:srgbClr val="0000FF"/>
              </a:solidFill>
            </a:endParaRPr>
          </a:p>
        </p:txBody>
      </p:sp>
      <p:pic>
        <p:nvPicPr>
          <p:cNvPr id="317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0646" y="0"/>
            <a:ext cx="5040923" cy="677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images1562040_Childhood__1_by_itash"/>
          <p:cNvPicPr>
            <a:picLocks noChangeAspect="1" noChangeArrowheads="1"/>
          </p:cNvPicPr>
          <p:nvPr/>
        </p:nvPicPr>
        <p:blipFill>
          <a:blip r:embed="rId3">
            <a:lum bright="18000"/>
            <a:extLst>
              <a:ext uri="{28A0092B-C50C-407E-A947-70E740481C1C}">
                <a14:useLocalDpi xmlns:a14="http://schemas.microsoft.com/office/drawing/2010/main" val="0"/>
              </a:ext>
            </a:extLst>
          </a:blip>
          <a:srcRect b="4445"/>
          <a:stretch>
            <a:fillRect/>
          </a:stretch>
        </p:blipFill>
        <p:spPr bwMode="auto">
          <a:xfrm>
            <a:off x="1" y="0"/>
            <a:ext cx="439615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5347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nodePh="1">
                                  <p:stCondLst>
                                    <p:cond delay="0"/>
                                  </p:stCondLst>
                                  <p:endCondLst>
                                    <p:cond evt="begin" delay="0">
                                      <p:tn val="5"/>
                                    </p:cond>
                                  </p:endCondLst>
                                  <p:childTnLst>
                                    <p:set>
                                      <p:cBhvr>
                                        <p:cTn id="6" dur="1" fill="hold">
                                          <p:stCondLst>
                                            <p:cond delay="0"/>
                                          </p:stCondLst>
                                        </p:cTn>
                                        <p:tgtEl>
                                          <p:spTgt spid="33794">
                                            <p:txEl>
                                              <p:pRg st="0" end="0"/>
                                            </p:txEl>
                                          </p:spTgt>
                                        </p:tgtEl>
                                        <p:attrNameLst>
                                          <p:attrName>style.visibility</p:attrName>
                                        </p:attrNameLst>
                                      </p:cBhvr>
                                      <p:to>
                                        <p:strVal val="visible"/>
                                      </p:to>
                                    </p:set>
                                    <p:animEffect transition="in" filter="blinds(horizontal)">
                                      <p:cBhvr>
                                        <p:cTn id="7" dur="500"/>
                                        <p:tgtEl>
                                          <p:spTgt spid="337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68"/>
          <p:cNvGrpSpPr>
            <a:grpSpLocks/>
          </p:cNvGrpSpPr>
          <p:nvPr/>
        </p:nvGrpSpPr>
        <p:grpSpPr bwMode="auto">
          <a:xfrm>
            <a:off x="0" y="-152400"/>
            <a:ext cx="9144000" cy="6858000"/>
            <a:chOff x="0" y="0"/>
            <a:chExt cx="5760" cy="4320"/>
          </a:xfrm>
        </p:grpSpPr>
        <p:pic>
          <p:nvPicPr>
            <p:cNvPr id="18444" name="Picture 69" descr="44O29CAKBOE0KCACUM0X2CAZ4UCLWCA4N7T93CAE28I3ICA5OAP7SCA8SS06ZCAMOC0GSCAVH4QGDCA4KQXNICAVG2UH4CA36A6KPCAWSRDBXCAGSWEHXCA4UDXVACA10GKQ9CA4A0RGNCA414CM1CA3TMOU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5" name="AutoShape 70"/>
            <p:cNvSpPr>
              <a:spLocks noChangeArrowheads="1"/>
            </p:cNvSpPr>
            <p:nvPr/>
          </p:nvSpPr>
          <p:spPr bwMode="auto">
            <a:xfrm>
              <a:off x="1152" y="768"/>
              <a:ext cx="4608" cy="3456"/>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algn="ctr" eaLnBrk="1" hangingPunct="1"/>
              <a:endParaRPr lang="vi-VN" altLang="en-US"/>
            </a:p>
          </p:txBody>
        </p:sp>
      </p:grpSp>
      <p:pic>
        <p:nvPicPr>
          <p:cNvPr id="18435" name="Picture 72" descr="CRNRC2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6400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8" descr="Book-09"/>
          <p:cNvPicPr>
            <a:picLocks noChangeAspect="1" noChangeArrowheads="1" noCrop="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8077200" y="0"/>
            <a:ext cx="1066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78"/>
          <p:cNvSpPr>
            <a:spLocks noGrp="1" noChangeArrowheads="1"/>
          </p:cNvSpPr>
          <p:nvPr>
            <p:ph type="body" idx="1"/>
          </p:nvPr>
        </p:nvSpPr>
        <p:spPr>
          <a:xfrm>
            <a:off x="0" y="1600200"/>
            <a:ext cx="1981200" cy="5029200"/>
          </a:xfrm>
        </p:spPr>
        <p:txBody>
          <a:bodyPr>
            <a:normAutofit lnSpcReduction="10000"/>
          </a:bodyPr>
          <a:lstStyle/>
          <a:p>
            <a:pPr marL="508000" indent="-508000" eaLnBrk="1" hangingPunct="1">
              <a:lnSpc>
                <a:spcPct val="80000"/>
              </a:lnSpc>
              <a:buFontTx/>
              <a:buNone/>
              <a:defRPr/>
            </a:pPr>
            <a:r>
              <a:rPr lang="en-US" altLang="en-US" sz="1800" b="1" dirty="0" smtClean="0">
                <a:solidFill>
                  <a:srgbClr val="0000CC"/>
                </a:solidFill>
              </a:rPr>
              <a:t>I.  TÌM HIỂU CHUNG</a:t>
            </a:r>
          </a:p>
          <a:p>
            <a:pPr marL="508000" indent="-508000" eaLnBrk="1" hangingPunct="1">
              <a:lnSpc>
                <a:spcPct val="80000"/>
              </a:lnSpc>
              <a:buFontTx/>
              <a:buNone/>
              <a:defRPr/>
            </a:pPr>
            <a:r>
              <a:rPr lang="en-US" altLang="en-US" sz="1800" b="1" dirty="0" smtClean="0">
                <a:solidFill>
                  <a:srgbClr val="0000CC"/>
                </a:solidFill>
              </a:rPr>
              <a:t> 1. </a:t>
            </a:r>
            <a:r>
              <a:rPr lang="en-US" altLang="en-US" sz="1800" b="1" dirty="0" err="1" smtClean="0">
                <a:solidFill>
                  <a:srgbClr val="0000CC"/>
                </a:solidFill>
              </a:rPr>
              <a:t>Tác</a:t>
            </a:r>
            <a:r>
              <a:rPr lang="en-US" altLang="en-US" sz="1800" b="1" dirty="0" smtClean="0">
                <a:solidFill>
                  <a:srgbClr val="0000CC"/>
                </a:solidFill>
              </a:rPr>
              <a:t> </a:t>
            </a:r>
            <a:r>
              <a:rPr lang="en-US" altLang="en-US" sz="1800" b="1" dirty="0" err="1" smtClean="0">
                <a:solidFill>
                  <a:srgbClr val="0000CC"/>
                </a:solidFill>
              </a:rPr>
              <a:t>giả</a:t>
            </a:r>
            <a:endParaRPr lang="en-US" altLang="en-US" sz="1800" b="1" dirty="0" smtClean="0">
              <a:solidFill>
                <a:srgbClr val="0000CC"/>
              </a:solidFill>
            </a:endParaRPr>
          </a:p>
          <a:p>
            <a:pPr marL="508000" indent="-508000" eaLnBrk="1" hangingPunct="1">
              <a:lnSpc>
                <a:spcPct val="80000"/>
              </a:lnSpc>
              <a:buFontTx/>
              <a:buNone/>
              <a:defRPr/>
            </a:pPr>
            <a:r>
              <a:rPr lang="en-US" altLang="en-US" sz="1800" b="1" dirty="0" smtClean="0">
                <a:solidFill>
                  <a:srgbClr val="0000CC"/>
                </a:solidFill>
              </a:rPr>
              <a:t> 2. </a:t>
            </a:r>
            <a:r>
              <a:rPr lang="en-US" altLang="en-US" sz="1800" b="1" dirty="0" err="1" smtClean="0">
                <a:solidFill>
                  <a:srgbClr val="0000CC"/>
                </a:solidFill>
              </a:rPr>
              <a:t>Tác</a:t>
            </a:r>
            <a:r>
              <a:rPr lang="en-US" altLang="en-US" sz="1800" b="1" dirty="0" smtClean="0">
                <a:solidFill>
                  <a:srgbClr val="0000CC"/>
                </a:solidFill>
              </a:rPr>
              <a:t> </a:t>
            </a:r>
            <a:r>
              <a:rPr lang="en-US" altLang="en-US" sz="1800" b="1" dirty="0" err="1" smtClean="0">
                <a:solidFill>
                  <a:srgbClr val="0000CC"/>
                </a:solidFill>
              </a:rPr>
              <a:t>phẩm</a:t>
            </a:r>
            <a:endParaRPr lang="en-US" altLang="en-US" sz="1800" b="1" dirty="0" smtClean="0">
              <a:solidFill>
                <a:srgbClr val="0000CC"/>
              </a:solidFill>
            </a:endParaRPr>
          </a:p>
          <a:p>
            <a:pPr marL="508000" indent="-508000" eaLnBrk="1" hangingPunct="1">
              <a:lnSpc>
                <a:spcPct val="80000"/>
              </a:lnSpc>
              <a:spcBef>
                <a:spcPct val="0"/>
              </a:spcBef>
              <a:buFontTx/>
              <a:buNone/>
              <a:defRPr/>
            </a:pPr>
            <a:r>
              <a:rPr lang="en-US" altLang="en-US" sz="1800" b="1" dirty="0" smtClean="0">
                <a:solidFill>
                  <a:srgbClr val="0000CC"/>
                </a:solidFill>
              </a:rPr>
              <a:t> 3. </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Đoạn</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trích</a:t>
            </a:r>
            <a:r>
              <a:rPr lang="en-US" altLang="en-US" sz="1800" b="1" dirty="0" smtClean="0">
                <a:solidFill>
                  <a:srgbClr val="0000CC"/>
                </a:solidFill>
                <a:cs typeface="Arial" panose="020B0604020202020204" pitchFamily="34" charset="0"/>
              </a:rPr>
              <a:t> </a:t>
            </a:r>
          </a:p>
          <a:p>
            <a:pPr marL="508000" indent="-508000" eaLnBrk="1" hangingPunct="1">
              <a:lnSpc>
                <a:spcPct val="80000"/>
              </a:lnSpc>
              <a:spcBef>
                <a:spcPct val="0"/>
              </a:spcBef>
              <a:buFontTx/>
              <a:buNone/>
              <a:defRPr/>
            </a:pP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Đất</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nước</a:t>
            </a:r>
            <a:r>
              <a:rPr lang="en-US" altLang="en-US" sz="1800" b="1" dirty="0" smtClean="0">
                <a:solidFill>
                  <a:srgbClr val="0000CC"/>
                </a:solidFill>
                <a:cs typeface="Arial" panose="020B0604020202020204" pitchFamily="34" charset="0"/>
              </a:rPr>
              <a:t>”</a:t>
            </a:r>
          </a:p>
          <a:p>
            <a:pPr marL="508000" indent="-508000" eaLnBrk="1" hangingPunct="1">
              <a:lnSpc>
                <a:spcPct val="80000"/>
              </a:lnSpc>
              <a:spcBef>
                <a:spcPct val="0"/>
              </a:spcBef>
              <a:buFontTx/>
              <a:buNone/>
              <a:defRPr/>
            </a:pPr>
            <a:endParaRPr lang="en-US" altLang="en-US" sz="1800" b="1" dirty="0" smtClean="0">
              <a:solidFill>
                <a:srgbClr val="0000CC"/>
              </a:solidFill>
            </a:endParaRPr>
          </a:p>
          <a:p>
            <a:pPr marL="508000" indent="-508000">
              <a:lnSpc>
                <a:spcPct val="80000"/>
              </a:lnSpc>
              <a:spcBef>
                <a:spcPct val="0"/>
              </a:spcBef>
              <a:buFontTx/>
              <a:buNone/>
              <a:defRPr/>
            </a:pPr>
            <a:r>
              <a:rPr lang="vi-VN" altLang="en-US" sz="1800" b="1" dirty="0" smtClean="0">
                <a:solidFill>
                  <a:srgbClr val="0000CC"/>
                </a:solidFill>
              </a:rPr>
              <a:t>II. </a:t>
            </a:r>
            <a:r>
              <a:rPr lang="en-US" altLang="en-US" sz="1800" b="1" dirty="0" smtClean="0">
                <a:solidFill>
                  <a:srgbClr val="0000CC"/>
                </a:solidFill>
              </a:rPr>
              <a:t>ĐỌC </a:t>
            </a:r>
            <a:r>
              <a:rPr lang="vi-VN" altLang="en-US" sz="1800" b="1" dirty="0" smtClean="0">
                <a:solidFill>
                  <a:srgbClr val="0000CC"/>
                </a:solidFill>
              </a:rPr>
              <a:t>– </a:t>
            </a:r>
            <a:r>
              <a:rPr lang="en-US" altLang="en-US" sz="1800" b="1" dirty="0" smtClean="0">
                <a:solidFill>
                  <a:srgbClr val="0000CC"/>
                </a:solidFill>
              </a:rPr>
              <a:t>HI</a:t>
            </a:r>
            <a:r>
              <a:rPr lang="vi-VN" altLang="en-US" sz="1800" b="1" dirty="0" smtClean="0">
                <a:solidFill>
                  <a:srgbClr val="0000CC"/>
                </a:solidFill>
              </a:rPr>
              <a:t>Ể</a:t>
            </a:r>
            <a:r>
              <a:rPr lang="en-US" altLang="en-US" sz="1800" b="1" dirty="0" smtClean="0">
                <a:solidFill>
                  <a:srgbClr val="0000CC"/>
                </a:solidFill>
              </a:rPr>
              <a:t>U VĂN BẢN</a:t>
            </a:r>
            <a:endParaRPr lang="vi-VN" altLang="en-US" sz="1800" b="1" dirty="0" smtClean="0">
              <a:solidFill>
                <a:srgbClr val="0000CC"/>
              </a:solidFill>
            </a:endParaRPr>
          </a:p>
          <a:p>
            <a:pPr marL="0" indent="0" eaLnBrk="1" hangingPunct="1">
              <a:buFontTx/>
              <a:buNone/>
              <a:defRPr/>
            </a:pPr>
            <a:r>
              <a:rPr lang="en-US" altLang="en-US" sz="1800" b="1" dirty="0">
                <a:solidFill>
                  <a:srgbClr val="0000CC"/>
                </a:solidFill>
              </a:rPr>
              <a:t>1.ĐỌC </a:t>
            </a:r>
          </a:p>
          <a:p>
            <a:pPr marL="0" indent="0" eaLnBrk="1" hangingPunct="1">
              <a:buFontTx/>
              <a:buNone/>
              <a:defRPr/>
            </a:pPr>
            <a:r>
              <a:rPr lang="en-US" altLang="en-US" sz="1800" b="1" dirty="0">
                <a:solidFill>
                  <a:srgbClr val="0000CC"/>
                </a:solidFill>
              </a:rPr>
              <a:t>2.TÌM BỐ CỤC </a:t>
            </a:r>
          </a:p>
          <a:p>
            <a:pPr marL="0" indent="0" eaLnBrk="1" hangingPunct="1">
              <a:buFontTx/>
              <a:buNone/>
              <a:defRPr/>
            </a:pPr>
            <a:r>
              <a:rPr lang="en-US" altLang="en-US" sz="1800" b="1" dirty="0">
                <a:solidFill>
                  <a:srgbClr val="0000CC"/>
                </a:solidFill>
              </a:rPr>
              <a:t>3.PHÂN </a:t>
            </a:r>
            <a:r>
              <a:rPr lang="en-US" altLang="en-US" sz="1800" b="1" dirty="0" smtClean="0">
                <a:solidFill>
                  <a:srgbClr val="0000CC"/>
                </a:solidFill>
              </a:rPr>
              <a:t>TÍCH</a:t>
            </a:r>
            <a:endParaRPr lang="en-US" altLang="en-US" sz="1800" b="1" dirty="0">
              <a:solidFill>
                <a:srgbClr val="0000CC"/>
              </a:solidFill>
            </a:endParaRPr>
          </a:p>
          <a:p>
            <a:pPr marL="508000" indent="-508000">
              <a:lnSpc>
                <a:spcPct val="80000"/>
              </a:lnSpc>
              <a:spcBef>
                <a:spcPct val="0"/>
              </a:spcBef>
              <a:buFontTx/>
              <a:buAutoNum type="alphaLcPeriod"/>
              <a:defRPr/>
            </a:pPr>
            <a:r>
              <a:rPr lang="en-US" altLang="en-US" sz="1800" b="1" dirty="0" err="1" smtClean="0">
                <a:solidFill>
                  <a:srgbClr val="0000CC"/>
                </a:solidFill>
              </a:rPr>
              <a:t>Đất</a:t>
            </a:r>
            <a:r>
              <a:rPr lang="en-US" altLang="en-US" sz="1800" b="1" dirty="0" smtClean="0">
                <a:solidFill>
                  <a:srgbClr val="0000CC"/>
                </a:solidFill>
              </a:rPr>
              <a:t> </a:t>
            </a:r>
            <a:r>
              <a:rPr lang="en-US" altLang="en-US" sz="1800" b="1" dirty="0" err="1" smtClean="0">
                <a:solidFill>
                  <a:srgbClr val="0000CC"/>
                </a:solidFill>
              </a:rPr>
              <a:t>Nước</a:t>
            </a:r>
            <a:r>
              <a:rPr lang="en-US" altLang="en-US" sz="1800" b="1" dirty="0" smtClean="0">
                <a:solidFill>
                  <a:srgbClr val="0000CC"/>
                </a:solidFill>
              </a:rPr>
              <a:t> </a:t>
            </a:r>
            <a:r>
              <a:rPr lang="en-US" altLang="en-US" sz="1800" b="1" dirty="0" err="1" smtClean="0">
                <a:solidFill>
                  <a:srgbClr val="0000CC"/>
                </a:solidFill>
              </a:rPr>
              <a:t>có</a:t>
            </a:r>
            <a:r>
              <a:rPr lang="en-US" altLang="en-US" sz="1800" b="1" dirty="0" smtClean="0">
                <a:solidFill>
                  <a:srgbClr val="0000CC"/>
                </a:solidFill>
              </a:rPr>
              <a:t> </a:t>
            </a:r>
            <a:r>
              <a:rPr lang="en-US" altLang="en-US" sz="1800" b="1" dirty="0" err="1" smtClean="0">
                <a:solidFill>
                  <a:srgbClr val="0000CC"/>
                </a:solidFill>
              </a:rPr>
              <a:t>từ</a:t>
            </a:r>
            <a:r>
              <a:rPr lang="en-US" altLang="en-US" sz="1800" b="1" dirty="0" smtClean="0">
                <a:solidFill>
                  <a:srgbClr val="0000CC"/>
                </a:solidFill>
              </a:rPr>
              <a:t> </a:t>
            </a:r>
            <a:r>
              <a:rPr lang="en-US" altLang="en-US" sz="1800" b="1" dirty="0" err="1" smtClean="0">
                <a:solidFill>
                  <a:srgbClr val="0000CC"/>
                </a:solidFill>
              </a:rPr>
              <a:t>bao</a:t>
            </a:r>
            <a:r>
              <a:rPr lang="en-US" altLang="en-US" sz="1800" b="1" dirty="0" smtClean="0">
                <a:solidFill>
                  <a:srgbClr val="0000CC"/>
                </a:solidFill>
              </a:rPr>
              <a:t> </a:t>
            </a:r>
            <a:r>
              <a:rPr lang="en-US" altLang="en-US" sz="1800" b="1" dirty="0" err="1" smtClean="0">
                <a:solidFill>
                  <a:srgbClr val="0000CC"/>
                </a:solidFill>
              </a:rPr>
              <a:t>giờ</a:t>
            </a:r>
            <a:r>
              <a:rPr lang="en-US" altLang="en-US" sz="1800" b="1" dirty="0" smtClean="0">
                <a:solidFill>
                  <a:srgbClr val="0000CC"/>
                </a:solidFill>
              </a:rPr>
              <a:t>?</a:t>
            </a:r>
          </a:p>
          <a:p>
            <a:pPr marL="508000" indent="-508000">
              <a:lnSpc>
                <a:spcPct val="80000"/>
              </a:lnSpc>
              <a:spcBef>
                <a:spcPct val="0"/>
              </a:spcBef>
              <a:buFontTx/>
              <a:buAutoNum type="alphaLcPeriod"/>
              <a:defRPr/>
            </a:pPr>
            <a:r>
              <a:rPr lang="en-US" altLang="en-US" sz="1800" b="1" dirty="0" err="1" smtClean="0">
                <a:solidFill>
                  <a:srgbClr val="0000CC"/>
                </a:solidFill>
              </a:rPr>
              <a:t>Đất</a:t>
            </a:r>
            <a:r>
              <a:rPr lang="en-US" altLang="en-US" sz="1800" b="1" dirty="0" smtClean="0">
                <a:solidFill>
                  <a:srgbClr val="0000CC"/>
                </a:solidFill>
              </a:rPr>
              <a:t> </a:t>
            </a:r>
            <a:r>
              <a:rPr lang="en-US" altLang="en-US" sz="1800" b="1" dirty="0" err="1" smtClean="0">
                <a:solidFill>
                  <a:srgbClr val="0000CC"/>
                </a:solidFill>
              </a:rPr>
              <a:t>Nước</a:t>
            </a:r>
            <a:r>
              <a:rPr lang="en-US" altLang="en-US" sz="1800" b="1" dirty="0" smtClean="0">
                <a:solidFill>
                  <a:srgbClr val="0000CC"/>
                </a:solidFill>
              </a:rPr>
              <a:t> </a:t>
            </a:r>
            <a:r>
              <a:rPr lang="en-US" altLang="en-US" sz="1800" b="1" dirty="0" err="1" smtClean="0">
                <a:solidFill>
                  <a:srgbClr val="0000CC"/>
                </a:solidFill>
              </a:rPr>
              <a:t>tồn</a:t>
            </a:r>
            <a:r>
              <a:rPr lang="en-US" altLang="en-US" sz="1800" b="1" dirty="0" smtClean="0">
                <a:solidFill>
                  <a:srgbClr val="0000CC"/>
                </a:solidFill>
              </a:rPr>
              <a:t> </a:t>
            </a:r>
            <a:r>
              <a:rPr lang="en-US" altLang="en-US" sz="1800" b="1" dirty="0" err="1" smtClean="0">
                <a:solidFill>
                  <a:srgbClr val="0000CC"/>
                </a:solidFill>
              </a:rPr>
              <a:t>tại</a:t>
            </a:r>
            <a:r>
              <a:rPr lang="en-US" altLang="en-US" sz="1800" b="1" dirty="0" smtClean="0">
                <a:solidFill>
                  <a:srgbClr val="0000CC"/>
                </a:solidFill>
              </a:rPr>
              <a:t> ở </a:t>
            </a:r>
            <a:r>
              <a:rPr lang="en-US" altLang="en-US" sz="1800" b="1" dirty="0" err="1" smtClean="0">
                <a:solidFill>
                  <a:srgbClr val="0000CC"/>
                </a:solidFill>
              </a:rPr>
              <a:t>đâu</a:t>
            </a:r>
            <a:r>
              <a:rPr lang="en-US" altLang="en-US" sz="1800" b="1" dirty="0" smtClean="0">
                <a:solidFill>
                  <a:srgbClr val="0000CC"/>
                </a:solidFill>
              </a:rPr>
              <a:t>?</a:t>
            </a:r>
            <a:endParaRPr lang="en-US" altLang="en-US" sz="1800" b="1" dirty="0" smtClean="0">
              <a:solidFill>
                <a:srgbClr val="0000FF"/>
              </a:solidFill>
            </a:endParaRPr>
          </a:p>
          <a:p>
            <a:pPr marL="508000" indent="-508000" eaLnBrk="1" hangingPunct="1">
              <a:lnSpc>
                <a:spcPct val="80000"/>
              </a:lnSpc>
              <a:spcBef>
                <a:spcPct val="50000"/>
              </a:spcBef>
              <a:buFontTx/>
              <a:buNone/>
              <a:defRPr/>
            </a:pPr>
            <a:endParaRPr lang="en-US" altLang="en-US" sz="1800" b="1" dirty="0" smtClean="0">
              <a:solidFill>
                <a:srgbClr val="0033CC"/>
              </a:solidFill>
            </a:endParaRPr>
          </a:p>
          <a:p>
            <a:pPr marL="508000" indent="-508000" eaLnBrk="1" hangingPunct="1">
              <a:lnSpc>
                <a:spcPct val="80000"/>
              </a:lnSpc>
              <a:buFontTx/>
              <a:buNone/>
              <a:defRPr/>
            </a:pPr>
            <a:r>
              <a:rPr lang="en-US" altLang="en-US" sz="1800" b="1" dirty="0" smtClean="0">
                <a:solidFill>
                  <a:srgbClr val="0033CC"/>
                </a:solidFill>
              </a:rPr>
              <a:t>  </a:t>
            </a:r>
          </a:p>
        </p:txBody>
      </p:sp>
      <p:sp>
        <p:nvSpPr>
          <p:cNvPr id="18438" name="TextBox 1"/>
          <p:cNvSpPr txBox="1">
            <a:spLocks noChangeArrowheads="1"/>
          </p:cNvSpPr>
          <p:nvPr/>
        </p:nvSpPr>
        <p:spPr bwMode="auto">
          <a:xfrm>
            <a:off x="2057400" y="1524000"/>
            <a:ext cx="70866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n-US" altLang="en-US" sz="2400" b="1" dirty="0">
                <a:solidFill>
                  <a:srgbClr val="0000CC"/>
                </a:solidFill>
                <a:latin typeface="Times New Roman" pitchFamily="18" charset="0"/>
                <a:cs typeface="Times New Roman" pitchFamily="18" charset="0"/>
              </a:rPr>
              <a:t>B4.</a:t>
            </a:r>
            <a:r>
              <a:rPr lang="vi-VN"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Đất</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Nước</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tồn</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tại</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trong</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mỗi</a:t>
            </a:r>
            <a:r>
              <a:rPr lang="en-US" altLang="en-US" sz="2400" b="1" dirty="0">
                <a:solidFill>
                  <a:srgbClr val="0000CC"/>
                </a:solidFill>
                <a:latin typeface="Times New Roman" pitchFamily="18" charset="0"/>
                <a:cs typeface="Times New Roman" pitchFamily="18" charset="0"/>
              </a:rPr>
              <a:t> </a:t>
            </a:r>
            <a:r>
              <a:rPr lang="en-US" altLang="en-US" sz="2400" b="1" dirty="0" err="1">
                <a:solidFill>
                  <a:srgbClr val="0000CC"/>
                </a:solidFill>
                <a:latin typeface="Times New Roman" pitchFamily="18" charset="0"/>
                <a:cs typeface="Times New Roman" pitchFamily="18" charset="0"/>
              </a:rPr>
              <a:t>chúng</a:t>
            </a:r>
            <a:r>
              <a:rPr lang="en-US" altLang="en-US" sz="2400" b="1" dirty="0">
                <a:solidFill>
                  <a:srgbClr val="0000CC"/>
                </a:solidFill>
                <a:latin typeface="Times New Roman" pitchFamily="18" charset="0"/>
                <a:cs typeface="Times New Roman" pitchFamily="18" charset="0"/>
              </a:rPr>
              <a:t> ta:</a:t>
            </a:r>
          </a:p>
          <a:p>
            <a:pPr algn="just"/>
            <a:r>
              <a:rPr lang="en-US" altLang="en-US" sz="2400" b="1" dirty="0">
                <a:latin typeface="Times New Roman" pitchFamily="18" charset="0"/>
                <a:cs typeface="Times New Roman" pitchFamily="18" charset="0"/>
              </a:rPr>
              <a:t>   -  </a:t>
            </a:r>
            <a:r>
              <a:rPr lang="en-US" altLang="en-US" sz="2400" b="1" dirty="0" err="1">
                <a:latin typeface="Times New Roman" pitchFamily="18" charset="0"/>
                <a:cs typeface="Times New Roman" pitchFamily="18" charset="0"/>
              </a:rPr>
              <a:t>Đất</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nước</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kết</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tinh</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hóa</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thân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trong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cuộc</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sống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mỗi</a:t>
            </a:r>
            <a:r>
              <a:rPr lang="en-US" altLang="en-US" sz="2400" b="1" dirty="0">
                <a:latin typeface="Times New Roman" pitchFamily="18" charset="0"/>
                <a:cs typeface="Times New Roman" pitchFamily="18" charset="0"/>
              </a:rPr>
              <a:t> con </a:t>
            </a:r>
            <a:r>
              <a:rPr lang="en-US" altLang="en-US" sz="2400" b="1" dirty="0" err="1">
                <a:latin typeface="Times New Roman" pitchFamily="18" charset="0"/>
                <a:cs typeface="Times New Roman" pitchFamily="18" charset="0"/>
              </a:rPr>
              <a:t>người</a:t>
            </a:r>
            <a:r>
              <a:rPr lang="en-US" altLang="en-US" sz="2400" b="1" dirty="0">
                <a:latin typeface="Times New Roman" pitchFamily="18" charset="0"/>
                <a:cs typeface="Times New Roman" pitchFamily="18" charset="0"/>
              </a:rPr>
              <a:t>.</a:t>
            </a:r>
          </a:p>
          <a:p>
            <a:pPr algn="just"/>
            <a:r>
              <a:rPr lang="en-US" altLang="en-US" sz="2400" b="1" dirty="0">
                <a:latin typeface="Times New Roman" pitchFamily="18" charset="0"/>
                <a:cs typeface="Times New Roman" pitchFamily="18" charset="0"/>
              </a:rPr>
              <a:t>    -  </a:t>
            </a:r>
            <a:r>
              <a:rPr lang="en-US" altLang="en-US" sz="2400" b="1" dirty="0" err="1">
                <a:latin typeface="Times New Roman" pitchFamily="18" charset="0"/>
                <a:cs typeface="Times New Roman" pitchFamily="18" charset="0"/>
              </a:rPr>
              <a:t>Phải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luôn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có</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trách</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nhiệm</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và</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biết</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giữ</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gìn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bảo</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vệ</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truyền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lại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cho</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thế</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hệ</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sau</a:t>
            </a:r>
            <a:r>
              <a:rPr lang="en-US" altLang="en-US" sz="2400" b="1" dirty="0" smtClean="0">
                <a:latin typeface="Times New Roman" pitchFamily="18" charset="0"/>
                <a:cs typeface="Times New Roman" pitchFamily="18" charset="0"/>
              </a:rPr>
              <a:t>.</a:t>
            </a:r>
          </a:p>
          <a:p>
            <a:pPr algn="just"/>
            <a:r>
              <a:rPr lang="en-US" altLang="en-US" sz="2400" b="1" dirty="0">
                <a:latin typeface="Times New Roman" pitchFamily="18" charset="0"/>
                <a:cs typeface="Times New Roman" pitchFamily="18" charset="0"/>
                <a:sym typeface="Wingdings" pitchFamily="2" charset="2"/>
              </a:rPr>
              <a:t> </a:t>
            </a:r>
            <a:r>
              <a:rPr lang="en-US" altLang="en-US" sz="2400" b="1" dirty="0" smtClean="0">
                <a:latin typeface="Times New Roman" pitchFamily="18" charset="0"/>
                <a:cs typeface="Times New Roman" pitchFamily="18" charset="0"/>
                <a:sym typeface="Wingdings" pitchFamily="2" charset="2"/>
              </a:rPr>
              <a:t>-&gt; </a:t>
            </a:r>
            <a:r>
              <a:rPr lang="en-US" altLang="en-US" sz="2400" b="1" dirty="0" err="1" smtClean="0">
                <a:latin typeface="Times New Roman" pitchFamily="18" charset="0"/>
                <a:cs typeface="Times New Roman" pitchFamily="18" charset="0"/>
              </a:rPr>
              <a:t>Lời</a:t>
            </a:r>
            <a:r>
              <a:rPr lang="en-US" altLang="en-US" sz="2400" b="1" dirty="0" smtClean="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thơ</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nhẹ</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nhàng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tha</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thiết</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nhắc</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nhở</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chính</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mình</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và</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nhắn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gửi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mọi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người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phải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có</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trách</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nhiệm</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đối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đất</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nước</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giữ</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gìn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đất</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nước</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mãi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trường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tồn</a:t>
            </a:r>
            <a:r>
              <a:rPr lang="en-US" altLang="en-US" sz="2400" b="1" dirty="0" smtClean="0">
                <a:latin typeface="Times New Roman" pitchFamily="18" charset="0"/>
                <a:cs typeface="Times New Roman" pitchFamily="18" charset="0"/>
              </a:rPr>
              <a:t>.</a:t>
            </a:r>
          </a:p>
          <a:p>
            <a:pPr algn="just"/>
            <a:endParaRPr lang="en-US" altLang="en-US" sz="2400" b="1" dirty="0">
              <a:latin typeface="Times New Roman" pitchFamily="18" charset="0"/>
              <a:cs typeface="Times New Roman" pitchFamily="18" charset="0"/>
            </a:endParaRPr>
          </a:p>
        </p:txBody>
      </p:sp>
      <p:pic>
        <p:nvPicPr>
          <p:cNvPr id="18439" name="Picture 4" descr="tua 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52400"/>
            <a:ext cx="30099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TextBox 2"/>
          <p:cNvSpPr txBox="1">
            <a:spLocks noChangeArrowheads="1"/>
          </p:cNvSpPr>
          <p:nvPr/>
        </p:nvSpPr>
        <p:spPr bwMode="auto">
          <a:xfrm>
            <a:off x="2743200" y="304800"/>
            <a:ext cx="487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i="1">
                <a:solidFill>
                  <a:srgbClr val="0000FF"/>
                </a:solidFill>
              </a:rPr>
              <a:t>(</a:t>
            </a:r>
            <a:r>
              <a:rPr lang="en-US" altLang="en-US" sz="2000">
                <a:solidFill>
                  <a:srgbClr val="0000FF"/>
                </a:solidFill>
              </a:rPr>
              <a:t>Trích trường ca</a:t>
            </a:r>
            <a:r>
              <a:rPr lang="en-US" altLang="en-US" sz="2000" i="1">
                <a:solidFill>
                  <a:srgbClr val="0000FF"/>
                </a:solidFill>
              </a:rPr>
              <a:t> Mặt đường khát vọng)</a:t>
            </a:r>
          </a:p>
        </p:txBody>
      </p:sp>
      <p:sp>
        <p:nvSpPr>
          <p:cNvPr id="18441" name="TextBox 1"/>
          <p:cNvSpPr txBox="1">
            <a:spLocks noChangeArrowheads="1"/>
          </p:cNvSpPr>
          <p:nvPr/>
        </p:nvSpPr>
        <p:spPr bwMode="auto">
          <a:xfrm>
            <a:off x="5715000" y="609600"/>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b="1"/>
              <a:t>Nguyễn Khoa Điềm</a:t>
            </a:r>
          </a:p>
        </p:txBody>
      </p:sp>
      <p:pic>
        <p:nvPicPr>
          <p:cNvPr id="18442" name="Picture 13" descr="F9849DCFA90C473196ECD16214E7700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6200" y="76200"/>
            <a:ext cx="1981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TextBox 14"/>
          <p:cNvSpPr txBox="1">
            <a:spLocks noChangeArrowheads="1"/>
          </p:cNvSpPr>
          <p:nvPr/>
        </p:nvSpPr>
        <p:spPr bwMode="auto">
          <a:xfrm>
            <a:off x="452438" y="106363"/>
            <a:ext cx="2366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b="1"/>
              <a:t>Đọc văn - Tiết: 28</a:t>
            </a:r>
          </a:p>
        </p:txBody>
      </p:sp>
    </p:spTree>
    <p:extLst>
      <p:ext uri="{BB962C8B-B14F-4D97-AF65-F5344CB8AC3E}">
        <p14:creationId xmlns:p14="http://schemas.microsoft.com/office/powerpoint/2010/main" val="38695648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8438">
                                            <p:txEl>
                                              <p:pRg st="0" end="0"/>
                                            </p:txEl>
                                          </p:spTgt>
                                        </p:tgtEl>
                                        <p:attrNameLst>
                                          <p:attrName>style.visibility</p:attrName>
                                        </p:attrNameLst>
                                      </p:cBhvr>
                                      <p:to>
                                        <p:strVal val="visible"/>
                                      </p:to>
                                    </p:set>
                                    <p:anim calcmode="discrete" valueType="clr">
                                      <p:cBhvr override="childStyle">
                                        <p:cTn id="7" dur="80"/>
                                        <p:tgtEl>
                                          <p:spTgt spid="1843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843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8438">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8438">
                                            <p:txEl>
                                              <p:pRg st="1" end="1"/>
                                            </p:txEl>
                                          </p:spTgt>
                                        </p:tgtEl>
                                        <p:attrNameLst>
                                          <p:attrName>style.visibility</p:attrName>
                                        </p:attrNameLst>
                                      </p:cBhvr>
                                      <p:to>
                                        <p:strVal val="visible"/>
                                      </p:to>
                                    </p:set>
                                    <p:anim calcmode="discrete" valueType="clr">
                                      <p:cBhvr override="childStyle">
                                        <p:cTn id="14" dur="80"/>
                                        <p:tgtEl>
                                          <p:spTgt spid="1843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8438">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8438">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8438">
                                            <p:txEl>
                                              <p:pRg st="2" end="2"/>
                                            </p:txEl>
                                          </p:spTgt>
                                        </p:tgtEl>
                                        <p:attrNameLst>
                                          <p:attrName>style.visibility</p:attrName>
                                        </p:attrNameLst>
                                      </p:cBhvr>
                                      <p:to>
                                        <p:strVal val="visible"/>
                                      </p:to>
                                    </p:set>
                                    <p:anim calcmode="discrete" valueType="clr">
                                      <p:cBhvr override="childStyle">
                                        <p:cTn id="21" dur="80"/>
                                        <p:tgtEl>
                                          <p:spTgt spid="1843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8438">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18438">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18438">
                                            <p:txEl>
                                              <p:pRg st="3" end="3"/>
                                            </p:txEl>
                                          </p:spTgt>
                                        </p:tgtEl>
                                        <p:attrNameLst>
                                          <p:attrName>style.visibility</p:attrName>
                                        </p:attrNameLst>
                                      </p:cBhvr>
                                      <p:to>
                                        <p:strVal val="visible"/>
                                      </p:to>
                                    </p:set>
                                    <p:anim calcmode="discrete" valueType="clr">
                                      <p:cBhvr override="childStyle">
                                        <p:cTn id="28" dur="80"/>
                                        <p:tgtEl>
                                          <p:spTgt spid="18438">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8438">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18438">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68"/>
          <p:cNvGrpSpPr>
            <a:grpSpLocks/>
          </p:cNvGrpSpPr>
          <p:nvPr/>
        </p:nvGrpSpPr>
        <p:grpSpPr bwMode="auto">
          <a:xfrm>
            <a:off x="0" y="-152400"/>
            <a:ext cx="9144000" cy="6858000"/>
            <a:chOff x="0" y="0"/>
            <a:chExt cx="5760" cy="4320"/>
          </a:xfrm>
        </p:grpSpPr>
        <p:pic>
          <p:nvPicPr>
            <p:cNvPr id="18444" name="Picture 69" descr="44O29CAKBOE0KCACUM0X2CAZ4UCLWCA4N7T93CAE28I3ICA5OAP7SCA8SS06ZCAMOC0GSCAVH4QGDCA4KQXNICAVG2UH4CA36A6KPCAWSRDBXCAGSWEHXCA4UDXVACA10GKQ9CA4A0RGNCA414CM1CA3TMOU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5" name="AutoShape 70"/>
            <p:cNvSpPr>
              <a:spLocks noChangeArrowheads="1"/>
            </p:cNvSpPr>
            <p:nvPr/>
          </p:nvSpPr>
          <p:spPr bwMode="auto">
            <a:xfrm>
              <a:off x="1152" y="768"/>
              <a:ext cx="4608" cy="3456"/>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algn="ctr" eaLnBrk="1" hangingPunct="1"/>
              <a:endParaRPr lang="vi-VN" altLang="en-US"/>
            </a:p>
          </p:txBody>
        </p:sp>
      </p:grpSp>
      <p:pic>
        <p:nvPicPr>
          <p:cNvPr id="18435" name="Picture 72" descr="CRNRC2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6400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8" descr="Book-09"/>
          <p:cNvPicPr>
            <a:picLocks noChangeAspect="1" noChangeArrowheads="1" noCrop="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8077200" y="0"/>
            <a:ext cx="1066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78"/>
          <p:cNvSpPr>
            <a:spLocks noGrp="1" noChangeArrowheads="1"/>
          </p:cNvSpPr>
          <p:nvPr>
            <p:ph type="body" idx="1"/>
          </p:nvPr>
        </p:nvSpPr>
        <p:spPr>
          <a:xfrm>
            <a:off x="0" y="1600200"/>
            <a:ext cx="1981200" cy="5029200"/>
          </a:xfrm>
        </p:spPr>
        <p:txBody>
          <a:bodyPr>
            <a:normAutofit/>
          </a:bodyPr>
          <a:lstStyle/>
          <a:p>
            <a:pPr marL="508000" indent="-508000" eaLnBrk="1" hangingPunct="1">
              <a:lnSpc>
                <a:spcPct val="80000"/>
              </a:lnSpc>
              <a:buFontTx/>
              <a:buNone/>
              <a:defRPr/>
            </a:pPr>
            <a:r>
              <a:rPr lang="en-US" altLang="en-US" sz="1800" b="1" dirty="0" smtClean="0">
                <a:solidFill>
                  <a:srgbClr val="0000CC"/>
                </a:solidFill>
              </a:rPr>
              <a:t>I.  TÌM HIỂU CHUNG</a:t>
            </a:r>
          </a:p>
          <a:p>
            <a:pPr marL="508000" indent="-508000" eaLnBrk="1" hangingPunct="1">
              <a:lnSpc>
                <a:spcPct val="80000"/>
              </a:lnSpc>
              <a:buFontTx/>
              <a:buNone/>
              <a:defRPr/>
            </a:pPr>
            <a:r>
              <a:rPr lang="en-US" altLang="en-US" sz="1800" b="1" dirty="0" smtClean="0">
                <a:solidFill>
                  <a:srgbClr val="0000CC"/>
                </a:solidFill>
              </a:rPr>
              <a:t> 1. </a:t>
            </a:r>
            <a:r>
              <a:rPr lang="en-US" altLang="en-US" sz="1800" b="1" dirty="0" err="1" smtClean="0">
                <a:solidFill>
                  <a:srgbClr val="0000CC"/>
                </a:solidFill>
              </a:rPr>
              <a:t>Tác</a:t>
            </a:r>
            <a:r>
              <a:rPr lang="en-US" altLang="en-US" sz="1800" b="1" dirty="0" smtClean="0">
                <a:solidFill>
                  <a:srgbClr val="0000CC"/>
                </a:solidFill>
              </a:rPr>
              <a:t> </a:t>
            </a:r>
            <a:r>
              <a:rPr lang="en-US" altLang="en-US" sz="1800" b="1" dirty="0" err="1" smtClean="0">
                <a:solidFill>
                  <a:srgbClr val="0000CC"/>
                </a:solidFill>
              </a:rPr>
              <a:t>giả</a:t>
            </a:r>
            <a:endParaRPr lang="en-US" altLang="en-US" sz="1800" b="1" dirty="0" smtClean="0">
              <a:solidFill>
                <a:srgbClr val="0000CC"/>
              </a:solidFill>
            </a:endParaRPr>
          </a:p>
          <a:p>
            <a:pPr marL="508000" indent="-508000" eaLnBrk="1" hangingPunct="1">
              <a:lnSpc>
                <a:spcPct val="80000"/>
              </a:lnSpc>
              <a:buFontTx/>
              <a:buNone/>
              <a:defRPr/>
            </a:pPr>
            <a:r>
              <a:rPr lang="en-US" altLang="en-US" sz="1800" b="1" dirty="0" smtClean="0">
                <a:solidFill>
                  <a:srgbClr val="0000CC"/>
                </a:solidFill>
              </a:rPr>
              <a:t> 2. </a:t>
            </a:r>
            <a:r>
              <a:rPr lang="en-US" altLang="en-US" sz="1800" b="1" dirty="0" err="1" smtClean="0">
                <a:solidFill>
                  <a:srgbClr val="0000CC"/>
                </a:solidFill>
              </a:rPr>
              <a:t>Tác</a:t>
            </a:r>
            <a:r>
              <a:rPr lang="en-US" altLang="en-US" sz="1800" b="1" dirty="0" smtClean="0">
                <a:solidFill>
                  <a:srgbClr val="0000CC"/>
                </a:solidFill>
              </a:rPr>
              <a:t> </a:t>
            </a:r>
            <a:r>
              <a:rPr lang="en-US" altLang="en-US" sz="1800" b="1" dirty="0" err="1" smtClean="0">
                <a:solidFill>
                  <a:srgbClr val="0000CC"/>
                </a:solidFill>
              </a:rPr>
              <a:t>phẩm</a:t>
            </a:r>
            <a:endParaRPr lang="en-US" altLang="en-US" sz="1800" b="1" dirty="0" smtClean="0">
              <a:solidFill>
                <a:srgbClr val="0000CC"/>
              </a:solidFill>
            </a:endParaRPr>
          </a:p>
          <a:p>
            <a:pPr marL="508000" indent="-508000" eaLnBrk="1" hangingPunct="1">
              <a:lnSpc>
                <a:spcPct val="80000"/>
              </a:lnSpc>
              <a:spcBef>
                <a:spcPct val="0"/>
              </a:spcBef>
              <a:buFontTx/>
              <a:buNone/>
              <a:defRPr/>
            </a:pPr>
            <a:r>
              <a:rPr lang="en-US" altLang="en-US" sz="1800" b="1" dirty="0" smtClean="0">
                <a:solidFill>
                  <a:srgbClr val="0000CC"/>
                </a:solidFill>
              </a:rPr>
              <a:t> 3. </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Đoạn</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trích</a:t>
            </a:r>
            <a:r>
              <a:rPr lang="en-US" altLang="en-US" sz="1800" b="1" dirty="0" smtClean="0">
                <a:solidFill>
                  <a:srgbClr val="0000CC"/>
                </a:solidFill>
                <a:cs typeface="Arial" panose="020B0604020202020204" pitchFamily="34" charset="0"/>
              </a:rPr>
              <a:t> </a:t>
            </a:r>
          </a:p>
          <a:p>
            <a:pPr marL="508000" indent="-508000" eaLnBrk="1" hangingPunct="1">
              <a:lnSpc>
                <a:spcPct val="80000"/>
              </a:lnSpc>
              <a:spcBef>
                <a:spcPct val="0"/>
              </a:spcBef>
              <a:buFontTx/>
              <a:buNone/>
              <a:defRPr/>
            </a:pP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Đất</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nước</a:t>
            </a:r>
            <a:r>
              <a:rPr lang="en-US" altLang="en-US" sz="1800" b="1" dirty="0" smtClean="0">
                <a:solidFill>
                  <a:srgbClr val="0000CC"/>
                </a:solidFill>
                <a:cs typeface="Arial" panose="020B0604020202020204" pitchFamily="34" charset="0"/>
              </a:rPr>
              <a:t>”</a:t>
            </a:r>
          </a:p>
          <a:p>
            <a:pPr marL="508000" indent="-508000" eaLnBrk="1" hangingPunct="1">
              <a:lnSpc>
                <a:spcPct val="80000"/>
              </a:lnSpc>
              <a:spcBef>
                <a:spcPct val="0"/>
              </a:spcBef>
              <a:buFontTx/>
              <a:buNone/>
              <a:defRPr/>
            </a:pPr>
            <a:endParaRPr lang="en-US" altLang="en-US" sz="1800" b="1" dirty="0" smtClean="0">
              <a:solidFill>
                <a:srgbClr val="0000CC"/>
              </a:solidFill>
            </a:endParaRPr>
          </a:p>
          <a:p>
            <a:pPr marL="508000" indent="-508000">
              <a:lnSpc>
                <a:spcPct val="80000"/>
              </a:lnSpc>
              <a:spcBef>
                <a:spcPct val="0"/>
              </a:spcBef>
              <a:buFontTx/>
              <a:buNone/>
              <a:defRPr/>
            </a:pPr>
            <a:r>
              <a:rPr lang="vi-VN" altLang="en-US" sz="1800" b="1" dirty="0" smtClean="0">
                <a:solidFill>
                  <a:srgbClr val="0000CC"/>
                </a:solidFill>
              </a:rPr>
              <a:t>II. </a:t>
            </a:r>
            <a:r>
              <a:rPr lang="en-US" altLang="en-US" sz="1800" b="1" dirty="0" smtClean="0">
                <a:solidFill>
                  <a:srgbClr val="0000CC"/>
                </a:solidFill>
              </a:rPr>
              <a:t>ĐỌC </a:t>
            </a:r>
            <a:r>
              <a:rPr lang="vi-VN" altLang="en-US" sz="1800" b="1" dirty="0" smtClean="0">
                <a:solidFill>
                  <a:srgbClr val="0000CC"/>
                </a:solidFill>
              </a:rPr>
              <a:t>– </a:t>
            </a:r>
            <a:r>
              <a:rPr lang="en-US" altLang="en-US" sz="1800" b="1" dirty="0" smtClean="0">
                <a:solidFill>
                  <a:srgbClr val="0000CC"/>
                </a:solidFill>
              </a:rPr>
              <a:t>HI</a:t>
            </a:r>
            <a:r>
              <a:rPr lang="vi-VN" altLang="en-US" sz="1800" b="1" dirty="0" smtClean="0">
                <a:solidFill>
                  <a:srgbClr val="0000CC"/>
                </a:solidFill>
              </a:rPr>
              <a:t>Ể</a:t>
            </a:r>
            <a:r>
              <a:rPr lang="en-US" altLang="en-US" sz="1800" b="1" dirty="0" smtClean="0">
                <a:solidFill>
                  <a:srgbClr val="0000CC"/>
                </a:solidFill>
              </a:rPr>
              <a:t>U VĂN BẢN</a:t>
            </a:r>
            <a:endParaRPr lang="vi-VN" altLang="en-US" sz="1800" b="1" dirty="0" smtClean="0">
              <a:solidFill>
                <a:srgbClr val="0000CC"/>
              </a:solidFill>
            </a:endParaRPr>
          </a:p>
          <a:p>
            <a:pPr marL="0" indent="0" eaLnBrk="1" hangingPunct="1">
              <a:buFontTx/>
              <a:buNone/>
              <a:defRPr/>
            </a:pPr>
            <a:r>
              <a:rPr lang="en-US" altLang="en-US" sz="1800" b="1" dirty="0">
                <a:solidFill>
                  <a:srgbClr val="0000CC"/>
                </a:solidFill>
              </a:rPr>
              <a:t>1.ĐỌC </a:t>
            </a:r>
          </a:p>
          <a:p>
            <a:pPr marL="0" indent="0" eaLnBrk="1" hangingPunct="1">
              <a:buFontTx/>
              <a:buNone/>
              <a:defRPr/>
            </a:pPr>
            <a:r>
              <a:rPr lang="en-US" altLang="en-US" sz="1800" b="1" dirty="0">
                <a:solidFill>
                  <a:srgbClr val="0000CC"/>
                </a:solidFill>
              </a:rPr>
              <a:t>2.TÌM BỐ CỤC </a:t>
            </a:r>
          </a:p>
          <a:p>
            <a:pPr marL="0" indent="0" eaLnBrk="1" hangingPunct="1">
              <a:buFontTx/>
              <a:buNone/>
              <a:defRPr/>
            </a:pPr>
            <a:r>
              <a:rPr lang="en-US" altLang="en-US" sz="1800" b="1" dirty="0">
                <a:solidFill>
                  <a:srgbClr val="0000CC"/>
                </a:solidFill>
              </a:rPr>
              <a:t>3.PHÂN </a:t>
            </a:r>
            <a:r>
              <a:rPr lang="en-US" altLang="en-US" sz="1800" b="1" dirty="0" smtClean="0">
                <a:solidFill>
                  <a:srgbClr val="0000CC"/>
                </a:solidFill>
              </a:rPr>
              <a:t>TÍCH</a:t>
            </a:r>
            <a:endParaRPr lang="en-US" altLang="en-US" sz="1800" b="1" dirty="0">
              <a:solidFill>
                <a:srgbClr val="0000CC"/>
              </a:solidFill>
            </a:endParaRPr>
          </a:p>
          <a:p>
            <a:pPr marL="508000" indent="-508000">
              <a:lnSpc>
                <a:spcPct val="80000"/>
              </a:lnSpc>
              <a:spcBef>
                <a:spcPct val="0"/>
              </a:spcBef>
              <a:buFontTx/>
              <a:buAutoNum type="alphaLcPeriod"/>
              <a:defRPr/>
            </a:pPr>
            <a:r>
              <a:rPr lang="en-US" altLang="en-US" sz="1800" b="1" dirty="0" err="1" smtClean="0">
                <a:solidFill>
                  <a:srgbClr val="0000CC"/>
                </a:solidFill>
              </a:rPr>
              <a:t>Đất</a:t>
            </a:r>
            <a:r>
              <a:rPr lang="en-US" altLang="en-US" sz="1800" b="1" dirty="0" smtClean="0">
                <a:solidFill>
                  <a:srgbClr val="0000CC"/>
                </a:solidFill>
              </a:rPr>
              <a:t> </a:t>
            </a:r>
            <a:r>
              <a:rPr lang="en-US" altLang="en-US" sz="1800" b="1" dirty="0" err="1" smtClean="0">
                <a:solidFill>
                  <a:srgbClr val="0000CC"/>
                </a:solidFill>
              </a:rPr>
              <a:t>Nước</a:t>
            </a:r>
            <a:r>
              <a:rPr lang="en-US" altLang="en-US" sz="1800" b="1" dirty="0" smtClean="0">
                <a:solidFill>
                  <a:srgbClr val="0000CC"/>
                </a:solidFill>
              </a:rPr>
              <a:t> </a:t>
            </a:r>
            <a:r>
              <a:rPr lang="en-US" altLang="en-US" sz="1800" b="1" dirty="0" err="1" smtClean="0">
                <a:solidFill>
                  <a:srgbClr val="0000CC"/>
                </a:solidFill>
              </a:rPr>
              <a:t>có</a:t>
            </a:r>
            <a:r>
              <a:rPr lang="en-US" altLang="en-US" sz="1800" b="1" dirty="0" smtClean="0">
                <a:solidFill>
                  <a:srgbClr val="0000CC"/>
                </a:solidFill>
              </a:rPr>
              <a:t> </a:t>
            </a:r>
            <a:r>
              <a:rPr lang="en-US" altLang="en-US" sz="1800" b="1" dirty="0" err="1" smtClean="0">
                <a:solidFill>
                  <a:srgbClr val="0000CC"/>
                </a:solidFill>
              </a:rPr>
              <a:t>từ</a:t>
            </a:r>
            <a:r>
              <a:rPr lang="en-US" altLang="en-US" sz="1800" b="1" dirty="0" smtClean="0">
                <a:solidFill>
                  <a:srgbClr val="0000CC"/>
                </a:solidFill>
              </a:rPr>
              <a:t> </a:t>
            </a:r>
            <a:r>
              <a:rPr lang="en-US" altLang="en-US" sz="1800" b="1" dirty="0" err="1" smtClean="0">
                <a:solidFill>
                  <a:srgbClr val="0000CC"/>
                </a:solidFill>
              </a:rPr>
              <a:t>bao</a:t>
            </a:r>
            <a:r>
              <a:rPr lang="en-US" altLang="en-US" sz="1800" b="1" dirty="0" smtClean="0">
                <a:solidFill>
                  <a:srgbClr val="0000CC"/>
                </a:solidFill>
              </a:rPr>
              <a:t> </a:t>
            </a:r>
            <a:r>
              <a:rPr lang="en-US" altLang="en-US" sz="1800" b="1" dirty="0" err="1" smtClean="0">
                <a:solidFill>
                  <a:srgbClr val="0000CC"/>
                </a:solidFill>
              </a:rPr>
              <a:t>giờ</a:t>
            </a:r>
            <a:r>
              <a:rPr lang="en-US" altLang="en-US" sz="1800" b="1" dirty="0" smtClean="0">
                <a:solidFill>
                  <a:srgbClr val="0000CC"/>
                </a:solidFill>
              </a:rPr>
              <a:t>?</a:t>
            </a:r>
          </a:p>
          <a:p>
            <a:pPr marL="508000" indent="-508000">
              <a:lnSpc>
                <a:spcPct val="80000"/>
              </a:lnSpc>
              <a:spcBef>
                <a:spcPct val="0"/>
              </a:spcBef>
              <a:buFontTx/>
              <a:buAutoNum type="alphaLcPeriod"/>
              <a:defRPr/>
            </a:pPr>
            <a:r>
              <a:rPr lang="en-US" altLang="en-US" sz="1800" b="1" dirty="0" err="1" smtClean="0">
                <a:solidFill>
                  <a:srgbClr val="0000CC"/>
                </a:solidFill>
              </a:rPr>
              <a:t>Đất</a:t>
            </a:r>
            <a:r>
              <a:rPr lang="en-US" altLang="en-US" sz="1800" b="1" dirty="0" smtClean="0">
                <a:solidFill>
                  <a:srgbClr val="0000CC"/>
                </a:solidFill>
              </a:rPr>
              <a:t> </a:t>
            </a:r>
            <a:r>
              <a:rPr lang="en-US" altLang="en-US" sz="1800" b="1" dirty="0" err="1" smtClean="0">
                <a:solidFill>
                  <a:srgbClr val="0000CC"/>
                </a:solidFill>
              </a:rPr>
              <a:t>Nước</a:t>
            </a:r>
            <a:r>
              <a:rPr lang="en-US" altLang="en-US" sz="1800" b="1" dirty="0" smtClean="0">
                <a:solidFill>
                  <a:srgbClr val="0000CC"/>
                </a:solidFill>
              </a:rPr>
              <a:t> </a:t>
            </a:r>
            <a:r>
              <a:rPr lang="en-US" altLang="en-US" sz="1800" b="1" dirty="0" err="1" smtClean="0">
                <a:solidFill>
                  <a:srgbClr val="0000CC"/>
                </a:solidFill>
              </a:rPr>
              <a:t>tồn</a:t>
            </a:r>
            <a:r>
              <a:rPr lang="en-US" altLang="en-US" sz="1800" b="1" dirty="0" smtClean="0">
                <a:solidFill>
                  <a:srgbClr val="0000CC"/>
                </a:solidFill>
              </a:rPr>
              <a:t> </a:t>
            </a:r>
            <a:r>
              <a:rPr lang="en-US" altLang="en-US" sz="1800" b="1" dirty="0" err="1" smtClean="0">
                <a:solidFill>
                  <a:srgbClr val="0000CC"/>
                </a:solidFill>
              </a:rPr>
              <a:t>tại</a:t>
            </a:r>
            <a:r>
              <a:rPr lang="en-US" altLang="en-US" sz="1800" b="1" dirty="0" smtClean="0">
                <a:solidFill>
                  <a:srgbClr val="0000CC"/>
                </a:solidFill>
              </a:rPr>
              <a:t> ở </a:t>
            </a:r>
            <a:r>
              <a:rPr lang="en-US" altLang="en-US" sz="1800" b="1" dirty="0" err="1" smtClean="0">
                <a:solidFill>
                  <a:srgbClr val="0000CC"/>
                </a:solidFill>
              </a:rPr>
              <a:t>đâu</a:t>
            </a:r>
            <a:r>
              <a:rPr lang="en-US" altLang="en-US" sz="1800" b="1" dirty="0">
                <a:solidFill>
                  <a:srgbClr val="0000CC"/>
                </a:solidFill>
              </a:rPr>
              <a:t>?</a:t>
            </a:r>
            <a:endParaRPr lang="en-US" altLang="en-US" sz="1800" b="1" dirty="0" smtClean="0">
              <a:solidFill>
                <a:srgbClr val="0033CC"/>
              </a:solidFill>
            </a:endParaRPr>
          </a:p>
          <a:p>
            <a:pPr marL="508000" indent="-508000" eaLnBrk="1" hangingPunct="1">
              <a:lnSpc>
                <a:spcPct val="80000"/>
              </a:lnSpc>
              <a:buFontTx/>
              <a:buNone/>
              <a:defRPr/>
            </a:pPr>
            <a:r>
              <a:rPr lang="en-US" altLang="en-US" sz="1800" b="1" dirty="0" smtClean="0">
                <a:solidFill>
                  <a:srgbClr val="0033CC"/>
                </a:solidFill>
              </a:rPr>
              <a:t>  </a:t>
            </a:r>
          </a:p>
        </p:txBody>
      </p:sp>
      <p:sp>
        <p:nvSpPr>
          <p:cNvPr id="18438" name="TextBox 1"/>
          <p:cNvSpPr txBox="1">
            <a:spLocks noChangeArrowheads="1"/>
          </p:cNvSpPr>
          <p:nvPr/>
        </p:nvSpPr>
        <p:spPr bwMode="auto">
          <a:xfrm>
            <a:off x="2057400" y="1524000"/>
            <a:ext cx="70866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n-US" altLang="en-US" sz="2400" b="1" dirty="0" smtClean="0">
                <a:latin typeface="Times New Roman" pitchFamily="18" charset="0"/>
                <a:cs typeface="Times New Roman" pitchFamily="18" charset="0"/>
                <a:sym typeface="Wingdings" pitchFamily="2" charset="2"/>
              </a:rPr>
              <a:t> *</a:t>
            </a:r>
            <a:r>
              <a:rPr lang="vi-VN" altLang="en-US" sz="2400" b="1" dirty="0" smtClean="0">
                <a:latin typeface="Times New Roman" pitchFamily="18" charset="0"/>
                <a:cs typeface="Times New Roman" pitchFamily="18" charset="0"/>
                <a:sym typeface="Wingdings" pitchFamily="2" charset="2"/>
              </a:rPr>
              <a:t>Nghệ </a:t>
            </a:r>
            <a:r>
              <a:rPr lang="vi-VN" altLang="en-US" sz="2400" b="1" dirty="0">
                <a:latin typeface="Times New Roman" pitchFamily="18" charset="0"/>
                <a:cs typeface="Times New Roman" pitchFamily="18" charset="0"/>
                <a:sym typeface="Wingdings" pitchFamily="2" charset="2"/>
              </a:rPr>
              <a:t>thuật:</a:t>
            </a:r>
          </a:p>
          <a:p>
            <a:pPr algn="just"/>
            <a:r>
              <a:rPr lang="vi-VN" altLang="en-US" sz="2400" b="1" dirty="0">
                <a:latin typeface="Times New Roman" pitchFamily="18" charset="0"/>
                <a:cs typeface="Times New Roman" pitchFamily="18" charset="0"/>
                <a:sym typeface="Wingdings" pitchFamily="2" charset="2"/>
              </a:rPr>
              <a:t>     - Tách từ</a:t>
            </a:r>
          </a:p>
          <a:p>
            <a:pPr algn="just"/>
            <a:r>
              <a:rPr lang="vi-VN" altLang="en-US" sz="2400" b="1" dirty="0">
                <a:latin typeface="Times New Roman" pitchFamily="18" charset="0"/>
                <a:cs typeface="Times New Roman" pitchFamily="18" charset="0"/>
                <a:sym typeface="Wingdings" pitchFamily="2" charset="2"/>
              </a:rPr>
              <a:t>     - Điệp cấu trúc</a:t>
            </a:r>
          </a:p>
          <a:p>
            <a:pPr algn="just"/>
            <a:r>
              <a:rPr lang="vi-VN" altLang="en-US" sz="2400" b="1" dirty="0">
                <a:latin typeface="Times New Roman" pitchFamily="18" charset="0"/>
                <a:cs typeface="Times New Roman" pitchFamily="18" charset="0"/>
                <a:sym typeface="Wingdings" pitchFamily="2" charset="2"/>
              </a:rPr>
              <a:t> =&gt; Nhấn mạnh cảm nhận Đất Nước toàn diện và sâu sắc.</a:t>
            </a:r>
          </a:p>
          <a:p>
            <a:pPr algn="just"/>
            <a:endParaRPr lang="en-US" altLang="en-US" sz="2400" b="1" dirty="0" smtClean="0">
              <a:latin typeface="Times New Roman" pitchFamily="18" charset="0"/>
              <a:cs typeface="Times New Roman" pitchFamily="18" charset="0"/>
              <a:sym typeface="Wingdings" pitchFamily="2" charset="2"/>
            </a:endParaRPr>
          </a:p>
          <a:p>
            <a:pPr algn="just"/>
            <a:r>
              <a:rPr lang="en-US" altLang="en-US" sz="2400" b="1" dirty="0" smtClean="0">
                <a:latin typeface="Times New Roman" pitchFamily="18" charset="0"/>
                <a:cs typeface="Times New Roman" pitchFamily="18" charset="0"/>
                <a:sym typeface="Wingdings" pitchFamily="2" charset="2"/>
              </a:rPr>
              <a:t>* </a:t>
            </a:r>
            <a:r>
              <a:rPr lang="en-US" altLang="en-US" sz="2400" b="1" dirty="0" err="1" smtClean="0">
                <a:latin typeface="Times New Roman" pitchFamily="18" charset="0"/>
                <a:cs typeface="Times New Roman" pitchFamily="18" charset="0"/>
                <a:sym typeface="Wingdings" pitchFamily="2" charset="2"/>
              </a:rPr>
              <a:t>Sơ</a:t>
            </a:r>
            <a:r>
              <a:rPr lang="en-US" altLang="en-US" sz="2400" b="1" dirty="0" smtClean="0">
                <a:latin typeface="Times New Roman" pitchFamily="18" charset="0"/>
                <a:cs typeface="Times New Roman" pitchFamily="18" charset="0"/>
                <a:sym typeface="Wingdings" pitchFamily="2" charset="2"/>
              </a:rPr>
              <a:t> </a:t>
            </a:r>
            <a:r>
              <a:rPr lang="en-US" altLang="en-US" sz="2400" b="1" dirty="0" err="1" smtClean="0">
                <a:latin typeface="Times New Roman" pitchFamily="18" charset="0"/>
                <a:cs typeface="Times New Roman" pitchFamily="18" charset="0"/>
                <a:sym typeface="Wingdings" pitchFamily="2" charset="2"/>
              </a:rPr>
              <a:t>kết</a:t>
            </a:r>
            <a:r>
              <a:rPr lang="en-US" altLang="en-US" sz="2400" b="1" dirty="0" smtClean="0">
                <a:latin typeface="Times New Roman" pitchFamily="18" charset="0"/>
                <a:cs typeface="Times New Roman" pitchFamily="18" charset="0"/>
                <a:sym typeface="Wingdings" pitchFamily="2" charset="2"/>
              </a:rPr>
              <a:t>:</a:t>
            </a:r>
          </a:p>
          <a:p>
            <a:pPr algn="just"/>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Với</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giọng</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thơ</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suy</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tư</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mạch</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thơ</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trữ</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tình</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chính</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luận</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Nguyễn</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Khoa</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Điềm</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đã</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có</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những</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cảm</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nhận</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mới</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mẻ</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độc</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đáo</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về</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Đất</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Nước</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tồn</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tại</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trên</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nhiều</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phương</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diện</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khác</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nhau</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Từ</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đó</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thức</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tỉnh</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thế</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hệ</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trẻ</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phải</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có</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trách</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nhiệm</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với</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đất</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nước</a:t>
            </a:r>
            <a:r>
              <a:rPr lang="en-US" altLang="en-US" sz="2400" b="1" dirty="0" smtClean="0">
                <a:latin typeface="Times New Roman" pitchFamily="18" charset="0"/>
                <a:cs typeface="Times New Roman" pitchFamily="18" charset="0"/>
              </a:rPr>
              <a:t>.</a:t>
            </a:r>
            <a:endParaRPr lang="en-US" altLang="en-US" sz="2400" b="1" dirty="0">
              <a:latin typeface="Times New Roman" pitchFamily="18" charset="0"/>
              <a:cs typeface="Times New Roman" pitchFamily="18" charset="0"/>
            </a:endParaRPr>
          </a:p>
        </p:txBody>
      </p:sp>
      <p:pic>
        <p:nvPicPr>
          <p:cNvPr id="18439" name="Picture 4" descr="tua 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52400"/>
            <a:ext cx="30099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TextBox 2"/>
          <p:cNvSpPr txBox="1">
            <a:spLocks noChangeArrowheads="1"/>
          </p:cNvSpPr>
          <p:nvPr/>
        </p:nvSpPr>
        <p:spPr bwMode="auto">
          <a:xfrm>
            <a:off x="2743200" y="304800"/>
            <a:ext cx="487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i="1">
                <a:solidFill>
                  <a:srgbClr val="0000FF"/>
                </a:solidFill>
              </a:rPr>
              <a:t>(</a:t>
            </a:r>
            <a:r>
              <a:rPr lang="en-US" altLang="en-US" sz="2000">
                <a:solidFill>
                  <a:srgbClr val="0000FF"/>
                </a:solidFill>
              </a:rPr>
              <a:t>Trích trường ca</a:t>
            </a:r>
            <a:r>
              <a:rPr lang="en-US" altLang="en-US" sz="2000" i="1">
                <a:solidFill>
                  <a:srgbClr val="0000FF"/>
                </a:solidFill>
              </a:rPr>
              <a:t> Mặt đường khát vọng)</a:t>
            </a:r>
          </a:p>
        </p:txBody>
      </p:sp>
      <p:sp>
        <p:nvSpPr>
          <p:cNvPr id="18441" name="TextBox 1"/>
          <p:cNvSpPr txBox="1">
            <a:spLocks noChangeArrowheads="1"/>
          </p:cNvSpPr>
          <p:nvPr/>
        </p:nvSpPr>
        <p:spPr bwMode="auto">
          <a:xfrm>
            <a:off x="5715000" y="609600"/>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b="1"/>
              <a:t>Nguyễn Khoa Điềm</a:t>
            </a:r>
          </a:p>
        </p:txBody>
      </p:sp>
      <p:pic>
        <p:nvPicPr>
          <p:cNvPr id="18442" name="Picture 13" descr="F9849DCFA90C473196ECD16214E7700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6200" y="76200"/>
            <a:ext cx="1981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TextBox 14"/>
          <p:cNvSpPr txBox="1">
            <a:spLocks noChangeArrowheads="1"/>
          </p:cNvSpPr>
          <p:nvPr/>
        </p:nvSpPr>
        <p:spPr bwMode="auto">
          <a:xfrm>
            <a:off x="452438" y="106363"/>
            <a:ext cx="2366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b="1"/>
              <a:t>Đọc văn - Tiết: 28</a:t>
            </a:r>
          </a:p>
        </p:txBody>
      </p:sp>
    </p:spTree>
    <p:extLst>
      <p:ext uri="{BB962C8B-B14F-4D97-AF65-F5344CB8AC3E}">
        <p14:creationId xmlns:p14="http://schemas.microsoft.com/office/powerpoint/2010/main" val="4006796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8438">
                                            <p:txEl>
                                              <p:pRg st="0" end="0"/>
                                            </p:txEl>
                                          </p:spTgt>
                                        </p:tgtEl>
                                        <p:attrNameLst>
                                          <p:attrName>style.visibility</p:attrName>
                                        </p:attrNameLst>
                                      </p:cBhvr>
                                      <p:to>
                                        <p:strVal val="visible"/>
                                      </p:to>
                                    </p:set>
                                    <p:anim calcmode="discrete" valueType="clr">
                                      <p:cBhvr override="childStyle">
                                        <p:cTn id="7" dur="80"/>
                                        <p:tgtEl>
                                          <p:spTgt spid="1843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843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8438">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8438">
                                            <p:txEl>
                                              <p:pRg st="1" end="1"/>
                                            </p:txEl>
                                          </p:spTgt>
                                        </p:tgtEl>
                                        <p:attrNameLst>
                                          <p:attrName>style.visibility</p:attrName>
                                        </p:attrNameLst>
                                      </p:cBhvr>
                                      <p:to>
                                        <p:strVal val="visible"/>
                                      </p:to>
                                    </p:set>
                                    <p:anim calcmode="discrete" valueType="clr">
                                      <p:cBhvr override="childStyle">
                                        <p:cTn id="14" dur="80"/>
                                        <p:tgtEl>
                                          <p:spTgt spid="1843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8438">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8438">
                                            <p:txEl>
                                              <p:pRg st="1" end="1"/>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8438">
                                            <p:txEl>
                                              <p:pRg st="2" end="2"/>
                                            </p:txEl>
                                          </p:spTgt>
                                        </p:tgtEl>
                                        <p:attrNameLst>
                                          <p:attrName>style.visibility</p:attrName>
                                        </p:attrNameLst>
                                      </p:cBhvr>
                                      <p:to>
                                        <p:strVal val="visible"/>
                                      </p:to>
                                    </p:set>
                                    <p:anim calcmode="discrete" valueType="clr">
                                      <p:cBhvr override="childStyle">
                                        <p:cTn id="21" dur="80"/>
                                        <p:tgtEl>
                                          <p:spTgt spid="1843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8438">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18438">
                                            <p:txEl>
                                              <p:pRg st="2" end="2"/>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18438">
                                            <p:txEl>
                                              <p:pRg st="3" end="3"/>
                                            </p:txEl>
                                          </p:spTgt>
                                        </p:tgtEl>
                                        <p:attrNameLst>
                                          <p:attrName>style.visibility</p:attrName>
                                        </p:attrNameLst>
                                      </p:cBhvr>
                                      <p:to>
                                        <p:strVal val="visible"/>
                                      </p:to>
                                    </p:set>
                                    <p:anim calcmode="discrete" valueType="clr">
                                      <p:cBhvr override="childStyle">
                                        <p:cTn id="28" dur="80"/>
                                        <p:tgtEl>
                                          <p:spTgt spid="18438">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8438">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18438">
                                            <p:txEl>
                                              <p:pRg st="3" end="3"/>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18438">
                                            <p:txEl>
                                              <p:pRg st="5" end="5"/>
                                            </p:txEl>
                                          </p:spTgt>
                                        </p:tgtEl>
                                        <p:attrNameLst>
                                          <p:attrName>style.visibility</p:attrName>
                                        </p:attrNameLst>
                                      </p:cBhvr>
                                      <p:to>
                                        <p:strVal val="visible"/>
                                      </p:to>
                                    </p:set>
                                    <p:anim calcmode="discrete" valueType="clr">
                                      <p:cBhvr override="childStyle">
                                        <p:cTn id="35" dur="80"/>
                                        <p:tgtEl>
                                          <p:spTgt spid="18438">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8438">
                                            <p:txEl>
                                              <p:pRg st="5" end="5"/>
                                            </p:txEl>
                                          </p:spTgt>
                                        </p:tgtEl>
                                        <p:attrNameLst>
                                          <p:attrName>fillcolor</p:attrName>
                                        </p:attrNameLst>
                                      </p:cBhvr>
                                      <p:tavLst>
                                        <p:tav tm="0">
                                          <p:val>
                                            <p:clrVal>
                                              <a:schemeClr val="accent2"/>
                                            </p:clrVal>
                                          </p:val>
                                        </p:tav>
                                        <p:tav tm="50000">
                                          <p:val>
                                            <p:clrVal>
                                              <a:schemeClr val="hlink"/>
                                            </p:clrVal>
                                          </p:val>
                                        </p:tav>
                                      </p:tavLst>
                                    </p:anim>
                                    <p:set>
                                      <p:cBhvr>
                                        <p:cTn id="37" dur="80"/>
                                        <p:tgtEl>
                                          <p:spTgt spid="18438">
                                            <p:txEl>
                                              <p:pRg st="5" end="5"/>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18438">
                                            <p:txEl>
                                              <p:pRg st="6" end="6"/>
                                            </p:txEl>
                                          </p:spTgt>
                                        </p:tgtEl>
                                        <p:attrNameLst>
                                          <p:attrName>style.visibility</p:attrName>
                                        </p:attrNameLst>
                                      </p:cBhvr>
                                      <p:to>
                                        <p:strVal val="visible"/>
                                      </p:to>
                                    </p:set>
                                    <p:anim calcmode="discrete" valueType="clr">
                                      <p:cBhvr override="childStyle">
                                        <p:cTn id="42" dur="80"/>
                                        <p:tgtEl>
                                          <p:spTgt spid="18438">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8438">
                                            <p:txEl>
                                              <p:pRg st="6" end="6"/>
                                            </p:txEl>
                                          </p:spTgt>
                                        </p:tgtEl>
                                        <p:attrNameLst>
                                          <p:attrName>fillcolor</p:attrName>
                                        </p:attrNameLst>
                                      </p:cBhvr>
                                      <p:tavLst>
                                        <p:tav tm="0">
                                          <p:val>
                                            <p:clrVal>
                                              <a:schemeClr val="accent2"/>
                                            </p:clrVal>
                                          </p:val>
                                        </p:tav>
                                        <p:tav tm="50000">
                                          <p:val>
                                            <p:clrVal>
                                              <a:schemeClr val="hlink"/>
                                            </p:clrVal>
                                          </p:val>
                                        </p:tav>
                                      </p:tavLst>
                                    </p:anim>
                                    <p:set>
                                      <p:cBhvr>
                                        <p:cTn id="44" dur="80"/>
                                        <p:tgtEl>
                                          <p:spTgt spid="18438">
                                            <p:txEl>
                                              <p:pRg st="6" end="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68"/>
          <p:cNvGrpSpPr>
            <a:grpSpLocks/>
          </p:cNvGrpSpPr>
          <p:nvPr/>
        </p:nvGrpSpPr>
        <p:grpSpPr bwMode="auto">
          <a:xfrm>
            <a:off x="0" y="-152400"/>
            <a:ext cx="9144000" cy="6858000"/>
            <a:chOff x="0" y="0"/>
            <a:chExt cx="5760" cy="4320"/>
          </a:xfrm>
        </p:grpSpPr>
        <p:pic>
          <p:nvPicPr>
            <p:cNvPr id="18444" name="Picture 69" descr="44O29CAKBOE0KCACUM0X2CAZ4UCLWCA4N7T93CAE28I3ICA5OAP7SCA8SS06ZCAMOC0GSCAVH4QGDCA4KQXNICAVG2UH4CA36A6KPCAWSRDBXCAGSWEHXCA4UDXVACA10GKQ9CA4A0RGNCA414CM1CA3TMOU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5" name="AutoShape 70"/>
            <p:cNvSpPr>
              <a:spLocks noChangeArrowheads="1"/>
            </p:cNvSpPr>
            <p:nvPr/>
          </p:nvSpPr>
          <p:spPr bwMode="auto">
            <a:xfrm>
              <a:off x="1152" y="768"/>
              <a:ext cx="4608" cy="3456"/>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algn="ctr" eaLnBrk="1" hangingPunct="1"/>
              <a:endParaRPr lang="vi-VN" altLang="en-US"/>
            </a:p>
          </p:txBody>
        </p:sp>
      </p:grpSp>
      <p:pic>
        <p:nvPicPr>
          <p:cNvPr id="18435" name="Picture 72" descr="CRNRC2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6400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8" descr="Book-09"/>
          <p:cNvPicPr>
            <a:picLocks noChangeAspect="1" noChangeArrowheads="1" noCrop="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8077200" y="0"/>
            <a:ext cx="1066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78"/>
          <p:cNvSpPr>
            <a:spLocks noGrp="1" noChangeArrowheads="1"/>
          </p:cNvSpPr>
          <p:nvPr>
            <p:ph type="body" idx="1"/>
          </p:nvPr>
        </p:nvSpPr>
        <p:spPr>
          <a:xfrm>
            <a:off x="0" y="1600200"/>
            <a:ext cx="1981200" cy="5029200"/>
          </a:xfrm>
        </p:spPr>
        <p:txBody>
          <a:bodyPr>
            <a:normAutofit/>
          </a:bodyPr>
          <a:lstStyle/>
          <a:p>
            <a:pPr marL="508000" indent="-508000" eaLnBrk="1" hangingPunct="1">
              <a:lnSpc>
                <a:spcPct val="80000"/>
              </a:lnSpc>
              <a:buFontTx/>
              <a:buNone/>
              <a:defRPr/>
            </a:pPr>
            <a:r>
              <a:rPr lang="en-US" altLang="en-US" sz="1800" b="1" dirty="0" smtClean="0">
                <a:solidFill>
                  <a:srgbClr val="0000CC"/>
                </a:solidFill>
              </a:rPr>
              <a:t>I.  TÌM HIỂU CHUNG</a:t>
            </a:r>
          </a:p>
          <a:p>
            <a:pPr marL="508000" indent="-508000" eaLnBrk="1" hangingPunct="1">
              <a:lnSpc>
                <a:spcPct val="80000"/>
              </a:lnSpc>
              <a:buFontTx/>
              <a:buNone/>
              <a:defRPr/>
            </a:pPr>
            <a:r>
              <a:rPr lang="en-US" altLang="en-US" sz="1800" b="1" dirty="0" smtClean="0">
                <a:solidFill>
                  <a:srgbClr val="0000CC"/>
                </a:solidFill>
              </a:rPr>
              <a:t> 1. </a:t>
            </a:r>
            <a:r>
              <a:rPr lang="en-US" altLang="en-US" sz="1800" b="1" dirty="0" err="1" smtClean="0">
                <a:solidFill>
                  <a:srgbClr val="0000CC"/>
                </a:solidFill>
              </a:rPr>
              <a:t>Tác</a:t>
            </a:r>
            <a:r>
              <a:rPr lang="en-US" altLang="en-US" sz="1800" b="1" dirty="0" smtClean="0">
                <a:solidFill>
                  <a:srgbClr val="0000CC"/>
                </a:solidFill>
              </a:rPr>
              <a:t> </a:t>
            </a:r>
            <a:r>
              <a:rPr lang="en-US" altLang="en-US" sz="1800" b="1" dirty="0" err="1" smtClean="0">
                <a:solidFill>
                  <a:srgbClr val="0000CC"/>
                </a:solidFill>
              </a:rPr>
              <a:t>giả</a:t>
            </a:r>
            <a:endParaRPr lang="en-US" altLang="en-US" sz="1800" b="1" dirty="0" smtClean="0">
              <a:solidFill>
                <a:srgbClr val="0000CC"/>
              </a:solidFill>
            </a:endParaRPr>
          </a:p>
          <a:p>
            <a:pPr marL="508000" indent="-508000" eaLnBrk="1" hangingPunct="1">
              <a:lnSpc>
                <a:spcPct val="80000"/>
              </a:lnSpc>
              <a:buFontTx/>
              <a:buNone/>
              <a:defRPr/>
            </a:pPr>
            <a:r>
              <a:rPr lang="en-US" altLang="en-US" sz="1800" b="1" dirty="0" smtClean="0">
                <a:solidFill>
                  <a:srgbClr val="0000CC"/>
                </a:solidFill>
              </a:rPr>
              <a:t> 2. </a:t>
            </a:r>
            <a:r>
              <a:rPr lang="en-US" altLang="en-US" sz="1800" b="1" dirty="0" err="1" smtClean="0">
                <a:solidFill>
                  <a:srgbClr val="0000CC"/>
                </a:solidFill>
              </a:rPr>
              <a:t>Tác</a:t>
            </a:r>
            <a:r>
              <a:rPr lang="en-US" altLang="en-US" sz="1800" b="1" dirty="0" smtClean="0">
                <a:solidFill>
                  <a:srgbClr val="0000CC"/>
                </a:solidFill>
              </a:rPr>
              <a:t> </a:t>
            </a:r>
            <a:r>
              <a:rPr lang="en-US" altLang="en-US" sz="1800" b="1" dirty="0" err="1" smtClean="0">
                <a:solidFill>
                  <a:srgbClr val="0000CC"/>
                </a:solidFill>
              </a:rPr>
              <a:t>phẩm</a:t>
            </a:r>
            <a:endParaRPr lang="en-US" altLang="en-US" sz="1800" b="1" dirty="0" smtClean="0">
              <a:solidFill>
                <a:srgbClr val="0000CC"/>
              </a:solidFill>
            </a:endParaRPr>
          </a:p>
          <a:p>
            <a:pPr marL="508000" indent="-508000" eaLnBrk="1" hangingPunct="1">
              <a:lnSpc>
                <a:spcPct val="80000"/>
              </a:lnSpc>
              <a:spcBef>
                <a:spcPct val="0"/>
              </a:spcBef>
              <a:buFontTx/>
              <a:buNone/>
              <a:defRPr/>
            </a:pPr>
            <a:r>
              <a:rPr lang="en-US" altLang="en-US" sz="1800" b="1" dirty="0" smtClean="0">
                <a:solidFill>
                  <a:srgbClr val="0000CC"/>
                </a:solidFill>
              </a:rPr>
              <a:t> 3. </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Đoạn</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trích</a:t>
            </a:r>
            <a:r>
              <a:rPr lang="en-US" altLang="en-US" sz="1800" b="1" dirty="0" smtClean="0">
                <a:solidFill>
                  <a:srgbClr val="0000CC"/>
                </a:solidFill>
                <a:cs typeface="Arial" panose="020B0604020202020204" pitchFamily="34" charset="0"/>
              </a:rPr>
              <a:t> </a:t>
            </a:r>
          </a:p>
          <a:p>
            <a:pPr marL="508000" indent="-508000" eaLnBrk="1" hangingPunct="1">
              <a:lnSpc>
                <a:spcPct val="80000"/>
              </a:lnSpc>
              <a:spcBef>
                <a:spcPct val="0"/>
              </a:spcBef>
              <a:buFontTx/>
              <a:buNone/>
              <a:defRPr/>
            </a:pP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Đất</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nước</a:t>
            </a:r>
            <a:r>
              <a:rPr lang="en-US" altLang="en-US" sz="1800" b="1" dirty="0" smtClean="0">
                <a:solidFill>
                  <a:srgbClr val="0000CC"/>
                </a:solidFill>
                <a:cs typeface="Arial" panose="020B0604020202020204" pitchFamily="34" charset="0"/>
              </a:rPr>
              <a:t>”</a:t>
            </a:r>
          </a:p>
          <a:p>
            <a:pPr marL="508000" indent="-508000" eaLnBrk="1" hangingPunct="1">
              <a:lnSpc>
                <a:spcPct val="80000"/>
              </a:lnSpc>
              <a:spcBef>
                <a:spcPct val="0"/>
              </a:spcBef>
              <a:buFontTx/>
              <a:buNone/>
              <a:defRPr/>
            </a:pPr>
            <a:endParaRPr lang="en-US" altLang="en-US" sz="1800" b="1" dirty="0" smtClean="0">
              <a:solidFill>
                <a:srgbClr val="0000CC"/>
              </a:solidFill>
            </a:endParaRPr>
          </a:p>
          <a:p>
            <a:pPr marL="508000" indent="-508000">
              <a:lnSpc>
                <a:spcPct val="80000"/>
              </a:lnSpc>
              <a:spcBef>
                <a:spcPct val="0"/>
              </a:spcBef>
              <a:buFontTx/>
              <a:buNone/>
              <a:defRPr/>
            </a:pPr>
            <a:r>
              <a:rPr lang="vi-VN" altLang="en-US" sz="1800" b="1" dirty="0" smtClean="0">
                <a:solidFill>
                  <a:srgbClr val="0000CC"/>
                </a:solidFill>
              </a:rPr>
              <a:t>II. </a:t>
            </a:r>
            <a:r>
              <a:rPr lang="en-US" altLang="en-US" sz="1800" b="1" dirty="0" smtClean="0">
                <a:solidFill>
                  <a:srgbClr val="0000CC"/>
                </a:solidFill>
              </a:rPr>
              <a:t>ĐỌC </a:t>
            </a:r>
            <a:r>
              <a:rPr lang="vi-VN" altLang="en-US" sz="1800" b="1" dirty="0" smtClean="0">
                <a:solidFill>
                  <a:srgbClr val="0000CC"/>
                </a:solidFill>
              </a:rPr>
              <a:t>– </a:t>
            </a:r>
            <a:r>
              <a:rPr lang="en-US" altLang="en-US" sz="1800" b="1" dirty="0" smtClean="0">
                <a:solidFill>
                  <a:srgbClr val="0000CC"/>
                </a:solidFill>
              </a:rPr>
              <a:t>HI</a:t>
            </a:r>
            <a:r>
              <a:rPr lang="vi-VN" altLang="en-US" sz="1800" b="1" dirty="0" smtClean="0">
                <a:solidFill>
                  <a:srgbClr val="0000CC"/>
                </a:solidFill>
              </a:rPr>
              <a:t>Ể</a:t>
            </a:r>
            <a:r>
              <a:rPr lang="en-US" altLang="en-US" sz="1800" b="1" dirty="0" smtClean="0">
                <a:solidFill>
                  <a:srgbClr val="0000CC"/>
                </a:solidFill>
              </a:rPr>
              <a:t>U VĂN BẢN</a:t>
            </a:r>
            <a:endParaRPr lang="vi-VN" altLang="en-US" sz="1800" b="1" dirty="0" smtClean="0">
              <a:solidFill>
                <a:srgbClr val="0000CC"/>
              </a:solidFill>
            </a:endParaRPr>
          </a:p>
          <a:p>
            <a:pPr marL="0" indent="0" eaLnBrk="1" hangingPunct="1">
              <a:buFontTx/>
              <a:buNone/>
              <a:defRPr/>
            </a:pPr>
            <a:r>
              <a:rPr lang="en-US" altLang="en-US" sz="1800" b="1" dirty="0">
                <a:solidFill>
                  <a:srgbClr val="0000CC"/>
                </a:solidFill>
              </a:rPr>
              <a:t>1.ĐỌC </a:t>
            </a:r>
          </a:p>
          <a:p>
            <a:pPr marL="0" indent="0" eaLnBrk="1" hangingPunct="1">
              <a:buFontTx/>
              <a:buNone/>
              <a:defRPr/>
            </a:pPr>
            <a:r>
              <a:rPr lang="en-US" altLang="en-US" sz="1800" b="1" dirty="0">
                <a:solidFill>
                  <a:srgbClr val="0000CC"/>
                </a:solidFill>
              </a:rPr>
              <a:t>2.TÌM BỐ CỤC </a:t>
            </a:r>
          </a:p>
          <a:p>
            <a:pPr marL="0" indent="0" eaLnBrk="1" hangingPunct="1">
              <a:buFontTx/>
              <a:buNone/>
              <a:defRPr/>
            </a:pPr>
            <a:r>
              <a:rPr lang="en-US" altLang="en-US" sz="1800" b="1" dirty="0">
                <a:solidFill>
                  <a:srgbClr val="0000CC"/>
                </a:solidFill>
              </a:rPr>
              <a:t>3.PHÂN </a:t>
            </a:r>
            <a:r>
              <a:rPr lang="en-US" altLang="en-US" sz="1800" b="1" dirty="0" smtClean="0">
                <a:solidFill>
                  <a:srgbClr val="0000CC"/>
                </a:solidFill>
              </a:rPr>
              <a:t>TÍCH</a:t>
            </a:r>
            <a:endParaRPr lang="en-US" altLang="en-US" sz="1800" b="1" dirty="0">
              <a:solidFill>
                <a:srgbClr val="0000CC"/>
              </a:solidFill>
            </a:endParaRPr>
          </a:p>
          <a:p>
            <a:pPr marL="508000" indent="-508000">
              <a:lnSpc>
                <a:spcPct val="80000"/>
              </a:lnSpc>
              <a:spcBef>
                <a:spcPct val="0"/>
              </a:spcBef>
              <a:buFontTx/>
              <a:buAutoNum type="alphaLcPeriod"/>
              <a:defRPr/>
            </a:pPr>
            <a:r>
              <a:rPr lang="en-US" altLang="en-US" sz="1800" b="1" dirty="0" err="1" smtClean="0">
                <a:solidFill>
                  <a:srgbClr val="0000CC"/>
                </a:solidFill>
              </a:rPr>
              <a:t>Đất</a:t>
            </a:r>
            <a:r>
              <a:rPr lang="en-US" altLang="en-US" sz="1800" b="1" dirty="0" smtClean="0">
                <a:solidFill>
                  <a:srgbClr val="0000CC"/>
                </a:solidFill>
              </a:rPr>
              <a:t> </a:t>
            </a:r>
            <a:r>
              <a:rPr lang="en-US" altLang="en-US" sz="1800" b="1" dirty="0" err="1" smtClean="0">
                <a:solidFill>
                  <a:srgbClr val="0000CC"/>
                </a:solidFill>
              </a:rPr>
              <a:t>Nước</a:t>
            </a:r>
            <a:r>
              <a:rPr lang="en-US" altLang="en-US" sz="1800" b="1" dirty="0" smtClean="0">
                <a:solidFill>
                  <a:srgbClr val="0000CC"/>
                </a:solidFill>
              </a:rPr>
              <a:t> </a:t>
            </a:r>
            <a:r>
              <a:rPr lang="en-US" altLang="en-US" sz="1800" b="1" dirty="0" err="1" smtClean="0">
                <a:solidFill>
                  <a:srgbClr val="0000CC"/>
                </a:solidFill>
              </a:rPr>
              <a:t>có</a:t>
            </a:r>
            <a:r>
              <a:rPr lang="en-US" altLang="en-US" sz="1800" b="1" dirty="0" smtClean="0">
                <a:solidFill>
                  <a:srgbClr val="0000CC"/>
                </a:solidFill>
              </a:rPr>
              <a:t> </a:t>
            </a:r>
            <a:r>
              <a:rPr lang="en-US" altLang="en-US" sz="1800" b="1" dirty="0" err="1" smtClean="0">
                <a:solidFill>
                  <a:srgbClr val="0000CC"/>
                </a:solidFill>
              </a:rPr>
              <a:t>từ</a:t>
            </a:r>
            <a:r>
              <a:rPr lang="en-US" altLang="en-US" sz="1800" b="1" dirty="0" smtClean="0">
                <a:solidFill>
                  <a:srgbClr val="0000CC"/>
                </a:solidFill>
              </a:rPr>
              <a:t> </a:t>
            </a:r>
            <a:r>
              <a:rPr lang="en-US" altLang="en-US" sz="1800" b="1" dirty="0" err="1" smtClean="0">
                <a:solidFill>
                  <a:srgbClr val="0000CC"/>
                </a:solidFill>
              </a:rPr>
              <a:t>bao</a:t>
            </a:r>
            <a:r>
              <a:rPr lang="en-US" altLang="en-US" sz="1800" b="1" dirty="0" smtClean="0">
                <a:solidFill>
                  <a:srgbClr val="0000CC"/>
                </a:solidFill>
              </a:rPr>
              <a:t> </a:t>
            </a:r>
            <a:r>
              <a:rPr lang="en-US" altLang="en-US" sz="1800" b="1" dirty="0" err="1" smtClean="0">
                <a:solidFill>
                  <a:srgbClr val="0000CC"/>
                </a:solidFill>
              </a:rPr>
              <a:t>giờ</a:t>
            </a:r>
            <a:r>
              <a:rPr lang="en-US" altLang="en-US" sz="1800" b="1" dirty="0" smtClean="0">
                <a:solidFill>
                  <a:srgbClr val="0000CC"/>
                </a:solidFill>
              </a:rPr>
              <a:t>?</a:t>
            </a:r>
          </a:p>
          <a:p>
            <a:pPr marL="508000" indent="-508000">
              <a:lnSpc>
                <a:spcPct val="80000"/>
              </a:lnSpc>
              <a:spcBef>
                <a:spcPct val="0"/>
              </a:spcBef>
              <a:buFontTx/>
              <a:buAutoNum type="alphaLcPeriod"/>
              <a:defRPr/>
            </a:pPr>
            <a:r>
              <a:rPr lang="en-US" altLang="en-US" sz="1800" b="1" dirty="0" err="1" smtClean="0">
                <a:solidFill>
                  <a:srgbClr val="0000CC"/>
                </a:solidFill>
              </a:rPr>
              <a:t>Đất</a:t>
            </a:r>
            <a:r>
              <a:rPr lang="en-US" altLang="en-US" sz="1800" b="1" dirty="0" smtClean="0">
                <a:solidFill>
                  <a:srgbClr val="0000CC"/>
                </a:solidFill>
              </a:rPr>
              <a:t> </a:t>
            </a:r>
            <a:r>
              <a:rPr lang="en-US" altLang="en-US" sz="1800" b="1" dirty="0" err="1" smtClean="0">
                <a:solidFill>
                  <a:srgbClr val="0000CC"/>
                </a:solidFill>
              </a:rPr>
              <a:t>Nước</a:t>
            </a:r>
            <a:r>
              <a:rPr lang="en-US" altLang="en-US" sz="1800" b="1" dirty="0" smtClean="0">
                <a:solidFill>
                  <a:srgbClr val="0000CC"/>
                </a:solidFill>
              </a:rPr>
              <a:t> </a:t>
            </a:r>
            <a:r>
              <a:rPr lang="en-US" altLang="en-US" sz="1800" b="1" dirty="0" err="1" smtClean="0">
                <a:solidFill>
                  <a:srgbClr val="0000CC"/>
                </a:solidFill>
              </a:rPr>
              <a:t>tồn</a:t>
            </a:r>
            <a:r>
              <a:rPr lang="en-US" altLang="en-US" sz="1800" b="1" dirty="0" smtClean="0">
                <a:solidFill>
                  <a:srgbClr val="0000CC"/>
                </a:solidFill>
              </a:rPr>
              <a:t> </a:t>
            </a:r>
            <a:r>
              <a:rPr lang="en-US" altLang="en-US" sz="1800" b="1" dirty="0" err="1" smtClean="0">
                <a:solidFill>
                  <a:srgbClr val="0000CC"/>
                </a:solidFill>
              </a:rPr>
              <a:t>tại</a:t>
            </a:r>
            <a:r>
              <a:rPr lang="en-US" altLang="en-US" sz="1800" b="1" dirty="0" smtClean="0">
                <a:solidFill>
                  <a:srgbClr val="0000CC"/>
                </a:solidFill>
              </a:rPr>
              <a:t> ở </a:t>
            </a:r>
            <a:r>
              <a:rPr lang="en-US" altLang="en-US" sz="1800" b="1" dirty="0" err="1" smtClean="0">
                <a:solidFill>
                  <a:srgbClr val="0000CC"/>
                </a:solidFill>
              </a:rPr>
              <a:t>đâu</a:t>
            </a:r>
            <a:r>
              <a:rPr lang="en-US" altLang="en-US" sz="1800" b="1" dirty="0">
                <a:solidFill>
                  <a:srgbClr val="0000CC"/>
                </a:solidFill>
              </a:rPr>
              <a:t>?</a:t>
            </a:r>
            <a:endParaRPr lang="en-US" altLang="en-US" sz="1800" b="1" dirty="0" smtClean="0">
              <a:solidFill>
                <a:srgbClr val="0033CC"/>
              </a:solidFill>
            </a:endParaRPr>
          </a:p>
          <a:p>
            <a:pPr marL="508000" indent="-508000" eaLnBrk="1" hangingPunct="1">
              <a:lnSpc>
                <a:spcPct val="80000"/>
              </a:lnSpc>
              <a:buFontTx/>
              <a:buNone/>
              <a:defRPr/>
            </a:pPr>
            <a:r>
              <a:rPr lang="en-US" altLang="en-US" sz="1800" b="1" dirty="0" smtClean="0">
                <a:solidFill>
                  <a:srgbClr val="0033CC"/>
                </a:solidFill>
              </a:rPr>
              <a:t>  III. LUYỆN TẬP:</a:t>
            </a:r>
          </a:p>
        </p:txBody>
      </p:sp>
      <p:sp>
        <p:nvSpPr>
          <p:cNvPr id="18438" name="TextBox 1"/>
          <p:cNvSpPr txBox="1">
            <a:spLocks noChangeArrowheads="1"/>
          </p:cNvSpPr>
          <p:nvPr/>
        </p:nvSpPr>
        <p:spPr bwMode="auto">
          <a:xfrm>
            <a:off x="2057400" y="1524000"/>
            <a:ext cx="70866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n-US" altLang="en-US" sz="2400" b="1" dirty="0" smtClean="0">
                <a:latin typeface="Times New Roman" pitchFamily="18" charset="0"/>
                <a:cs typeface="Times New Roman" pitchFamily="18" charset="0"/>
                <a:sym typeface="Wingdings" pitchFamily="2" charset="2"/>
              </a:rPr>
              <a:t> </a:t>
            </a:r>
            <a:r>
              <a:rPr lang="en-US" altLang="en-US" sz="2400" b="1" dirty="0" smtClean="0">
                <a:latin typeface="Times New Roman" pitchFamily="18" charset="0"/>
                <a:cs typeface="Times New Roman" pitchFamily="18" charset="0"/>
                <a:sym typeface="Wingdings" pitchFamily="2" charset="2"/>
              </a:rPr>
              <a:t>LUYỆN TẬP:</a:t>
            </a:r>
          </a:p>
          <a:p>
            <a:pPr algn="just"/>
            <a:r>
              <a:rPr lang="vi-VN" altLang="en-US" sz="2400" b="1" dirty="0" smtClean="0">
                <a:latin typeface="Times New Roman" pitchFamily="18" charset="0"/>
                <a:cs typeface="Times New Roman" pitchFamily="18" charset="0"/>
                <a:sym typeface="Wingdings" pitchFamily="2" charset="2"/>
              </a:rPr>
              <a:t>1</a:t>
            </a:r>
            <a:r>
              <a:rPr lang="vi-VN" altLang="en-US" sz="2400" b="1" dirty="0">
                <a:latin typeface="Times New Roman" pitchFamily="18" charset="0"/>
                <a:cs typeface="Times New Roman" pitchFamily="18" charset="0"/>
                <a:sym typeface="Wingdings" pitchFamily="2" charset="2"/>
              </a:rPr>
              <a:t>/ Tư tưởng chủ đạo của chương Đất Nước trong trường ca Mặt đường khát vọng là:</a:t>
            </a:r>
          </a:p>
          <a:p>
            <a:pPr algn="just"/>
            <a:r>
              <a:rPr lang="en-US" altLang="en-US" sz="2400" b="1" dirty="0" smtClean="0">
                <a:latin typeface="Times New Roman" pitchFamily="18" charset="0"/>
                <a:cs typeface="Times New Roman" pitchFamily="18" charset="0"/>
                <a:sym typeface="Wingdings" pitchFamily="2" charset="2"/>
              </a:rPr>
              <a:t> a</a:t>
            </a:r>
            <a:r>
              <a:rPr lang="vi-VN" altLang="en-US" sz="2400" b="1" dirty="0" smtClean="0">
                <a:latin typeface="Times New Roman" pitchFamily="18" charset="0"/>
                <a:cs typeface="Times New Roman" pitchFamily="18" charset="0"/>
                <a:sym typeface="Wingdings" pitchFamily="2" charset="2"/>
              </a:rPr>
              <a:t>. </a:t>
            </a:r>
            <a:r>
              <a:rPr lang="vi-VN" altLang="en-US" sz="2400" b="1" dirty="0">
                <a:latin typeface="Times New Roman" pitchFamily="18" charset="0"/>
                <a:cs typeface="Times New Roman" pitchFamily="18" charset="0"/>
                <a:sym typeface="Wingdings" pitchFamily="2" charset="2"/>
              </a:rPr>
              <a:t>Tư tưởng Đất Nước của những người anh hùng.</a:t>
            </a:r>
            <a:endParaRPr lang="en-US" altLang="en-US" sz="2400" b="1" dirty="0" smtClean="0">
              <a:latin typeface="Times New Roman" pitchFamily="18" charset="0"/>
              <a:cs typeface="Times New Roman" pitchFamily="18" charset="0"/>
              <a:sym typeface="Wingdings" pitchFamily="2" charset="2"/>
            </a:endParaRPr>
          </a:p>
          <a:p>
            <a:pPr algn="just"/>
            <a:r>
              <a:rPr lang="en-US" altLang="en-US" sz="2400" b="1" dirty="0" smtClean="0">
                <a:latin typeface="Times New Roman" pitchFamily="18" charset="0"/>
                <a:cs typeface="Times New Roman" pitchFamily="18" charset="0"/>
              </a:rPr>
              <a:t> b</a:t>
            </a:r>
            <a:r>
              <a:rPr lang="vi-VN" altLang="en-US" sz="2400" b="1" dirty="0" smtClean="0">
                <a:latin typeface="Times New Roman" pitchFamily="18" charset="0"/>
                <a:cs typeface="Times New Roman" pitchFamily="18" charset="0"/>
              </a:rPr>
              <a:t>. </a:t>
            </a:r>
            <a:r>
              <a:rPr lang="vi-VN" altLang="en-US" sz="2400" b="1" dirty="0">
                <a:latin typeface="Times New Roman" pitchFamily="18" charset="0"/>
                <a:cs typeface="Times New Roman" pitchFamily="18" charset="0"/>
              </a:rPr>
              <a:t>Tư tưởng Đất Nước của những người trí thức.</a:t>
            </a:r>
          </a:p>
          <a:p>
            <a:pPr algn="just"/>
            <a:r>
              <a:rPr lang="vi-VN" altLang="en-US" sz="2400" b="1" dirty="0">
                <a:latin typeface="Times New Roman" pitchFamily="18" charset="0"/>
                <a:cs typeface="Times New Roman" pitchFamily="18" charset="0"/>
              </a:rPr>
              <a:t> </a:t>
            </a:r>
            <a:r>
              <a:rPr lang="en-US" altLang="en-US" sz="2400" b="1" dirty="0" smtClean="0">
                <a:latin typeface="Times New Roman" pitchFamily="18" charset="0"/>
                <a:cs typeface="Times New Roman" pitchFamily="18" charset="0"/>
              </a:rPr>
              <a:t>c</a:t>
            </a:r>
            <a:r>
              <a:rPr lang="vi-VN" altLang="en-US" sz="2400" b="1" dirty="0" smtClean="0">
                <a:latin typeface="Times New Roman" pitchFamily="18" charset="0"/>
                <a:cs typeface="Times New Roman" pitchFamily="18" charset="0"/>
              </a:rPr>
              <a:t>. </a:t>
            </a:r>
            <a:r>
              <a:rPr lang="vi-VN" altLang="en-US" sz="2400" b="1" dirty="0">
                <a:latin typeface="Times New Roman" pitchFamily="18" charset="0"/>
                <a:cs typeface="Times New Roman" pitchFamily="18" charset="0"/>
              </a:rPr>
              <a:t>Tư tưởng Đất Nước của những người chiến sĩ cách mạng.</a:t>
            </a:r>
          </a:p>
          <a:p>
            <a:pPr algn="just"/>
            <a:r>
              <a:rPr lang="en-US" altLang="en-US" sz="2400" b="1" dirty="0" smtClean="0">
                <a:latin typeface="Times New Roman" pitchFamily="18" charset="0"/>
                <a:cs typeface="Times New Roman" pitchFamily="18" charset="0"/>
              </a:rPr>
              <a:t> d</a:t>
            </a:r>
            <a:r>
              <a:rPr lang="vi-VN" altLang="en-US" sz="2400" b="1" dirty="0" smtClean="0">
                <a:latin typeface="Times New Roman" pitchFamily="18" charset="0"/>
                <a:cs typeface="Times New Roman" pitchFamily="18" charset="0"/>
              </a:rPr>
              <a:t>. </a:t>
            </a:r>
            <a:r>
              <a:rPr lang="vi-VN" altLang="en-US" sz="2400" b="1" dirty="0">
                <a:latin typeface="Times New Roman" pitchFamily="18" charset="0"/>
                <a:cs typeface="Times New Roman" pitchFamily="18" charset="0"/>
              </a:rPr>
              <a:t>Tư tưởng Đất Nước của Nhân dân.</a:t>
            </a:r>
            <a:endParaRPr lang="en-US" altLang="en-US" sz="2400" b="1" dirty="0">
              <a:latin typeface="Times New Roman" pitchFamily="18" charset="0"/>
              <a:cs typeface="Times New Roman" pitchFamily="18" charset="0"/>
            </a:endParaRPr>
          </a:p>
        </p:txBody>
      </p:sp>
      <p:pic>
        <p:nvPicPr>
          <p:cNvPr id="18439" name="Picture 4" descr="tua 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52400"/>
            <a:ext cx="30099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TextBox 2"/>
          <p:cNvSpPr txBox="1">
            <a:spLocks noChangeArrowheads="1"/>
          </p:cNvSpPr>
          <p:nvPr/>
        </p:nvSpPr>
        <p:spPr bwMode="auto">
          <a:xfrm>
            <a:off x="2743200" y="304800"/>
            <a:ext cx="487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i="1">
                <a:solidFill>
                  <a:srgbClr val="0000FF"/>
                </a:solidFill>
              </a:rPr>
              <a:t>(</a:t>
            </a:r>
            <a:r>
              <a:rPr lang="en-US" altLang="en-US" sz="2000">
                <a:solidFill>
                  <a:srgbClr val="0000FF"/>
                </a:solidFill>
              </a:rPr>
              <a:t>Trích trường ca</a:t>
            </a:r>
            <a:r>
              <a:rPr lang="en-US" altLang="en-US" sz="2000" i="1">
                <a:solidFill>
                  <a:srgbClr val="0000FF"/>
                </a:solidFill>
              </a:rPr>
              <a:t> Mặt đường khát vọng)</a:t>
            </a:r>
          </a:p>
        </p:txBody>
      </p:sp>
      <p:sp>
        <p:nvSpPr>
          <p:cNvPr id="18441" name="TextBox 1"/>
          <p:cNvSpPr txBox="1">
            <a:spLocks noChangeArrowheads="1"/>
          </p:cNvSpPr>
          <p:nvPr/>
        </p:nvSpPr>
        <p:spPr bwMode="auto">
          <a:xfrm>
            <a:off x="5715000" y="609600"/>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b="1"/>
              <a:t>Nguyễn Khoa Điềm</a:t>
            </a:r>
          </a:p>
        </p:txBody>
      </p:sp>
      <p:pic>
        <p:nvPicPr>
          <p:cNvPr id="18442" name="Picture 13" descr="F9849DCFA90C473196ECD16214E7700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6200" y="76200"/>
            <a:ext cx="1981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TextBox 14"/>
          <p:cNvSpPr txBox="1">
            <a:spLocks noChangeArrowheads="1"/>
          </p:cNvSpPr>
          <p:nvPr/>
        </p:nvSpPr>
        <p:spPr bwMode="auto">
          <a:xfrm>
            <a:off x="452438" y="106363"/>
            <a:ext cx="2366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b="1"/>
              <a:t>Đọc văn - Tiết: 28</a:t>
            </a:r>
          </a:p>
        </p:txBody>
      </p:sp>
      <p:sp>
        <p:nvSpPr>
          <p:cNvPr id="5" name="Oval 4"/>
          <p:cNvSpPr/>
          <p:nvPr/>
        </p:nvSpPr>
        <p:spPr>
          <a:xfrm>
            <a:off x="2215662" y="3810000"/>
            <a:ext cx="316523"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48578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8438">
                                            <p:txEl>
                                              <p:pRg st="0" end="0"/>
                                            </p:txEl>
                                          </p:spTgt>
                                        </p:tgtEl>
                                        <p:attrNameLst>
                                          <p:attrName>style.visibility</p:attrName>
                                        </p:attrNameLst>
                                      </p:cBhvr>
                                      <p:to>
                                        <p:strVal val="visible"/>
                                      </p:to>
                                    </p:set>
                                    <p:anim calcmode="discrete" valueType="clr">
                                      <p:cBhvr override="childStyle">
                                        <p:cTn id="7" dur="80"/>
                                        <p:tgtEl>
                                          <p:spTgt spid="1843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843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8438">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8438">
                                            <p:txEl>
                                              <p:pRg st="1" end="1"/>
                                            </p:txEl>
                                          </p:spTgt>
                                        </p:tgtEl>
                                        <p:attrNameLst>
                                          <p:attrName>style.visibility</p:attrName>
                                        </p:attrNameLst>
                                      </p:cBhvr>
                                      <p:to>
                                        <p:strVal val="visible"/>
                                      </p:to>
                                    </p:set>
                                    <p:anim calcmode="discrete" valueType="clr">
                                      <p:cBhvr override="childStyle">
                                        <p:cTn id="14" dur="80"/>
                                        <p:tgtEl>
                                          <p:spTgt spid="1843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8438">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8438">
                                            <p:txEl>
                                              <p:pRg st="1" end="1"/>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8438">
                                            <p:txEl>
                                              <p:pRg st="2" end="2"/>
                                            </p:txEl>
                                          </p:spTgt>
                                        </p:tgtEl>
                                        <p:attrNameLst>
                                          <p:attrName>style.visibility</p:attrName>
                                        </p:attrNameLst>
                                      </p:cBhvr>
                                      <p:to>
                                        <p:strVal val="visible"/>
                                      </p:to>
                                    </p:set>
                                    <p:anim calcmode="discrete" valueType="clr">
                                      <p:cBhvr override="childStyle">
                                        <p:cTn id="21" dur="80"/>
                                        <p:tgtEl>
                                          <p:spTgt spid="1843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8438">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18438">
                                            <p:txEl>
                                              <p:pRg st="2" end="2"/>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18438">
                                            <p:txEl>
                                              <p:pRg st="3" end="3"/>
                                            </p:txEl>
                                          </p:spTgt>
                                        </p:tgtEl>
                                        <p:attrNameLst>
                                          <p:attrName>style.visibility</p:attrName>
                                        </p:attrNameLst>
                                      </p:cBhvr>
                                      <p:to>
                                        <p:strVal val="visible"/>
                                      </p:to>
                                    </p:set>
                                    <p:anim calcmode="discrete" valueType="clr">
                                      <p:cBhvr override="childStyle">
                                        <p:cTn id="28" dur="80"/>
                                        <p:tgtEl>
                                          <p:spTgt spid="18438">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8438">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18438">
                                            <p:txEl>
                                              <p:pRg st="3" end="3"/>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18438">
                                            <p:txEl>
                                              <p:pRg st="4" end="4"/>
                                            </p:txEl>
                                          </p:spTgt>
                                        </p:tgtEl>
                                        <p:attrNameLst>
                                          <p:attrName>style.visibility</p:attrName>
                                        </p:attrNameLst>
                                      </p:cBhvr>
                                      <p:to>
                                        <p:strVal val="visible"/>
                                      </p:to>
                                    </p:set>
                                    <p:anim calcmode="discrete" valueType="clr">
                                      <p:cBhvr override="childStyle">
                                        <p:cTn id="35" dur="80"/>
                                        <p:tgtEl>
                                          <p:spTgt spid="18438">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8438">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18438">
                                            <p:txEl>
                                              <p:pRg st="4" end="4"/>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18438">
                                            <p:txEl>
                                              <p:pRg st="5" end="5"/>
                                            </p:txEl>
                                          </p:spTgt>
                                        </p:tgtEl>
                                        <p:attrNameLst>
                                          <p:attrName>style.visibility</p:attrName>
                                        </p:attrNameLst>
                                      </p:cBhvr>
                                      <p:to>
                                        <p:strVal val="visible"/>
                                      </p:to>
                                    </p:set>
                                    <p:anim calcmode="discrete" valueType="clr">
                                      <p:cBhvr override="childStyle">
                                        <p:cTn id="42" dur="80"/>
                                        <p:tgtEl>
                                          <p:spTgt spid="18438">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8438">
                                            <p:txEl>
                                              <p:pRg st="5" end="5"/>
                                            </p:txEl>
                                          </p:spTgt>
                                        </p:tgtEl>
                                        <p:attrNameLst>
                                          <p:attrName>fillcolor</p:attrName>
                                        </p:attrNameLst>
                                      </p:cBhvr>
                                      <p:tavLst>
                                        <p:tav tm="0">
                                          <p:val>
                                            <p:clrVal>
                                              <a:schemeClr val="accent2"/>
                                            </p:clrVal>
                                          </p:val>
                                        </p:tav>
                                        <p:tav tm="50000">
                                          <p:val>
                                            <p:clrVal>
                                              <a:schemeClr val="hlink"/>
                                            </p:clrVal>
                                          </p:val>
                                        </p:tav>
                                      </p:tavLst>
                                    </p:anim>
                                    <p:set>
                                      <p:cBhvr>
                                        <p:cTn id="44" dur="80"/>
                                        <p:tgtEl>
                                          <p:spTgt spid="18438">
                                            <p:txEl>
                                              <p:pRg st="5" end="5"/>
                                            </p:txEl>
                                          </p:spTgt>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68"/>
          <p:cNvGrpSpPr>
            <a:grpSpLocks/>
          </p:cNvGrpSpPr>
          <p:nvPr/>
        </p:nvGrpSpPr>
        <p:grpSpPr bwMode="auto">
          <a:xfrm>
            <a:off x="0" y="-152400"/>
            <a:ext cx="9144000" cy="6858000"/>
            <a:chOff x="0" y="0"/>
            <a:chExt cx="5760" cy="4320"/>
          </a:xfrm>
        </p:grpSpPr>
        <p:pic>
          <p:nvPicPr>
            <p:cNvPr id="18444" name="Picture 69" descr="44O29CAKBOE0KCACUM0X2CAZ4UCLWCA4N7T93CAE28I3ICA5OAP7SCA8SS06ZCAMOC0GSCAVH4QGDCA4KQXNICAVG2UH4CA36A6KPCAWSRDBXCAGSWEHXCA4UDXVACA10GKQ9CA4A0RGNCA414CM1CA3TMOU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5" name="AutoShape 70"/>
            <p:cNvSpPr>
              <a:spLocks noChangeArrowheads="1"/>
            </p:cNvSpPr>
            <p:nvPr/>
          </p:nvSpPr>
          <p:spPr bwMode="auto">
            <a:xfrm>
              <a:off x="1152" y="768"/>
              <a:ext cx="4608" cy="3456"/>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algn="ctr" eaLnBrk="1" hangingPunct="1"/>
              <a:endParaRPr lang="vi-VN" altLang="en-US"/>
            </a:p>
          </p:txBody>
        </p:sp>
      </p:grpSp>
      <p:pic>
        <p:nvPicPr>
          <p:cNvPr id="18435" name="Picture 72" descr="CRNRC2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6400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8" descr="Book-09"/>
          <p:cNvPicPr>
            <a:picLocks noChangeAspect="1" noChangeArrowheads="1" noCrop="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8077200" y="0"/>
            <a:ext cx="1066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78"/>
          <p:cNvSpPr>
            <a:spLocks noGrp="1" noChangeArrowheads="1"/>
          </p:cNvSpPr>
          <p:nvPr>
            <p:ph type="body" idx="1"/>
          </p:nvPr>
        </p:nvSpPr>
        <p:spPr>
          <a:xfrm>
            <a:off x="0" y="1600200"/>
            <a:ext cx="1981200" cy="5029200"/>
          </a:xfrm>
        </p:spPr>
        <p:txBody>
          <a:bodyPr>
            <a:normAutofit/>
          </a:bodyPr>
          <a:lstStyle/>
          <a:p>
            <a:pPr marL="508000" indent="-508000" eaLnBrk="1" hangingPunct="1">
              <a:lnSpc>
                <a:spcPct val="80000"/>
              </a:lnSpc>
              <a:buFontTx/>
              <a:buNone/>
              <a:defRPr/>
            </a:pPr>
            <a:r>
              <a:rPr lang="en-US" altLang="en-US" sz="1800" b="1" dirty="0" smtClean="0">
                <a:solidFill>
                  <a:srgbClr val="0000CC"/>
                </a:solidFill>
              </a:rPr>
              <a:t>I.  TÌM HIỂU CHUNG</a:t>
            </a:r>
          </a:p>
          <a:p>
            <a:pPr marL="508000" indent="-508000" eaLnBrk="1" hangingPunct="1">
              <a:lnSpc>
                <a:spcPct val="80000"/>
              </a:lnSpc>
              <a:buFontTx/>
              <a:buNone/>
              <a:defRPr/>
            </a:pPr>
            <a:r>
              <a:rPr lang="en-US" altLang="en-US" sz="1800" b="1" dirty="0" smtClean="0">
                <a:solidFill>
                  <a:srgbClr val="0000CC"/>
                </a:solidFill>
              </a:rPr>
              <a:t> 1. </a:t>
            </a:r>
            <a:r>
              <a:rPr lang="en-US" altLang="en-US" sz="1800" b="1" dirty="0" err="1" smtClean="0">
                <a:solidFill>
                  <a:srgbClr val="0000CC"/>
                </a:solidFill>
              </a:rPr>
              <a:t>Tác</a:t>
            </a:r>
            <a:r>
              <a:rPr lang="en-US" altLang="en-US" sz="1800" b="1" dirty="0" smtClean="0">
                <a:solidFill>
                  <a:srgbClr val="0000CC"/>
                </a:solidFill>
              </a:rPr>
              <a:t> </a:t>
            </a:r>
            <a:r>
              <a:rPr lang="en-US" altLang="en-US" sz="1800" b="1" dirty="0" err="1" smtClean="0">
                <a:solidFill>
                  <a:srgbClr val="0000CC"/>
                </a:solidFill>
              </a:rPr>
              <a:t>giả</a:t>
            </a:r>
            <a:endParaRPr lang="en-US" altLang="en-US" sz="1800" b="1" dirty="0" smtClean="0">
              <a:solidFill>
                <a:srgbClr val="0000CC"/>
              </a:solidFill>
            </a:endParaRPr>
          </a:p>
          <a:p>
            <a:pPr marL="508000" indent="-508000" eaLnBrk="1" hangingPunct="1">
              <a:lnSpc>
                <a:spcPct val="80000"/>
              </a:lnSpc>
              <a:buFontTx/>
              <a:buNone/>
              <a:defRPr/>
            </a:pPr>
            <a:r>
              <a:rPr lang="en-US" altLang="en-US" sz="1800" b="1" dirty="0" smtClean="0">
                <a:solidFill>
                  <a:srgbClr val="0000CC"/>
                </a:solidFill>
              </a:rPr>
              <a:t> 2. </a:t>
            </a:r>
            <a:r>
              <a:rPr lang="en-US" altLang="en-US" sz="1800" b="1" dirty="0" err="1" smtClean="0">
                <a:solidFill>
                  <a:srgbClr val="0000CC"/>
                </a:solidFill>
              </a:rPr>
              <a:t>Tác</a:t>
            </a:r>
            <a:r>
              <a:rPr lang="en-US" altLang="en-US" sz="1800" b="1" dirty="0" smtClean="0">
                <a:solidFill>
                  <a:srgbClr val="0000CC"/>
                </a:solidFill>
              </a:rPr>
              <a:t> </a:t>
            </a:r>
            <a:r>
              <a:rPr lang="en-US" altLang="en-US" sz="1800" b="1" dirty="0" err="1" smtClean="0">
                <a:solidFill>
                  <a:srgbClr val="0000CC"/>
                </a:solidFill>
              </a:rPr>
              <a:t>phẩm</a:t>
            </a:r>
            <a:endParaRPr lang="en-US" altLang="en-US" sz="1800" b="1" dirty="0" smtClean="0">
              <a:solidFill>
                <a:srgbClr val="0000CC"/>
              </a:solidFill>
            </a:endParaRPr>
          </a:p>
          <a:p>
            <a:pPr marL="508000" indent="-508000" eaLnBrk="1" hangingPunct="1">
              <a:lnSpc>
                <a:spcPct val="80000"/>
              </a:lnSpc>
              <a:spcBef>
                <a:spcPct val="0"/>
              </a:spcBef>
              <a:buFontTx/>
              <a:buNone/>
              <a:defRPr/>
            </a:pPr>
            <a:r>
              <a:rPr lang="en-US" altLang="en-US" sz="1800" b="1" dirty="0" smtClean="0">
                <a:solidFill>
                  <a:srgbClr val="0000CC"/>
                </a:solidFill>
              </a:rPr>
              <a:t> 3. </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Đoạn</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trích</a:t>
            </a:r>
            <a:r>
              <a:rPr lang="en-US" altLang="en-US" sz="1800" b="1" dirty="0" smtClean="0">
                <a:solidFill>
                  <a:srgbClr val="0000CC"/>
                </a:solidFill>
                <a:cs typeface="Arial" panose="020B0604020202020204" pitchFamily="34" charset="0"/>
              </a:rPr>
              <a:t> </a:t>
            </a:r>
          </a:p>
          <a:p>
            <a:pPr marL="508000" indent="-508000" eaLnBrk="1" hangingPunct="1">
              <a:lnSpc>
                <a:spcPct val="80000"/>
              </a:lnSpc>
              <a:spcBef>
                <a:spcPct val="0"/>
              </a:spcBef>
              <a:buFontTx/>
              <a:buNone/>
              <a:defRPr/>
            </a:pP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Đất</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nước</a:t>
            </a:r>
            <a:r>
              <a:rPr lang="en-US" altLang="en-US" sz="1800" b="1" dirty="0" smtClean="0">
                <a:solidFill>
                  <a:srgbClr val="0000CC"/>
                </a:solidFill>
                <a:cs typeface="Arial" panose="020B0604020202020204" pitchFamily="34" charset="0"/>
              </a:rPr>
              <a:t>”</a:t>
            </a:r>
          </a:p>
          <a:p>
            <a:pPr marL="508000" indent="-508000" eaLnBrk="1" hangingPunct="1">
              <a:lnSpc>
                <a:spcPct val="80000"/>
              </a:lnSpc>
              <a:spcBef>
                <a:spcPct val="0"/>
              </a:spcBef>
              <a:buFontTx/>
              <a:buNone/>
              <a:defRPr/>
            </a:pPr>
            <a:endParaRPr lang="en-US" altLang="en-US" sz="1800" b="1" dirty="0" smtClean="0">
              <a:solidFill>
                <a:srgbClr val="0000CC"/>
              </a:solidFill>
            </a:endParaRPr>
          </a:p>
          <a:p>
            <a:pPr marL="508000" indent="-508000">
              <a:lnSpc>
                <a:spcPct val="80000"/>
              </a:lnSpc>
              <a:spcBef>
                <a:spcPct val="0"/>
              </a:spcBef>
              <a:buFontTx/>
              <a:buNone/>
              <a:defRPr/>
            </a:pPr>
            <a:r>
              <a:rPr lang="vi-VN" altLang="en-US" sz="1800" b="1" dirty="0" smtClean="0">
                <a:solidFill>
                  <a:srgbClr val="0000CC"/>
                </a:solidFill>
              </a:rPr>
              <a:t>II. </a:t>
            </a:r>
            <a:r>
              <a:rPr lang="en-US" altLang="en-US" sz="1800" b="1" dirty="0" smtClean="0">
                <a:solidFill>
                  <a:srgbClr val="0000CC"/>
                </a:solidFill>
              </a:rPr>
              <a:t>ĐỌC </a:t>
            </a:r>
            <a:r>
              <a:rPr lang="vi-VN" altLang="en-US" sz="1800" b="1" dirty="0" smtClean="0">
                <a:solidFill>
                  <a:srgbClr val="0000CC"/>
                </a:solidFill>
              </a:rPr>
              <a:t>– </a:t>
            </a:r>
            <a:r>
              <a:rPr lang="en-US" altLang="en-US" sz="1800" b="1" dirty="0" smtClean="0">
                <a:solidFill>
                  <a:srgbClr val="0000CC"/>
                </a:solidFill>
              </a:rPr>
              <a:t>HI</a:t>
            </a:r>
            <a:r>
              <a:rPr lang="vi-VN" altLang="en-US" sz="1800" b="1" dirty="0" smtClean="0">
                <a:solidFill>
                  <a:srgbClr val="0000CC"/>
                </a:solidFill>
              </a:rPr>
              <a:t>Ể</a:t>
            </a:r>
            <a:r>
              <a:rPr lang="en-US" altLang="en-US" sz="1800" b="1" dirty="0" smtClean="0">
                <a:solidFill>
                  <a:srgbClr val="0000CC"/>
                </a:solidFill>
              </a:rPr>
              <a:t>U VĂN BẢN</a:t>
            </a:r>
            <a:endParaRPr lang="vi-VN" altLang="en-US" sz="1800" b="1" dirty="0" smtClean="0">
              <a:solidFill>
                <a:srgbClr val="0000CC"/>
              </a:solidFill>
            </a:endParaRPr>
          </a:p>
          <a:p>
            <a:pPr marL="0" indent="0" eaLnBrk="1" hangingPunct="1">
              <a:buFontTx/>
              <a:buNone/>
              <a:defRPr/>
            </a:pPr>
            <a:r>
              <a:rPr lang="en-US" altLang="en-US" sz="1800" b="1" dirty="0">
                <a:solidFill>
                  <a:srgbClr val="0000CC"/>
                </a:solidFill>
              </a:rPr>
              <a:t>1.ĐỌC </a:t>
            </a:r>
          </a:p>
          <a:p>
            <a:pPr marL="0" indent="0" eaLnBrk="1" hangingPunct="1">
              <a:buFontTx/>
              <a:buNone/>
              <a:defRPr/>
            </a:pPr>
            <a:r>
              <a:rPr lang="en-US" altLang="en-US" sz="1800" b="1" dirty="0">
                <a:solidFill>
                  <a:srgbClr val="0000CC"/>
                </a:solidFill>
              </a:rPr>
              <a:t>2.TÌM BỐ CỤC </a:t>
            </a:r>
          </a:p>
          <a:p>
            <a:pPr marL="0" indent="0" eaLnBrk="1" hangingPunct="1">
              <a:buFontTx/>
              <a:buNone/>
              <a:defRPr/>
            </a:pPr>
            <a:r>
              <a:rPr lang="en-US" altLang="en-US" sz="1800" b="1" dirty="0">
                <a:solidFill>
                  <a:srgbClr val="0000CC"/>
                </a:solidFill>
              </a:rPr>
              <a:t>3.PHÂN </a:t>
            </a:r>
            <a:r>
              <a:rPr lang="en-US" altLang="en-US" sz="1800" b="1" dirty="0" smtClean="0">
                <a:solidFill>
                  <a:srgbClr val="0000CC"/>
                </a:solidFill>
              </a:rPr>
              <a:t>TÍCH</a:t>
            </a:r>
            <a:endParaRPr lang="en-US" altLang="en-US" sz="1800" b="1" dirty="0">
              <a:solidFill>
                <a:srgbClr val="0000CC"/>
              </a:solidFill>
            </a:endParaRPr>
          </a:p>
          <a:p>
            <a:pPr marL="508000" indent="-508000">
              <a:lnSpc>
                <a:spcPct val="80000"/>
              </a:lnSpc>
              <a:spcBef>
                <a:spcPct val="0"/>
              </a:spcBef>
              <a:buFontTx/>
              <a:buAutoNum type="alphaLcPeriod"/>
              <a:defRPr/>
            </a:pPr>
            <a:r>
              <a:rPr lang="en-US" altLang="en-US" sz="1800" b="1" dirty="0" err="1" smtClean="0">
                <a:solidFill>
                  <a:srgbClr val="0000CC"/>
                </a:solidFill>
              </a:rPr>
              <a:t>Đất</a:t>
            </a:r>
            <a:r>
              <a:rPr lang="en-US" altLang="en-US" sz="1800" b="1" dirty="0" smtClean="0">
                <a:solidFill>
                  <a:srgbClr val="0000CC"/>
                </a:solidFill>
              </a:rPr>
              <a:t> </a:t>
            </a:r>
            <a:r>
              <a:rPr lang="en-US" altLang="en-US" sz="1800" b="1" dirty="0" err="1" smtClean="0">
                <a:solidFill>
                  <a:srgbClr val="0000CC"/>
                </a:solidFill>
              </a:rPr>
              <a:t>Nước</a:t>
            </a:r>
            <a:r>
              <a:rPr lang="en-US" altLang="en-US" sz="1800" b="1" dirty="0" smtClean="0">
                <a:solidFill>
                  <a:srgbClr val="0000CC"/>
                </a:solidFill>
              </a:rPr>
              <a:t> </a:t>
            </a:r>
            <a:r>
              <a:rPr lang="en-US" altLang="en-US" sz="1800" b="1" dirty="0" err="1" smtClean="0">
                <a:solidFill>
                  <a:srgbClr val="0000CC"/>
                </a:solidFill>
              </a:rPr>
              <a:t>có</a:t>
            </a:r>
            <a:r>
              <a:rPr lang="en-US" altLang="en-US" sz="1800" b="1" dirty="0" smtClean="0">
                <a:solidFill>
                  <a:srgbClr val="0000CC"/>
                </a:solidFill>
              </a:rPr>
              <a:t> </a:t>
            </a:r>
            <a:r>
              <a:rPr lang="en-US" altLang="en-US" sz="1800" b="1" dirty="0" err="1" smtClean="0">
                <a:solidFill>
                  <a:srgbClr val="0000CC"/>
                </a:solidFill>
              </a:rPr>
              <a:t>từ</a:t>
            </a:r>
            <a:r>
              <a:rPr lang="en-US" altLang="en-US" sz="1800" b="1" dirty="0" smtClean="0">
                <a:solidFill>
                  <a:srgbClr val="0000CC"/>
                </a:solidFill>
              </a:rPr>
              <a:t> </a:t>
            </a:r>
            <a:r>
              <a:rPr lang="en-US" altLang="en-US" sz="1800" b="1" dirty="0" err="1" smtClean="0">
                <a:solidFill>
                  <a:srgbClr val="0000CC"/>
                </a:solidFill>
              </a:rPr>
              <a:t>bao</a:t>
            </a:r>
            <a:r>
              <a:rPr lang="en-US" altLang="en-US" sz="1800" b="1" dirty="0" smtClean="0">
                <a:solidFill>
                  <a:srgbClr val="0000CC"/>
                </a:solidFill>
              </a:rPr>
              <a:t> </a:t>
            </a:r>
            <a:r>
              <a:rPr lang="en-US" altLang="en-US" sz="1800" b="1" dirty="0" err="1" smtClean="0">
                <a:solidFill>
                  <a:srgbClr val="0000CC"/>
                </a:solidFill>
              </a:rPr>
              <a:t>giờ</a:t>
            </a:r>
            <a:r>
              <a:rPr lang="en-US" altLang="en-US" sz="1800" b="1" dirty="0" smtClean="0">
                <a:solidFill>
                  <a:srgbClr val="0000CC"/>
                </a:solidFill>
              </a:rPr>
              <a:t>?</a:t>
            </a:r>
          </a:p>
          <a:p>
            <a:pPr marL="508000" indent="-508000">
              <a:lnSpc>
                <a:spcPct val="80000"/>
              </a:lnSpc>
              <a:spcBef>
                <a:spcPct val="0"/>
              </a:spcBef>
              <a:buFontTx/>
              <a:buAutoNum type="alphaLcPeriod"/>
              <a:defRPr/>
            </a:pPr>
            <a:r>
              <a:rPr lang="en-US" altLang="en-US" sz="1800" b="1" dirty="0" err="1" smtClean="0">
                <a:solidFill>
                  <a:srgbClr val="0000CC"/>
                </a:solidFill>
              </a:rPr>
              <a:t>Đất</a:t>
            </a:r>
            <a:r>
              <a:rPr lang="en-US" altLang="en-US" sz="1800" b="1" dirty="0" smtClean="0">
                <a:solidFill>
                  <a:srgbClr val="0000CC"/>
                </a:solidFill>
              </a:rPr>
              <a:t> </a:t>
            </a:r>
            <a:r>
              <a:rPr lang="en-US" altLang="en-US" sz="1800" b="1" dirty="0" err="1" smtClean="0">
                <a:solidFill>
                  <a:srgbClr val="0000CC"/>
                </a:solidFill>
              </a:rPr>
              <a:t>Nước</a:t>
            </a:r>
            <a:r>
              <a:rPr lang="en-US" altLang="en-US" sz="1800" b="1" dirty="0" smtClean="0">
                <a:solidFill>
                  <a:srgbClr val="0000CC"/>
                </a:solidFill>
              </a:rPr>
              <a:t> </a:t>
            </a:r>
            <a:r>
              <a:rPr lang="en-US" altLang="en-US" sz="1800" b="1" dirty="0" err="1" smtClean="0">
                <a:solidFill>
                  <a:srgbClr val="0000CC"/>
                </a:solidFill>
              </a:rPr>
              <a:t>tồn</a:t>
            </a:r>
            <a:r>
              <a:rPr lang="en-US" altLang="en-US" sz="1800" b="1" dirty="0" smtClean="0">
                <a:solidFill>
                  <a:srgbClr val="0000CC"/>
                </a:solidFill>
              </a:rPr>
              <a:t> </a:t>
            </a:r>
            <a:r>
              <a:rPr lang="en-US" altLang="en-US" sz="1800" b="1" dirty="0" err="1" smtClean="0">
                <a:solidFill>
                  <a:srgbClr val="0000CC"/>
                </a:solidFill>
              </a:rPr>
              <a:t>tại</a:t>
            </a:r>
            <a:r>
              <a:rPr lang="en-US" altLang="en-US" sz="1800" b="1" dirty="0" smtClean="0">
                <a:solidFill>
                  <a:srgbClr val="0000CC"/>
                </a:solidFill>
              </a:rPr>
              <a:t> ở </a:t>
            </a:r>
            <a:r>
              <a:rPr lang="en-US" altLang="en-US" sz="1800" b="1" dirty="0" err="1" smtClean="0">
                <a:solidFill>
                  <a:srgbClr val="0000CC"/>
                </a:solidFill>
              </a:rPr>
              <a:t>đâu</a:t>
            </a:r>
            <a:r>
              <a:rPr lang="en-US" altLang="en-US" sz="1800" b="1" dirty="0">
                <a:solidFill>
                  <a:srgbClr val="0000CC"/>
                </a:solidFill>
              </a:rPr>
              <a:t>?</a:t>
            </a:r>
            <a:endParaRPr lang="en-US" altLang="en-US" sz="1800" b="1" dirty="0" smtClean="0">
              <a:solidFill>
                <a:srgbClr val="0033CC"/>
              </a:solidFill>
            </a:endParaRPr>
          </a:p>
          <a:p>
            <a:pPr marL="508000" indent="-508000" eaLnBrk="1" hangingPunct="1">
              <a:lnSpc>
                <a:spcPct val="80000"/>
              </a:lnSpc>
              <a:buFontTx/>
              <a:buNone/>
              <a:defRPr/>
            </a:pPr>
            <a:r>
              <a:rPr lang="en-US" altLang="en-US" sz="1800" b="1" dirty="0" smtClean="0">
                <a:solidFill>
                  <a:srgbClr val="0033CC"/>
                </a:solidFill>
              </a:rPr>
              <a:t>  III. LUYỆN TẬP:</a:t>
            </a:r>
          </a:p>
        </p:txBody>
      </p:sp>
      <p:sp>
        <p:nvSpPr>
          <p:cNvPr id="18438" name="TextBox 1"/>
          <p:cNvSpPr txBox="1">
            <a:spLocks noChangeArrowheads="1"/>
          </p:cNvSpPr>
          <p:nvPr/>
        </p:nvSpPr>
        <p:spPr bwMode="auto">
          <a:xfrm>
            <a:off x="2057400" y="1524000"/>
            <a:ext cx="70866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n-US" altLang="en-US" sz="2400" b="1" dirty="0" smtClean="0">
                <a:latin typeface="Times New Roman" pitchFamily="18" charset="0"/>
                <a:cs typeface="Times New Roman" pitchFamily="18" charset="0"/>
                <a:sym typeface="Wingdings" pitchFamily="2" charset="2"/>
              </a:rPr>
              <a:t> </a:t>
            </a:r>
            <a:r>
              <a:rPr lang="vi-VN" altLang="en-US" sz="2400" b="1" dirty="0">
                <a:latin typeface="Times New Roman" pitchFamily="18" charset="0"/>
                <a:cs typeface="Times New Roman" pitchFamily="18" charset="0"/>
                <a:sym typeface="Wingdings" pitchFamily="2" charset="2"/>
              </a:rPr>
              <a:t>2/ Chất liệu, phương tiện được nhà thơ sử dụng trong đoạn trích để biểu hiện cho tư tưởng chủ đạo </a:t>
            </a:r>
            <a:r>
              <a:rPr lang="vi-VN" altLang="en-US" sz="2400" b="1" dirty="0" smtClean="0">
                <a:latin typeface="Times New Roman" pitchFamily="18" charset="0"/>
                <a:cs typeface="Times New Roman" pitchFamily="18" charset="0"/>
                <a:sym typeface="Wingdings" pitchFamily="2" charset="2"/>
              </a:rPr>
              <a:t>là</a:t>
            </a:r>
            <a:r>
              <a:rPr lang="en-US" altLang="en-US" sz="2400" b="1" dirty="0" smtClean="0">
                <a:latin typeface="Times New Roman" pitchFamily="18" charset="0"/>
                <a:cs typeface="Times New Roman" pitchFamily="18" charset="0"/>
                <a:sym typeface="Wingdings" pitchFamily="2" charset="2"/>
              </a:rPr>
              <a:t>:</a:t>
            </a:r>
          </a:p>
          <a:p>
            <a:pPr algn="just"/>
            <a:r>
              <a:rPr lang="en-US" altLang="en-US" sz="2400" b="1" dirty="0" smtClean="0">
                <a:latin typeface="Times New Roman" pitchFamily="18" charset="0"/>
                <a:cs typeface="Times New Roman" pitchFamily="18" charset="0"/>
              </a:rPr>
              <a:t>      a</a:t>
            </a:r>
            <a:r>
              <a:rPr lang="vi-VN" altLang="en-US" sz="2400" b="1" dirty="0" smtClean="0">
                <a:latin typeface="Times New Roman" pitchFamily="18" charset="0"/>
                <a:cs typeface="Times New Roman" pitchFamily="18" charset="0"/>
              </a:rPr>
              <a:t>. </a:t>
            </a:r>
            <a:r>
              <a:rPr lang="vi-VN" altLang="en-US" sz="2400" b="1" dirty="0">
                <a:latin typeface="Times New Roman" pitchFamily="18" charset="0"/>
                <a:cs typeface="Times New Roman" pitchFamily="18" charset="0"/>
              </a:rPr>
              <a:t>Văn hoá, văn học bát học.</a:t>
            </a:r>
          </a:p>
          <a:p>
            <a:pPr algn="just"/>
            <a:r>
              <a:rPr lang="vi-VN" altLang="en-US" sz="2400" b="1" dirty="0">
                <a:latin typeface="Times New Roman" pitchFamily="18" charset="0"/>
                <a:cs typeface="Times New Roman" pitchFamily="18" charset="0"/>
              </a:rPr>
              <a:t>      </a:t>
            </a:r>
            <a:r>
              <a:rPr lang="en-US" altLang="en-US" sz="2400" b="1" dirty="0" smtClean="0">
                <a:latin typeface="Times New Roman" pitchFamily="18" charset="0"/>
                <a:cs typeface="Times New Roman" pitchFamily="18" charset="0"/>
              </a:rPr>
              <a:t>b</a:t>
            </a:r>
            <a:r>
              <a:rPr lang="vi-VN" altLang="en-US" sz="2400" b="1" dirty="0" smtClean="0">
                <a:latin typeface="Times New Roman" pitchFamily="18" charset="0"/>
                <a:cs typeface="Times New Roman" pitchFamily="18" charset="0"/>
              </a:rPr>
              <a:t>. </a:t>
            </a:r>
            <a:r>
              <a:rPr lang="vi-VN" altLang="en-US" sz="2400" b="1" dirty="0">
                <a:latin typeface="Times New Roman" pitchFamily="18" charset="0"/>
                <a:cs typeface="Times New Roman" pitchFamily="18" charset="0"/>
              </a:rPr>
              <a:t>Văn hoá, văn học dân gian.</a:t>
            </a:r>
          </a:p>
          <a:p>
            <a:pPr algn="just"/>
            <a:r>
              <a:rPr lang="vi-VN" altLang="en-US" sz="2400" b="1" dirty="0">
                <a:latin typeface="Times New Roman" pitchFamily="18" charset="0"/>
                <a:cs typeface="Times New Roman" pitchFamily="18" charset="0"/>
              </a:rPr>
              <a:t>     </a:t>
            </a:r>
            <a:r>
              <a:rPr lang="en-US" altLang="en-US" sz="2400" b="1" dirty="0" smtClean="0">
                <a:latin typeface="Times New Roman" pitchFamily="18" charset="0"/>
                <a:cs typeface="Times New Roman" pitchFamily="18" charset="0"/>
              </a:rPr>
              <a:t>c</a:t>
            </a:r>
            <a:r>
              <a:rPr lang="vi-VN" altLang="en-US" sz="2400" b="1" dirty="0" smtClean="0">
                <a:latin typeface="Times New Roman" pitchFamily="18" charset="0"/>
                <a:cs typeface="Times New Roman" pitchFamily="18" charset="0"/>
              </a:rPr>
              <a:t>. </a:t>
            </a:r>
            <a:r>
              <a:rPr lang="vi-VN" altLang="en-US" sz="2400" b="1" dirty="0">
                <a:latin typeface="Times New Roman" pitchFamily="18" charset="0"/>
                <a:cs typeface="Times New Roman" pitchFamily="18" charset="0"/>
              </a:rPr>
              <a:t>Văn hoá, văn học phương Đông.</a:t>
            </a:r>
          </a:p>
          <a:p>
            <a:pPr algn="just"/>
            <a:r>
              <a:rPr lang="vi-VN" altLang="en-US" sz="2400" b="1" dirty="0">
                <a:latin typeface="Times New Roman" pitchFamily="18" charset="0"/>
                <a:cs typeface="Times New Roman" pitchFamily="18" charset="0"/>
              </a:rPr>
              <a:t>      </a:t>
            </a:r>
            <a:r>
              <a:rPr lang="en-US" altLang="en-US" sz="2400" b="1" dirty="0" smtClean="0">
                <a:latin typeface="Times New Roman" pitchFamily="18" charset="0"/>
                <a:cs typeface="Times New Roman" pitchFamily="18" charset="0"/>
              </a:rPr>
              <a:t>d</a:t>
            </a:r>
            <a:r>
              <a:rPr lang="vi-VN" altLang="en-US" sz="2400" b="1" dirty="0" smtClean="0">
                <a:latin typeface="Times New Roman" pitchFamily="18" charset="0"/>
                <a:cs typeface="Times New Roman" pitchFamily="18" charset="0"/>
              </a:rPr>
              <a:t>. </a:t>
            </a:r>
            <a:r>
              <a:rPr lang="vi-VN" altLang="en-US" sz="2400" b="1" dirty="0">
                <a:latin typeface="Times New Roman" pitchFamily="18" charset="0"/>
                <a:cs typeface="Times New Roman" pitchFamily="18" charset="0"/>
              </a:rPr>
              <a:t>Văn hoá, văn học phương Tây.</a:t>
            </a:r>
          </a:p>
          <a:p>
            <a:pPr algn="just"/>
            <a:endParaRPr lang="en-US" altLang="en-US" sz="2400" b="1" dirty="0">
              <a:latin typeface="Times New Roman" pitchFamily="18" charset="0"/>
              <a:cs typeface="Times New Roman" pitchFamily="18" charset="0"/>
            </a:endParaRPr>
          </a:p>
        </p:txBody>
      </p:sp>
      <p:pic>
        <p:nvPicPr>
          <p:cNvPr id="18439" name="Picture 4" descr="tua 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52400"/>
            <a:ext cx="30099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TextBox 2"/>
          <p:cNvSpPr txBox="1">
            <a:spLocks noChangeArrowheads="1"/>
          </p:cNvSpPr>
          <p:nvPr/>
        </p:nvSpPr>
        <p:spPr bwMode="auto">
          <a:xfrm>
            <a:off x="2743200" y="304800"/>
            <a:ext cx="487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i="1">
                <a:solidFill>
                  <a:srgbClr val="0000FF"/>
                </a:solidFill>
              </a:rPr>
              <a:t>(</a:t>
            </a:r>
            <a:r>
              <a:rPr lang="en-US" altLang="en-US" sz="2000">
                <a:solidFill>
                  <a:srgbClr val="0000FF"/>
                </a:solidFill>
              </a:rPr>
              <a:t>Trích trường ca</a:t>
            </a:r>
            <a:r>
              <a:rPr lang="en-US" altLang="en-US" sz="2000" i="1">
                <a:solidFill>
                  <a:srgbClr val="0000FF"/>
                </a:solidFill>
              </a:rPr>
              <a:t> Mặt đường khát vọng)</a:t>
            </a:r>
          </a:p>
        </p:txBody>
      </p:sp>
      <p:sp>
        <p:nvSpPr>
          <p:cNvPr id="18441" name="TextBox 1"/>
          <p:cNvSpPr txBox="1">
            <a:spLocks noChangeArrowheads="1"/>
          </p:cNvSpPr>
          <p:nvPr/>
        </p:nvSpPr>
        <p:spPr bwMode="auto">
          <a:xfrm>
            <a:off x="5715000" y="609600"/>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b="1"/>
              <a:t>Nguyễn Khoa Điềm</a:t>
            </a:r>
          </a:p>
        </p:txBody>
      </p:sp>
      <p:pic>
        <p:nvPicPr>
          <p:cNvPr id="18442" name="Picture 13" descr="F9849DCFA90C473196ECD16214E7700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6200" y="76200"/>
            <a:ext cx="1981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TextBox 14"/>
          <p:cNvSpPr txBox="1">
            <a:spLocks noChangeArrowheads="1"/>
          </p:cNvSpPr>
          <p:nvPr/>
        </p:nvSpPr>
        <p:spPr bwMode="auto">
          <a:xfrm>
            <a:off x="452438" y="106363"/>
            <a:ext cx="2366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b="1"/>
              <a:t>Đọc văn - Tiết: 28</a:t>
            </a:r>
          </a:p>
        </p:txBody>
      </p:sp>
      <p:sp>
        <p:nvSpPr>
          <p:cNvPr id="5" name="Oval 4"/>
          <p:cNvSpPr/>
          <p:nvPr/>
        </p:nvSpPr>
        <p:spPr>
          <a:xfrm>
            <a:off x="2514600" y="3124200"/>
            <a:ext cx="316523"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11747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8438">
                                            <p:txEl>
                                              <p:pRg st="0" end="0"/>
                                            </p:txEl>
                                          </p:spTgt>
                                        </p:tgtEl>
                                        <p:attrNameLst>
                                          <p:attrName>style.visibility</p:attrName>
                                        </p:attrNameLst>
                                      </p:cBhvr>
                                      <p:to>
                                        <p:strVal val="visible"/>
                                      </p:to>
                                    </p:set>
                                    <p:anim calcmode="discrete" valueType="clr">
                                      <p:cBhvr override="childStyle">
                                        <p:cTn id="7" dur="80"/>
                                        <p:tgtEl>
                                          <p:spTgt spid="1843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843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8438">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8438">
                                            <p:txEl>
                                              <p:pRg st="1" end="1"/>
                                            </p:txEl>
                                          </p:spTgt>
                                        </p:tgtEl>
                                        <p:attrNameLst>
                                          <p:attrName>style.visibility</p:attrName>
                                        </p:attrNameLst>
                                      </p:cBhvr>
                                      <p:to>
                                        <p:strVal val="visible"/>
                                      </p:to>
                                    </p:set>
                                    <p:anim calcmode="discrete" valueType="clr">
                                      <p:cBhvr override="childStyle">
                                        <p:cTn id="14" dur="80"/>
                                        <p:tgtEl>
                                          <p:spTgt spid="1843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8438">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8438">
                                            <p:txEl>
                                              <p:pRg st="1" end="1"/>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8438">
                                            <p:txEl>
                                              <p:pRg st="2" end="2"/>
                                            </p:txEl>
                                          </p:spTgt>
                                        </p:tgtEl>
                                        <p:attrNameLst>
                                          <p:attrName>style.visibility</p:attrName>
                                        </p:attrNameLst>
                                      </p:cBhvr>
                                      <p:to>
                                        <p:strVal val="visible"/>
                                      </p:to>
                                    </p:set>
                                    <p:anim calcmode="discrete" valueType="clr">
                                      <p:cBhvr override="childStyle">
                                        <p:cTn id="21" dur="80"/>
                                        <p:tgtEl>
                                          <p:spTgt spid="1843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8438">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18438">
                                            <p:txEl>
                                              <p:pRg st="2" end="2"/>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18438">
                                            <p:txEl>
                                              <p:pRg st="3" end="3"/>
                                            </p:txEl>
                                          </p:spTgt>
                                        </p:tgtEl>
                                        <p:attrNameLst>
                                          <p:attrName>style.visibility</p:attrName>
                                        </p:attrNameLst>
                                      </p:cBhvr>
                                      <p:to>
                                        <p:strVal val="visible"/>
                                      </p:to>
                                    </p:set>
                                    <p:anim calcmode="discrete" valueType="clr">
                                      <p:cBhvr override="childStyle">
                                        <p:cTn id="28" dur="80"/>
                                        <p:tgtEl>
                                          <p:spTgt spid="18438">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8438">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18438">
                                            <p:txEl>
                                              <p:pRg st="3" end="3"/>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18438">
                                            <p:txEl>
                                              <p:pRg st="4" end="4"/>
                                            </p:txEl>
                                          </p:spTgt>
                                        </p:tgtEl>
                                        <p:attrNameLst>
                                          <p:attrName>style.visibility</p:attrName>
                                        </p:attrNameLst>
                                      </p:cBhvr>
                                      <p:to>
                                        <p:strVal val="visible"/>
                                      </p:to>
                                    </p:set>
                                    <p:anim calcmode="discrete" valueType="clr">
                                      <p:cBhvr override="childStyle">
                                        <p:cTn id="35" dur="80"/>
                                        <p:tgtEl>
                                          <p:spTgt spid="18438">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8438">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18438">
                                            <p:txEl>
                                              <p:pRg st="4" end="4"/>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68"/>
          <p:cNvGrpSpPr>
            <a:grpSpLocks/>
          </p:cNvGrpSpPr>
          <p:nvPr/>
        </p:nvGrpSpPr>
        <p:grpSpPr bwMode="auto">
          <a:xfrm>
            <a:off x="0" y="-152400"/>
            <a:ext cx="9144000" cy="6858000"/>
            <a:chOff x="0" y="0"/>
            <a:chExt cx="5760" cy="4320"/>
          </a:xfrm>
        </p:grpSpPr>
        <p:pic>
          <p:nvPicPr>
            <p:cNvPr id="18444" name="Picture 69" descr="44O29CAKBOE0KCACUM0X2CAZ4UCLWCA4N7T93CAE28I3ICA5OAP7SCA8SS06ZCAMOC0GSCAVH4QGDCA4KQXNICAVG2UH4CA36A6KPCAWSRDBXCAGSWEHXCA4UDXVACA10GKQ9CA4A0RGNCA414CM1CA3TMOU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5" name="AutoShape 70"/>
            <p:cNvSpPr>
              <a:spLocks noChangeArrowheads="1"/>
            </p:cNvSpPr>
            <p:nvPr/>
          </p:nvSpPr>
          <p:spPr bwMode="auto">
            <a:xfrm>
              <a:off x="1152" y="768"/>
              <a:ext cx="4608" cy="3456"/>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algn="ctr" eaLnBrk="1" hangingPunct="1"/>
              <a:endParaRPr lang="vi-VN" altLang="en-US"/>
            </a:p>
          </p:txBody>
        </p:sp>
      </p:grpSp>
      <p:pic>
        <p:nvPicPr>
          <p:cNvPr id="18435" name="Picture 72" descr="CRNRC2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6400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8" descr="Book-09"/>
          <p:cNvPicPr>
            <a:picLocks noChangeAspect="1" noChangeArrowheads="1" noCrop="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8077200" y="0"/>
            <a:ext cx="1066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78"/>
          <p:cNvSpPr>
            <a:spLocks noGrp="1" noChangeArrowheads="1"/>
          </p:cNvSpPr>
          <p:nvPr>
            <p:ph type="body" idx="1"/>
          </p:nvPr>
        </p:nvSpPr>
        <p:spPr>
          <a:xfrm>
            <a:off x="0" y="1600200"/>
            <a:ext cx="1981200" cy="5029200"/>
          </a:xfrm>
        </p:spPr>
        <p:txBody>
          <a:bodyPr>
            <a:normAutofit/>
          </a:bodyPr>
          <a:lstStyle/>
          <a:p>
            <a:pPr marL="508000" indent="-508000" eaLnBrk="1" hangingPunct="1">
              <a:lnSpc>
                <a:spcPct val="80000"/>
              </a:lnSpc>
              <a:buFontTx/>
              <a:buNone/>
              <a:defRPr/>
            </a:pPr>
            <a:r>
              <a:rPr lang="en-US" altLang="en-US" sz="1800" b="1" dirty="0" smtClean="0">
                <a:solidFill>
                  <a:srgbClr val="0000CC"/>
                </a:solidFill>
              </a:rPr>
              <a:t>I.  TÌM HIỂU CHUNG</a:t>
            </a:r>
          </a:p>
          <a:p>
            <a:pPr marL="508000" indent="-508000" eaLnBrk="1" hangingPunct="1">
              <a:lnSpc>
                <a:spcPct val="80000"/>
              </a:lnSpc>
              <a:buFontTx/>
              <a:buNone/>
              <a:defRPr/>
            </a:pPr>
            <a:r>
              <a:rPr lang="en-US" altLang="en-US" sz="1800" b="1" dirty="0" smtClean="0">
                <a:solidFill>
                  <a:srgbClr val="0000CC"/>
                </a:solidFill>
              </a:rPr>
              <a:t> 1. </a:t>
            </a:r>
            <a:r>
              <a:rPr lang="en-US" altLang="en-US" sz="1800" b="1" dirty="0" err="1" smtClean="0">
                <a:solidFill>
                  <a:srgbClr val="0000CC"/>
                </a:solidFill>
              </a:rPr>
              <a:t>Tác</a:t>
            </a:r>
            <a:r>
              <a:rPr lang="en-US" altLang="en-US" sz="1800" b="1" dirty="0" smtClean="0">
                <a:solidFill>
                  <a:srgbClr val="0000CC"/>
                </a:solidFill>
              </a:rPr>
              <a:t> </a:t>
            </a:r>
            <a:r>
              <a:rPr lang="en-US" altLang="en-US" sz="1800" b="1" dirty="0" err="1" smtClean="0">
                <a:solidFill>
                  <a:srgbClr val="0000CC"/>
                </a:solidFill>
              </a:rPr>
              <a:t>giả</a:t>
            </a:r>
            <a:endParaRPr lang="en-US" altLang="en-US" sz="1800" b="1" dirty="0" smtClean="0">
              <a:solidFill>
                <a:srgbClr val="0000CC"/>
              </a:solidFill>
            </a:endParaRPr>
          </a:p>
          <a:p>
            <a:pPr marL="508000" indent="-508000" eaLnBrk="1" hangingPunct="1">
              <a:lnSpc>
                <a:spcPct val="80000"/>
              </a:lnSpc>
              <a:buFontTx/>
              <a:buNone/>
              <a:defRPr/>
            </a:pPr>
            <a:r>
              <a:rPr lang="en-US" altLang="en-US" sz="1800" b="1" dirty="0" smtClean="0">
                <a:solidFill>
                  <a:srgbClr val="0000CC"/>
                </a:solidFill>
              </a:rPr>
              <a:t> 2. </a:t>
            </a:r>
            <a:r>
              <a:rPr lang="en-US" altLang="en-US" sz="1800" b="1" dirty="0" err="1" smtClean="0">
                <a:solidFill>
                  <a:srgbClr val="0000CC"/>
                </a:solidFill>
              </a:rPr>
              <a:t>Tác</a:t>
            </a:r>
            <a:r>
              <a:rPr lang="en-US" altLang="en-US" sz="1800" b="1" dirty="0" smtClean="0">
                <a:solidFill>
                  <a:srgbClr val="0000CC"/>
                </a:solidFill>
              </a:rPr>
              <a:t> </a:t>
            </a:r>
            <a:r>
              <a:rPr lang="en-US" altLang="en-US" sz="1800" b="1" dirty="0" err="1" smtClean="0">
                <a:solidFill>
                  <a:srgbClr val="0000CC"/>
                </a:solidFill>
              </a:rPr>
              <a:t>phẩm</a:t>
            </a:r>
            <a:endParaRPr lang="en-US" altLang="en-US" sz="1800" b="1" dirty="0" smtClean="0">
              <a:solidFill>
                <a:srgbClr val="0000CC"/>
              </a:solidFill>
            </a:endParaRPr>
          </a:p>
          <a:p>
            <a:pPr marL="508000" indent="-508000" eaLnBrk="1" hangingPunct="1">
              <a:lnSpc>
                <a:spcPct val="80000"/>
              </a:lnSpc>
              <a:spcBef>
                <a:spcPct val="0"/>
              </a:spcBef>
              <a:buFontTx/>
              <a:buNone/>
              <a:defRPr/>
            </a:pPr>
            <a:r>
              <a:rPr lang="en-US" altLang="en-US" sz="1800" b="1" dirty="0" smtClean="0">
                <a:solidFill>
                  <a:srgbClr val="0000CC"/>
                </a:solidFill>
              </a:rPr>
              <a:t> 3. </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Đoạn</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trích</a:t>
            </a:r>
            <a:r>
              <a:rPr lang="en-US" altLang="en-US" sz="1800" b="1" dirty="0" smtClean="0">
                <a:solidFill>
                  <a:srgbClr val="0000CC"/>
                </a:solidFill>
                <a:cs typeface="Arial" panose="020B0604020202020204" pitchFamily="34" charset="0"/>
              </a:rPr>
              <a:t> </a:t>
            </a:r>
          </a:p>
          <a:p>
            <a:pPr marL="508000" indent="-508000" eaLnBrk="1" hangingPunct="1">
              <a:lnSpc>
                <a:spcPct val="80000"/>
              </a:lnSpc>
              <a:spcBef>
                <a:spcPct val="0"/>
              </a:spcBef>
              <a:buFontTx/>
              <a:buNone/>
              <a:defRPr/>
            </a:pP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Đất</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nước</a:t>
            </a:r>
            <a:r>
              <a:rPr lang="en-US" altLang="en-US" sz="1800" b="1" dirty="0" smtClean="0">
                <a:solidFill>
                  <a:srgbClr val="0000CC"/>
                </a:solidFill>
                <a:cs typeface="Arial" panose="020B0604020202020204" pitchFamily="34" charset="0"/>
              </a:rPr>
              <a:t>”</a:t>
            </a:r>
          </a:p>
          <a:p>
            <a:pPr marL="508000" indent="-508000" eaLnBrk="1" hangingPunct="1">
              <a:lnSpc>
                <a:spcPct val="80000"/>
              </a:lnSpc>
              <a:spcBef>
                <a:spcPct val="0"/>
              </a:spcBef>
              <a:buFontTx/>
              <a:buNone/>
              <a:defRPr/>
            </a:pPr>
            <a:endParaRPr lang="en-US" altLang="en-US" sz="1800" b="1" dirty="0" smtClean="0">
              <a:solidFill>
                <a:srgbClr val="0000CC"/>
              </a:solidFill>
            </a:endParaRPr>
          </a:p>
          <a:p>
            <a:pPr marL="508000" indent="-508000">
              <a:lnSpc>
                <a:spcPct val="80000"/>
              </a:lnSpc>
              <a:spcBef>
                <a:spcPct val="0"/>
              </a:spcBef>
              <a:buFontTx/>
              <a:buNone/>
              <a:defRPr/>
            </a:pPr>
            <a:r>
              <a:rPr lang="vi-VN" altLang="en-US" sz="1800" b="1" dirty="0" smtClean="0">
                <a:solidFill>
                  <a:srgbClr val="0000CC"/>
                </a:solidFill>
              </a:rPr>
              <a:t>II. </a:t>
            </a:r>
            <a:r>
              <a:rPr lang="en-US" altLang="en-US" sz="1800" b="1" dirty="0" smtClean="0">
                <a:solidFill>
                  <a:srgbClr val="0000CC"/>
                </a:solidFill>
              </a:rPr>
              <a:t>ĐỌC </a:t>
            </a:r>
            <a:r>
              <a:rPr lang="vi-VN" altLang="en-US" sz="1800" b="1" dirty="0" smtClean="0">
                <a:solidFill>
                  <a:srgbClr val="0000CC"/>
                </a:solidFill>
              </a:rPr>
              <a:t>– </a:t>
            </a:r>
            <a:r>
              <a:rPr lang="en-US" altLang="en-US" sz="1800" b="1" dirty="0" smtClean="0">
                <a:solidFill>
                  <a:srgbClr val="0000CC"/>
                </a:solidFill>
              </a:rPr>
              <a:t>HI</a:t>
            </a:r>
            <a:r>
              <a:rPr lang="vi-VN" altLang="en-US" sz="1800" b="1" dirty="0" smtClean="0">
                <a:solidFill>
                  <a:srgbClr val="0000CC"/>
                </a:solidFill>
              </a:rPr>
              <a:t>Ể</a:t>
            </a:r>
            <a:r>
              <a:rPr lang="en-US" altLang="en-US" sz="1800" b="1" dirty="0" smtClean="0">
                <a:solidFill>
                  <a:srgbClr val="0000CC"/>
                </a:solidFill>
              </a:rPr>
              <a:t>U VĂN BẢN</a:t>
            </a:r>
            <a:endParaRPr lang="vi-VN" altLang="en-US" sz="1800" b="1" dirty="0" smtClean="0">
              <a:solidFill>
                <a:srgbClr val="0000CC"/>
              </a:solidFill>
            </a:endParaRPr>
          </a:p>
          <a:p>
            <a:pPr marL="0" indent="0" eaLnBrk="1" hangingPunct="1">
              <a:buFontTx/>
              <a:buNone/>
              <a:defRPr/>
            </a:pPr>
            <a:r>
              <a:rPr lang="en-US" altLang="en-US" sz="1800" b="1" dirty="0">
                <a:solidFill>
                  <a:srgbClr val="0000CC"/>
                </a:solidFill>
              </a:rPr>
              <a:t>1.ĐỌC </a:t>
            </a:r>
          </a:p>
          <a:p>
            <a:pPr marL="0" indent="0" eaLnBrk="1" hangingPunct="1">
              <a:buFontTx/>
              <a:buNone/>
              <a:defRPr/>
            </a:pPr>
            <a:r>
              <a:rPr lang="en-US" altLang="en-US" sz="1800" b="1" dirty="0">
                <a:solidFill>
                  <a:srgbClr val="0000CC"/>
                </a:solidFill>
              </a:rPr>
              <a:t>2.TÌM BỐ CỤC </a:t>
            </a:r>
          </a:p>
          <a:p>
            <a:pPr marL="0" indent="0" eaLnBrk="1" hangingPunct="1">
              <a:buFontTx/>
              <a:buNone/>
              <a:defRPr/>
            </a:pPr>
            <a:r>
              <a:rPr lang="en-US" altLang="en-US" sz="1800" b="1" dirty="0">
                <a:solidFill>
                  <a:srgbClr val="0000CC"/>
                </a:solidFill>
              </a:rPr>
              <a:t>3.PHÂN </a:t>
            </a:r>
            <a:r>
              <a:rPr lang="en-US" altLang="en-US" sz="1800" b="1" dirty="0" smtClean="0">
                <a:solidFill>
                  <a:srgbClr val="0000CC"/>
                </a:solidFill>
              </a:rPr>
              <a:t>TÍCH</a:t>
            </a:r>
            <a:endParaRPr lang="en-US" altLang="en-US" sz="1800" b="1" dirty="0">
              <a:solidFill>
                <a:srgbClr val="0000CC"/>
              </a:solidFill>
            </a:endParaRPr>
          </a:p>
          <a:p>
            <a:pPr marL="508000" indent="-508000">
              <a:lnSpc>
                <a:spcPct val="80000"/>
              </a:lnSpc>
              <a:spcBef>
                <a:spcPct val="0"/>
              </a:spcBef>
              <a:buFontTx/>
              <a:buAutoNum type="alphaLcPeriod"/>
              <a:defRPr/>
            </a:pPr>
            <a:r>
              <a:rPr lang="en-US" altLang="en-US" sz="1800" b="1" dirty="0" err="1" smtClean="0">
                <a:solidFill>
                  <a:srgbClr val="0000CC"/>
                </a:solidFill>
              </a:rPr>
              <a:t>Đất</a:t>
            </a:r>
            <a:r>
              <a:rPr lang="en-US" altLang="en-US" sz="1800" b="1" dirty="0" smtClean="0">
                <a:solidFill>
                  <a:srgbClr val="0000CC"/>
                </a:solidFill>
              </a:rPr>
              <a:t> </a:t>
            </a:r>
            <a:r>
              <a:rPr lang="en-US" altLang="en-US" sz="1800" b="1" dirty="0" err="1" smtClean="0">
                <a:solidFill>
                  <a:srgbClr val="0000CC"/>
                </a:solidFill>
              </a:rPr>
              <a:t>Nước</a:t>
            </a:r>
            <a:r>
              <a:rPr lang="en-US" altLang="en-US" sz="1800" b="1" dirty="0" smtClean="0">
                <a:solidFill>
                  <a:srgbClr val="0000CC"/>
                </a:solidFill>
              </a:rPr>
              <a:t> </a:t>
            </a:r>
            <a:r>
              <a:rPr lang="en-US" altLang="en-US" sz="1800" b="1" dirty="0" err="1" smtClean="0">
                <a:solidFill>
                  <a:srgbClr val="0000CC"/>
                </a:solidFill>
              </a:rPr>
              <a:t>có</a:t>
            </a:r>
            <a:r>
              <a:rPr lang="en-US" altLang="en-US" sz="1800" b="1" dirty="0" smtClean="0">
                <a:solidFill>
                  <a:srgbClr val="0000CC"/>
                </a:solidFill>
              </a:rPr>
              <a:t> </a:t>
            </a:r>
            <a:r>
              <a:rPr lang="en-US" altLang="en-US" sz="1800" b="1" dirty="0" err="1" smtClean="0">
                <a:solidFill>
                  <a:srgbClr val="0000CC"/>
                </a:solidFill>
              </a:rPr>
              <a:t>từ</a:t>
            </a:r>
            <a:r>
              <a:rPr lang="en-US" altLang="en-US" sz="1800" b="1" dirty="0" smtClean="0">
                <a:solidFill>
                  <a:srgbClr val="0000CC"/>
                </a:solidFill>
              </a:rPr>
              <a:t> </a:t>
            </a:r>
            <a:r>
              <a:rPr lang="en-US" altLang="en-US" sz="1800" b="1" dirty="0" err="1" smtClean="0">
                <a:solidFill>
                  <a:srgbClr val="0000CC"/>
                </a:solidFill>
              </a:rPr>
              <a:t>bao</a:t>
            </a:r>
            <a:r>
              <a:rPr lang="en-US" altLang="en-US" sz="1800" b="1" dirty="0" smtClean="0">
                <a:solidFill>
                  <a:srgbClr val="0000CC"/>
                </a:solidFill>
              </a:rPr>
              <a:t> </a:t>
            </a:r>
            <a:r>
              <a:rPr lang="en-US" altLang="en-US" sz="1800" b="1" dirty="0" err="1" smtClean="0">
                <a:solidFill>
                  <a:srgbClr val="0000CC"/>
                </a:solidFill>
              </a:rPr>
              <a:t>giờ</a:t>
            </a:r>
            <a:r>
              <a:rPr lang="en-US" altLang="en-US" sz="1800" b="1" dirty="0" smtClean="0">
                <a:solidFill>
                  <a:srgbClr val="0000CC"/>
                </a:solidFill>
              </a:rPr>
              <a:t>?</a:t>
            </a:r>
          </a:p>
          <a:p>
            <a:pPr marL="508000" indent="-508000">
              <a:lnSpc>
                <a:spcPct val="80000"/>
              </a:lnSpc>
              <a:spcBef>
                <a:spcPct val="0"/>
              </a:spcBef>
              <a:buFontTx/>
              <a:buAutoNum type="alphaLcPeriod"/>
              <a:defRPr/>
            </a:pPr>
            <a:r>
              <a:rPr lang="en-US" altLang="en-US" sz="1800" b="1" dirty="0" err="1" smtClean="0">
                <a:solidFill>
                  <a:srgbClr val="0000CC"/>
                </a:solidFill>
              </a:rPr>
              <a:t>Đất</a:t>
            </a:r>
            <a:r>
              <a:rPr lang="en-US" altLang="en-US" sz="1800" b="1" dirty="0" smtClean="0">
                <a:solidFill>
                  <a:srgbClr val="0000CC"/>
                </a:solidFill>
              </a:rPr>
              <a:t> </a:t>
            </a:r>
            <a:r>
              <a:rPr lang="en-US" altLang="en-US" sz="1800" b="1" dirty="0" err="1" smtClean="0">
                <a:solidFill>
                  <a:srgbClr val="0000CC"/>
                </a:solidFill>
              </a:rPr>
              <a:t>Nước</a:t>
            </a:r>
            <a:r>
              <a:rPr lang="en-US" altLang="en-US" sz="1800" b="1" dirty="0" smtClean="0">
                <a:solidFill>
                  <a:srgbClr val="0000CC"/>
                </a:solidFill>
              </a:rPr>
              <a:t> </a:t>
            </a:r>
            <a:r>
              <a:rPr lang="en-US" altLang="en-US" sz="1800" b="1" dirty="0" err="1" smtClean="0">
                <a:solidFill>
                  <a:srgbClr val="0000CC"/>
                </a:solidFill>
              </a:rPr>
              <a:t>tồn</a:t>
            </a:r>
            <a:r>
              <a:rPr lang="en-US" altLang="en-US" sz="1800" b="1" dirty="0" smtClean="0">
                <a:solidFill>
                  <a:srgbClr val="0000CC"/>
                </a:solidFill>
              </a:rPr>
              <a:t> </a:t>
            </a:r>
            <a:r>
              <a:rPr lang="en-US" altLang="en-US" sz="1800" b="1" dirty="0" err="1" smtClean="0">
                <a:solidFill>
                  <a:srgbClr val="0000CC"/>
                </a:solidFill>
              </a:rPr>
              <a:t>tại</a:t>
            </a:r>
            <a:r>
              <a:rPr lang="en-US" altLang="en-US" sz="1800" b="1" dirty="0" smtClean="0">
                <a:solidFill>
                  <a:srgbClr val="0000CC"/>
                </a:solidFill>
              </a:rPr>
              <a:t> ở </a:t>
            </a:r>
            <a:r>
              <a:rPr lang="en-US" altLang="en-US" sz="1800" b="1" dirty="0" err="1" smtClean="0">
                <a:solidFill>
                  <a:srgbClr val="0000CC"/>
                </a:solidFill>
              </a:rPr>
              <a:t>đâu</a:t>
            </a:r>
            <a:r>
              <a:rPr lang="en-US" altLang="en-US" sz="1800" b="1" dirty="0">
                <a:solidFill>
                  <a:srgbClr val="0000CC"/>
                </a:solidFill>
              </a:rPr>
              <a:t>?</a:t>
            </a:r>
            <a:endParaRPr lang="en-US" altLang="en-US" sz="1800" b="1" dirty="0" smtClean="0">
              <a:solidFill>
                <a:srgbClr val="0033CC"/>
              </a:solidFill>
            </a:endParaRPr>
          </a:p>
          <a:p>
            <a:pPr marL="508000" indent="-508000" eaLnBrk="1" hangingPunct="1">
              <a:lnSpc>
                <a:spcPct val="80000"/>
              </a:lnSpc>
              <a:buFontTx/>
              <a:buNone/>
              <a:defRPr/>
            </a:pPr>
            <a:r>
              <a:rPr lang="en-US" altLang="en-US" sz="1800" b="1" dirty="0" smtClean="0">
                <a:solidFill>
                  <a:srgbClr val="0033CC"/>
                </a:solidFill>
              </a:rPr>
              <a:t>  III. LUYỆN TẬP:</a:t>
            </a:r>
          </a:p>
        </p:txBody>
      </p:sp>
      <p:sp>
        <p:nvSpPr>
          <p:cNvPr id="18438" name="TextBox 1"/>
          <p:cNvSpPr txBox="1">
            <a:spLocks noChangeArrowheads="1"/>
          </p:cNvSpPr>
          <p:nvPr/>
        </p:nvSpPr>
        <p:spPr bwMode="auto">
          <a:xfrm>
            <a:off x="2057400" y="1524000"/>
            <a:ext cx="70866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n-US" altLang="en-US" sz="2400" b="1" dirty="0" smtClean="0">
                <a:latin typeface="Times New Roman" pitchFamily="18" charset="0"/>
                <a:cs typeface="Times New Roman" pitchFamily="18" charset="0"/>
                <a:sym typeface="Wingdings" pitchFamily="2" charset="2"/>
              </a:rPr>
              <a:t> </a:t>
            </a:r>
            <a:r>
              <a:rPr lang="vi-VN" altLang="en-US" sz="2400" b="1" dirty="0" smtClean="0">
                <a:latin typeface="Times New Roman" pitchFamily="18" charset="0"/>
                <a:cs typeface="Times New Roman" pitchFamily="18" charset="0"/>
                <a:sym typeface="Wingdings" pitchFamily="2" charset="2"/>
              </a:rPr>
              <a:t>3</a:t>
            </a:r>
            <a:r>
              <a:rPr lang="vi-VN" altLang="en-US" sz="2400" b="1" dirty="0">
                <a:latin typeface="Times New Roman" pitchFamily="18" charset="0"/>
                <a:cs typeface="Times New Roman" pitchFamily="18" charset="0"/>
                <a:sym typeface="Wingdings" pitchFamily="2" charset="2"/>
              </a:rPr>
              <a:t>/ Dòng nào sau đây nói đúng nội dung trường ca Mặt đường khát vọng?</a:t>
            </a:r>
          </a:p>
          <a:p>
            <a:pPr algn="just"/>
            <a:r>
              <a:rPr lang="vi-VN" altLang="en-US" sz="2400" b="1" dirty="0">
                <a:latin typeface="Times New Roman" pitchFamily="18" charset="0"/>
                <a:cs typeface="Times New Roman" pitchFamily="18" charset="0"/>
                <a:sym typeface="Wingdings" pitchFamily="2" charset="2"/>
              </a:rPr>
              <a:t>      A. Viết về sự thức tỉnh của tuổi trẻ đô thị vùng tạm chiếm miền Nam…</a:t>
            </a:r>
          </a:p>
          <a:p>
            <a:pPr algn="just"/>
            <a:r>
              <a:rPr lang="vi-VN" altLang="en-US" sz="2400" b="1" dirty="0">
                <a:latin typeface="Times New Roman" pitchFamily="18" charset="0"/>
                <a:cs typeface="Times New Roman" pitchFamily="18" charset="0"/>
                <a:sym typeface="Wingdings" pitchFamily="2" charset="2"/>
              </a:rPr>
              <a:t>     B. Viết về tuổi trẻ miền Nam đang chiến đấu anh dũng, sẵn sàng xả thần vì sự nghiệp giải phóng Đất Nước.</a:t>
            </a:r>
          </a:p>
          <a:p>
            <a:pPr algn="just"/>
            <a:r>
              <a:rPr lang="vi-VN" altLang="en-US" sz="2400" b="1" dirty="0">
                <a:latin typeface="Times New Roman" pitchFamily="18" charset="0"/>
                <a:cs typeface="Times New Roman" pitchFamily="18" charset="0"/>
                <a:sym typeface="Wingdings" pitchFamily="2" charset="2"/>
              </a:rPr>
              <a:t>     C. Viết về tuổi trẻ miền Bắc đang hăng hái thi đua, lao động sản xuất, xây dựng Đất Nước xã hội chủ nghĩa.</a:t>
            </a:r>
          </a:p>
          <a:p>
            <a:pPr algn="just"/>
            <a:r>
              <a:rPr lang="vi-VN" altLang="en-US" sz="2400" b="1" dirty="0">
                <a:latin typeface="Times New Roman" pitchFamily="18" charset="0"/>
                <a:cs typeface="Times New Roman" pitchFamily="18" charset="0"/>
                <a:sym typeface="Wingdings" pitchFamily="2" charset="2"/>
              </a:rPr>
              <a:t>     D. Viết về tuổi trẻ Việt Nam đang hành quân chiến đấu trên con đường Trường Sơn khói lửa.</a:t>
            </a:r>
          </a:p>
          <a:p>
            <a:pPr algn="just"/>
            <a:endParaRPr lang="en-US" altLang="en-US" sz="2400" b="1" dirty="0">
              <a:latin typeface="Times New Roman" pitchFamily="18" charset="0"/>
              <a:cs typeface="Times New Roman" pitchFamily="18" charset="0"/>
            </a:endParaRPr>
          </a:p>
        </p:txBody>
      </p:sp>
      <p:pic>
        <p:nvPicPr>
          <p:cNvPr id="18439" name="Picture 4" descr="tua 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52400"/>
            <a:ext cx="30099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TextBox 2"/>
          <p:cNvSpPr txBox="1">
            <a:spLocks noChangeArrowheads="1"/>
          </p:cNvSpPr>
          <p:nvPr/>
        </p:nvSpPr>
        <p:spPr bwMode="auto">
          <a:xfrm>
            <a:off x="2743200" y="304800"/>
            <a:ext cx="487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i="1">
                <a:solidFill>
                  <a:srgbClr val="0000FF"/>
                </a:solidFill>
              </a:rPr>
              <a:t>(</a:t>
            </a:r>
            <a:r>
              <a:rPr lang="en-US" altLang="en-US" sz="2000">
                <a:solidFill>
                  <a:srgbClr val="0000FF"/>
                </a:solidFill>
              </a:rPr>
              <a:t>Trích trường ca</a:t>
            </a:r>
            <a:r>
              <a:rPr lang="en-US" altLang="en-US" sz="2000" i="1">
                <a:solidFill>
                  <a:srgbClr val="0000FF"/>
                </a:solidFill>
              </a:rPr>
              <a:t> Mặt đường khát vọng)</a:t>
            </a:r>
          </a:p>
        </p:txBody>
      </p:sp>
      <p:sp>
        <p:nvSpPr>
          <p:cNvPr id="18441" name="TextBox 1"/>
          <p:cNvSpPr txBox="1">
            <a:spLocks noChangeArrowheads="1"/>
          </p:cNvSpPr>
          <p:nvPr/>
        </p:nvSpPr>
        <p:spPr bwMode="auto">
          <a:xfrm>
            <a:off x="5715000" y="609600"/>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b="1"/>
              <a:t>Nguyễn Khoa Điềm</a:t>
            </a:r>
          </a:p>
        </p:txBody>
      </p:sp>
      <p:pic>
        <p:nvPicPr>
          <p:cNvPr id="18442" name="Picture 13" descr="F9849DCFA90C473196ECD16214E7700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6200" y="76200"/>
            <a:ext cx="1981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TextBox 14"/>
          <p:cNvSpPr txBox="1">
            <a:spLocks noChangeArrowheads="1"/>
          </p:cNvSpPr>
          <p:nvPr/>
        </p:nvSpPr>
        <p:spPr bwMode="auto">
          <a:xfrm>
            <a:off x="452438" y="106363"/>
            <a:ext cx="2366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b="1"/>
              <a:t>Đọc văn - Tiết: 28</a:t>
            </a:r>
          </a:p>
        </p:txBody>
      </p:sp>
      <p:sp>
        <p:nvSpPr>
          <p:cNvPr id="5" name="Oval 4"/>
          <p:cNvSpPr/>
          <p:nvPr/>
        </p:nvSpPr>
        <p:spPr>
          <a:xfrm>
            <a:off x="2584938" y="2362200"/>
            <a:ext cx="316523"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32087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8438">
                                            <p:txEl>
                                              <p:pRg st="0" end="0"/>
                                            </p:txEl>
                                          </p:spTgt>
                                        </p:tgtEl>
                                        <p:attrNameLst>
                                          <p:attrName>style.visibility</p:attrName>
                                        </p:attrNameLst>
                                      </p:cBhvr>
                                      <p:to>
                                        <p:strVal val="visible"/>
                                      </p:to>
                                    </p:set>
                                    <p:anim calcmode="discrete" valueType="clr">
                                      <p:cBhvr override="childStyle">
                                        <p:cTn id="7" dur="80"/>
                                        <p:tgtEl>
                                          <p:spTgt spid="1843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843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8438">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8438">
                                            <p:txEl>
                                              <p:pRg st="1" end="1"/>
                                            </p:txEl>
                                          </p:spTgt>
                                        </p:tgtEl>
                                        <p:attrNameLst>
                                          <p:attrName>style.visibility</p:attrName>
                                        </p:attrNameLst>
                                      </p:cBhvr>
                                      <p:to>
                                        <p:strVal val="visible"/>
                                      </p:to>
                                    </p:set>
                                    <p:anim calcmode="discrete" valueType="clr">
                                      <p:cBhvr override="childStyle">
                                        <p:cTn id="14" dur="80"/>
                                        <p:tgtEl>
                                          <p:spTgt spid="1843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8438">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8438">
                                            <p:txEl>
                                              <p:pRg st="1" end="1"/>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8438">
                                            <p:txEl>
                                              <p:pRg st="2" end="2"/>
                                            </p:txEl>
                                          </p:spTgt>
                                        </p:tgtEl>
                                        <p:attrNameLst>
                                          <p:attrName>style.visibility</p:attrName>
                                        </p:attrNameLst>
                                      </p:cBhvr>
                                      <p:to>
                                        <p:strVal val="visible"/>
                                      </p:to>
                                    </p:set>
                                    <p:anim calcmode="discrete" valueType="clr">
                                      <p:cBhvr override="childStyle">
                                        <p:cTn id="21" dur="80"/>
                                        <p:tgtEl>
                                          <p:spTgt spid="1843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8438">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18438">
                                            <p:txEl>
                                              <p:pRg st="2" end="2"/>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18438">
                                            <p:txEl>
                                              <p:pRg st="3" end="3"/>
                                            </p:txEl>
                                          </p:spTgt>
                                        </p:tgtEl>
                                        <p:attrNameLst>
                                          <p:attrName>style.visibility</p:attrName>
                                        </p:attrNameLst>
                                      </p:cBhvr>
                                      <p:to>
                                        <p:strVal val="visible"/>
                                      </p:to>
                                    </p:set>
                                    <p:anim calcmode="discrete" valueType="clr">
                                      <p:cBhvr override="childStyle">
                                        <p:cTn id="28" dur="80"/>
                                        <p:tgtEl>
                                          <p:spTgt spid="18438">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8438">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18438">
                                            <p:txEl>
                                              <p:pRg st="3" end="3"/>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18438">
                                            <p:txEl>
                                              <p:pRg st="4" end="4"/>
                                            </p:txEl>
                                          </p:spTgt>
                                        </p:tgtEl>
                                        <p:attrNameLst>
                                          <p:attrName>style.visibility</p:attrName>
                                        </p:attrNameLst>
                                      </p:cBhvr>
                                      <p:to>
                                        <p:strVal val="visible"/>
                                      </p:to>
                                    </p:set>
                                    <p:anim calcmode="discrete" valueType="clr">
                                      <p:cBhvr override="childStyle">
                                        <p:cTn id="35" dur="80"/>
                                        <p:tgtEl>
                                          <p:spTgt spid="18438">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8438">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18438">
                                            <p:txEl>
                                              <p:pRg st="4" end="4"/>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68"/>
          <p:cNvGrpSpPr>
            <a:grpSpLocks/>
          </p:cNvGrpSpPr>
          <p:nvPr/>
        </p:nvGrpSpPr>
        <p:grpSpPr bwMode="auto">
          <a:xfrm>
            <a:off x="0" y="-152400"/>
            <a:ext cx="9144000" cy="6858000"/>
            <a:chOff x="0" y="0"/>
            <a:chExt cx="5760" cy="4320"/>
          </a:xfrm>
        </p:grpSpPr>
        <p:pic>
          <p:nvPicPr>
            <p:cNvPr id="18444" name="Picture 69" descr="44O29CAKBOE0KCACUM0X2CAZ4UCLWCA4N7T93CAE28I3ICA5OAP7SCA8SS06ZCAMOC0GSCAVH4QGDCA4KQXNICAVG2UH4CA36A6KPCAWSRDBXCAGSWEHXCA4UDXVACA10GKQ9CA4A0RGNCA414CM1CA3TMOU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5" name="AutoShape 70"/>
            <p:cNvSpPr>
              <a:spLocks noChangeArrowheads="1"/>
            </p:cNvSpPr>
            <p:nvPr/>
          </p:nvSpPr>
          <p:spPr bwMode="auto">
            <a:xfrm>
              <a:off x="1152" y="768"/>
              <a:ext cx="4608" cy="3456"/>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algn="ctr" eaLnBrk="1" hangingPunct="1"/>
              <a:endParaRPr lang="vi-VN" altLang="en-US"/>
            </a:p>
          </p:txBody>
        </p:sp>
      </p:grpSp>
      <p:pic>
        <p:nvPicPr>
          <p:cNvPr id="18435" name="Picture 72" descr="CRNRC2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6400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8" descr="Book-09"/>
          <p:cNvPicPr>
            <a:picLocks noChangeAspect="1" noChangeArrowheads="1" noCrop="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8077200" y="0"/>
            <a:ext cx="1066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78"/>
          <p:cNvSpPr>
            <a:spLocks noGrp="1" noChangeArrowheads="1"/>
          </p:cNvSpPr>
          <p:nvPr>
            <p:ph type="body" idx="1"/>
          </p:nvPr>
        </p:nvSpPr>
        <p:spPr>
          <a:xfrm>
            <a:off x="0" y="1600200"/>
            <a:ext cx="1981200" cy="5029200"/>
          </a:xfrm>
        </p:spPr>
        <p:txBody>
          <a:bodyPr>
            <a:normAutofit/>
          </a:bodyPr>
          <a:lstStyle/>
          <a:p>
            <a:pPr marL="508000" indent="-508000" eaLnBrk="1" hangingPunct="1">
              <a:lnSpc>
                <a:spcPct val="80000"/>
              </a:lnSpc>
              <a:buFontTx/>
              <a:buNone/>
              <a:defRPr/>
            </a:pPr>
            <a:r>
              <a:rPr lang="en-US" altLang="en-US" sz="1800" b="1" dirty="0" smtClean="0">
                <a:solidFill>
                  <a:srgbClr val="0000CC"/>
                </a:solidFill>
              </a:rPr>
              <a:t>I.  TÌM HIỂU CHUNG</a:t>
            </a:r>
          </a:p>
          <a:p>
            <a:pPr marL="508000" indent="-508000" eaLnBrk="1" hangingPunct="1">
              <a:lnSpc>
                <a:spcPct val="80000"/>
              </a:lnSpc>
              <a:buFontTx/>
              <a:buNone/>
              <a:defRPr/>
            </a:pPr>
            <a:r>
              <a:rPr lang="en-US" altLang="en-US" sz="1800" b="1" dirty="0" smtClean="0">
                <a:solidFill>
                  <a:srgbClr val="0000CC"/>
                </a:solidFill>
              </a:rPr>
              <a:t> 1. </a:t>
            </a:r>
            <a:r>
              <a:rPr lang="en-US" altLang="en-US" sz="1800" b="1" dirty="0" err="1" smtClean="0">
                <a:solidFill>
                  <a:srgbClr val="0000CC"/>
                </a:solidFill>
              </a:rPr>
              <a:t>Tác</a:t>
            </a:r>
            <a:r>
              <a:rPr lang="en-US" altLang="en-US" sz="1800" b="1" dirty="0" smtClean="0">
                <a:solidFill>
                  <a:srgbClr val="0000CC"/>
                </a:solidFill>
              </a:rPr>
              <a:t> </a:t>
            </a:r>
            <a:r>
              <a:rPr lang="en-US" altLang="en-US" sz="1800" b="1" dirty="0" err="1" smtClean="0">
                <a:solidFill>
                  <a:srgbClr val="0000CC"/>
                </a:solidFill>
              </a:rPr>
              <a:t>giả</a:t>
            </a:r>
            <a:endParaRPr lang="en-US" altLang="en-US" sz="1800" b="1" dirty="0" smtClean="0">
              <a:solidFill>
                <a:srgbClr val="0000CC"/>
              </a:solidFill>
            </a:endParaRPr>
          </a:p>
          <a:p>
            <a:pPr marL="508000" indent="-508000" eaLnBrk="1" hangingPunct="1">
              <a:lnSpc>
                <a:spcPct val="80000"/>
              </a:lnSpc>
              <a:buFontTx/>
              <a:buNone/>
              <a:defRPr/>
            </a:pPr>
            <a:r>
              <a:rPr lang="en-US" altLang="en-US" sz="1800" b="1" dirty="0" smtClean="0">
                <a:solidFill>
                  <a:srgbClr val="0000CC"/>
                </a:solidFill>
              </a:rPr>
              <a:t> 2. </a:t>
            </a:r>
            <a:r>
              <a:rPr lang="en-US" altLang="en-US" sz="1800" b="1" dirty="0" err="1" smtClean="0">
                <a:solidFill>
                  <a:srgbClr val="0000CC"/>
                </a:solidFill>
              </a:rPr>
              <a:t>Tác</a:t>
            </a:r>
            <a:r>
              <a:rPr lang="en-US" altLang="en-US" sz="1800" b="1" dirty="0" smtClean="0">
                <a:solidFill>
                  <a:srgbClr val="0000CC"/>
                </a:solidFill>
              </a:rPr>
              <a:t> </a:t>
            </a:r>
            <a:r>
              <a:rPr lang="en-US" altLang="en-US" sz="1800" b="1" dirty="0" err="1" smtClean="0">
                <a:solidFill>
                  <a:srgbClr val="0000CC"/>
                </a:solidFill>
              </a:rPr>
              <a:t>phẩm</a:t>
            </a:r>
            <a:endParaRPr lang="en-US" altLang="en-US" sz="1800" b="1" dirty="0" smtClean="0">
              <a:solidFill>
                <a:srgbClr val="0000CC"/>
              </a:solidFill>
            </a:endParaRPr>
          </a:p>
          <a:p>
            <a:pPr marL="508000" indent="-508000" eaLnBrk="1" hangingPunct="1">
              <a:lnSpc>
                <a:spcPct val="80000"/>
              </a:lnSpc>
              <a:spcBef>
                <a:spcPct val="0"/>
              </a:spcBef>
              <a:buFontTx/>
              <a:buNone/>
              <a:defRPr/>
            </a:pPr>
            <a:r>
              <a:rPr lang="en-US" altLang="en-US" sz="1800" b="1" dirty="0" smtClean="0">
                <a:solidFill>
                  <a:srgbClr val="0000CC"/>
                </a:solidFill>
              </a:rPr>
              <a:t> 3. </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Đoạn</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trích</a:t>
            </a:r>
            <a:r>
              <a:rPr lang="en-US" altLang="en-US" sz="1800" b="1" dirty="0" smtClean="0">
                <a:solidFill>
                  <a:srgbClr val="0000CC"/>
                </a:solidFill>
                <a:cs typeface="Arial" panose="020B0604020202020204" pitchFamily="34" charset="0"/>
              </a:rPr>
              <a:t> </a:t>
            </a:r>
          </a:p>
          <a:p>
            <a:pPr marL="508000" indent="-508000" eaLnBrk="1" hangingPunct="1">
              <a:lnSpc>
                <a:spcPct val="80000"/>
              </a:lnSpc>
              <a:spcBef>
                <a:spcPct val="0"/>
              </a:spcBef>
              <a:buFontTx/>
              <a:buNone/>
              <a:defRPr/>
            </a:pP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Đất</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nước</a:t>
            </a:r>
            <a:r>
              <a:rPr lang="en-US" altLang="en-US" sz="1800" b="1" dirty="0" smtClean="0">
                <a:solidFill>
                  <a:srgbClr val="0000CC"/>
                </a:solidFill>
                <a:cs typeface="Arial" panose="020B0604020202020204" pitchFamily="34" charset="0"/>
              </a:rPr>
              <a:t>”</a:t>
            </a:r>
          </a:p>
          <a:p>
            <a:pPr marL="508000" indent="-508000" eaLnBrk="1" hangingPunct="1">
              <a:lnSpc>
                <a:spcPct val="80000"/>
              </a:lnSpc>
              <a:spcBef>
                <a:spcPct val="0"/>
              </a:spcBef>
              <a:buFontTx/>
              <a:buNone/>
              <a:defRPr/>
            </a:pPr>
            <a:endParaRPr lang="en-US" altLang="en-US" sz="1800" b="1" dirty="0" smtClean="0">
              <a:solidFill>
                <a:srgbClr val="0000CC"/>
              </a:solidFill>
            </a:endParaRPr>
          </a:p>
          <a:p>
            <a:pPr marL="508000" indent="-508000">
              <a:lnSpc>
                <a:spcPct val="80000"/>
              </a:lnSpc>
              <a:spcBef>
                <a:spcPct val="0"/>
              </a:spcBef>
              <a:buFontTx/>
              <a:buNone/>
              <a:defRPr/>
            </a:pPr>
            <a:r>
              <a:rPr lang="vi-VN" altLang="en-US" sz="1800" b="1" dirty="0" smtClean="0">
                <a:solidFill>
                  <a:srgbClr val="0000CC"/>
                </a:solidFill>
              </a:rPr>
              <a:t>II. </a:t>
            </a:r>
            <a:r>
              <a:rPr lang="en-US" altLang="en-US" sz="1800" b="1" dirty="0" smtClean="0">
                <a:solidFill>
                  <a:srgbClr val="0000CC"/>
                </a:solidFill>
              </a:rPr>
              <a:t>ĐỌC </a:t>
            </a:r>
            <a:r>
              <a:rPr lang="vi-VN" altLang="en-US" sz="1800" b="1" dirty="0" smtClean="0">
                <a:solidFill>
                  <a:srgbClr val="0000CC"/>
                </a:solidFill>
              </a:rPr>
              <a:t>– </a:t>
            </a:r>
            <a:r>
              <a:rPr lang="en-US" altLang="en-US" sz="1800" b="1" dirty="0" smtClean="0">
                <a:solidFill>
                  <a:srgbClr val="0000CC"/>
                </a:solidFill>
              </a:rPr>
              <a:t>HI</a:t>
            </a:r>
            <a:r>
              <a:rPr lang="vi-VN" altLang="en-US" sz="1800" b="1" dirty="0" smtClean="0">
                <a:solidFill>
                  <a:srgbClr val="0000CC"/>
                </a:solidFill>
              </a:rPr>
              <a:t>Ể</a:t>
            </a:r>
            <a:r>
              <a:rPr lang="en-US" altLang="en-US" sz="1800" b="1" dirty="0" smtClean="0">
                <a:solidFill>
                  <a:srgbClr val="0000CC"/>
                </a:solidFill>
              </a:rPr>
              <a:t>U VĂN BẢN</a:t>
            </a:r>
            <a:endParaRPr lang="vi-VN" altLang="en-US" sz="1800" b="1" dirty="0" smtClean="0">
              <a:solidFill>
                <a:srgbClr val="0000CC"/>
              </a:solidFill>
            </a:endParaRPr>
          </a:p>
          <a:p>
            <a:pPr marL="0" indent="0" eaLnBrk="1" hangingPunct="1">
              <a:buFontTx/>
              <a:buNone/>
              <a:defRPr/>
            </a:pPr>
            <a:r>
              <a:rPr lang="en-US" altLang="en-US" sz="1800" b="1" dirty="0">
                <a:solidFill>
                  <a:srgbClr val="0000CC"/>
                </a:solidFill>
              </a:rPr>
              <a:t>1.ĐỌC </a:t>
            </a:r>
          </a:p>
          <a:p>
            <a:pPr marL="0" indent="0" eaLnBrk="1" hangingPunct="1">
              <a:buFontTx/>
              <a:buNone/>
              <a:defRPr/>
            </a:pPr>
            <a:r>
              <a:rPr lang="en-US" altLang="en-US" sz="1800" b="1" dirty="0">
                <a:solidFill>
                  <a:srgbClr val="0000CC"/>
                </a:solidFill>
              </a:rPr>
              <a:t>2.TÌM BỐ CỤC </a:t>
            </a:r>
          </a:p>
          <a:p>
            <a:pPr marL="0" indent="0" eaLnBrk="1" hangingPunct="1">
              <a:buFontTx/>
              <a:buNone/>
              <a:defRPr/>
            </a:pPr>
            <a:r>
              <a:rPr lang="en-US" altLang="en-US" sz="1800" b="1" dirty="0">
                <a:solidFill>
                  <a:srgbClr val="0000CC"/>
                </a:solidFill>
              </a:rPr>
              <a:t>3.PHÂN </a:t>
            </a:r>
            <a:r>
              <a:rPr lang="en-US" altLang="en-US" sz="1800" b="1" dirty="0" smtClean="0">
                <a:solidFill>
                  <a:srgbClr val="0000CC"/>
                </a:solidFill>
              </a:rPr>
              <a:t>TÍCH</a:t>
            </a:r>
            <a:endParaRPr lang="en-US" altLang="en-US" sz="1800" b="1" dirty="0">
              <a:solidFill>
                <a:srgbClr val="0000CC"/>
              </a:solidFill>
            </a:endParaRPr>
          </a:p>
          <a:p>
            <a:pPr marL="508000" indent="-508000">
              <a:lnSpc>
                <a:spcPct val="80000"/>
              </a:lnSpc>
              <a:spcBef>
                <a:spcPct val="0"/>
              </a:spcBef>
              <a:buFontTx/>
              <a:buAutoNum type="alphaLcPeriod"/>
              <a:defRPr/>
            </a:pPr>
            <a:r>
              <a:rPr lang="en-US" altLang="en-US" sz="1800" b="1" dirty="0" err="1" smtClean="0">
                <a:solidFill>
                  <a:srgbClr val="0000CC"/>
                </a:solidFill>
              </a:rPr>
              <a:t>Đất</a:t>
            </a:r>
            <a:r>
              <a:rPr lang="en-US" altLang="en-US" sz="1800" b="1" dirty="0" smtClean="0">
                <a:solidFill>
                  <a:srgbClr val="0000CC"/>
                </a:solidFill>
              </a:rPr>
              <a:t> </a:t>
            </a:r>
            <a:r>
              <a:rPr lang="en-US" altLang="en-US" sz="1800" b="1" dirty="0" err="1" smtClean="0">
                <a:solidFill>
                  <a:srgbClr val="0000CC"/>
                </a:solidFill>
              </a:rPr>
              <a:t>Nước</a:t>
            </a:r>
            <a:r>
              <a:rPr lang="en-US" altLang="en-US" sz="1800" b="1" dirty="0" smtClean="0">
                <a:solidFill>
                  <a:srgbClr val="0000CC"/>
                </a:solidFill>
              </a:rPr>
              <a:t> </a:t>
            </a:r>
            <a:r>
              <a:rPr lang="en-US" altLang="en-US" sz="1800" b="1" dirty="0" err="1" smtClean="0">
                <a:solidFill>
                  <a:srgbClr val="0000CC"/>
                </a:solidFill>
              </a:rPr>
              <a:t>có</a:t>
            </a:r>
            <a:r>
              <a:rPr lang="en-US" altLang="en-US" sz="1800" b="1" dirty="0" smtClean="0">
                <a:solidFill>
                  <a:srgbClr val="0000CC"/>
                </a:solidFill>
              </a:rPr>
              <a:t> </a:t>
            </a:r>
            <a:r>
              <a:rPr lang="en-US" altLang="en-US" sz="1800" b="1" dirty="0" err="1" smtClean="0">
                <a:solidFill>
                  <a:srgbClr val="0000CC"/>
                </a:solidFill>
              </a:rPr>
              <a:t>từ</a:t>
            </a:r>
            <a:r>
              <a:rPr lang="en-US" altLang="en-US" sz="1800" b="1" dirty="0" smtClean="0">
                <a:solidFill>
                  <a:srgbClr val="0000CC"/>
                </a:solidFill>
              </a:rPr>
              <a:t> </a:t>
            </a:r>
            <a:r>
              <a:rPr lang="en-US" altLang="en-US" sz="1800" b="1" dirty="0" err="1" smtClean="0">
                <a:solidFill>
                  <a:srgbClr val="0000CC"/>
                </a:solidFill>
              </a:rPr>
              <a:t>bao</a:t>
            </a:r>
            <a:r>
              <a:rPr lang="en-US" altLang="en-US" sz="1800" b="1" dirty="0" smtClean="0">
                <a:solidFill>
                  <a:srgbClr val="0000CC"/>
                </a:solidFill>
              </a:rPr>
              <a:t> </a:t>
            </a:r>
            <a:r>
              <a:rPr lang="en-US" altLang="en-US" sz="1800" b="1" dirty="0" err="1" smtClean="0">
                <a:solidFill>
                  <a:srgbClr val="0000CC"/>
                </a:solidFill>
              </a:rPr>
              <a:t>giờ</a:t>
            </a:r>
            <a:r>
              <a:rPr lang="en-US" altLang="en-US" sz="1800" b="1" dirty="0" smtClean="0">
                <a:solidFill>
                  <a:srgbClr val="0000CC"/>
                </a:solidFill>
              </a:rPr>
              <a:t>?</a:t>
            </a:r>
          </a:p>
          <a:p>
            <a:pPr marL="508000" indent="-508000">
              <a:lnSpc>
                <a:spcPct val="80000"/>
              </a:lnSpc>
              <a:spcBef>
                <a:spcPct val="0"/>
              </a:spcBef>
              <a:buFontTx/>
              <a:buAutoNum type="alphaLcPeriod"/>
              <a:defRPr/>
            </a:pPr>
            <a:r>
              <a:rPr lang="en-US" altLang="en-US" sz="1800" b="1" dirty="0" err="1" smtClean="0">
                <a:solidFill>
                  <a:srgbClr val="0000CC"/>
                </a:solidFill>
              </a:rPr>
              <a:t>Đất</a:t>
            </a:r>
            <a:r>
              <a:rPr lang="en-US" altLang="en-US" sz="1800" b="1" dirty="0" smtClean="0">
                <a:solidFill>
                  <a:srgbClr val="0000CC"/>
                </a:solidFill>
              </a:rPr>
              <a:t> </a:t>
            </a:r>
            <a:r>
              <a:rPr lang="en-US" altLang="en-US" sz="1800" b="1" dirty="0" err="1" smtClean="0">
                <a:solidFill>
                  <a:srgbClr val="0000CC"/>
                </a:solidFill>
              </a:rPr>
              <a:t>Nước</a:t>
            </a:r>
            <a:r>
              <a:rPr lang="en-US" altLang="en-US" sz="1800" b="1" dirty="0" smtClean="0">
                <a:solidFill>
                  <a:srgbClr val="0000CC"/>
                </a:solidFill>
              </a:rPr>
              <a:t> </a:t>
            </a:r>
            <a:r>
              <a:rPr lang="en-US" altLang="en-US" sz="1800" b="1" dirty="0" err="1" smtClean="0">
                <a:solidFill>
                  <a:srgbClr val="0000CC"/>
                </a:solidFill>
              </a:rPr>
              <a:t>tồn</a:t>
            </a:r>
            <a:r>
              <a:rPr lang="en-US" altLang="en-US" sz="1800" b="1" dirty="0" smtClean="0">
                <a:solidFill>
                  <a:srgbClr val="0000CC"/>
                </a:solidFill>
              </a:rPr>
              <a:t> </a:t>
            </a:r>
            <a:r>
              <a:rPr lang="en-US" altLang="en-US" sz="1800" b="1" dirty="0" err="1" smtClean="0">
                <a:solidFill>
                  <a:srgbClr val="0000CC"/>
                </a:solidFill>
              </a:rPr>
              <a:t>tại</a:t>
            </a:r>
            <a:r>
              <a:rPr lang="en-US" altLang="en-US" sz="1800" b="1" dirty="0" smtClean="0">
                <a:solidFill>
                  <a:srgbClr val="0000CC"/>
                </a:solidFill>
              </a:rPr>
              <a:t> ở </a:t>
            </a:r>
            <a:r>
              <a:rPr lang="en-US" altLang="en-US" sz="1800" b="1" dirty="0" err="1" smtClean="0">
                <a:solidFill>
                  <a:srgbClr val="0000CC"/>
                </a:solidFill>
              </a:rPr>
              <a:t>đâu</a:t>
            </a:r>
            <a:r>
              <a:rPr lang="en-US" altLang="en-US" sz="1800" b="1" dirty="0">
                <a:solidFill>
                  <a:srgbClr val="0000CC"/>
                </a:solidFill>
              </a:rPr>
              <a:t>?</a:t>
            </a:r>
            <a:endParaRPr lang="en-US" altLang="en-US" sz="1800" b="1" dirty="0" smtClean="0">
              <a:solidFill>
                <a:srgbClr val="0033CC"/>
              </a:solidFill>
            </a:endParaRPr>
          </a:p>
          <a:p>
            <a:pPr marL="508000" indent="-508000" eaLnBrk="1" hangingPunct="1">
              <a:lnSpc>
                <a:spcPct val="80000"/>
              </a:lnSpc>
              <a:buFontTx/>
              <a:buNone/>
              <a:defRPr/>
            </a:pPr>
            <a:r>
              <a:rPr lang="en-US" altLang="en-US" sz="1800" b="1" dirty="0" smtClean="0">
                <a:solidFill>
                  <a:srgbClr val="0033CC"/>
                </a:solidFill>
              </a:rPr>
              <a:t>  III. LUYỆN TẬP:</a:t>
            </a:r>
          </a:p>
        </p:txBody>
      </p:sp>
      <p:sp>
        <p:nvSpPr>
          <p:cNvPr id="18438" name="TextBox 1"/>
          <p:cNvSpPr txBox="1">
            <a:spLocks noChangeArrowheads="1"/>
          </p:cNvSpPr>
          <p:nvPr/>
        </p:nvSpPr>
        <p:spPr bwMode="auto">
          <a:xfrm>
            <a:off x="2057400" y="1524000"/>
            <a:ext cx="70866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vi-VN" altLang="en-US" sz="2400" b="1" dirty="0">
                <a:latin typeface="Times New Roman" pitchFamily="18" charset="0"/>
                <a:cs typeface="Times New Roman" pitchFamily="18" charset="0"/>
                <a:sym typeface="Wingdings" pitchFamily="2" charset="2"/>
              </a:rPr>
              <a:t>4/ Câu hỏi Đất Nước có từ bao giờ? Đã được tác giả trả lời như thế nào?</a:t>
            </a:r>
          </a:p>
          <a:p>
            <a:pPr algn="just"/>
            <a:r>
              <a:rPr lang="vi-VN" altLang="en-US" sz="2400" b="1" dirty="0">
                <a:latin typeface="Times New Roman" pitchFamily="18" charset="0"/>
                <a:cs typeface="Times New Roman" pitchFamily="18" charset="0"/>
                <a:sym typeface="Wingdings" pitchFamily="2" charset="2"/>
              </a:rPr>
              <a:t>      A. Đất Nước có từ rất lâu, rất xa, trong sâu thẳm thời gian lịch sử.</a:t>
            </a:r>
          </a:p>
          <a:p>
            <a:pPr algn="just"/>
            <a:r>
              <a:rPr lang="vi-VN" altLang="en-US" sz="2400" b="1" dirty="0">
                <a:latin typeface="Times New Roman" pitchFamily="18" charset="0"/>
                <a:cs typeface="Times New Roman" pitchFamily="18" charset="0"/>
                <a:sym typeface="Wingdings" pitchFamily="2" charset="2"/>
              </a:rPr>
              <a:t>      B. Đất Nước thật gần, thật quen và ở ngay bên mỗi người.</a:t>
            </a:r>
          </a:p>
          <a:p>
            <a:pPr algn="just"/>
            <a:r>
              <a:rPr lang="vi-VN" altLang="en-US" sz="2400" b="1" dirty="0">
                <a:latin typeface="Times New Roman" pitchFamily="18" charset="0"/>
                <a:cs typeface="Times New Roman" pitchFamily="18" charset="0"/>
                <a:sym typeface="Wingdings" pitchFamily="2" charset="2"/>
              </a:rPr>
              <a:t>      C. Không thể xác định được Đất Nước có từ bao giờ.</a:t>
            </a:r>
          </a:p>
          <a:p>
            <a:pPr algn="just"/>
            <a:r>
              <a:rPr lang="vi-VN" altLang="en-US" sz="2400" b="1" dirty="0">
                <a:latin typeface="Times New Roman" pitchFamily="18" charset="0"/>
                <a:cs typeface="Times New Roman" pitchFamily="18" charset="0"/>
                <a:sym typeface="Wingdings" pitchFamily="2" charset="2"/>
              </a:rPr>
              <a:t>      D. Đất Nước có từ lâu rồi nhưng lại hiện hữu gần gũi, quen thuộc với mỗi con người hôm nay.</a:t>
            </a:r>
          </a:p>
        </p:txBody>
      </p:sp>
      <p:pic>
        <p:nvPicPr>
          <p:cNvPr id="18439" name="Picture 4" descr="tua 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52400"/>
            <a:ext cx="30099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TextBox 2"/>
          <p:cNvSpPr txBox="1">
            <a:spLocks noChangeArrowheads="1"/>
          </p:cNvSpPr>
          <p:nvPr/>
        </p:nvSpPr>
        <p:spPr bwMode="auto">
          <a:xfrm>
            <a:off x="2743200" y="304800"/>
            <a:ext cx="487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i="1">
                <a:solidFill>
                  <a:srgbClr val="0000FF"/>
                </a:solidFill>
              </a:rPr>
              <a:t>(</a:t>
            </a:r>
            <a:r>
              <a:rPr lang="en-US" altLang="en-US" sz="2000">
                <a:solidFill>
                  <a:srgbClr val="0000FF"/>
                </a:solidFill>
              </a:rPr>
              <a:t>Trích trường ca</a:t>
            </a:r>
            <a:r>
              <a:rPr lang="en-US" altLang="en-US" sz="2000" i="1">
                <a:solidFill>
                  <a:srgbClr val="0000FF"/>
                </a:solidFill>
              </a:rPr>
              <a:t> Mặt đường khát vọng)</a:t>
            </a:r>
          </a:p>
        </p:txBody>
      </p:sp>
      <p:sp>
        <p:nvSpPr>
          <p:cNvPr id="18441" name="TextBox 1"/>
          <p:cNvSpPr txBox="1">
            <a:spLocks noChangeArrowheads="1"/>
          </p:cNvSpPr>
          <p:nvPr/>
        </p:nvSpPr>
        <p:spPr bwMode="auto">
          <a:xfrm>
            <a:off x="5715000" y="609600"/>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b="1"/>
              <a:t>Nguyễn Khoa Điềm</a:t>
            </a:r>
          </a:p>
        </p:txBody>
      </p:sp>
      <p:pic>
        <p:nvPicPr>
          <p:cNvPr id="18442" name="Picture 13" descr="F9849DCFA90C473196ECD16214E7700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6200" y="76200"/>
            <a:ext cx="1981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TextBox 14"/>
          <p:cNvSpPr txBox="1">
            <a:spLocks noChangeArrowheads="1"/>
          </p:cNvSpPr>
          <p:nvPr/>
        </p:nvSpPr>
        <p:spPr bwMode="auto">
          <a:xfrm>
            <a:off x="452438" y="106363"/>
            <a:ext cx="2366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b="1"/>
              <a:t>Đọc văn - Tiết: 28</a:t>
            </a:r>
          </a:p>
        </p:txBody>
      </p:sp>
      <p:sp>
        <p:nvSpPr>
          <p:cNvPr id="5" name="Oval 4"/>
          <p:cNvSpPr/>
          <p:nvPr/>
        </p:nvSpPr>
        <p:spPr>
          <a:xfrm>
            <a:off x="2584938" y="4566139"/>
            <a:ext cx="316523"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7896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8438">
                                            <p:txEl>
                                              <p:pRg st="0" end="0"/>
                                            </p:txEl>
                                          </p:spTgt>
                                        </p:tgtEl>
                                        <p:attrNameLst>
                                          <p:attrName>style.visibility</p:attrName>
                                        </p:attrNameLst>
                                      </p:cBhvr>
                                      <p:to>
                                        <p:strVal val="visible"/>
                                      </p:to>
                                    </p:set>
                                    <p:anim calcmode="discrete" valueType="clr">
                                      <p:cBhvr override="childStyle">
                                        <p:cTn id="7" dur="80"/>
                                        <p:tgtEl>
                                          <p:spTgt spid="1843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843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8438">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8438">
                                            <p:txEl>
                                              <p:pRg st="1" end="1"/>
                                            </p:txEl>
                                          </p:spTgt>
                                        </p:tgtEl>
                                        <p:attrNameLst>
                                          <p:attrName>style.visibility</p:attrName>
                                        </p:attrNameLst>
                                      </p:cBhvr>
                                      <p:to>
                                        <p:strVal val="visible"/>
                                      </p:to>
                                    </p:set>
                                    <p:anim calcmode="discrete" valueType="clr">
                                      <p:cBhvr override="childStyle">
                                        <p:cTn id="14" dur="80"/>
                                        <p:tgtEl>
                                          <p:spTgt spid="1843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8438">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8438">
                                            <p:txEl>
                                              <p:pRg st="1" end="1"/>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8438">
                                            <p:txEl>
                                              <p:pRg st="2" end="2"/>
                                            </p:txEl>
                                          </p:spTgt>
                                        </p:tgtEl>
                                        <p:attrNameLst>
                                          <p:attrName>style.visibility</p:attrName>
                                        </p:attrNameLst>
                                      </p:cBhvr>
                                      <p:to>
                                        <p:strVal val="visible"/>
                                      </p:to>
                                    </p:set>
                                    <p:anim calcmode="discrete" valueType="clr">
                                      <p:cBhvr override="childStyle">
                                        <p:cTn id="21" dur="80"/>
                                        <p:tgtEl>
                                          <p:spTgt spid="1843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8438">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18438">
                                            <p:txEl>
                                              <p:pRg st="2" end="2"/>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18438">
                                            <p:txEl>
                                              <p:pRg st="3" end="3"/>
                                            </p:txEl>
                                          </p:spTgt>
                                        </p:tgtEl>
                                        <p:attrNameLst>
                                          <p:attrName>style.visibility</p:attrName>
                                        </p:attrNameLst>
                                      </p:cBhvr>
                                      <p:to>
                                        <p:strVal val="visible"/>
                                      </p:to>
                                    </p:set>
                                    <p:anim calcmode="discrete" valueType="clr">
                                      <p:cBhvr override="childStyle">
                                        <p:cTn id="28" dur="80"/>
                                        <p:tgtEl>
                                          <p:spTgt spid="18438">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8438">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18438">
                                            <p:txEl>
                                              <p:pRg st="3" end="3"/>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18438">
                                            <p:txEl>
                                              <p:pRg st="4" end="4"/>
                                            </p:txEl>
                                          </p:spTgt>
                                        </p:tgtEl>
                                        <p:attrNameLst>
                                          <p:attrName>style.visibility</p:attrName>
                                        </p:attrNameLst>
                                      </p:cBhvr>
                                      <p:to>
                                        <p:strVal val="visible"/>
                                      </p:to>
                                    </p:set>
                                    <p:anim calcmode="discrete" valueType="clr">
                                      <p:cBhvr override="childStyle">
                                        <p:cTn id="35" dur="80"/>
                                        <p:tgtEl>
                                          <p:spTgt spid="18438">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8438">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18438">
                                            <p:txEl>
                                              <p:pRg st="4" end="4"/>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68"/>
          <p:cNvGrpSpPr>
            <a:grpSpLocks/>
          </p:cNvGrpSpPr>
          <p:nvPr/>
        </p:nvGrpSpPr>
        <p:grpSpPr bwMode="auto">
          <a:xfrm>
            <a:off x="0" y="-152400"/>
            <a:ext cx="9144000" cy="6858000"/>
            <a:chOff x="0" y="0"/>
            <a:chExt cx="5760" cy="4320"/>
          </a:xfrm>
        </p:grpSpPr>
        <p:pic>
          <p:nvPicPr>
            <p:cNvPr id="18444" name="Picture 69" descr="44O29CAKBOE0KCACUM0X2CAZ4UCLWCA4N7T93CAE28I3ICA5OAP7SCA8SS06ZCAMOC0GSCAVH4QGDCA4KQXNICAVG2UH4CA36A6KPCAWSRDBXCAGSWEHXCA4UDXVACA10GKQ9CA4A0RGNCA414CM1CA3TMOU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5" name="AutoShape 70"/>
            <p:cNvSpPr>
              <a:spLocks noChangeArrowheads="1"/>
            </p:cNvSpPr>
            <p:nvPr/>
          </p:nvSpPr>
          <p:spPr bwMode="auto">
            <a:xfrm>
              <a:off x="1152" y="768"/>
              <a:ext cx="4608" cy="3456"/>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algn="ctr" eaLnBrk="1" hangingPunct="1"/>
              <a:endParaRPr lang="vi-VN" altLang="en-US"/>
            </a:p>
          </p:txBody>
        </p:sp>
      </p:grpSp>
      <p:pic>
        <p:nvPicPr>
          <p:cNvPr id="18435" name="Picture 72" descr="CRNRC2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6400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8" descr="Book-09"/>
          <p:cNvPicPr>
            <a:picLocks noChangeAspect="1" noChangeArrowheads="1" noCrop="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8077200" y="0"/>
            <a:ext cx="1066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78"/>
          <p:cNvSpPr>
            <a:spLocks noGrp="1" noChangeArrowheads="1"/>
          </p:cNvSpPr>
          <p:nvPr>
            <p:ph type="body" idx="1"/>
          </p:nvPr>
        </p:nvSpPr>
        <p:spPr>
          <a:xfrm>
            <a:off x="0" y="1600200"/>
            <a:ext cx="1981200" cy="5029200"/>
          </a:xfrm>
        </p:spPr>
        <p:txBody>
          <a:bodyPr>
            <a:normAutofit/>
          </a:bodyPr>
          <a:lstStyle/>
          <a:p>
            <a:pPr marL="508000" indent="-508000" eaLnBrk="1" hangingPunct="1">
              <a:lnSpc>
                <a:spcPct val="80000"/>
              </a:lnSpc>
              <a:buFontTx/>
              <a:buNone/>
              <a:defRPr/>
            </a:pPr>
            <a:r>
              <a:rPr lang="en-US" altLang="en-US" sz="1800" b="1" dirty="0" smtClean="0">
                <a:solidFill>
                  <a:srgbClr val="0000CC"/>
                </a:solidFill>
              </a:rPr>
              <a:t>I.  TÌM HIỂU CHUNG</a:t>
            </a:r>
          </a:p>
          <a:p>
            <a:pPr marL="508000" indent="-508000" eaLnBrk="1" hangingPunct="1">
              <a:lnSpc>
                <a:spcPct val="80000"/>
              </a:lnSpc>
              <a:buFontTx/>
              <a:buNone/>
              <a:defRPr/>
            </a:pPr>
            <a:r>
              <a:rPr lang="en-US" altLang="en-US" sz="1800" b="1" dirty="0" smtClean="0">
                <a:solidFill>
                  <a:srgbClr val="0000CC"/>
                </a:solidFill>
              </a:rPr>
              <a:t> 1. </a:t>
            </a:r>
            <a:r>
              <a:rPr lang="en-US" altLang="en-US" sz="1800" b="1" dirty="0" err="1" smtClean="0">
                <a:solidFill>
                  <a:srgbClr val="0000CC"/>
                </a:solidFill>
              </a:rPr>
              <a:t>Tác</a:t>
            </a:r>
            <a:r>
              <a:rPr lang="en-US" altLang="en-US" sz="1800" b="1" dirty="0" smtClean="0">
                <a:solidFill>
                  <a:srgbClr val="0000CC"/>
                </a:solidFill>
              </a:rPr>
              <a:t> </a:t>
            </a:r>
            <a:r>
              <a:rPr lang="en-US" altLang="en-US" sz="1800" b="1" dirty="0" err="1" smtClean="0">
                <a:solidFill>
                  <a:srgbClr val="0000CC"/>
                </a:solidFill>
              </a:rPr>
              <a:t>giả</a:t>
            </a:r>
            <a:endParaRPr lang="en-US" altLang="en-US" sz="1800" b="1" dirty="0" smtClean="0">
              <a:solidFill>
                <a:srgbClr val="0000CC"/>
              </a:solidFill>
            </a:endParaRPr>
          </a:p>
          <a:p>
            <a:pPr marL="508000" indent="-508000" eaLnBrk="1" hangingPunct="1">
              <a:lnSpc>
                <a:spcPct val="80000"/>
              </a:lnSpc>
              <a:buFontTx/>
              <a:buNone/>
              <a:defRPr/>
            </a:pPr>
            <a:r>
              <a:rPr lang="en-US" altLang="en-US" sz="1800" b="1" dirty="0" smtClean="0">
                <a:solidFill>
                  <a:srgbClr val="0000CC"/>
                </a:solidFill>
              </a:rPr>
              <a:t> 2. </a:t>
            </a:r>
            <a:r>
              <a:rPr lang="en-US" altLang="en-US" sz="1800" b="1" dirty="0" err="1" smtClean="0">
                <a:solidFill>
                  <a:srgbClr val="0000CC"/>
                </a:solidFill>
              </a:rPr>
              <a:t>Tác</a:t>
            </a:r>
            <a:r>
              <a:rPr lang="en-US" altLang="en-US" sz="1800" b="1" dirty="0" smtClean="0">
                <a:solidFill>
                  <a:srgbClr val="0000CC"/>
                </a:solidFill>
              </a:rPr>
              <a:t> </a:t>
            </a:r>
            <a:r>
              <a:rPr lang="en-US" altLang="en-US" sz="1800" b="1" dirty="0" err="1" smtClean="0">
                <a:solidFill>
                  <a:srgbClr val="0000CC"/>
                </a:solidFill>
              </a:rPr>
              <a:t>phẩm</a:t>
            </a:r>
            <a:endParaRPr lang="en-US" altLang="en-US" sz="1800" b="1" dirty="0" smtClean="0">
              <a:solidFill>
                <a:srgbClr val="0000CC"/>
              </a:solidFill>
            </a:endParaRPr>
          </a:p>
          <a:p>
            <a:pPr marL="508000" indent="-508000" eaLnBrk="1" hangingPunct="1">
              <a:lnSpc>
                <a:spcPct val="80000"/>
              </a:lnSpc>
              <a:spcBef>
                <a:spcPct val="0"/>
              </a:spcBef>
              <a:buFontTx/>
              <a:buNone/>
              <a:defRPr/>
            </a:pPr>
            <a:r>
              <a:rPr lang="en-US" altLang="en-US" sz="1800" b="1" dirty="0" smtClean="0">
                <a:solidFill>
                  <a:srgbClr val="0000CC"/>
                </a:solidFill>
              </a:rPr>
              <a:t> 3. </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Đoạn</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trích</a:t>
            </a:r>
            <a:r>
              <a:rPr lang="en-US" altLang="en-US" sz="1800" b="1" dirty="0" smtClean="0">
                <a:solidFill>
                  <a:srgbClr val="0000CC"/>
                </a:solidFill>
                <a:cs typeface="Arial" panose="020B0604020202020204" pitchFamily="34" charset="0"/>
              </a:rPr>
              <a:t> </a:t>
            </a:r>
          </a:p>
          <a:p>
            <a:pPr marL="508000" indent="-508000" eaLnBrk="1" hangingPunct="1">
              <a:lnSpc>
                <a:spcPct val="80000"/>
              </a:lnSpc>
              <a:spcBef>
                <a:spcPct val="0"/>
              </a:spcBef>
              <a:buFontTx/>
              <a:buNone/>
              <a:defRPr/>
            </a:pP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Đất</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nước</a:t>
            </a:r>
            <a:r>
              <a:rPr lang="en-US" altLang="en-US" sz="1800" b="1" dirty="0" smtClean="0">
                <a:solidFill>
                  <a:srgbClr val="0000CC"/>
                </a:solidFill>
                <a:cs typeface="Arial" panose="020B0604020202020204" pitchFamily="34" charset="0"/>
              </a:rPr>
              <a:t>”</a:t>
            </a:r>
          </a:p>
          <a:p>
            <a:pPr marL="508000" indent="-508000" eaLnBrk="1" hangingPunct="1">
              <a:lnSpc>
                <a:spcPct val="80000"/>
              </a:lnSpc>
              <a:spcBef>
                <a:spcPct val="0"/>
              </a:spcBef>
              <a:buFontTx/>
              <a:buNone/>
              <a:defRPr/>
            </a:pPr>
            <a:endParaRPr lang="en-US" altLang="en-US" sz="1800" b="1" dirty="0" smtClean="0">
              <a:solidFill>
                <a:srgbClr val="0000CC"/>
              </a:solidFill>
            </a:endParaRPr>
          </a:p>
          <a:p>
            <a:pPr marL="508000" indent="-508000">
              <a:lnSpc>
                <a:spcPct val="80000"/>
              </a:lnSpc>
              <a:spcBef>
                <a:spcPct val="0"/>
              </a:spcBef>
              <a:buFontTx/>
              <a:buNone/>
              <a:defRPr/>
            </a:pPr>
            <a:r>
              <a:rPr lang="vi-VN" altLang="en-US" sz="1800" b="1" dirty="0" smtClean="0">
                <a:solidFill>
                  <a:srgbClr val="0000CC"/>
                </a:solidFill>
              </a:rPr>
              <a:t>II. </a:t>
            </a:r>
            <a:r>
              <a:rPr lang="en-US" altLang="en-US" sz="1800" b="1" dirty="0" smtClean="0">
                <a:solidFill>
                  <a:srgbClr val="0000CC"/>
                </a:solidFill>
              </a:rPr>
              <a:t>ĐỌC </a:t>
            </a:r>
            <a:r>
              <a:rPr lang="vi-VN" altLang="en-US" sz="1800" b="1" dirty="0" smtClean="0">
                <a:solidFill>
                  <a:srgbClr val="0000CC"/>
                </a:solidFill>
              </a:rPr>
              <a:t>– </a:t>
            </a:r>
            <a:r>
              <a:rPr lang="en-US" altLang="en-US" sz="1800" b="1" dirty="0" smtClean="0">
                <a:solidFill>
                  <a:srgbClr val="0000CC"/>
                </a:solidFill>
              </a:rPr>
              <a:t>HI</a:t>
            </a:r>
            <a:r>
              <a:rPr lang="vi-VN" altLang="en-US" sz="1800" b="1" dirty="0" smtClean="0">
                <a:solidFill>
                  <a:srgbClr val="0000CC"/>
                </a:solidFill>
              </a:rPr>
              <a:t>Ể</a:t>
            </a:r>
            <a:r>
              <a:rPr lang="en-US" altLang="en-US" sz="1800" b="1" dirty="0" smtClean="0">
                <a:solidFill>
                  <a:srgbClr val="0000CC"/>
                </a:solidFill>
              </a:rPr>
              <a:t>U VĂN BẢN</a:t>
            </a:r>
            <a:endParaRPr lang="vi-VN" altLang="en-US" sz="1800" b="1" dirty="0" smtClean="0">
              <a:solidFill>
                <a:srgbClr val="0000CC"/>
              </a:solidFill>
            </a:endParaRPr>
          </a:p>
          <a:p>
            <a:pPr marL="0" indent="0" eaLnBrk="1" hangingPunct="1">
              <a:buFontTx/>
              <a:buNone/>
              <a:defRPr/>
            </a:pPr>
            <a:r>
              <a:rPr lang="en-US" altLang="en-US" sz="1800" b="1" dirty="0">
                <a:solidFill>
                  <a:srgbClr val="0000CC"/>
                </a:solidFill>
              </a:rPr>
              <a:t>1.ĐỌC </a:t>
            </a:r>
          </a:p>
          <a:p>
            <a:pPr marL="0" indent="0" eaLnBrk="1" hangingPunct="1">
              <a:buFontTx/>
              <a:buNone/>
              <a:defRPr/>
            </a:pPr>
            <a:r>
              <a:rPr lang="en-US" altLang="en-US" sz="1800" b="1" dirty="0">
                <a:solidFill>
                  <a:srgbClr val="0000CC"/>
                </a:solidFill>
              </a:rPr>
              <a:t>2.TÌM BỐ CỤC </a:t>
            </a:r>
          </a:p>
          <a:p>
            <a:pPr marL="0" indent="0" eaLnBrk="1" hangingPunct="1">
              <a:buFontTx/>
              <a:buNone/>
              <a:defRPr/>
            </a:pPr>
            <a:r>
              <a:rPr lang="en-US" altLang="en-US" sz="1800" b="1" dirty="0">
                <a:solidFill>
                  <a:srgbClr val="0000CC"/>
                </a:solidFill>
              </a:rPr>
              <a:t>3.PHÂN </a:t>
            </a:r>
            <a:r>
              <a:rPr lang="en-US" altLang="en-US" sz="1800" b="1" dirty="0" smtClean="0">
                <a:solidFill>
                  <a:srgbClr val="0000CC"/>
                </a:solidFill>
              </a:rPr>
              <a:t>TÍCH</a:t>
            </a:r>
            <a:endParaRPr lang="en-US" altLang="en-US" sz="1800" b="1" dirty="0">
              <a:solidFill>
                <a:srgbClr val="0000CC"/>
              </a:solidFill>
            </a:endParaRPr>
          </a:p>
          <a:p>
            <a:pPr marL="508000" indent="-508000">
              <a:lnSpc>
                <a:spcPct val="80000"/>
              </a:lnSpc>
              <a:spcBef>
                <a:spcPct val="0"/>
              </a:spcBef>
              <a:buFontTx/>
              <a:buAutoNum type="alphaLcPeriod"/>
              <a:defRPr/>
            </a:pPr>
            <a:r>
              <a:rPr lang="en-US" altLang="en-US" sz="1800" b="1" dirty="0" err="1" smtClean="0">
                <a:solidFill>
                  <a:srgbClr val="0000CC"/>
                </a:solidFill>
              </a:rPr>
              <a:t>Đất</a:t>
            </a:r>
            <a:r>
              <a:rPr lang="en-US" altLang="en-US" sz="1800" b="1" dirty="0" smtClean="0">
                <a:solidFill>
                  <a:srgbClr val="0000CC"/>
                </a:solidFill>
              </a:rPr>
              <a:t> </a:t>
            </a:r>
            <a:r>
              <a:rPr lang="en-US" altLang="en-US" sz="1800" b="1" dirty="0" err="1" smtClean="0">
                <a:solidFill>
                  <a:srgbClr val="0000CC"/>
                </a:solidFill>
              </a:rPr>
              <a:t>Nước</a:t>
            </a:r>
            <a:r>
              <a:rPr lang="en-US" altLang="en-US" sz="1800" b="1" dirty="0" smtClean="0">
                <a:solidFill>
                  <a:srgbClr val="0000CC"/>
                </a:solidFill>
              </a:rPr>
              <a:t> </a:t>
            </a:r>
            <a:r>
              <a:rPr lang="en-US" altLang="en-US" sz="1800" b="1" dirty="0" err="1" smtClean="0">
                <a:solidFill>
                  <a:srgbClr val="0000CC"/>
                </a:solidFill>
              </a:rPr>
              <a:t>có</a:t>
            </a:r>
            <a:r>
              <a:rPr lang="en-US" altLang="en-US" sz="1800" b="1" dirty="0" smtClean="0">
                <a:solidFill>
                  <a:srgbClr val="0000CC"/>
                </a:solidFill>
              </a:rPr>
              <a:t> </a:t>
            </a:r>
            <a:r>
              <a:rPr lang="en-US" altLang="en-US" sz="1800" b="1" dirty="0" err="1" smtClean="0">
                <a:solidFill>
                  <a:srgbClr val="0000CC"/>
                </a:solidFill>
              </a:rPr>
              <a:t>từ</a:t>
            </a:r>
            <a:r>
              <a:rPr lang="en-US" altLang="en-US" sz="1800" b="1" dirty="0" smtClean="0">
                <a:solidFill>
                  <a:srgbClr val="0000CC"/>
                </a:solidFill>
              </a:rPr>
              <a:t> </a:t>
            </a:r>
            <a:r>
              <a:rPr lang="en-US" altLang="en-US" sz="1800" b="1" dirty="0" err="1" smtClean="0">
                <a:solidFill>
                  <a:srgbClr val="0000CC"/>
                </a:solidFill>
              </a:rPr>
              <a:t>bao</a:t>
            </a:r>
            <a:r>
              <a:rPr lang="en-US" altLang="en-US" sz="1800" b="1" dirty="0" smtClean="0">
                <a:solidFill>
                  <a:srgbClr val="0000CC"/>
                </a:solidFill>
              </a:rPr>
              <a:t> </a:t>
            </a:r>
            <a:r>
              <a:rPr lang="en-US" altLang="en-US" sz="1800" b="1" dirty="0" err="1" smtClean="0">
                <a:solidFill>
                  <a:srgbClr val="0000CC"/>
                </a:solidFill>
              </a:rPr>
              <a:t>giờ</a:t>
            </a:r>
            <a:r>
              <a:rPr lang="en-US" altLang="en-US" sz="1800" b="1" dirty="0" smtClean="0">
                <a:solidFill>
                  <a:srgbClr val="0000CC"/>
                </a:solidFill>
              </a:rPr>
              <a:t>?</a:t>
            </a:r>
          </a:p>
          <a:p>
            <a:pPr marL="508000" indent="-508000">
              <a:lnSpc>
                <a:spcPct val="80000"/>
              </a:lnSpc>
              <a:spcBef>
                <a:spcPct val="0"/>
              </a:spcBef>
              <a:buFontTx/>
              <a:buAutoNum type="alphaLcPeriod"/>
              <a:defRPr/>
            </a:pPr>
            <a:r>
              <a:rPr lang="en-US" altLang="en-US" sz="1800" b="1" dirty="0" err="1" smtClean="0">
                <a:solidFill>
                  <a:srgbClr val="0000CC"/>
                </a:solidFill>
              </a:rPr>
              <a:t>Đất</a:t>
            </a:r>
            <a:r>
              <a:rPr lang="en-US" altLang="en-US" sz="1800" b="1" dirty="0" smtClean="0">
                <a:solidFill>
                  <a:srgbClr val="0000CC"/>
                </a:solidFill>
              </a:rPr>
              <a:t> </a:t>
            </a:r>
            <a:r>
              <a:rPr lang="en-US" altLang="en-US" sz="1800" b="1" dirty="0" err="1" smtClean="0">
                <a:solidFill>
                  <a:srgbClr val="0000CC"/>
                </a:solidFill>
              </a:rPr>
              <a:t>Nước</a:t>
            </a:r>
            <a:r>
              <a:rPr lang="en-US" altLang="en-US" sz="1800" b="1" dirty="0" smtClean="0">
                <a:solidFill>
                  <a:srgbClr val="0000CC"/>
                </a:solidFill>
              </a:rPr>
              <a:t> </a:t>
            </a:r>
            <a:r>
              <a:rPr lang="en-US" altLang="en-US" sz="1800" b="1" dirty="0" err="1" smtClean="0">
                <a:solidFill>
                  <a:srgbClr val="0000CC"/>
                </a:solidFill>
              </a:rPr>
              <a:t>tồn</a:t>
            </a:r>
            <a:r>
              <a:rPr lang="en-US" altLang="en-US" sz="1800" b="1" dirty="0" smtClean="0">
                <a:solidFill>
                  <a:srgbClr val="0000CC"/>
                </a:solidFill>
              </a:rPr>
              <a:t> </a:t>
            </a:r>
            <a:r>
              <a:rPr lang="en-US" altLang="en-US" sz="1800" b="1" dirty="0" err="1" smtClean="0">
                <a:solidFill>
                  <a:srgbClr val="0000CC"/>
                </a:solidFill>
              </a:rPr>
              <a:t>tại</a:t>
            </a:r>
            <a:r>
              <a:rPr lang="en-US" altLang="en-US" sz="1800" b="1" dirty="0" smtClean="0">
                <a:solidFill>
                  <a:srgbClr val="0000CC"/>
                </a:solidFill>
              </a:rPr>
              <a:t> ở </a:t>
            </a:r>
            <a:r>
              <a:rPr lang="en-US" altLang="en-US" sz="1800" b="1" dirty="0" err="1" smtClean="0">
                <a:solidFill>
                  <a:srgbClr val="0000CC"/>
                </a:solidFill>
              </a:rPr>
              <a:t>đâu</a:t>
            </a:r>
            <a:r>
              <a:rPr lang="en-US" altLang="en-US" sz="1800" b="1" dirty="0">
                <a:solidFill>
                  <a:srgbClr val="0000CC"/>
                </a:solidFill>
              </a:rPr>
              <a:t>?</a:t>
            </a:r>
            <a:endParaRPr lang="en-US" altLang="en-US" sz="1800" b="1" dirty="0" smtClean="0">
              <a:solidFill>
                <a:srgbClr val="0033CC"/>
              </a:solidFill>
            </a:endParaRPr>
          </a:p>
          <a:p>
            <a:pPr marL="508000" indent="-508000" eaLnBrk="1" hangingPunct="1">
              <a:lnSpc>
                <a:spcPct val="80000"/>
              </a:lnSpc>
              <a:buFontTx/>
              <a:buNone/>
              <a:defRPr/>
            </a:pPr>
            <a:r>
              <a:rPr lang="en-US" altLang="en-US" sz="1800" b="1" dirty="0" smtClean="0">
                <a:solidFill>
                  <a:srgbClr val="0033CC"/>
                </a:solidFill>
              </a:rPr>
              <a:t>  III. LUYỆN TẬP:</a:t>
            </a:r>
          </a:p>
        </p:txBody>
      </p:sp>
      <p:sp>
        <p:nvSpPr>
          <p:cNvPr id="18438" name="TextBox 1"/>
          <p:cNvSpPr txBox="1">
            <a:spLocks noChangeArrowheads="1"/>
          </p:cNvSpPr>
          <p:nvPr/>
        </p:nvSpPr>
        <p:spPr bwMode="auto">
          <a:xfrm>
            <a:off x="2057400" y="1524000"/>
            <a:ext cx="70866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vi-VN" altLang="en-US" sz="2400" b="1" dirty="0">
                <a:latin typeface="Times New Roman" pitchFamily="18" charset="0"/>
                <a:cs typeface="Times New Roman" pitchFamily="18" charset="0"/>
                <a:sym typeface="Wingdings" pitchFamily="2" charset="2"/>
              </a:rPr>
              <a:t>5/ Những  câu thơ có cấu trúc : Đất là…, Nước là…, cho thấy tư duy nghệ thuật của tác giả là gì?</a:t>
            </a:r>
          </a:p>
          <a:p>
            <a:pPr algn="just"/>
            <a:r>
              <a:rPr lang="vi-VN" altLang="en-US" sz="2400" b="1" dirty="0">
                <a:latin typeface="Times New Roman" pitchFamily="18" charset="0"/>
                <a:cs typeface="Times New Roman" pitchFamily="18" charset="0"/>
                <a:sym typeface="Wingdings" pitchFamily="2" charset="2"/>
              </a:rPr>
              <a:t>      A. Giải thích.</a:t>
            </a:r>
          </a:p>
          <a:p>
            <a:pPr algn="just"/>
            <a:r>
              <a:rPr lang="vi-VN" altLang="en-US" sz="2400" b="1" dirty="0">
                <a:latin typeface="Times New Roman" pitchFamily="18" charset="0"/>
                <a:cs typeface="Times New Roman" pitchFamily="18" charset="0"/>
                <a:sym typeface="Wingdings" pitchFamily="2" charset="2"/>
              </a:rPr>
              <a:t>      B. Chứng minh.</a:t>
            </a:r>
          </a:p>
          <a:p>
            <a:pPr algn="just"/>
            <a:r>
              <a:rPr lang="vi-VN" altLang="en-US" sz="2400" b="1" dirty="0">
                <a:latin typeface="Times New Roman" pitchFamily="18" charset="0"/>
                <a:cs typeface="Times New Roman" pitchFamily="18" charset="0"/>
                <a:sym typeface="Wingdings" pitchFamily="2" charset="2"/>
              </a:rPr>
              <a:t>      C. Phân tích.</a:t>
            </a:r>
          </a:p>
          <a:p>
            <a:pPr algn="just"/>
            <a:r>
              <a:rPr lang="vi-VN" altLang="en-US" sz="2400" b="1" dirty="0">
                <a:latin typeface="Times New Roman" pitchFamily="18" charset="0"/>
                <a:cs typeface="Times New Roman" pitchFamily="18" charset="0"/>
                <a:sym typeface="Wingdings" pitchFamily="2" charset="2"/>
              </a:rPr>
              <a:t>      D. Bình luận.</a:t>
            </a:r>
          </a:p>
          <a:p>
            <a:pPr algn="just"/>
            <a:endParaRPr lang="vi-VN" altLang="en-US" sz="2400" b="1" dirty="0">
              <a:latin typeface="Times New Roman" pitchFamily="18" charset="0"/>
              <a:cs typeface="Times New Roman" pitchFamily="18" charset="0"/>
              <a:sym typeface="Wingdings" pitchFamily="2" charset="2"/>
            </a:endParaRPr>
          </a:p>
        </p:txBody>
      </p:sp>
      <p:pic>
        <p:nvPicPr>
          <p:cNvPr id="18439" name="Picture 4" descr="tua 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52400"/>
            <a:ext cx="30099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TextBox 2"/>
          <p:cNvSpPr txBox="1">
            <a:spLocks noChangeArrowheads="1"/>
          </p:cNvSpPr>
          <p:nvPr/>
        </p:nvSpPr>
        <p:spPr bwMode="auto">
          <a:xfrm>
            <a:off x="2743200" y="304800"/>
            <a:ext cx="487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i="1">
                <a:solidFill>
                  <a:srgbClr val="0000FF"/>
                </a:solidFill>
              </a:rPr>
              <a:t>(</a:t>
            </a:r>
            <a:r>
              <a:rPr lang="en-US" altLang="en-US" sz="2000">
                <a:solidFill>
                  <a:srgbClr val="0000FF"/>
                </a:solidFill>
              </a:rPr>
              <a:t>Trích trường ca</a:t>
            </a:r>
            <a:r>
              <a:rPr lang="en-US" altLang="en-US" sz="2000" i="1">
                <a:solidFill>
                  <a:srgbClr val="0000FF"/>
                </a:solidFill>
              </a:rPr>
              <a:t> Mặt đường khát vọng)</a:t>
            </a:r>
          </a:p>
        </p:txBody>
      </p:sp>
      <p:sp>
        <p:nvSpPr>
          <p:cNvPr id="18441" name="TextBox 1"/>
          <p:cNvSpPr txBox="1">
            <a:spLocks noChangeArrowheads="1"/>
          </p:cNvSpPr>
          <p:nvPr/>
        </p:nvSpPr>
        <p:spPr bwMode="auto">
          <a:xfrm>
            <a:off x="5715000" y="609600"/>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b="1"/>
              <a:t>Nguyễn Khoa Điềm</a:t>
            </a:r>
          </a:p>
        </p:txBody>
      </p:sp>
      <p:pic>
        <p:nvPicPr>
          <p:cNvPr id="18442" name="Picture 13" descr="F9849DCFA90C473196ECD16214E7700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6200" y="76200"/>
            <a:ext cx="1981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TextBox 14"/>
          <p:cNvSpPr txBox="1">
            <a:spLocks noChangeArrowheads="1"/>
          </p:cNvSpPr>
          <p:nvPr/>
        </p:nvSpPr>
        <p:spPr bwMode="auto">
          <a:xfrm>
            <a:off x="452438" y="106363"/>
            <a:ext cx="2366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b="1"/>
              <a:t>Đọc văn - Tiết: 28</a:t>
            </a:r>
          </a:p>
        </p:txBody>
      </p:sp>
      <p:sp>
        <p:nvSpPr>
          <p:cNvPr id="5" name="Oval 4"/>
          <p:cNvSpPr/>
          <p:nvPr/>
        </p:nvSpPr>
        <p:spPr>
          <a:xfrm>
            <a:off x="2579076" y="2362201"/>
            <a:ext cx="316523"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67715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8438">
                                            <p:txEl>
                                              <p:pRg st="0" end="0"/>
                                            </p:txEl>
                                          </p:spTgt>
                                        </p:tgtEl>
                                        <p:attrNameLst>
                                          <p:attrName>style.visibility</p:attrName>
                                        </p:attrNameLst>
                                      </p:cBhvr>
                                      <p:to>
                                        <p:strVal val="visible"/>
                                      </p:to>
                                    </p:set>
                                    <p:anim calcmode="discrete" valueType="clr">
                                      <p:cBhvr override="childStyle">
                                        <p:cTn id="7" dur="80"/>
                                        <p:tgtEl>
                                          <p:spTgt spid="1843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843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8438">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8438">
                                            <p:txEl>
                                              <p:pRg st="1" end="1"/>
                                            </p:txEl>
                                          </p:spTgt>
                                        </p:tgtEl>
                                        <p:attrNameLst>
                                          <p:attrName>style.visibility</p:attrName>
                                        </p:attrNameLst>
                                      </p:cBhvr>
                                      <p:to>
                                        <p:strVal val="visible"/>
                                      </p:to>
                                    </p:set>
                                    <p:anim calcmode="discrete" valueType="clr">
                                      <p:cBhvr override="childStyle">
                                        <p:cTn id="14" dur="80"/>
                                        <p:tgtEl>
                                          <p:spTgt spid="1843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8438">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8438">
                                            <p:txEl>
                                              <p:pRg st="1" end="1"/>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8438">
                                            <p:txEl>
                                              <p:pRg st="2" end="2"/>
                                            </p:txEl>
                                          </p:spTgt>
                                        </p:tgtEl>
                                        <p:attrNameLst>
                                          <p:attrName>style.visibility</p:attrName>
                                        </p:attrNameLst>
                                      </p:cBhvr>
                                      <p:to>
                                        <p:strVal val="visible"/>
                                      </p:to>
                                    </p:set>
                                    <p:anim calcmode="discrete" valueType="clr">
                                      <p:cBhvr override="childStyle">
                                        <p:cTn id="21" dur="80"/>
                                        <p:tgtEl>
                                          <p:spTgt spid="1843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8438">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18438">
                                            <p:txEl>
                                              <p:pRg st="2" end="2"/>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18438">
                                            <p:txEl>
                                              <p:pRg st="3" end="3"/>
                                            </p:txEl>
                                          </p:spTgt>
                                        </p:tgtEl>
                                        <p:attrNameLst>
                                          <p:attrName>style.visibility</p:attrName>
                                        </p:attrNameLst>
                                      </p:cBhvr>
                                      <p:to>
                                        <p:strVal val="visible"/>
                                      </p:to>
                                    </p:set>
                                    <p:anim calcmode="discrete" valueType="clr">
                                      <p:cBhvr override="childStyle">
                                        <p:cTn id="28" dur="80"/>
                                        <p:tgtEl>
                                          <p:spTgt spid="18438">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8438">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18438">
                                            <p:txEl>
                                              <p:pRg st="3" end="3"/>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18438">
                                            <p:txEl>
                                              <p:pRg st="4" end="4"/>
                                            </p:txEl>
                                          </p:spTgt>
                                        </p:tgtEl>
                                        <p:attrNameLst>
                                          <p:attrName>style.visibility</p:attrName>
                                        </p:attrNameLst>
                                      </p:cBhvr>
                                      <p:to>
                                        <p:strVal val="visible"/>
                                      </p:to>
                                    </p:set>
                                    <p:anim calcmode="discrete" valueType="clr">
                                      <p:cBhvr override="childStyle">
                                        <p:cTn id="35" dur="80"/>
                                        <p:tgtEl>
                                          <p:spTgt spid="18438">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8438">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18438">
                                            <p:txEl>
                                              <p:pRg st="4" end="4"/>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286000"/>
            <a:ext cx="4572000" cy="4572000"/>
          </a:xfrm>
          <a:prstGeom prst="rect">
            <a:avLst/>
          </a:prstGeom>
        </p:spPr>
      </p:pic>
      <p:pic>
        <p:nvPicPr>
          <p:cNvPr id="49" name="Picture 2" descr="Cartoon Tree PNG Clip Art Best WEB Clipart | Cartoon trees, Clip art, Tr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9861" y="2667505"/>
            <a:ext cx="447675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6001"/>
            <a:ext cx="4572000" cy="4572000"/>
          </a:xfrm>
          <a:prstGeom prst="rect">
            <a:avLst/>
          </a:prstGeom>
        </p:spPr>
      </p:pic>
      <p:pic>
        <p:nvPicPr>
          <p:cNvPr id="51" name="Picture 5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338503"/>
            <a:ext cx="7819073" cy="4029805"/>
          </a:xfrm>
          <a:prstGeom prst="rect">
            <a:avLst/>
          </a:prstGeom>
        </p:spPr>
      </p:pic>
      <p:pic>
        <p:nvPicPr>
          <p:cNvPr id="52" name="Picture 5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3457575" y="-990234"/>
            <a:ext cx="8766808" cy="4487739"/>
          </a:xfrm>
          <a:prstGeom prst="rect">
            <a:avLst/>
          </a:prstGeom>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000125" y="-761266"/>
            <a:ext cx="8766808" cy="4029805"/>
          </a:xfrm>
          <a:prstGeom prst="rect">
            <a:avLst/>
          </a:prstGeom>
        </p:spPr>
      </p:pic>
      <p:pic>
        <p:nvPicPr>
          <p:cNvPr id="54" name="Picture 5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934" y="-414704"/>
            <a:ext cx="4317681" cy="4029805"/>
          </a:xfrm>
          <a:prstGeom prst="rect">
            <a:avLst/>
          </a:prstGeom>
        </p:spPr>
      </p:pic>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000125" y="-513249"/>
            <a:ext cx="8766808" cy="4029805"/>
          </a:xfrm>
          <a:prstGeom prst="rect">
            <a:avLst/>
          </a:prstGeom>
        </p:spPr>
      </p:pic>
      <p:pic>
        <p:nvPicPr>
          <p:cNvPr id="56" name="Picture 5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3883341" y="-1743806"/>
            <a:ext cx="8766808" cy="4029805"/>
          </a:xfrm>
          <a:prstGeom prst="rect">
            <a:avLst/>
          </a:prstGeom>
        </p:spPr>
      </p:pic>
      <p:pic>
        <p:nvPicPr>
          <p:cNvPr id="57" name="Picture 2" descr="Clipart rain gif transparent, Clipart rain gif transparent Transparent FREE  for download on WebStockReview 202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38503"/>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429464">
            <a:off x="5488960" y="2621776"/>
            <a:ext cx="1140051" cy="1140051"/>
          </a:xfrm>
          <a:prstGeom prst="rect">
            <a:avLst/>
          </a:prstGeom>
        </p:spPr>
      </p:pic>
      <p:pic>
        <p:nvPicPr>
          <p:cNvPr id="59" name="Picture 5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15916" y="2600569"/>
            <a:ext cx="1255885" cy="1188823"/>
          </a:xfrm>
          <a:prstGeom prst="rect">
            <a:avLst/>
          </a:prstGeom>
        </p:spPr>
      </p:pic>
      <p:pic>
        <p:nvPicPr>
          <p:cNvPr id="60" name="Picture 5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242568">
            <a:off x="6747013" y="2356289"/>
            <a:ext cx="1719221" cy="1414395"/>
          </a:xfrm>
          <a:prstGeom prst="rect">
            <a:avLst/>
          </a:prstGeom>
        </p:spPr>
      </p:pic>
      <p:pic>
        <p:nvPicPr>
          <p:cNvPr id="61" name="Picture 6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7964" y="2820614"/>
            <a:ext cx="719390" cy="1042506"/>
          </a:xfrm>
          <a:prstGeom prst="rect">
            <a:avLst/>
          </a:prstGeom>
        </p:spPr>
      </p:pic>
      <p:pic>
        <p:nvPicPr>
          <p:cNvPr id="62" name="Picture 6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41922" y="5048755"/>
            <a:ext cx="719390" cy="1042506"/>
          </a:xfrm>
          <a:prstGeom prst="rect">
            <a:avLst/>
          </a:prstGeom>
        </p:spPr>
      </p:pic>
      <p:pic>
        <p:nvPicPr>
          <p:cNvPr id="63" name="Picture 6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429464" flipH="1">
            <a:off x="4082780" y="5008522"/>
            <a:ext cx="1084555" cy="1140051"/>
          </a:xfrm>
          <a:prstGeom prst="rect">
            <a:avLst/>
          </a:prstGeom>
        </p:spPr>
      </p:pic>
      <p:pic>
        <p:nvPicPr>
          <p:cNvPr id="64" name="Picture 6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33509" y="4877506"/>
            <a:ext cx="1255885" cy="1188823"/>
          </a:xfrm>
          <a:prstGeom prst="rect">
            <a:avLst/>
          </a:prstGeom>
        </p:spPr>
      </p:pic>
      <p:pic>
        <p:nvPicPr>
          <p:cNvPr id="65" name="Picture 6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05681">
            <a:off x="4751161" y="4640419"/>
            <a:ext cx="1719221" cy="1414395"/>
          </a:xfrm>
          <a:prstGeom prst="rect">
            <a:avLst/>
          </a:prstGeom>
        </p:spPr>
      </p:pic>
      <p:pic>
        <p:nvPicPr>
          <p:cNvPr id="66" name="Picture 6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66101" y="5288447"/>
            <a:ext cx="3091587" cy="882892"/>
          </a:xfrm>
          <a:prstGeom prst="rect">
            <a:avLst/>
          </a:prstGeom>
        </p:spPr>
      </p:pic>
      <p:pic>
        <p:nvPicPr>
          <p:cNvPr id="67" name="Picture 6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17814" y="4456252"/>
            <a:ext cx="3365284" cy="1743607"/>
          </a:xfrm>
          <a:prstGeom prst="rect">
            <a:avLst/>
          </a:prstGeom>
        </p:spPr>
      </p:pic>
      <p:sp>
        <p:nvSpPr>
          <p:cNvPr id="68" name="Rounded Rectangle 67"/>
          <p:cNvSpPr/>
          <p:nvPr/>
        </p:nvSpPr>
        <p:spPr>
          <a:xfrm>
            <a:off x="7467601" y="234463"/>
            <a:ext cx="1370300" cy="679937"/>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rgbClr val="FF0000"/>
                </a:solidFill>
              </a:rPr>
              <a:t>Hoàn thành </a:t>
            </a:r>
          </a:p>
          <a:p>
            <a:pPr algn="ctr"/>
            <a:r>
              <a:rPr lang="en-US" smtClean="0">
                <a:solidFill>
                  <a:srgbClr val="FF0000"/>
                </a:solidFill>
              </a:rPr>
              <a:t>nhiệm vụ</a:t>
            </a:r>
            <a:endParaRPr lang="en-US">
              <a:solidFill>
                <a:srgbClr val="FF0000"/>
              </a:solidFill>
            </a:endParaRPr>
          </a:p>
        </p:txBody>
      </p:sp>
      <p:sp>
        <p:nvSpPr>
          <p:cNvPr id="25" name="Oval 24">
            <a:hlinkClick r:id="rId14" action="ppaction://hlinksldjump"/>
          </p:cNvPr>
          <p:cNvSpPr/>
          <p:nvPr/>
        </p:nvSpPr>
        <p:spPr>
          <a:xfrm>
            <a:off x="84171" y="81573"/>
            <a:ext cx="566670"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rgbClr val="FF0000"/>
                </a:solidFill>
              </a:rPr>
              <a:t>1</a:t>
            </a:r>
            <a:endParaRPr lang="en-US" sz="4400" dirty="0">
              <a:solidFill>
                <a:srgbClr val="FF0000"/>
              </a:solidFill>
            </a:endParaRPr>
          </a:p>
        </p:txBody>
      </p:sp>
      <p:sp>
        <p:nvSpPr>
          <p:cNvPr id="26" name="Oval 25">
            <a:hlinkClick r:id="rId15" action="ppaction://hlinksldjump"/>
          </p:cNvPr>
          <p:cNvSpPr/>
          <p:nvPr/>
        </p:nvSpPr>
        <p:spPr>
          <a:xfrm>
            <a:off x="908038" y="81573"/>
            <a:ext cx="566670"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FF0000"/>
                </a:solidFill>
              </a:rPr>
              <a:t>2</a:t>
            </a:r>
          </a:p>
        </p:txBody>
      </p:sp>
      <p:sp>
        <p:nvSpPr>
          <p:cNvPr id="27" name="Oval 26">
            <a:hlinkClick r:id="rId16" action="ppaction://hlinksldjump"/>
          </p:cNvPr>
          <p:cNvSpPr/>
          <p:nvPr/>
        </p:nvSpPr>
        <p:spPr>
          <a:xfrm>
            <a:off x="1731905" y="68693"/>
            <a:ext cx="566670"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rgbClr val="FF0000"/>
                </a:solidFill>
              </a:rPr>
              <a:t>3</a:t>
            </a:r>
            <a:endParaRPr lang="en-US" sz="4400">
              <a:solidFill>
                <a:srgbClr val="FF0000"/>
              </a:solidFill>
            </a:endParaRPr>
          </a:p>
        </p:txBody>
      </p:sp>
      <p:sp>
        <p:nvSpPr>
          <p:cNvPr id="28" name="Oval 27">
            <a:hlinkClick r:id="rId17" action="ppaction://hlinksldjump"/>
          </p:cNvPr>
          <p:cNvSpPr/>
          <p:nvPr/>
        </p:nvSpPr>
        <p:spPr>
          <a:xfrm>
            <a:off x="2489612" y="66545"/>
            <a:ext cx="566670"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FF0000"/>
                </a:solidFill>
              </a:rPr>
              <a:t>4</a:t>
            </a:r>
          </a:p>
        </p:txBody>
      </p:sp>
    </p:spTree>
    <p:extLst>
      <p:ext uri="{BB962C8B-B14F-4D97-AF65-F5344CB8AC3E}">
        <p14:creationId xmlns:p14="http://schemas.microsoft.com/office/powerpoint/2010/main" val="413690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66"/>
                                        </p:tgtEl>
                                        <p:attrNameLst>
                                          <p:attrName>r</p:attrName>
                                        </p:attrNameLst>
                                      </p:cBhvr>
                                    </p:animRot>
                                    <p:animRot by="-240000">
                                      <p:cBhvr>
                                        <p:cTn id="7" dur="1000" fill="hold">
                                          <p:stCondLst>
                                            <p:cond delay="1000"/>
                                          </p:stCondLst>
                                        </p:cTn>
                                        <p:tgtEl>
                                          <p:spTgt spid="66"/>
                                        </p:tgtEl>
                                        <p:attrNameLst>
                                          <p:attrName>r</p:attrName>
                                        </p:attrNameLst>
                                      </p:cBhvr>
                                    </p:animRot>
                                    <p:animRot by="240000">
                                      <p:cBhvr>
                                        <p:cTn id="8" dur="1000" fill="hold">
                                          <p:stCondLst>
                                            <p:cond delay="2000"/>
                                          </p:stCondLst>
                                        </p:cTn>
                                        <p:tgtEl>
                                          <p:spTgt spid="66"/>
                                        </p:tgtEl>
                                        <p:attrNameLst>
                                          <p:attrName>r</p:attrName>
                                        </p:attrNameLst>
                                      </p:cBhvr>
                                    </p:animRot>
                                    <p:animRot by="-240000">
                                      <p:cBhvr>
                                        <p:cTn id="9" dur="1000" fill="hold">
                                          <p:stCondLst>
                                            <p:cond delay="3000"/>
                                          </p:stCondLst>
                                        </p:cTn>
                                        <p:tgtEl>
                                          <p:spTgt spid="66"/>
                                        </p:tgtEl>
                                        <p:attrNameLst>
                                          <p:attrName>r</p:attrName>
                                        </p:attrNameLst>
                                      </p:cBhvr>
                                    </p:animRot>
                                    <p:animRot by="120000">
                                      <p:cBhvr>
                                        <p:cTn id="10" dur="1000" fill="hold">
                                          <p:stCondLst>
                                            <p:cond delay="4000"/>
                                          </p:stCondLst>
                                        </p:cTn>
                                        <p:tgtEl>
                                          <p:spTgt spid="66"/>
                                        </p:tgtEl>
                                        <p:attrNameLst>
                                          <p:attrName>r</p:attrName>
                                        </p:attrNameLst>
                                      </p:cBhvr>
                                    </p:animRot>
                                  </p:childTnLst>
                                </p:cTn>
                              </p:par>
                              <p:par>
                                <p:cTn id="11" presetID="42" presetClass="path" presetSubtype="0" accel="50000" decel="50000" fill="hold" nodeType="withEffect">
                                  <p:stCondLst>
                                    <p:cond delay="0"/>
                                  </p:stCondLst>
                                  <p:childTnLst>
                                    <p:animMotion origin="layout" path="M -1.66667E-6 3.33333E-6 L 0.72118 -0.00348 " pathEditMode="relative" rAng="0" ptsTypes="AA">
                                      <p:cBhvr>
                                        <p:cTn id="12" dur="5000" fill="hold"/>
                                        <p:tgtEl>
                                          <p:spTgt spid="66"/>
                                        </p:tgtEl>
                                        <p:attrNameLst>
                                          <p:attrName>ppt_x</p:attrName>
                                          <p:attrName>ppt_y</p:attrName>
                                        </p:attrNameLst>
                                      </p:cBhvr>
                                      <p:rCtr x="36059" y="-185"/>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9"/>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59"/>
                                        </p:tgtEl>
                                      </p:cBhvr>
                                    </p:animEffect>
                                    <p:set>
                                      <p:cBhvr>
                                        <p:cTn id="18"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2"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fade">
                                      <p:cBhvr>
                                        <p:cTn id="21" dur="500"/>
                                        <p:tgtEl>
                                          <p:spTgt spid="64"/>
                                        </p:tgtEl>
                                      </p:cBhvr>
                                    </p:animEffect>
                                  </p:childTnLst>
                                </p:cTn>
                              </p:par>
                              <p:par>
                                <p:cTn id="22" presetID="32" presetClass="emph" presetSubtype="0" repeatCount="indefinite" fill="hold" nodeType="withEffect">
                                  <p:stCondLst>
                                    <p:cond delay="0"/>
                                  </p:stCondLst>
                                  <p:childTnLst>
                                    <p:animRot by="120000">
                                      <p:cBhvr>
                                        <p:cTn id="23" dur="500" fill="hold">
                                          <p:stCondLst>
                                            <p:cond delay="0"/>
                                          </p:stCondLst>
                                        </p:cTn>
                                        <p:tgtEl>
                                          <p:spTgt spid="64"/>
                                        </p:tgtEl>
                                        <p:attrNameLst>
                                          <p:attrName>r</p:attrName>
                                        </p:attrNameLst>
                                      </p:cBhvr>
                                    </p:animRot>
                                    <p:animRot by="-240000">
                                      <p:cBhvr>
                                        <p:cTn id="24" dur="1000" fill="hold">
                                          <p:stCondLst>
                                            <p:cond delay="1000"/>
                                          </p:stCondLst>
                                        </p:cTn>
                                        <p:tgtEl>
                                          <p:spTgt spid="64"/>
                                        </p:tgtEl>
                                        <p:attrNameLst>
                                          <p:attrName>r</p:attrName>
                                        </p:attrNameLst>
                                      </p:cBhvr>
                                    </p:animRot>
                                    <p:animRot by="240000">
                                      <p:cBhvr>
                                        <p:cTn id="25" dur="1000" fill="hold">
                                          <p:stCondLst>
                                            <p:cond delay="2000"/>
                                          </p:stCondLst>
                                        </p:cTn>
                                        <p:tgtEl>
                                          <p:spTgt spid="64"/>
                                        </p:tgtEl>
                                        <p:attrNameLst>
                                          <p:attrName>r</p:attrName>
                                        </p:attrNameLst>
                                      </p:cBhvr>
                                    </p:animRot>
                                    <p:animRot by="-240000">
                                      <p:cBhvr>
                                        <p:cTn id="26" dur="1000" fill="hold">
                                          <p:stCondLst>
                                            <p:cond delay="3000"/>
                                          </p:stCondLst>
                                        </p:cTn>
                                        <p:tgtEl>
                                          <p:spTgt spid="64"/>
                                        </p:tgtEl>
                                        <p:attrNameLst>
                                          <p:attrName>r</p:attrName>
                                        </p:attrNameLst>
                                      </p:cBhvr>
                                    </p:animRot>
                                    <p:animRot by="120000">
                                      <p:cBhvr>
                                        <p:cTn id="27" dur="1000" fill="hold">
                                          <p:stCondLst>
                                            <p:cond delay="4000"/>
                                          </p:stCondLst>
                                        </p:cTn>
                                        <p:tgtEl>
                                          <p:spTgt spid="64"/>
                                        </p:tgtEl>
                                        <p:attrNameLst>
                                          <p:attrName>r</p:attrName>
                                        </p:attrNameLst>
                                      </p:cBhvr>
                                    </p:animRot>
                                  </p:childTnLst>
                                </p:cTn>
                              </p:par>
                            </p:childTnLst>
                          </p:cTn>
                        </p:par>
                      </p:childTnLst>
                    </p:cTn>
                  </p:par>
                </p:childTnLst>
              </p:cTn>
              <p:nextCondLst>
                <p:cond evt="onClick" delay="0">
                  <p:tgtEl>
                    <p:spTgt spid="59"/>
                  </p:tgtEl>
                </p:cond>
              </p:nextCondLst>
            </p:seq>
            <p:seq concurrent="1" nextAc="seek">
              <p:cTn id="28" restart="whenNotActive" fill="hold" evtFilter="cancelBubble" nodeType="interactiveSeq">
                <p:stCondLst>
                  <p:cond evt="onClick" delay="0">
                    <p:tgtEl>
                      <p:spTgt spid="58"/>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58"/>
                                        </p:tgtEl>
                                      </p:cBhvr>
                                    </p:animEffect>
                                    <p:set>
                                      <p:cBhvr>
                                        <p:cTn id="33"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2" name="applause.wav"/>
                                        </p:tgtEl>
                                      </p:cMediaNode>
                                    </p:audio>
                                  </p:subTnLst>
                                </p:cTn>
                              </p:par>
                              <p:par>
                                <p:cTn id="34" presetID="10" presetClass="entr" presetSubtype="0" fill="hold" nodeType="with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fade">
                                      <p:cBhvr>
                                        <p:cTn id="36" dur="500"/>
                                        <p:tgtEl>
                                          <p:spTgt spid="63"/>
                                        </p:tgtEl>
                                      </p:cBhvr>
                                    </p:animEffect>
                                  </p:childTnLst>
                                </p:cTn>
                              </p:par>
                              <p:par>
                                <p:cTn id="37" presetID="32" presetClass="emph" presetSubtype="0" repeatCount="indefinite" fill="hold" nodeType="withEffect">
                                  <p:stCondLst>
                                    <p:cond delay="0"/>
                                  </p:stCondLst>
                                  <p:childTnLst>
                                    <p:animRot by="120000">
                                      <p:cBhvr>
                                        <p:cTn id="38" dur="500" fill="hold">
                                          <p:stCondLst>
                                            <p:cond delay="0"/>
                                          </p:stCondLst>
                                        </p:cTn>
                                        <p:tgtEl>
                                          <p:spTgt spid="63"/>
                                        </p:tgtEl>
                                        <p:attrNameLst>
                                          <p:attrName>r</p:attrName>
                                        </p:attrNameLst>
                                      </p:cBhvr>
                                    </p:animRot>
                                    <p:animRot by="-240000">
                                      <p:cBhvr>
                                        <p:cTn id="39" dur="1000" fill="hold">
                                          <p:stCondLst>
                                            <p:cond delay="1000"/>
                                          </p:stCondLst>
                                        </p:cTn>
                                        <p:tgtEl>
                                          <p:spTgt spid="63"/>
                                        </p:tgtEl>
                                        <p:attrNameLst>
                                          <p:attrName>r</p:attrName>
                                        </p:attrNameLst>
                                      </p:cBhvr>
                                    </p:animRot>
                                    <p:animRot by="240000">
                                      <p:cBhvr>
                                        <p:cTn id="40" dur="1000" fill="hold">
                                          <p:stCondLst>
                                            <p:cond delay="2000"/>
                                          </p:stCondLst>
                                        </p:cTn>
                                        <p:tgtEl>
                                          <p:spTgt spid="63"/>
                                        </p:tgtEl>
                                        <p:attrNameLst>
                                          <p:attrName>r</p:attrName>
                                        </p:attrNameLst>
                                      </p:cBhvr>
                                    </p:animRot>
                                    <p:animRot by="-240000">
                                      <p:cBhvr>
                                        <p:cTn id="41" dur="1000" fill="hold">
                                          <p:stCondLst>
                                            <p:cond delay="3000"/>
                                          </p:stCondLst>
                                        </p:cTn>
                                        <p:tgtEl>
                                          <p:spTgt spid="63"/>
                                        </p:tgtEl>
                                        <p:attrNameLst>
                                          <p:attrName>r</p:attrName>
                                        </p:attrNameLst>
                                      </p:cBhvr>
                                    </p:animRot>
                                    <p:animRot by="120000">
                                      <p:cBhvr>
                                        <p:cTn id="42" dur="1000" fill="hold">
                                          <p:stCondLst>
                                            <p:cond delay="4000"/>
                                          </p:stCondLst>
                                        </p:cTn>
                                        <p:tgtEl>
                                          <p:spTgt spid="63"/>
                                        </p:tgtEl>
                                        <p:attrNameLst>
                                          <p:attrName>r</p:attrName>
                                        </p:attrNameLst>
                                      </p:cBhvr>
                                    </p:animRot>
                                  </p:childTnLst>
                                </p:cTn>
                              </p:par>
                            </p:childTnLst>
                          </p:cTn>
                        </p:par>
                      </p:childTnLst>
                    </p:cTn>
                  </p:par>
                </p:childTnLst>
              </p:cTn>
              <p:nextCondLst>
                <p:cond evt="onClick" delay="0">
                  <p:tgtEl>
                    <p:spTgt spid="58"/>
                  </p:tgtEl>
                </p:cond>
              </p:nextCondLst>
            </p:seq>
            <p:seq concurrent="1" nextAc="seek">
              <p:cTn id="43" restart="whenNotActive" fill="hold" evtFilter="cancelBubble" nodeType="interactiveSeq">
                <p:stCondLst>
                  <p:cond evt="onClick" delay="0">
                    <p:tgtEl>
                      <p:spTgt spid="61"/>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61"/>
                                        </p:tgtEl>
                                      </p:cBhvr>
                                    </p:animEffect>
                                    <p:set>
                                      <p:cBhvr>
                                        <p:cTn id="48" dur="1" fill="hold">
                                          <p:stCondLst>
                                            <p:cond delay="499"/>
                                          </p:stCondLst>
                                        </p:cTn>
                                        <p:tgtEl>
                                          <p:spTgt spid="61"/>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par>
                                <p:cTn id="49" presetID="10" presetClass="entr" presetSubtype="0" fill="hold" nodeType="with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fade">
                                      <p:cBhvr>
                                        <p:cTn id="51" dur="500"/>
                                        <p:tgtEl>
                                          <p:spTgt spid="62"/>
                                        </p:tgtEl>
                                      </p:cBhvr>
                                    </p:animEffect>
                                  </p:childTnLst>
                                </p:cTn>
                              </p:par>
                              <p:par>
                                <p:cTn id="52" presetID="32" presetClass="emph" presetSubtype="0" repeatCount="indefinite" fill="hold" nodeType="withEffect">
                                  <p:stCondLst>
                                    <p:cond delay="0"/>
                                  </p:stCondLst>
                                  <p:childTnLst>
                                    <p:animRot by="120000">
                                      <p:cBhvr>
                                        <p:cTn id="53" dur="500" fill="hold">
                                          <p:stCondLst>
                                            <p:cond delay="0"/>
                                          </p:stCondLst>
                                        </p:cTn>
                                        <p:tgtEl>
                                          <p:spTgt spid="62"/>
                                        </p:tgtEl>
                                        <p:attrNameLst>
                                          <p:attrName>r</p:attrName>
                                        </p:attrNameLst>
                                      </p:cBhvr>
                                    </p:animRot>
                                    <p:animRot by="-240000">
                                      <p:cBhvr>
                                        <p:cTn id="54" dur="1000" fill="hold">
                                          <p:stCondLst>
                                            <p:cond delay="1000"/>
                                          </p:stCondLst>
                                        </p:cTn>
                                        <p:tgtEl>
                                          <p:spTgt spid="62"/>
                                        </p:tgtEl>
                                        <p:attrNameLst>
                                          <p:attrName>r</p:attrName>
                                        </p:attrNameLst>
                                      </p:cBhvr>
                                    </p:animRot>
                                    <p:animRot by="240000">
                                      <p:cBhvr>
                                        <p:cTn id="55" dur="1000" fill="hold">
                                          <p:stCondLst>
                                            <p:cond delay="2000"/>
                                          </p:stCondLst>
                                        </p:cTn>
                                        <p:tgtEl>
                                          <p:spTgt spid="62"/>
                                        </p:tgtEl>
                                        <p:attrNameLst>
                                          <p:attrName>r</p:attrName>
                                        </p:attrNameLst>
                                      </p:cBhvr>
                                    </p:animRot>
                                    <p:animRot by="-240000">
                                      <p:cBhvr>
                                        <p:cTn id="56" dur="1000" fill="hold">
                                          <p:stCondLst>
                                            <p:cond delay="3000"/>
                                          </p:stCondLst>
                                        </p:cTn>
                                        <p:tgtEl>
                                          <p:spTgt spid="62"/>
                                        </p:tgtEl>
                                        <p:attrNameLst>
                                          <p:attrName>r</p:attrName>
                                        </p:attrNameLst>
                                      </p:cBhvr>
                                    </p:animRot>
                                    <p:animRot by="120000">
                                      <p:cBhvr>
                                        <p:cTn id="57" dur="1000" fill="hold">
                                          <p:stCondLst>
                                            <p:cond delay="4000"/>
                                          </p:stCondLst>
                                        </p:cTn>
                                        <p:tgtEl>
                                          <p:spTgt spid="62"/>
                                        </p:tgtEl>
                                        <p:attrNameLst>
                                          <p:attrName>r</p:attrName>
                                        </p:attrNameLst>
                                      </p:cBhvr>
                                    </p:animRot>
                                  </p:childTnLst>
                                </p:cTn>
                              </p:par>
                            </p:childTnLst>
                          </p:cTn>
                        </p:par>
                      </p:childTnLst>
                    </p:cTn>
                  </p:par>
                </p:childTnLst>
              </p:cTn>
              <p:nextCondLst>
                <p:cond evt="onClick" delay="0">
                  <p:tgtEl>
                    <p:spTgt spid="61"/>
                  </p:tgtEl>
                </p:cond>
              </p:nextCondLst>
            </p:seq>
            <p:seq concurrent="1" nextAc="seek">
              <p:cTn id="58" restart="whenNotActive" fill="hold" evtFilter="cancelBubble" nodeType="interactiveSeq">
                <p:stCondLst>
                  <p:cond evt="onClick" delay="0">
                    <p:tgtEl>
                      <p:spTgt spid="60"/>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60"/>
                                        </p:tgtEl>
                                      </p:cBhvr>
                                    </p:animEffect>
                                    <p:set>
                                      <p:cBhvr>
                                        <p:cTn id="63"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applause.wav"/>
                                        </p:tgtEl>
                                      </p:cMediaNode>
                                    </p:audio>
                                  </p:subTnLst>
                                </p:cTn>
                              </p:par>
                              <p:par>
                                <p:cTn id="64" presetID="10" presetClass="entr" presetSubtype="0" fill="hold" nodeType="withEffect">
                                  <p:stCondLst>
                                    <p:cond delay="0"/>
                                  </p:stCondLst>
                                  <p:childTnLst>
                                    <p:set>
                                      <p:cBhvr>
                                        <p:cTn id="65" dur="1" fill="hold">
                                          <p:stCondLst>
                                            <p:cond delay="0"/>
                                          </p:stCondLst>
                                        </p:cTn>
                                        <p:tgtEl>
                                          <p:spTgt spid="65"/>
                                        </p:tgtEl>
                                        <p:attrNameLst>
                                          <p:attrName>style.visibility</p:attrName>
                                        </p:attrNameLst>
                                      </p:cBhvr>
                                      <p:to>
                                        <p:strVal val="visible"/>
                                      </p:to>
                                    </p:set>
                                    <p:animEffect transition="in" filter="fade">
                                      <p:cBhvr>
                                        <p:cTn id="66" dur="500"/>
                                        <p:tgtEl>
                                          <p:spTgt spid="65"/>
                                        </p:tgtEl>
                                      </p:cBhvr>
                                    </p:animEffect>
                                  </p:childTnLst>
                                </p:cTn>
                              </p:par>
                              <p:par>
                                <p:cTn id="67" presetID="32" presetClass="emph" presetSubtype="0" repeatCount="indefinite" fill="hold" nodeType="withEffect">
                                  <p:stCondLst>
                                    <p:cond delay="0"/>
                                  </p:stCondLst>
                                  <p:childTnLst>
                                    <p:animRot by="120000">
                                      <p:cBhvr>
                                        <p:cTn id="68" dur="500" fill="hold">
                                          <p:stCondLst>
                                            <p:cond delay="0"/>
                                          </p:stCondLst>
                                        </p:cTn>
                                        <p:tgtEl>
                                          <p:spTgt spid="65"/>
                                        </p:tgtEl>
                                        <p:attrNameLst>
                                          <p:attrName>r</p:attrName>
                                        </p:attrNameLst>
                                      </p:cBhvr>
                                    </p:animRot>
                                    <p:animRot by="-240000">
                                      <p:cBhvr>
                                        <p:cTn id="69" dur="1000" fill="hold">
                                          <p:stCondLst>
                                            <p:cond delay="1000"/>
                                          </p:stCondLst>
                                        </p:cTn>
                                        <p:tgtEl>
                                          <p:spTgt spid="65"/>
                                        </p:tgtEl>
                                        <p:attrNameLst>
                                          <p:attrName>r</p:attrName>
                                        </p:attrNameLst>
                                      </p:cBhvr>
                                    </p:animRot>
                                    <p:animRot by="240000">
                                      <p:cBhvr>
                                        <p:cTn id="70" dur="1000" fill="hold">
                                          <p:stCondLst>
                                            <p:cond delay="2000"/>
                                          </p:stCondLst>
                                        </p:cTn>
                                        <p:tgtEl>
                                          <p:spTgt spid="65"/>
                                        </p:tgtEl>
                                        <p:attrNameLst>
                                          <p:attrName>r</p:attrName>
                                        </p:attrNameLst>
                                      </p:cBhvr>
                                    </p:animRot>
                                    <p:animRot by="-240000">
                                      <p:cBhvr>
                                        <p:cTn id="71" dur="1000" fill="hold">
                                          <p:stCondLst>
                                            <p:cond delay="3000"/>
                                          </p:stCondLst>
                                        </p:cTn>
                                        <p:tgtEl>
                                          <p:spTgt spid="65"/>
                                        </p:tgtEl>
                                        <p:attrNameLst>
                                          <p:attrName>r</p:attrName>
                                        </p:attrNameLst>
                                      </p:cBhvr>
                                    </p:animRot>
                                    <p:animRot by="120000">
                                      <p:cBhvr>
                                        <p:cTn id="72" dur="1000" fill="hold">
                                          <p:stCondLst>
                                            <p:cond delay="4000"/>
                                          </p:stCondLst>
                                        </p:cTn>
                                        <p:tgtEl>
                                          <p:spTgt spid="65"/>
                                        </p:tgtEl>
                                        <p:attrNameLst>
                                          <p:attrName>r</p:attrName>
                                        </p:attrNameLst>
                                      </p:cBhvr>
                                    </p:animRot>
                                  </p:childTnLst>
                                </p:cTn>
                              </p:par>
                            </p:childTnLst>
                          </p:cTn>
                        </p:par>
                      </p:childTnLst>
                    </p:cTn>
                  </p:par>
                </p:childTnLst>
              </p:cTn>
              <p:nextCondLst>
                <p:cond evt="onClick" delay="0">
                  <p:tgtEl>
                    <p:spTgt spid="60"/>
                  </p:tgtEl>
                </p:cond>
              </p:nextCondLst>
            </p:seq>
            <p:seq concurrent="1" nextAc="seek">
              <p:cTn id="73" restart="whenNotActive" fill="hold" evtFilter="cancelBubble" nodeType="interactiveSeq">
                <p:stCondLst>
                  <p:cond evt="onClick" delay="0">
                    <p:tgtEl>
                      <p:spTgt spid="68"/>
                    </p:tgtEl>
                  </p:cond>
                </p:stCondLst>
                <p:endSync evt="end" delay="0">
                  <p:rtn val="all"/>
                </p:endSync>
                <p:childTnLst>
                  <p:par>
                    <p:cTn id="74" fill="hold">
                      <p:stCondLst>
                        <p:cond delay="0"/>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66"/>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64"/>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63"/>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62"/>
                                        </p:tgtEl>
                                        <p:attrNameLst>
                                          <p:attrName>style.visibility</p:attrName>
                                        </p:attrNameLst>
                                      </p:cBhvr>
                                      <p:to>
                                        <p:strVal val="hidden"/>
                                      </p:to>
                                    </p:set>
                                  </p:childTnLst>
                                </p:cTn>
                              </p:par>
                              <p:par>
                                <p:cTn id="84" presetID="1" presetClass="exit" presetSubtype="0" fill="hold" nodeType="withEffect">
                                  <p:stCondLst>
                                    <p:cond delay="0"/>
                                  </p:stCondLst>
                                  <p:childTnLst>
                                    <p:set>
                                      <p:cBhvr>
                                        <p:cTn id="85" dur="1" fill="hold">
                                          <p:stCondLst>
                                            <p:cond delay="0"/>
                                          </p:stCondLst>
                                        </p:cTn>
                                        <p:tgtEl>
                                          <p:spTgt spid="65"/>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2" name="applause.wav"/>
                                        </p:tgtEl>
                                      </p:cMediaNode>
                                    </p:audio>
                                  </p:subTnLst>
                                </p:cTn>
                              </p:par>
                            </p:childTnLst>
                          </p:cTn>
                        </p:par>
                        <p:par>
                          <p:cTn id="88" fill="hold">
                            <p:stCondLst>
                              <p:cond delay="0"/>
                            </p:stCondLst>
                            <p:childTnLst>
                              <p:par>
                                <p:cTn id="89" presetID="42" presetClass="path" presetSubtype="0" accel="50000" decel="50000" fill="hold" nodeType="afterEffect">
                                  <p:stCondLst>
                                    <p:cond delay="0"/>
                                  </p:stCondLst>
                                  <p:childTnLst>
                                    <p:animMotion origin="layout" path="M 2.5E-6 -1.85185E-6 L 0.65486 -0.00069 " pathEditMode="relative" rAng="0" ptsTypes="AA">
                                      <p:cBhvr>
                                        <p:cTn id="90" dur="10000" fill="hold"/>
                                        <p:tgtEl>
                                          <p:spTgt spid="67"/>
                                        </p:tgtEl>
                                        <p:attrNameLst>
                                          <p:attrName>ppt_x</p:attrName>
                                          <p:attrName>ppt_y</p:attrName>
                                        </p:attrNameLst>
                                      </p:cBhvr>
                                      <p:rCtr x="32743" y="-46"/>
                                    </p:animMotion>
                                  </p:childTnLst>
                                </p:cTn>
                              </p:par>
                              <p:par>
                                <p:cTn id="91" presetID="32" presetClass="emph" presetSubtype="0" repeatCount="indefinite" fill="hold" nodeType="withEffect">
                                  <p:stCondLst>
                                    <p:cond delay="0"/>
                                  </p:stCondLst>
                                  <p:childTnLst>
                                    <p:animRot by="120000">
                                      <p:cBhvr>
                                        <p:cTn id="92" dur="500" fill="hold">
                                          <p:stCondLst>
                                            <p:cond delay="0"/>
                                          </p:stCondLst>
                                        </p:cTn>
                                        <p:tgtEl>
                                          <p:spTgt spid="67"/>
                                        </p:tgtEl>
                                        <p:attrNameLst>
                                          <p:attrName>r</p:attrName>
                                        </p:attrNameLst>
                                      </p:cBhvr>
                                    </p:animRot>
                                    <p:animRot by="-240000">
                                      <p:cBhvr>
                                        <p:cTn id="93" dur="1000" fill="hold">
                                          <p:stCondLst>
                                            <p:cond delay="1000"/>
                                          </p:stCondLst>
                                        </p:cTn>
                                        <p:tgtEl>
                                          <p:spTgt spid="67"/>
                                        </p:tgtEl>
                                        <p:attrNameLst>
                                          <p:attrName>r</p:attrName>
                                        </p:attrNameLst>
                                      </p:cBhvr>
                                    </p:animRot>
                                    <p:animRot by="240000">
                                      <p:cBhvr>
                                        <p:cTn id="94" dur="1000" fill="hold">
                                          <p:stCondLst>
                                            <p:cond delay="2000"/>
                                          </p:stCondLst>
                                        </p:cTn>
                                        <p:tgtEl>
                                          <p:spTgt spid="67"/>
                                        </p:tgtEl>
                                        <p:attrNameLst>
                                          <p:attrName>r</p:attrName>
                                        </p:attrNameLst>
                                      </p:cBhvr>
                                    </p:animRot>
                                    <p:animRot by="-240000">
                                      <p:cBhvr>
                                        <p:cTn id="95" dur="1000" fill="hold">
                                          <p:stCondLst>
                                            <p:cond delay="3000"/>
                                          </p:stCondLst>
                                        </p:cTn>
                                        <p:tgtEl>
                                          <p:spTgt spid="67"/>
                                        </p:tgtEl>
                                        <p:attrNameLst>
                                          <p:attrName>r</p:attrName>
                                        </p:attrNameLst>
                                      </p:cBhvr>
                                    </p:animRot>
                                    <p:animRot by="120000">
                                      <p:cBhvr>
                                        <p:cTn id="96" dur="1000" fill="hold">
                                          <p:stCondLst>
                                            <p:cond delay="4000"/>
                                          </p:stCondLst>
                                        </p:cTn>
                                        <p:tgtEl>
                                          <p:spTgt spid="67"/>
                                        </p:tgtEl>
                                        <p:attrNameLst>
                                          <p:attrName>r</p:attrName>
                                        </p:attrNameLst>
                                      </p:cBhvr>
                                    </p:animRot>
                                  </p:childTnLst>
                                </p:cTn>
                              </p:par>
                            </p:childTnLst>
                          </p:cTn>
                        </p:par>
                      </p:childTnLst>
                    </p:cTn>
                  </p:par>
                </p:childTnLst>
              </p:cTn>
              <p:nextCondLst>
                <p:cond evt="onClick" delay="0">
                  <p:tgtEl>
                    <p:spTgt spid="68"/>
                  </p:tgtEl>
                </p:cond>
              </p:nextCondLst>
            </p:seq>
            <p:seq concurrent="1" nextAc="seek">
              <p:cTn id="97" restart="whenNotActive" fill="hold" evtFilter="cancelBubble" nodeType="interactiveSeq">
                <p:stCondLst>
                  <p:cond evt="onClick" delay="0">
                    <p:tgtEl>
                      <p:spTgt spid="25"/>
                    </p:tgtEl>
                  </p:cond>
                </p:stCondLst>
                <p:endSync evt="end" delay="0">
                  <p:rtn val="all"/>
                </p:endSync>
                <p:childTnLst>
                  <p:par>
                    <p:cTn id="98" fill="hold">
                      <p:stCondLst>
                        <p:cond delay="0"/>
                      </p:stCondLst>
                      <p:childTnLst>
                        <p:par>
                          <p:cTn id="99" fill="hold">
                            <p:stCondLst>
                              <p:cond delay="0"/>
                            </p:stCondLst>
                            <p:childTnLst>
                              <p:par>
                                <p:cTn id="100" presetID="1" presetClass="exit" presetSubtype="0" fill="hold" grpId="0" nodeType="clickEffect">
                                  <p:stCondLst>
                                    <p:cond delay="0"/>
                                  </p:stCondLst>
                                  <p:childTnLst>
                                    <p:set>
                                      <p:cBhvr>
                                        <p:cTn id="101"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02" restart="whenNotActive" fill="hold" evtFilter="cancelBubble" nodeType="interactiveSeq">
                <p:stCondLst>
                  <p:cond evt="onClick" delay="0">
                    <p:tgtEl>
                      <p:spTgt spid="26"/>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07" restart="whenNotActive" fill="hold" evtFilter="cancelBubble" nodeType="interactiveSeq">
                <p:stCondLst>
                  <p:cond evt="onClick" delay="0">
                    <p:tgtEl>
                      <p:spTgt spid="27"/>
                    </p:tgtEl>
                  </p:cond>
                </p:stCondLst>
                <p:endSync evt="end" delay="0">
                  <p:rtn val="all"/>
                </p:endSync>
                <p:childTnLst>
                  <p:par>
                    <p:cTn id="108" fill="hold">
                      <p:stCondLst>
                        <p:cond delay="0"/>
                      </p:stCondLst>
                      <p:childTnLst>
                        <p:par>
                          <p:cTn id="109" fill="hold">
                            <p:stCondLst>
                              <p:cond delay="0"/>
                            </p:stCondLst>
                            <p:childTnLst>
                              <p:par>
                                <p:cTn id="110" presetID="1" presetClass="exit" presetSubtype="0" fill="hold" grpId="0" nodeType="clickEffect">
                                  <p:stCondLst>
                                    <p:cond delay="0"/>
                                  </p:stCondLst>
                                  <p:childTnLst>
                                    <p:set>
                                      <p:cBhvr>
                                        <p:cTn id="111"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12" restart="whenNotActive" fill="hold" evtFilter="cancelBubble" nodeType="interactiveSeq">
                <p:stCondLst>
                  <p:cond evt="onClick" delay="0">
                    <p:tgtEl>
                      <p:spTgt spid="28"/>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25" grpId="0" animBg="1"/>
      <p:bldP spid="26" grpId="0" animBg="1"/>
      <p:bldP spid="27" grpId="0" animBg="1"/>
      <p:bldP spid="2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68"/>
          <p:cNvGrpSpPr>
            <a:grpSpLocks/>
          </p:cNvGrpSpPr>
          <p:nvPr/>
        </p:nvGrpSpPr>
        <p:grpSpPr bwMode="auto">
          <a:xfrm>
            <a:off x="0" y="-152400"/>
            <a:ext cx="9144000" cy="6858000"/>
            <a:chOff x="0" y="0"/>
            <a:chExt cx="5760" cy="4320"/>
          </a:xfrm>
        </p:grpSpPr>
        <p:pic>
          <p:nvPicPr>
            <p:cNvPr id="18444" name="Picture 69" descr="44O29CAKBOE0KCACUM0X2CAZ4UCLWCA4N7T93CAE28I3ICA5OAP7SCA8SS06ZCAMOC0GSCAVH4QGDCA4KQXNICAVG2UH4CA36A6KPCAWSRDBXCAGSWEHXCA4UDXVACA10GKQ9CA4A0RGNCA414CM1CA3TMOU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5" name="AutoShape 70"/>
            <p:cNvSpPr>
              <a:spLocks noChangeArrowheads="1"/>
            </p:cNvSpPr>
            <p:nvPr/>
          </p:nvSpPr>
          <p:spPr bwMode="auto">
            <a:xfrm>
              <a:off x="1152" y="768"/>
              <a:ext cx="4608" cy="3456"/>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algn="ctr" eaLnBrk="1" hangingPunct="1"/>
              <a:endParaRPr lang="vi-VN" altLang="en-US"/>
            </a:p>
          </p:txBody>
        </p:sp>
      </p:grpSp>
      <p:pic>
        <p:nvPicPr>
          <p:cNvPr id="18435" name="Picture 72" descr="CRNRC2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6400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8" descr="Book-09"/>
          <p:cNvPicPr>
            <a:picLocks noChangeAspect="1" noChangeArrowheads="1" noCrop="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8077200" y="0"/>
            <a:ext cx="1066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78"/>
          <p:cNvSpPr>
            <a:spLocks noGrp="1" noChangeArrowheads="1"/>
          </p:cNvSpPr>
          <p:nvPr>
            <p:ph type="body" idx="1"/>
          </p:nvPr>
        </p:nvSpPr>
        <p:spPr>
          <a:xfrm>
            <a:off x="0" y="1600200"/>
            <a:ext cx="1981200" cy="5029200"/>
          </a:xfrm>
        </p:spPr>
        <p:txBody>
          <a:bodyPr>
            <a:normAutofit/>
          </a:bodyPr>
          <a:lstStyle/>
          <a:p>
            <a:pPr marL="508000" indent="-508000" eaLnBrk="1" hangingPunct="1">
              <a:lnSpc>
                <a:spcPct val="80000"/>
              </a:lnSpc>
              <a:buFontTx/>
              <a:buNone/>
              <a:defRPr/>
            </a:pPr>
            <a:r>
              <a:rPr lang="en-US" altLang="en-US" sz="1800" b="1" dirty="0" smtClean="0">
                <a:solidFill>
                  <a:srgbClr val="0000CC"/>
                </a:solidFill>
              </a:rPr>
              <a:t>I.  TÌM HIỂU CHUNG</a:t>
            </a:r>
          </a:p>
          <a:p>
            <a:pPr marL="508000" indent="-508000" eaLnBrk="1" hangingPunct="1">
              <a:lnSpc>
                <a:spcPct val="80000"/>
              </a:lnSpc>
              <a:buFontTx/>
              <a:buNone/>
              <a:defRPr/>
            </a:pPr>
            <a:r>
              <a:rPr lang="en-US" altLang="en-US" sz="1800" b="1" dirty="0" smtClean="0">
                <a:solidFill>
                  <a:srgbClr val="0000CC"/>
                </a:solidFill>
              </a:rPr>
              <a:t> 1. </a:t>
            </a:r>
            <a:r>
              <a:rPr lang="en-US" altLang="en-US" sz="1800" b="1" dirty="0" err="1" smtClean="0">
                <a:solidFill>
                  <a:srgbClr val="0000CC"/>
                </a:solidFill>
              </a:rPr>
              <a:t>Tác</a:t>
            </a:r>
            <a:r>
              <a:rPr lang="en-US" altLang="en-US" sz="1800" b="1" dirty="0" smtClean="0">
                <a:solidFill>
                  <a:srgbClr val="0000CC"/>
                </a:solidFill>
              </a:rPr>
              <a:t> </a:t>
            </a:r>
            <a:r>
              <a:rPr lang="en-US" altLang="en-US" sz="1800" b="1" dirty="0" err="1" smtClean="0">
                <a:solidFill>
                  <a:srgbClr val="0000CC"/>
                </a:solidFill>
              </a:rPr>
              <a:t>giả</a:t>
            </a:r>
            <a:endParaRPr lang="en-US" altLang="en-US" sz="1800" b="1" dirty="0" smtClean="0">
              <a:solidFill>
                <a:srgbClr val="0000CC"/>
              </a:solidFill>
            </a:endParaRPr>
          </a:p>
          <a:p>
            <a:pPr marL="508000" indent="-508000" eaLnBrk="1" hangingPunct="1">
              <a:lnSpc>
                <a:spcPct val="80000"/>
              </a:lnSpc>
              <a:buFontTx/>
              <a:buNone/>
              <a:defRPr/>
            </a:pPr>
            <a:r>
              <a:rPr lang="en-US" altLang="en-US" sz="1800" b="1" dirty="0" smtClean="0">
                <a:solidFill>
                  <a:srgbClr val="0000CC"/>
                </a:solidFill>
              </a:rPr>
              <a:t> 2. </a:t>
            </a:r>
            <a:r>
              <a:rPr lang="en-US" altLang="en-US" sz="1800" b="1" dirty="0" err="1" smtClean="0">
                <a:solidFill>
                  <a:srgbClr val="0000CC"/>
                </a:solidFill>
              </a:rPr>
              <a:t>Tác</a:t>
            </a:r>
            <a:r>
              <a:rPr lang="en-US" altLang="en-US" sz="1800" b="1" dirty="0" smtClean="0">
                <a:solidFill>
                  <a:srgbClr val="0000CC"/>
                </a:solidFill>
              </a:rPr>
              <a:t> </a:t>
            </a:r>
            <a:r>
              <a:rPr lang="en-US" altLang="en-US" sz="1800" b="1" dirty="0" err="1" smtClean="0">
                <a:solidFill>
                  <a:srgbClr val="0000CC"/>
                </a:solidFill>
              </a:rPr>
              <a:t>phẩm</a:t>
            </a:r>
            <a:endParaRPr lang="en-US" altLang="en-US" sz="1800" b="1" dirty="0" smtClean="0">
              <a:solidFill>
                <a:srgbClr val="0000CC"/>
              </a:solidFill>
            </a:endParaRPr>
          </a:p>
          <a:p>
            <a:pPr marL="508000" indent="-508000" eaLnBrk="1" hangingPunct="1">
              <a:lnSpc>
                <a:spcPct val="80000"/>
              </a:lnSpc>
              <a:spcBef>
                <a:spcPct val="0"/>
              </a:spcBef>
              <a:buFontTx/>
              <a:buNone/>
              <a:defRPr/>
            </a:pPr>
            <a:r>
              <a:rPr lang="en-US" altLang="en-US" sz="1800" b="1" dirty="0" smtClean="0">
                <a:solidFill>
                  <a:srgbClr val="0000CC"/>
                </a:solidFill>
              </a:rPr>
              <a:t> 3. </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Đoạn</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trích</a:t>
            </a:r>
            <a:r>
              <a:rPr lang="en-US" altLang="en-US" sz="1800" b="1" dirty="0" smtClean="0">
                <a:solidFill>
                  <a:srgbClr val="0000CC"/>
                </a:solidFill>
                <a:cs typeface="Arial" panose="020B0604020202020204" pitchFamily="34" charset="0"/>
              </a:rPr>
              <a:t> </a:t>
            </a:r>
          </a:p>
          <a:p>
            <a:pPr marL="508000" indent="-508000" eaLnBrk="1" hangingPunct="1">
              <a:lnSpc>
                <a:spcPct val="80000"/>
              </a:lnSpc>
              <a:spcBef>
                <a:spcPct val="0"/>
              </a:spcBef>
              <a:buFontTx/>
              <a:buNone/>
              <a:defRPr/>
            </a:pP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Đất</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nước</a:t>
            </a:r>
            <a:r>
              <a:rPr lang="en-US" altLang="en-US" sz="1800" b="1" dirty="0" smtClean="0">
                <a:solidFill>
                  <a:srgbClr val="0000CC"/>
                </a:solidFill>
                <a:cs typeface="Arial" panose="020B0604020202020204" pitchFamily="34" charset="0"/>
              </a:rPr>
              <a:t>”</a:t>
            </a:r>
          </a:p>
          <a:p>
            <a:pPr marL="508000" indent="-508000" eaLnBrk="1" hangingPunct="1">
              <a:lnSpc>
                <a:spcPct val="80000"/>
              </a:lnSpc>
              <a:spcBef>
                <a:spcPct val="0"/>
              </a:spcBef>
              <a:buFontTx/>
              <a:buNone/>
              <a:defRPr/>
            </a:pPr>
            <a:endParaRPr lang="en-US" altLang="en-US" sz="1800" b="1" dirty="0" smtClean="0">
              <a:solidFill>
                <a:srgbClr val="0000CC"/>
              </a:solidFill>
            </a:endParaRPr>
          </a:p>
          <a:p>
            <a:pPr marL="508000" indent="-508000">
              <a:lnSpc>
                <a:spcPct val="80000"/>
              </a:lnSpc>
              <a:spcBef>
                <a:spcPct val="0"/>
              </a:spcBef>
              <a:buFontTx/>
              <a:buNone/>
              <a:defRPr/>
            </a:pPr>
            <a:r>
              <a:rPr lang="vi-VN" altLang="en-US" sz="1800" b="1" dirty="0" smtClean="0">
                <a:solidFill>
                  <a:srgbClr val="0000CC"/>
                </a:solidFill>
              </a:rPr>
              <a:t>II. </a:t>
            </a:r>
            <a:r>
              <a:rPr lang="en-US" altLang="en-US" sz="1800" b="1" dirty="0" smtClean="0">
                <a:solidFill>
                  <a:srgbClr val="0000CC"/>
                </a:solidFill>
              </a:rPr>
              <a:t>ĐỌC </a:t>
            </a:r>
            <a:r>
              <a:rPr lang="vi-VN" altLang="en-US" sz="1800" b="1" dirty="0" smtClean="0">
                <a:solidFill>
                  <a:srgbClr val="0000CC"/>
                </a:solidFill>
              </a:rPr>
              <a:t>– </a:t>
            </a:r>
            <a:r>
              <a:rPr lang="en-US" altLang="en-US" sz="1800" b="1" dirty="0" smtClean="0">
                <a:solidFill>
                  <a:srgbClr val="0000CC"/>
                </a:solidFill>
              </a:rPr>
              <a:t>HI</a:t>
            </a:r>
            <a:r>
              <a:rPr lang="vi-VN" altLang="en-US" sz="1800" b="1" dirty="0" smtClean="0">
                <a:solidFill>
                  <a:srgbClr val="0000CC"/>
                </a:solidFill>
              </a:rPr>
              <a:t>Ể</a:t>
            </a:r>
            <a:r>
              <a:rPr lang="en-US" altLang="en-US" sz="1800" b="1" dirty="0" smtClean="0">
                <a:solidFill>
                  <a:srgbClr val="0000CC"/>
                </a:solidFill>
              </a:rPr>
              <a:t>U VĂN BẢN</a:t>
            </a:r>
            <a:endParaRPr lang="vi-VN" altLang="en-US" sz="1800" b="1" dirty="0" smtClean="0">
              <a:solidFill>
                <a:srgbClr val="0000CC"/>
              </a:solidFill>
            </a:endParaRPr>
          </a:p>
          <a:p>
            <a:pPr marL="0" indent="0" eaLnBrk="1" hangingPunct="1">
              <a:buFontTx/>
              <a:buNone/>
              <a:defRPr/>
            </a:pPr>
            <a:r>
              <a:rPr lang="en-US" altLang="en-US" sz="1800" b="1" dirty="0">
                <a:solidFill>
                  <a:srgbClr val="0000CC"/>
                </a:solidFill>
              </a:rPr>
              <a:t>1.ĐỌC </a:t>
            </a:r>
          </a:p>
          <a:p>
            <a:pPr marL="0" indent="0" eaLnBrk="1" hangingPunct="1">
              <a:buFontTx/>
              <a:buNone/>
              <a:defRPr/>
            </a:pPr>
            <a:r>
              <a:rPr lang="en-US" altLang="en-US" sz="1800" b="1" dirty="0">
                <a:solidFill>
                  <a:srgbClr val="0000CC"/>
                </a:solidFill>
              </a:rPr>
              <a:t>2.TÌM BỐ CỤC </a:t>
            </a:r>
          </a:p>
          <a:p>
            <a:pPr marL="0" indent="0" eaLnBrk="1" hangingPunct="1">
              <a:buFontTx/>
              <a:buNone/>
              <a:defRPr/>
            </a:pPr>
            <a:r>
              <a:rPr lang="en-US" altLang="en-US" sz="1800" b="1" dirty="0">
                <a:solidFill>
                  <a:srgbClr val="0000CC"/>
                </a:solidFill>
              </a:rPr>
              <a:t>3.PHÂN </a:t>
            </a:r>
            <a:r>
              <a:rPr lang="en-US" altLang="en-US" sz="1800" b="1" dirty="0" smtClean="0">
                <a:solidFill>
                  <a:srgbClr val="0000CC"/>
                </a:solidFill>
              </a:rPr>
              <a:t>TÍCH</a:t>
            </a:r>
            <a:endParaRPr lang="en-US" altLang="en-US" sz="1800" b="1" dirty="0">
              <a:solidFill>
                <a:srgbClr val="0000CC"/>
              </a:solidFill>
            </a:endParaRPr>
          </a:p>
          <a:p>
            <a:pPr marL="508000" indent="-508000">
              <a:lnSpc>
                <a:spcPct val="80000"/>
              </a:lnSpc>
              <a:spcBef>
                <a:spcPct val="0"/>
              </a:spcBef>
              <a:buFontTx/>
              <a:buAutoNum type="alphaLcPeriod"/>
              <a:defRPr/>
            </a:pPr>
            <a:r>
              <a:rPr lang="en-US" altLang="en-US" sz="1800" b="1" dirty="0" err="1" smtClean="0">
                <a:solidFill>
                  <a:srgbClr val="0000CC"/>
                </a:solidFill>
              </a:rPr>
              <a:t>Đất</a:t>
            </a:r>
            <a:r>
              <a:rPr lang="en-US" altLang="en-US" sz="1800" b="1" dirty="0" smtClean="0">
                <a:solidFill>
                  <a:srgbClr val="0000CC"/>
                </a:solidFill>
              </a:rPr>
              <a:t> </a:t>
            </a:r>
            <a:r>
              <a:rPr lang="en-US" altLang="en-US" sz="1800" b="1" dirty="0" err="1" smtClean="0">
                <a:solidFill>
                  <a:srgbClr val="0000CC"/>
                </a:solidFill>
              </a:rPr>
              <a:t>Nước</a:t>
            </a:r>
            <a:r>
              <a:rPr lang="en-US" altLang="en-US" sz="1800" b="1" dirty="0" smtClean="0">
                <a:solidFill>
                  <a:srgbClr val="0000CC"/>
                </a:solidFill>
              </a:rPr>
              <a:t> </a:t>
            </a:r>
            <a:r>
              <a:rPr lang="en-US" altLang="en-US" sz="1800" b="1" dirty="0" err="1" smtClean="0">
                <a:solidFill>
                  <a:srgbClr val="0000CC"/>
                </a:solidFill>
              </a:rPr>
              <a:t>có</a:t>
            </a:r>
            <a:r>
              <a:rPr lang="en-US" altLang="en-US" sz="1800" b="1" dirty="0" smtClean="0">
                <a:solidFill>
                  <a:srgbClr val="0000CC"/>
                </a:solidFill>
              </a:rPr>
              <a:t> </a:t>
            </a:r>
            <a:r>
              <a:rPr lang="en-US" altLang="en-US" sz="1800" b="1" dirty="0" err="1" smtClean="0">
                <a:solidFill>
                  <a:srgbClr val="0000CC"/>
                </a:solidFill>
              </a:rPr>
              <a:t>từ</a:t>
            </a:r>
            <a:r>
              <a:rPr lang="en-US" altLang="en-US" sz="1800" b="1" dirty="0" smtClean="0">
                <a:solidFill>
                  <a:srgbClr val="0000CC"/>
                </a:solidFill>
              </a:rPr>
              <a:t> </a:t>
            </a:r>
            <a:r>
              <a:rPr lang="en-US" altLang="en-US" sz="1800" b="1" dirty="0" err="1" smtClean="0">
                <a:solidFill>
                  <a:srgbClr val="0000CC"/>
                </a:solidFill>
              </a:rPr>
              <a:t>bao</a:t>
            </a:r>
            <a:r>
              <a:rPr lang="en-US" altLang="en-US" sz="1800" b="1" dirty="0" smtClean="0">
                <a:solidFill>
                  <a:srgbClr val="0000CC"/>
                </a:solidFill>
              </a:rPr>
              <a:t> </a:t>
            </a:r>
            <a:r>
              <a:rPr lang="en-US" altLang="en-US" sz="1800" b="1" dirty="0" err="1" smtClean="0">
                <a:solidFill>
                  <a:srgbClr val="0000CC"/>
                </a:solidFill>
              </a:rPr>
              <a:t>giờ</a:t>
            </a:r>
            <a:r>
              <a:rPr lang="en-US" altLang="en-US" sz="1800" b="1" dirty="0" smtClean="0">
                <a:solidFill>
                  <a:srgbClr val="0000CC"/>
                </a:solidFill>
              </a:rPr>
              <a:t>?</a:t>
            </a:r>
          </a:p>
          <a:p>
            <a:pPr marL="508000" indent="-508000">
              <a:lnSpc>
                <a:spcPct val="80000"/>
              </a:lnSpc>
              <a:spcBef>
                <a:spcPct val="0"/>
              </a:spcBef>
              <a:buFontTx/>
              <a:buAutoNum type="alphaLcPeriod"/>
              <a:defRPr/>
            </a:pPr>
            <a:r>
              <a:rPr lang="en-US" altLang="en-US" sz="1800" b="1" dirty="0" err="1" smtClean="0">
                <a:solidFill>
                  <a:srgbClr val="0000CC"/>
                </a:solidFill>
              </a:rPr>
              <a:t>Đất</a:t>
            </a:r>
            <a:r>
              <a:rPr lang="en-US" altLang="en-US" sz="1800" b="1" dirty="0" smtClean="0">
                <a:solidFill>
                  <a:srgbClr val="0000CC"/>
                </a:solidFill>
              </a:rPr>
              <a:t> </a:t>
            </a:r>
            <a:r>
              <a:rPr lang="en-US" altLang="en-US" sz="1800" b="1" dirty="0" err="1" smtClean="0">
                <a:solidFill>
                  <a:srgbClr val="0000CC"/>
                </a:solidFill>
              </a:rPr>
              <a:t>Nước</a:t>
            </a:r>
            <a:r>
              <a:rPr lang="en-US" altLang="en-US" sz="1800" b="1" dirty="0" smtClean="0">
                <a:solidFill>
                  <a:srgbClr val="0000CC"/>
                </a:solidFill>
              </a:rPr>
              <a:t> </a:t>
            </a:r>
            <a:r>
              <a:rPr lang="en-US" altLang="en-US" sz="1800" b="1" dirty="0" err="1" smtClean="0">
                <a:solidFill>
                  <a:srgbClr val="0000CC"/>
                </a:solidFill>
              </a:rPr>
              <a:t>tồn</a:t>
            </a:r>
            <a:r>
              <a:rPr lang="en-US" altLang="en-US" sz="1800" b="1" dirty="0" smtClean="0">
                <a:solidFill>
                  <a:srgbClr val="0000CC"/>
                </a:solidFill>
              </a:rPr>
              <a:t> </a:t>
            </a:r>
            <a:r>
              <a:rPr lang="en-US" altLang="en-US" sz="1800" b="1" dirty="0" err="1" smtClean="0">
                <a:solidFill>
                  <a:srgbClr val="0000CC"/>
                </a:solidFill>
              </a:rPr>
              <a:t>tại</a:t>
            </a:r>
            <a:r>
              <a:rPr lang="en-US" altLang="en-US" sz="1800" b="1" dirty="0" smtClean="0">
                <a:solidFill>
                  <a:srgbClr val="0000CC"/>
                </a:solidFill>
              </a:rPr>
              <a:t> ở </a:t>
            </a:r>
            <a:r>
              <a:rPr lang="en-US" altLang="en-US" sz="1800" b="1" dirty="0" err="1" smtClean="0">
                <a:solidFill>
                  <a:srgbClr val="0000CC"/>
                </a:solidFill>
              </a:rPr>
              <a:t>đâu</a:t>
            </a:r>
            <a:r>
              <a:rPr lang="en-US" altLang="en-US" sz="1800" b="1" dirty="0">
                <a:solidFill>
                  <a:srgbClr val="0000CC"/>
                </a:solidFill>
              </a:rPr>
              <a:t>?</a:t>
            </a:r>
            <a:endParaRPr lang="en-US" altLang="en-US" sz="1800" b="1" dirty="0" smtClean="0">
              <a:solidFill>
                <a:srgbClr val="0033CC"/>
              </a:solidFill>
            </a:endParaRPr>
          </a:p>
          <a:p>
            <a:pPr marL="508000" indent="-508000" eaLnBrk="1" hangingPunct="1">
              <a:lnSpc>
                <a:spcPct val="80000"/>
              </a:lnSpc>
              <a:buFontTx/>
              <a:buNone/>
              <a:defRPr/>
            </a:pPr>
            <a:r>
              <a:rPr lang="en-US" altLang="en-US" sz="1800" b="1" dirty="0" smtClean="0">
                <a:solidFill>
                  <a:srgbClr val="0033CC"/>
                </a:solidFill>
              </a:rPr>
              <a:t>  III. LUYỆN TẬP:</a:t>
            </a:r>
          </a:p>
        </p:txBody>
      </p:sp>
      <p:sp>
        <p:nvSpPr>
          <p:cNvPr id="18438" name="TextBox 1"/>
          <p:cNvSpPr txBox="1">
            <a:spLocks noChangeArrowheads="1"/>
          </p:cNvSpPr>
          <p:nvPr/>
        </p:nvSpPr>
        <p:spPr bwMode="auto">
          <a:xfrm>
            <a:off x="2057400" y="1524000"/>
            <a:ext cx="70866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vi-VN" altLang="en-US" sz="2400" b="1" dirty="0">
                <a:latin typeface="Times New Roman" pitchFamily="18" charset="0"/>
                <a:cs typeface="Times New Roman" pitchFamily="18" charset="0"/>
                <a:sym typeface="Wingdings" pitchFamily="2" charset="2"/>
              </a:rPr>
              <a:t>6/ Phương thức nghệ thuật chủ yếu của đoạn trích là:</a:t>
            </a:r>
          </a:p>
          <a:p>
            <a:pPr algn="just"/>
            <a:r>
              <a:rPr lang="vi-VN" altLang="en-US" sz="2400" b="1" dirty="0">
                <a:latin typeface="Times New Roman" pitchFamily="18" charset="0"/>
                <a:cs typeface="Times New Roman" pitchFamily="18" charset="0"/>
                <a:sym typeface="Wingdings" pitchFamily="2" charset="2"/>
              </a:rPr>
              <a:t>      A. Kết hợp các yếu tố văn hoá, văn học dân gian truyền thống.</a:t>
            </a:r>
          </a:p>
          <a:p>
            <a:pPr algn="just"/>
            <a:r>
              <a:rPr lang="vi-VN" altLang="en-US" sz="2400" b="1" dirty="0">
                <a:latin typeface="Times New Roman" pitchFamily="18" charset="0"/>
                <a:cs typeface="Times New Roman" pitchFamily="18" charset="0"/>
                <a:sym typeface="Wingdings" pitchFamily="2" charset="2"/>
              </a:rPr>
              <a:t>      B. Chỉ thuần tuý vận dụng các yếu tố văn hoá, văn học dân gian truyền thống.</a:t>
            </a:r>
          </a:p>
          <a:p>
            <a:pPr algn="just"/>
            <a:r>
              <a:rPr lang="vi-VN" altLang="en-US" sz="2400" b="1" dirty="0">
                <a:latin typeface="Times New Roman" pitchFamily="18" charset="0"/>
                <a:cs typeface="Times New Roman" pitchFamily="18" charset="0"/>
                <a:sym typeface="Wingdings" pitchFamily="2" charset="2"/>
              </a:rPr>
              <a:t>      C. Chỉ thuần tuý là hình thức nghệ thuật hiện đại.</a:t>
            </a:r>
          </a:p>
          <a:p>
            <a:pPr algn="just"/>
            <a:r>
              <a:rPr lang="vi-VN" altLang="en-US" sz="2400" b="1" dirty="0">
                <a:latin typeface="Times New Roman" pitchFamily="18" charset="0"/>
                <a:cs typeface="Times New Roman" pitchFamily="18" charset="0"/>
                <a:sym typeface="Wingdings" pitchFamily="2" charset="2"/>
              </a:rPr>
              <a:t>      D. Kết hợp các yếu tố văn hoá, văn học phương Đông với phương Tây.</a:t>
            </a:r>
          </a:p>
          <a:p>
            <a:pPr algn="just"/>
            <a:endParaRPr lang="vi-VN" altLang="en-US" sz="2400" b="1" dirty="0">
              <a:latin typeface="Times New Roman" pitchFamily="18" charset="0"/>
              <a:cs typeface="Times New Roman" pitchFamily="18" charset="0"/>
              <a:sym typeface="Wingdings" pitchFamily="2" charset="2"/>
            </a:endParaRPr>
          </a:p>
          <a:p>
            <a:pPr algn="just"/>
            <a:endParaRPr lang="vi-VN" altLang="en-US" sz="2400" b="1" dirty="0">
              <a:latin typeface="Times New Roman" pitchFamily="18" charset="0"/>
              <a:cs typeface="Times New Roman" pitchFamily="18" charset="0"/>
              <a:sym typeface="Wingdings" pitchFamily="2" charset="2"/>
            </a:endParaRPr>
          </a:p>
        </p:txBody>
      </p:sp>
      <p:pic>
        <p:nvPicPr>
          <p:cNvPr id="18439" name="Picture 4" descr="tua 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52400"/>
            <a:ext cx="30099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TextBox 2"/>
          <p:cNvSpPr txBox="1">
            <a:spLocks noChangeArrowheads="1"/>
          </p:cNvSpPr>
          <p:nvPr/>
        </p:nvSpPr>
        <p:spPr bwMode="auto">
          <a:xfrm>
            <a:off x="2743200" y="304800"/>
            <a:ext cx="487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i="1">
                <a:solidFill>
                  <a:srgbClr val="0000FF"/>
                </a:solidFill>
              </a:rPr>
              <a:t>(</a:t>
            </a:r>
            <a:r>
              <a:rPr lang="en-US" altLang="en-US" sz="2000">
                <a:solidFill>
                  <a:srgbClr val="0000FF"/>
                </a:solidFill>
              </a:rPr>
              <a:t>Trích trường ca</a:t>
            </a:r>
            <a:r>
              <a:rPr lang="en-US" altLang="en-US" sz="2000" i="1">
                <a:solidFill>
                  <a:srgbClr val="0000FF"/>
                </a:solidFill>
              </a:rPr>
              <a:t> Mặt đường khát vọng)</a:t>
            </a:r>
          </a:p>
        </p:txBody>
      </p:sp>
      <p:sp>
        <p:nvSpPr>
          <p:cNvPr id="18441" name="TextBox 1"/>
          <p:cNvSpPr txBox="1">
            <a:spLocks noChangeArrowheads="1"/>
          </p:cNvSpPr>
          <p:nvPr/>
        </p:nvSpPr>
        <p:spPr bwMode="auto">
          <a:xfrm>
            <a:off x="5715000" y="609600"/>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b="1"/>
              <a:t>Nguyễn Khoa Điềm</a:t>
            </a:r>
          </a:p>
        </p:txBody>
      </p:sp>
      <p:pic>
        <p:nvPicPr>
          <p:cNvPr id="18442" name="Picture 13" descr="F9849DCFA90C473196ECD16214E7700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6200" y="76200"/>
            <a:ext cx="1981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TextBox 14"/>
          <p:cNvSpPr txBox="1">
            <a:spLocks noChangeArrowheads="1"/>
          </p:cNvSpPr>
          <p:nvPr/>
        </p:nvSpPr>
        <p:spPr bwMode="auto">
          <a:xfrm>
            <a:off x="452438" y="106363"/>
            <a:ext cx="2366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b="1"/>
              <a:t>Đọc văn - Tiết: 28</a:t>
            </a:r>
          </a:p>
        </p:txBody>
      </p:sp>
      <p:sp>
        <p:nvSpPr>
          <p:cNvPr id="5" name="Oval 4"/>
          <p:cNvSpPr/>
          <p:nvPr/>
        </p:nvSpPr>
        <p:spPr>
          <a:xfrm>
            <a:off x="2579076" y="2362201"/>
            <a:ext cx="316523"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374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8438">
                                            <p:txEl>
                                              <p:pRg st="0" end="0"/>
                                            </p:txEl>
                                          </p:spTgt>
                                        </p:tgtEl>
                                        <p:attrNameLst>
                                          <p:attrName>style.visibility</p:attrName>
                                        </p:attrNameLst>
                                      </p:cBhvr>
                                      <p:to>
                                        <p:strVal val="visible"/>
                                      </p:to>
                                    </p:set>
                                    <p:anim calcmode="discrete" valueType="clr">
                                      <p:cBhvr override="childStyle">
                                        <p:cTn id="7" dur="80"/>
                                        <p:tgtEl>
                                          <p:spTgt spid="1843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843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8438">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8438">
                                            <p:txEl>
                                              <p:pRg st="1" end="1"/>
                                            </p:txEl>
                                          </p:spTgt>
                                        </p:tgtEl>
                                        <p:attrNameLst>
                                          <p:attrName>style.visibility</p:attrName>
                                        </p:attrNameLst>
                                      </p:cBhvr>
                                      <p:to>
                                        <p:strVal val="visible"/>
                                      </p:to>
                                    </p:set>
                                    <p:anim calcmode="discrete" valueType="clr">
                                      <p:cBhvr override="childStyle">
                                        <p:cTn id="14" dur="80"/>
                                        <p:tgtEl>
                                          <p:spTgt spid="1843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8438">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8438">
                                            <p:txEl>
                                              <p:pRg st="1" end="1"/>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8438">
                                            <p:txEl>
                                              <p:pRg st="2" end="2"/>
                                            </p:txEl>
                                          </p:spTgt>
                                        </p:tgtEl>
                                        <p:attrNameLst>
                                          <p:attrName>style.visibility</p:attrName>
                                        </p:attrNameLst>
                                      </p:cBhvr>
                                      <p:to>
                                        <p:strVal val="visible"/>
                                      </p:to>
                                    </p:set>
                                    <p:anim calcmode="discrete" valueType="clr">
                                      <p:cBhvr override="childStyle">
                                        <p:cTn id="21" dur="80"/>
                                        <p:tgtEl>
                                          <p:spTgt spid="1843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8438">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18438">
                                            <p:txEl>
                                              <p:pRg st="2" end="2"/>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18438">
                                            <p:txEl>
                                              <p:pRg st="3" end="3"/>
                                            </p:txEl>
                                          </p:spTgt>
                                        </p:tgtEl>
                                        <p:attrNameLst>
                                          <p:attrName>style.visibility</p:attrName>
                                        </p:attrNameLst>
                                      </p:cBhvr>
                                      <p:to>
                                        <p:strVal val="visible"/>
                                      </p:to>
                                    </p:set>
                                    <p:anim calcmode="discrete" valueType="clr">
                                      <p:cBhvr override="childStyle">
                                        <p:cTn id="28" dur="80"/>
                                        <p:tgtEl>
                                          <p:spTgt spid="18438">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8438">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18438">
                                            <p:txEl>
                                              <p:pRg st="3" end="3"/>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18438">
                                            <p:txEl>
                                              <p:pRg st="4" end="4"/>
                                            </p:txEl>
                                          </p:spTgt>
                                        </p:tgtEl>
                                        <p:attrNameLst>
                                          <p:attrName>style.visibility</p:attrName>
                                        </p:attrNameLst>
                                      </p:cBhvr>
                                      <p:to>
                                        <p:strVal val="visible"/>
                                      </p:to>
                                    </p:set>
                                    <p:anim calcmode="discrete" valueType="clr">
                                      <p:cBhvr override="childStyle">
                                        <p:cTn id="35" dur="80"/>
                                        <p:tgtEl>
                                          <p:spTgt spid="18438">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8438">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18438">
                                            <p:txEl>
                                              <p:pRg st="4" end="4"/>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68"/>
          <p:cNvGrpSpPr>
            <a:grpSpLocks/>
          </p:cNvGrpSpPr>
          <p:nvPr/>
        </p:nvGrpSpPr>
        <p:grpSpPr bwMode="auto">
          <a:xfrm>
            <a:off x="0" y="-152400"/>
            <a:ext cx="9144000" cy="6858000"/>
            <a:chOff x="0" y="0"/>
            <a:chExt cx="5760" cy="4320"/>
          </a:xfrm>
        </p:grpSpPr>
        <p:pic>
          <p:nvPicPr>
            <p:cNvPr id="18444" name="Picture 69" descr="44O29CAKBOE0KCACUM0X2CAZ4UCLWCA4N7T93CAE28I3ICA5OAP7SCA8SS06ZCAMOC0GSCAVH4QGDCA4KQXNICAVG2UH4CA36A6KPCAWSRDBXCAGSWEHXCA4UDXVACA10GKQ9CA4A0RGNCA414CM1CA3TMOU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5" name="AutoShape 70"/>
            <p:cNvSpPr>
              <a:spLocks noChangeArrowheads="1"/>
            </p:cNvSpPr>
            <p:nvPr/>
          </p:nvSpPr>
          <p:spPr bwMode="auto">
            <a:xfrm>
              <a:off x="1152" y="768"/>
              <a:ext cx="4608" cy="3456"/>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algn="ctr" eaLnBrk="1" hangingPunct="1"/>
              <a:endParaRPr lang="vi-VN" altLang="en-US"/>
            </a:p>
          </p:txBody>
        </p:sp>
      </p:grpSp>
      <p:pic>
        <p:nvPicPr>
          <p:cNvPr id="18435" name="Picture 72" descr="CRNRC2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6400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8" descr="Book-09"/>
          <p:cNvPicPr>
            <a:picLocks noChangeAspect="1" noChangeArrowheads="1" noCrop="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8077200" y="0"/>
            <a:ext cx="1066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78"/>
          <p:cNvSpPr>
            <a:spLocks noGrp="1" noChangeArrowheads="1"/>
          </p:cNvSpPr>
          <p:nvPr>
            <p:ph type="body" idx="1"/>
          </p:nvPr>
        </p:nvSpPr>
        <p:spPr>
          <a:xfrm>
            <a:off x="0" y="1600200"/>
            <a:ext cx="1981200" cy="5029200"/>
          </a:xfrm>
        </p:spPr>
        <p:txBody>
          <a:bodyPr>
            <a:normAutofit/>
          </a:bodyPr>
          <a:lstStyle/>
          <a:p>
            <a:pPr marL="508000" indent="-508000" eaLnBrk="1" hangingPunct="1">
              <a:lnSpc>
                <a:spcPct val="80000"/>
              </a:lnSpc>
              <a:buFontTx/>
              <a:buNone/>
              <a:defRPr/>
            </a:pPr>
            <a:r>
              <a:rPr lang="en-US" altLang="en-US" sz="1800" b="1" dirty="0" smtClean="0">
                <a:solidFill>
                  <a:srgbClr val="0000CC"/>
                </a:solidFill>
              </a:rPr>
              <a:t>I.  TÌM HIỂU CHUNG</a:t>
            </a:r>
          </a:p>
          <a:p>
            <a:pPr marL="508000" indent="-508000" eaLnBrk="1" hangingPunct="1">
              <a:lnSpc>
                <a:spcPct val="80000"/>
              </a:lnSpc>
              <a:buFontTx/>
              <a:buNone/>
              <a:defRPr/>
            </a:pPr>
            <a:r>
              <a:rPr lang="en-US" altLang="en-US" sz="1800" b="1" dirty="0" smtClean="0">
                <a:solidFill>
                  <a:srgbClr val="0000CC"/>
                </a:solidFill>
              </a:rPr>
              <a:t> 1. </a:t>
            </a:r>
            <a:r>
              <a:rPr lang="en-US" altLang="en-US" sz="1800" b="1" dirty="0" err="1" smtClean="0">
                <a:solidFill>
                  <a:srgbClr val="0000CC"/>
                </a:solidFill>
              </a:rPr>
              <a:t>Tác</a:t>
            </a:r>
            <a:r>
              <a:rPr lang="en-US" altLang="en-US" sz="1800" b="1" dirty="0" smtClean="0">
                <a:solidFill>
                  <a:srgbClr val="0000CC"/>
                </a:solidFill>
              </a:rPr>
              <a:t> </a:t>
            </a:r>
            <a:r>
              <a:rPr lang="en-US" altLang="en-US" sz="1800" b="1" dirty="0" err="1" smtClean="0">
                <a:solidFill>
                  <a:srgbClr val="0000CC"/>
                </a:solidFill>
              </a:rPr>
              <a:t>giả</a:t>
            </a:r>
            <a:endParaRPr lang="en-US" altLang="en-US" sz="1800" b="1" dirty="0" smtClean="0">
              <a:solidFill>
                <a:srgbClr val="0000CC"/>
              </a:solidFill>
            </a:endParaRPr>
          </a:p>
          <a:p>
            <a:pPr marL="508000" indent="-508000" eaLnBrk="1" hangingPunct="1">
              <a:lnSpc>
                <a:spcPct val="80000"/>
              </a:lnSpc>
              <a:buFontTx/>
              <a:buNone/>
              <a:defRPr/>
            </a:pPr>
            <a:r>
              <a:rPr lang="en-US" altLang="en-US" sz="1800" b="1" dirty="0" smtClean="0">
                <a:solidFill>
                  <a:srgbClr val="0000CC"/>
                </a:solidFill>
              </a:rPr>
              <a:t> 2. </a:t>
            </a:r>
            <a:r>
              <a:rPr lang="en-US" altLang="en-US" sz="1800" b="1" dirty="0" err="1" smtClean="0">
                <a:solidFill>
                  <a:srgbClr val="0000CC"/>
                </a:solidFill>
              </a:rPr>
              <a:t>Tác</a:t>
            </a:r>
            <a:r>
              <a:rPr lang="en-US" altLang="en-US" sz="1800" b="1" dirty="0" smtClean="0">
                <a:solidFill>
                  <a:srgbClr val="0000CC"/>
                </a:solidFill>
              </a:rPr>
              <a:t> </a:t>
            </a:r>
            <a:r>
              <a:rPr lang="en-US" altLang="en-US" sz="1800" b="1" dirty="0" err="1" smtClean="0">
                <a:solidFill>
                  <a:srgbClr val="0000CC"/>
                </a:solidFill>
              </a:rPr>
              <a:t>phẩm</a:t>
            </a:r>
            <a:endParaRPr lang="en-US" altLang="en-US" sz="1800" b="1" dirty="0" smtClean="0">
              <a:solidFill>
                <a:srgbClr val="0000CC"/>
              </a:solidFill>
            </a:endParaRPr>
          </a:p>
          <a:p>
            <a:pPr marL="508000" indent="-508000" eaLnBrk="1" hangingPunct="1">
              <a:lnSpc>
                <a:spcPct val="80000"/>
              </a:lnSpc>
              <a:spcBef>
                <a:spcPct val="0"/>
              </a:spcBef>
              <a:buFontTx/>
              <a:buNone/>
              <a:defRPr/>
            </a:pPr>
            <a:r>
              <a:rPr lang="en-US" altLang="en-US" sz="1800" b="1" dirty="0" smtClean="0">
                <a:solidFill>
                  <a:srgbClr val="0000CC"/>
                </a:solidFill>
              </a:rPr>
              <a:t> 3. </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Đoạn</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trích</a:t>
            </a:r>
            <a:r>
              <a:rPr lang="en-US" altLang="en-US" sz="1800" b="1" dirty="0" smtClean="0">
                <a:solidFill>
                  <a:srgbClr val="0000CC"/>
                </a:solidFill>
                <a:cs typeface="Arial" panose="020B0604020202020204" pitchFamily="34" charset="0"/>
              </a:rPr>
              <a:t> </a:t>
            </a:r>
          </a:p>
          <a:p>
            <a:pPr marL="508000" indent="-508000" eaLnBrk="1" hangingPunct="1">
              <a:lnSpc>
                <a:spcPct val="80000"/>
              </a:lnSpc>
              <a:spcBef>
                <a:spcPct val="0"/>
              </a:spcBef>
              <a:buFontTx/>
              <a:buNone/>
              <a:defRPr/>
            </a:pP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Đất</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nước</a:t>
            </a:r>
            <a:r>
              <a:rPr lang="en-US" altLang="en-US" sz="1800" b="1" dirty="0" smtClean="0">
                <a:solidFill>
                  <a:srgbClr val="0000CC"/>
                </a:solidFill>
                <a:cs typeface="Arial" panose="020B0604020202020204" pitchFamily="34" charset="0"/>
              </a:rPr>
              <a:t>”</a:t>
            </a:r>
          </a:p>
          <a:p>
            <a:pPr marL="508000" indent="-508000" eaLnBrk="1" hangingPunct="1">
              <a:lnSpc>
                <a:spcPct val="80000"/>
              </a:lnSpc>
              <a:spcBef>
                <a:spcPct val="0"/>
              </a:spcBef>
              <a:buFontTx/>
              <a:buNone/>
              <a:defRPr/>
            </a:pPr>
            <a:endParaRPr lang="en-US" altLang="en-US" sz="1800" b="1" dirty="0" smtClean="0">
              <a:solidFill>
                <a:srgbClr val="0000CC"/>
              </a:solidFill>
            </a:endParaRPr>
          </a:p>
          <a:p>
            <a:pPr marL="508000" indent="-508000">
              <a:lnSpc>
                <a:spcPct val="80000"/>
              </a:lnSpc>
              <a:spcBef>
                <a:spcPct val="0"/>
              </a:spcBef>
              <a:buFontTx/>
              <a:buNone/>
              <a:defRPr/>
            </a:pPr>
            <a:r>
              <a:rPr lang="vi-VN" altLang="en-US" sz="1800" b="1" dirty="0" smtClean="0">
                <a:solidFill>
                  <a:srgbClr val="0000CC"/>
                </a:solidFill>
              </a:rPr>
              <a:t>II. </a:t>
            </a:r>
            <a:r>
              <a:rPr lang="en-US" altLang="en-US" sz="1800" b="1" dirty="0" smtClean="0">
                <a:solidFill>
                  <a:srgbClr val="0000CC"/>
                </a:solidFill>
              </a:rPr>
              <a:t>ĐỌC </a:t>
            </a:r>
            <a:r>
              <a:rPr lang="vi-VN" altLang="en-US" sz="1800" b="1" dirty="0" smtClean="0">
                <a:solidFill>
                  <a:srgbClr val="0000CC"/>
                </a:solidFill>
              </a:rPr>
              <a:t>– </a:t>
            </a:r>
            <a:r>
              <a:rPr lang="en-US" altLang="en-US" sz="1800" b="1" dirty="0" smtClean="0">
                <a:solidFill>
                  <a:srgbClr val="0000CC"/>
                </a:solidFill>
              </a:rPr>
              <a:t>HI</a:t>
            </a:r>
            <a:r>
              <a:rPr lang="vi-VN" altLang="en-US" sz="1800" b="1" dirty="0" smtClean="0">
                <a:solidFill>
                  <a:srgbClr val="0000CC"/>
                </a:solidFill>
              </a:rPr>
              <a:t>Ể</a:t>
            </a:r>
            <a:r>
              <a:rPr lang="en-US" altLang="en-US" sz="1800" b="1" dirty="0" smtClean="0">
                <a:solidFill>
                  <a:srgbClr val="0000CC"/>
                </a:solidFill>
              </a:rPr>
              <a:t>U VĂN BẢN</a:t>
            </a:r>
            <a:endParaRPr lang="vi-VN" altLang="en-US" sz="1800" b="1" dirty="0" smtClean="0">
              <a:solidFill>
                <a:srgbClr val="0000CC"/>
              </a:solidFill>
            </a:endParaRPr>
          </a:p>
          <a:p>
            <a:pPr marL="0" indent="0" eaLnBrk="1" hangingPunct="1">
              <a:buFontTx/>
              <a:buNone/>
              <a:defRPr/>
            </a:pPr>
            <a:r>
              <a:rPr lang="en-US" altLang="en-US" sz="1800" b="1" dirty="0">
                <a:solidFill>
                  <a:srgbClr val="0000CC"/>
                </a:solidFill>
              </a:rPr>
              <a:t>1.ĐỌC </a:t>
            </a:r>
          </a:p>
          <a:p>
            <a:pPr marL="0" indent="0" eaLnBrk="1" hangingPunct="1">
              <a:buFontTx/>
              <a:buNone/>
              <a:defRPr/>
            </a:pPr>
            <a:r>
              <a:rPr lang="en-US" altLang="en-US" sz="1800" b="1" dirty="0">
                <a:solidFill>
                  <a:srgbClr val="0000CC"/>
                </a:solidFill>
              </a:rPr>
              <a:t>2.TÌM BỐ CỤC </a:t>
            </a:r>
          </a:p>
          <a:p>
            <a:pPr marL="0" indent="0" eaLnBrk="1" hangingPunct="1">
              <a:buFontTx/>
              <a:buNone/>
              <a:defRPr/>
            </a:pPr>
            <a:r>
              <a:rPr lang="en-US" altLang="en-US" sz="1800" b="1" dirty="0">
                <a:solidFill>
                  <a:srgbClr val="0000CC"/>
                </a:solidFill>
              </a:rPr>
              <a:t>3.PHÂN </a:t>
            </a:r>
            <a:r>
              <a:rPr lang="en-US" altLang="en-US" sz="1800" b="1" dirty="0" smtClean="0">
                <a:solidFill>
                  <a:srgbClr val="0000CC"/>
                </a:solidFill>
              </a:rPr>
              <a:t>TÍCH</a:t>
            </a:r>
            <a:endParaRPr lang="en-US" altLang="en-US" sz="1800" b="1" dirty="0">
              <a:solidFill>
                <a:srgbClr val="0000CC"/>
              </a:solidFill>
            </a:endParaRPr>
          </a:p>
          <a:p>
            <a:pPr marL="508000" indent="-508000">
              <a:lnSpc>
                <a:spcPct val="80000"/>
              </a:lnSpc>
              <a:spcBef>
                <a:spcPct val="0"/>
              </a:spcBef>
              <a:buFontTx/>
              <a:buAutoNum type="alphaLcPeriod"/>
              <a:defRPr/>
            </a:pPr>
            <a:r>
              <a:rPr lang="en-US" altLang="en-US" sz="1800" b="1" dirty="0" err="1" smtClean="0">
                <a:solidFill>
                  <a:srgbClr val="0000CC"/>
                </a:solidFill>
              </a:rPr>
              <a:t>Đất</a:t>
            </a:r>
            <a:r>
              <a:rPr lang="en-US" altLang="en-US" sz="1800" b="1" dirty="0" smtClean="0">
                <a:solidFill>
                  <a:srgbClr val="0000CC"/>
                </a:solidFill>
              </a:rPr>
              <a:t> </a:t>
            </a:r>
            <a:r>
              <a:rPr lang="en-US" altLang="en-US" sz="1800" b="1" dirty="0" err="1" smtClean="0">
                <a:solidFill>
                  <a:srgbClr val="0000CC"/>
                </a:solidFill>
              </a:rPr>
              <a:t>Nước</a:t>
            </a:r>
            <a:r>
              <a:rPr lang="en-US" altLang="en-US" sz="1800" b="1" dirty="0" smtClean="0">
                <a:solidFill>
                  <a:srgbClr val="0000CC"/>
                </a:solidFill>
              </a:rPr>
              <a:t> </a:t>
            </a:r>
            <a:r>
              <a:rPr lang="en-US" altLang="en-US" sz="1800" b="1" dirty="0" err="1" smtClean="0">
                <a:solidFill>
                  <a:srgbClr val="0000CC"/>
                </a:solidFill>
              </a:rPr>
              <a:t>có</a:t>
            </a:r>
            <a:r>
              <a:rPr lang="en-US" altLang="en-US" sz="1800" b="1" dirty="0" smtClean="0">
                <a:solidFill>
                  <a:srgbClr val="0000CC"/>
                </a:solidFill>
              </a:rPr>
              <a:t> </a:t>
            </a:r>
            <a:r>
              <a:rPr lang="en-US" altLang="en-US" sz="1800" b="1" dirty="0" err="1" smtClean="0">
                <a:solidFill>
                  <a:srgbClr val="0000CC"/>
                </a:solidFill>
              </a:rPr>
              <a:t>từ</a:t>
            </a:r>
            <a:r>
              <a:rPr lang="en-US" altLang="en-US" sz="1800" b="1" dirty="0" smtClean="0">
                <a:solidFill>
                  <a:srgbClr val="0000CC"/>
                </a:solidFill>
              </a:rPr>
              <a:t> </a:t>
            </a:r>
            <a:r>
              <a:rPr lang="en-US" altLang="en-US" sz="1800" b="1" dirty="0" err="1" smtClean="0">
                <a:solidFill>
                  <a:srgbClr val="0000CC"/>
                </a:solidFill>
              </a:rPr>
              <a:t>bao</a:t>
            </a:r>
            <a:r>
              <a:rPr lang="en-US" altLang="en-US" sz="1800" b="1" dirty="0" smtClean="0">
                <a:solidFill>
                  <a:srgbClr val="0000CC"/>
                </a:solidFill>
              </a:rPr>
              <a:t> </a:t>
            </a:r>
            <a:r>
              <a:rPr lang="en-US" altLang="en-US" sz="1800" b="1" dirty="0" err="1" smtClean="0">
                <a:solidFill>
                  <a:srgbClr val="0000CC"/>
                </a:solidFill>
              </a:rPr>
              <a:t>giờ</a:t>
            </a:r>
            <a:r>
              <a:rPr lang="en-US" altLang="en-US" sz="1800" b="1" dirty="0" smtClean="0">
                <a:solidFill>
                  <a:srgbClr val="0000CC"/>
                </a:solidFill>
              </a:rPr>
              <a:t>?</a:t>
            </a:r>
          </a:p>
          <a:p>
            <a:pPr marL="508000" indent="-508000">
              <a:lnSpc>
                <a:spcPct val="80000"/>
              </a:lnSpc>
              <a:spcBef>
                <a:spcPct val="0"/>
              </a:spcBef>
              <a:buFontTx/>
              <a:buAutoNum type="alphaLcPeriod"/>
              <a:defRPr/>
            </a:pPr>
            <a:r>
              <a:rPr lang="en-US" altLang="en-US" sz="1800" b="1" dirty="0" err="1" smtClean="0">
                <a:solidFill>
                  <a:srgbClr val="0000CC"/>
                </a:solidFill>
              </a:rPr>
              <a:t>Đất</a:t>
            </a:r>
            <a:r>
              <a:rPr lang="en-US" altLang="en-US" sz="1800" b="1" dirty="0" smtClean="0">
                <a:solidFill>
                  <a:srgbClr val="0000CC"/>
                </a:solidFill>
              </a:rPr>
              <a:t> </a:t>
            </a:r>
            <a:r>
              <a:rPr lang="en-US" altLang="en-US" sz="1800" b="1" dirty="0" err="1" smtClean="0">
                <a:solidFill>
                  <a:srgbClr val="0000CC"/>
                </a:solidFill>
              </a:rPr>
              <a:t>Nước</a:t>
            </a:r>
            <a:r>
              <a:rPr lang="en-US" altLang="en-US" sz="1800" b="1" dirty="0" smtClean="0">
                <a:solidFill>
                  <a:srgbClr val="0000CC"/>
                </a:solidFill>
              </a:rPr>
              <a:t> </a:t>
            </a:r>
            <a:r>
              <a:rPr lang="en-US" altLang="en-US" sz="1800" b="1" dirty="0" err="1" smtClean="0">
                <a:solidFill>
                  <a:srgbClr val="0000CC"/>
                </a:solidFill>
              </a:rPr>
              <a:t>tồn</a:t>
            </a:r>
            <a:r>
              <a:rPr lang="en-US" altLang="en-US" sz="1800" b="1" dirty="0" smtClean="0">
                <a:solidFill>
                  <a:srgbClr val="0000CC"/>
                </a:solidFill>
              </a:rPr>
              <a:t> </a:t>
            </a:r>
            <a:r>
              <a:rPr lang="en-US" altLang="en-US" sz="1800" b="1" dirty="0" err="1" smtClean="0">
                <a:solidFill>
                  <a:srgbClr val="0000CC"/>
                </a:solidFill>
              </a:rPr>
              <a:t>tại</a:t>
            </a:r>
            <a:r>
              <a:rPr lang="en-US" altLang="en-US" sz="1800" b="1" dirty="0" smtClean="0">
                <a:solidFill>
                  <a:srgbClr val="0000CC"/>
                </a:solidFill>
              </a:rPr>
              <a:t> ở </a:t>
            </a:r>
            <a:r>
              <a:rPr lang="en-US" altLang="en-US" sz="1800" b="1" dirty="0" err="1" smtClean="0">
                <a:solidFill>
                  <a:srgbClr val="0000CC"/>
                </a:solidFill>
              </a:rPr>
              <a:t>đâu</a:t>
            </a:r>
            <a:r>
              <a:rPr lang="en-US" altLang="en-US" sz="1800" b="1" dirty="0">
                <a:solidFill>
                  <a:srgbClr val="0000CC"/>
                </a:solidFill>
              </a:rPr>
              <a:t>?</a:t>
            </a:r>
            <a:endParaRPr lang="en-US" altLang="en-US" sz="1800" b="1" dirty="0" smtClean="0">
              <a:solidFill>
                <a:srgbClr val="0033CC"/>
              </a:solidFill>
            </a:endParaRPr>
          </a:p>
          <a:p>
            <a:pPr marL="508000" indent="-508000" eaLnBrk="1" hangingPunct="1">
              <a:lnSpc>
                <a:spcPct val="80000"/>
              </a:lnSpc>
              <a:buFontTx/>
              <a:buNone/>
              <a:defRPr/>
            </a:pPr>
            <a:r>
              <a:rPr lang="en-US" altLang="en-US" sz="1800" b="1" dirty="0" smtClean="0">
                <a:solidFill>
                  <a:srgbClr val="0033CC"/>
                </a:solidFill>
              </a:rPr>
              <a:t>  III. LUYỆN TẬP:</a:t>
            </a:r>
          </a:p>
        </p:txBody>
      </p:sp>
      <p:sp>
        <p:nvSpPr>
          <p:cNvPr id="18438" name="TextBox 1"/>
          <p:cNvSpPr txBox="1">
            <a:spLocks noChangeArrowheads="1"/>
          </p:cNvSpPr>
          <p:nvPr/>
        </p:nvSpPr>
        <p:spPr bwMode="auto">
          <a:xfrm>
            <a:off x="2057400" y="1524000"/>
            <a:ext cx="70866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vi-VN" altLang="en-US" sz="2400" b="1" dirty="0">
                <a:latin typeface="Times New Roman" pitchFamily="18" charset="0"/>
                <a:cs typeface="Times New Roman" pitchFamily="18" charset="0"/>
                <a:sym typeface="Wingdings" pitchFamily="2" charset="2"/>
              </a:rPr>
              <a:t>7/ Ở đoạn thơ sau, tác giả nói lên suy tư, nhận thức gì?</a:t>
            </a:r>
          </a:p>
          <a:p>
            <a:pPr algn="just"/>
            <a:r>
              <a:rPr lang="vi-VN" altLang="en-US" sz="2400" b="1" dirty="0">
                <a:latin typeface="Times New Roman" pitchFamily="18" charset="0"/>
                <a:cs typeface="Times New Roman" pitchFamily="18" charset="0"/>
                <a:sym typeface="Wingdings" pitchFamily="2" charset="2"/>
              </a:rPr>
              <a:t>                  Khi ta lớn lên Đất Nước đã có rồi</a:t>
            </a:r>
          </a:p>
          <a:p>
            <a:pPr algn="just"/>
            <a:r>
              <a:rPr lang="vi-VN" altLang="en-US" sz="2400" b="1" dirty="0">
                <a:latin typeface="Times New Roman" pitchFamily="18" charset="0"/>
                <a:cs typeface="Times New Roman" pitchFamily="18" charset="0"/>
                <a:sym typeface="Wingdings" pitchFamily="2" charset="2"/>
              </a:rPr>
              <a:t>                  …</a:t>
            </a:r>
          </a:p>
          <a:p>
            <a:pPr algn="just"/>
            <a:r>
              <a:rPr lang="vi-VN" altLang="en-US" sz="2400" b="1" dirty="0">
                <a:latin typeface="Times New Roman" pitchFamily="18" charset="0"/>
                <a:cs typeface="Times New Roman" pitchFamily="18" charset="0"/>
                <a:sym typeface="Wingdings" pitchFamily="2" charset="2"/>
              </a:rPr>
              <a:t>                  Đất Nước có từ ngày đó…</a:t>
            </a:r>
          </a:p>
          <a:p>
            <a:pPr algn="just"/>
            <a:r>
              <a:rPr lang="vi-VN" altLang="en-US" sz="2400" b="1" dirty="0">
                <a:latin typeface="Times New Roman" pitchFamily="18" charset="0"/>
                <a:cs typeface="Times New Roman" pitchFamily="18" charset="0"/>
                <a:sym typeface="Wingdings" pitchFamily="2" charset="2"/>
              </a:rPr>
              <a:t>      A. Tìm hiểu Đất Nước có tự bao giờ.</a:t>
            </a:r>
          </a:p>
          <a:p>
            <a:pPr algn="just"/>
            <a:r>
              <a:rPr lang="vi-VN" altLang="en-US" sz="2400" b="1" dirty="0">
                <a:latin typeface="Times New Roman" pitchFamily="18" charset="0"/>
                <a:cs typeface="Times New Roman" pitchFamily="18" charset="0"/>
                <a:sym typeface="Wingdings" pitchFamily="2" charset="2"/>
              </a:rPr>
              <a:t>      B. Tìm hiểu Đất Nước là gì.</a:t>
            </a:r>
          </a:p>
          <a:p>
            <a:pPr algn="just"/>
            <a:r>
              <a:rPr lang="vi-VN" altLang="en-US" sz="2400" b="1" dirty="0">
                <a:latin typeface="Times New Roman" pitchFamily="18" charset="0"/>
                <a:cs typeface="Times New Roman" pitchFamily="18" charset="0"/>
                <a:sym typeface="Wingdings" pitchFamily="2" charset="2"/>
              </a:rPr>
              <a:t>      C. Tìm hiểu sức mạnh tinh thần Đất Nước.</a:t>
            </a:r>
          </a:p>
          <a:p>
            <a:pPr algn="just"/>
            <a:r>
              <a:rPr lang="vi-VN" altLang="en-US" sz="2400" b="1" dirty="0">
                <a:latin typeface="Times New Roman" pitchFamily="18" charset="0"/>
                <a:cs typeface="Times New Roman" pitchFamily="18" charset="0"/>
                <a:sym typeface="Wingdings" pitchFamily="2" charset="2"/>
              </a:rPr>
              <a:t>      D. Tìm hiểu vẻ đẹp Đất Nước</a:t>
            </a:r>
            <a:r>
              <a:rPr lang="vi-VN" altLang="en-US" sz="2400" b="1" dirty="0" smtClean="0">
                <a:latin typeface="Times New Roman" pitchFamily="18" charset="0"/>
                <a:cs typeface="Times New Roman" pitchFamily="18" charset="0"/>
                <a:sym typeface="Wingdings" pitchFamily="2" charset="2"/>
              </a:rPr>
              <a:t>.</a:t>
            </a:r>
            <a:endParaRPr lang="vi-VN" altLang="en-US" sz="2400" b="1" dirty="0">
              <a:latin typeface="Times New Roman" pitchFamily="18" charset="0"/>
              <a:cs typeface="Times New Roman" pitchFamily="18" charset="0"/>
              <a:sym typeface="Wingdings" pitchFamily="2" charset="2"/>
            </a:endParaRPr>
          </a:p>
          <a:p>
            <a:pPr algn="just"/>
            <a:endParaRPr lang="vi-VN" altLang="en-US" sz="2400" b="1" dirty="0">
              <a:latin typeface="Times New Roman" pitchFamily="18" charset="0"/>
              <a:cs typeface="Times New Roman" pitchFamily="18" charset="0"/>
              <a:sym typeface="Wingdings" pitchFamily="2" charset="2"/>
            </a:endParaRPr>
          </a:p>
          <a:p>
            <a:pPr algn="just"/>
            <a:endParaRPr lang="vi-VN" altLang="en-US" sz="2400" b="1" dirty="0">
              <a:latin typeface="Times New Roman" pitchFamily="18" charset="0"/>
              <a:cs typeface="Times New Roman" pitchFamily="18" charset="0"/>
              <a:sym typeface="Wingdings" pitchFamily="2" charset="2"/>
            </a:endParaRPr>
          </a:p>
        </p:txBody>
      </p:sp>
      <p:pic>
        <p:nvPicPr>
          <p:cNvPr id="18439" name="Picture 4" descr="tua 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52400"/>
            <a:ext cx="30099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TextBox 2"/>
          <p:cNvSpPr txBox="1">
            <a:spLocks noChangeArrowheads="1"/>
          </p:cNvSpPr>
          <p:nvPr/>
        </p:nvSpPr>
        <p:spPr bwMode="auto">
          <a:xfrm>
            <a:off x="2743200" y="304800"/>
            <a:ext cx="487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i="1">
                <a:solidFill>
                  <a:srgbClr val="0000FF"/>
                </a:solidFill>
              </a:rPr>
              <a:t>(</a:t>
            </a:r>
            <a:r>
              <a:rPr lang="en-US" altLang="en-US" sz="2000">
                <a:solidFill>
                  <a:srgbClr val="0000FF"/>
                </a:solidFill>
              </a:rPr>
              <a:t>Trích trường ca</a:t>
            </a:r>
            <a:r>
              <a:rPr lang="en-US" altLang="en-US" sz="2000" i="1">
                <a:solidFill>
                  <a:srgbClr val="0000FF"/>
                </a:solidFill>
              </a:rPr>
              <a:t> Mặt đường khát vọng)</a:t>
            </a:r>
          </a:p>
        </p:txBody>
      </p:sp>
      <p:sp>
        <p:nvSpPr>
          <p:cNvPr id="18441" name="TextBox 1"/>
          <p:cNvSpPr txBox="1">
            <a:spLocks noChangeArrowheads="1"/>
          </p:cNvSpPr>
          <p:nvPr/>
        </p:nvSpPr>
        <p:spPr bwMode="auto">
          <a:xfrm>
            <a:off x="5715000" y="609600"/>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b="1"/>
              <a:t>Nguyễn Khoa Điềm</a:t>
            </a:r>
          </a:p>
        </p:txBody>
      </p:sp>
      <p:pic>
        <p:nvPicPr>
          <p:cNvPr id="18442" name="Picture 13" descr="F9849DCFA90C473196ECD16214E7700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6200" y="76200"/>
            <a:ext cx="1981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TextBox 14"/>
          <p:cNvSpPr txBox="1">
            <a:spLocks noChangeArrowheads="1"/>
          </p:cNvSpPr>
          <p:nvPr/>
        </p:nvSpPr>
        <p:spPr bwMode="auto">
          <a:xfrm>
            <a:off x="452438" y="106363"/>
            <a:ext cx="2366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b="1"/>
              <a:t>Đọc văn - Tiết: 28</a:t>
            </a:r>
          </a:p>
        </p:txBody>
      </p:sp>
      <p:sp>
        <p:nvSpPr>
          <p:cNvPr id="5" name="Oval 4"/>
          <p:cNvSpPr/>
          <p:nvPr/>
        </p:nvSpPr>
        <p:spPr>
          <a:xfrm>
            <a:off x="2514599" y="3449092"/>
            <a:ext cx="316523"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419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8438">
                                            <p:txEl>
                                              <p:pRg st="0" end="0"/>
                                            </p:txEl>
                                          </p:spTgt>
                                        </p:tgtEl>
                                        <p:attrNameLst>
                                          <p:attrName>style.visibility</p:attrName>
                                        </p:attrNameLst>
                                      </p:cBhvr>
                                      <p:to>
                                        <p:strVal val="visible"/>
                                      </p:to>
                                    </p:set>
                                    <p:anim calcmode="discrete" valueType="clr">
                                      <p:cBhvr override="childStyle">
                                        <p:cTn id="7" dur="80"/>
                                        <p:tgtEl>
                                          <p:spTgt spid="1843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843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8438">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8438">
                                            <p:txEl>
                                              <p:pRg st="1" end="1"/>
                                            </p:txEl>
                                          </p:spTgt>
                                        </p:tgtEl>
                                        <p:attrNameLst>
                                          <p:attrName>style.visibility</p:attrName>
                                        </p:attrNameLst>
                                      </p:cBhvr>
                                      <p:to>
                                        <p:strVal val="visible"/>
                                      </p:to>
                                    </p:set>
                                    <p:anim calcmode="discrete" valueType="clr">
                                      <p:cBhvr override="childStyle">
                                        <p:cTn id="14" dur="80"/>
                                        <p:tgtEl>
                                          <p:spTgt spid="1843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8438">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8438">
                                            <p:txEl>
                                              <p:pRg st="1" end="1"/>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8438">
                                            <p:txEl>
                                              <p:pRg st="2" end="2"/>
                                            </p:txEl>
                                          </p:spTgt>
                                        </p:tgtEl>
                                        <p:attrNameLst>
                                          <p:attrName>style.visibility</p:attrName>
                                        </p:attrNameLst>
                                      </p:cBhvr>
                                      <p:to>
                                        <p:strVal val="visible"/>
                                      </p:to>
                                    </p:set>
                                    <p:anim calcmode="discrete" valueType="clr">
                                      <p:cBhvr override="childStyle">
                                        <p:cTn id="21" dur="80"/>
                                        <p:tgtEl>
                                          <p:spTgt spid="1843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8438">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18438">
                                            <p:txEl>
                                              <p:pRg st="2" end="2"/>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18438">
                                            <p:txEl>
                                              <p:pRg st="3" end="3"/>
                                            </p:txEl>
                                          </p:spTgt>
                                        </p:tgtEl>
                                        <p:attrNameLst>
                                          <p:attrName>style.visibility</p:attrName>
                                        </p:attrNameLst>
                                      </p:cBhvr>
                                      <p:to>
                                        <p:strVal val="visible"/>
                                      </p:to>
                                    </p:set>
                                    <p:anim calcmode="discrete" valueType="clr">
                                      <p:cBhvr override="childStyle">
                                        <p:cTn id="28" dur="80"/>
                                        <p:tgtEl>
                                          <p:spTgt spid="18438">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8438">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18438">
                                            <p:txEl>
                                              <p:pRg st="3" end="3"/>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18438">
                                            <p:txEl>
                                              <p:pRg st="4" end="4"/>
                                            </p:txEl>
                                          </p:spTgt>
                                        </p:tgtEl>
                                        <p:attrNameLst>
                                          <p:attrName>style.visibility</p:attrName>
                                        </p:attrNameLst>
                                      </p:cBhvr>
                                      <p:to>
                                        <p:strVal val="visible"/>
                                      </p:to>
                                    </p:set>
                                    <p:anim calcmode="discrete" valueType="clr">
                                      <p:cBhvr override="childStyle">
                                        <p:cTn id="35" dur="80"/>
                                        <p:tgtEl>
                                          <p:spTgt spid="18438">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8438">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18438">
                                            <p:txEl>
                                              <p:pRg st="4" end="4"/>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18438">
                                            <p:txEl>
                                              <p:pRg st="5" end="5"/>
                                            </p:txEl>
                                          </p:spTgt>
                                        </p:tgtEl>
                                        <p:attrNameLst>
                                          <p:attrName>style.visibility</p:attrName>
                                        </p:attrNameLst>
                                      </p:cBhvr>
                                      <p:to>
                                        <p:strVal val="visible"/>
                                      </p:to>
                                    </p:set>
                                    <p:anim calcmode="discrete" valueType="clr">
                                      <p:cBhvr override="childStyle">
                                        <p:cTn id="42" dur="80"/>
                                        <p:tgtEl>
                                          <p:spTgt spid="18438">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8438">
                                            <p:txEl>
                                              <p:pRg st="5" end="5"/>
                                            </p:txEl>
                                          </p:spTgt>
                                        </p:tgtEl>
                                        <p:attrNameLst>
                                          <p:attrName>fillcolor</p:attrName>
                                        </p:attrNameLst>
                                      </p:cBhvr>
                                      <p:tavLst>
                                        <p:tav tm="0">
                                          <p:val>
                                            <p:clrVal>
                                              <a:schemeClr val="accent2"/>
                                            </p:clrVal>
                                          </p:val>
                                        </p:tav>
                                        <p:tav tm="50000">
                                          <p:val>
                                            <p:clrVal>
                                              <a:schemeClr val="hlink"/>
                                            </p:clrVal>
                                          </p:val>
                                        </p:tav>
                                      </p:tavLst>
                                    </p:anim>
                                    <p:set>
                                      <p:cBhvr>
                                        <p:cTn id="44" dur="80"/>
                                        <p:tgtEl>
                                          <p:spTgt spid="18438">
                                            <p:txEl>
                                              <p:pRg st="5" end="5"/>
                                            </p:txEl>
                                          </p:spTgt>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nodeType="clickEffect">
                                  <p:stCondLst>
                                    <p:cond delay="0"/>
                                  </p:stCondLst>
                                  <p:iterate type="lt">
                                    <p:tmPct val="50000"/>
                                  </p:iterate>
                                  <p:childTnLst>
                                    <p:set>
                                      <p:cBhvr>
                                        <p:cTn id="48" dur="1" fill="hold">
                                          <p:stCondLst>
                                            <p:cond delay="0"/>
                                          </p:stCondLst>
                                        </p:cTn>
                                        <p:tgtEl>
                                          <p:spTgt spid="18438">
                                            <p:txEl>
                                              <p:pRg st="6" end="6"/>
                                            </p:txEl>
                                          </p:spTgt>
                                        </p:tgtEl>
                                        <p:attrNameLst>
                                          <p:attrName>style.visibility</p:attrName>
                                        </p:attrNameLst>
                                      </p:cBhvr>
                                      <p:to>
                                        <p:strVal val="visible"/>
                                      </p:to>
                                    </p:set>
                                    <p:anim calcmode="discrete" valueType="clr">
                                      <p:cBhvr override="childStyle">
                                        <p:cTn id="49" dur="80"/>
                                        <p:tgtEl>
                                          <p:spTgt spid="18438">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18438">
                                            <p:txEl>
                                              <p:pRg st="6" end="6"/>
                                            </p:txEl>
                                          </p:spTgt>
                                        </p:tgtEl>
                                        <p:attrNameLst>
                                          <p:attrName>fillcolor</p:attrName>
                                        </p:attrNameLst>
                                      </p:cBhvr>
                                      <p:tavLst>
                                        <p:tav tm="0">
                                          <p:val>
                                            <p:clrVal>
                                              <a:schemeClr val="accent2"/>
                                            </p:clrVal>
                                          </p:val>
                                        </p:tav>
                                        <p:tav tm="50000">
                                          <p:val>
                                            <p:clrVal>
                                              <a:schemeClr val="hlink"/>
                                            </p:clrVal>
                                          </p:val>
                                        </p:tav>
                                      </p:tavLst>
                                    </p:anim>
                                    <p:set>
                                      <p:cBhvr>
                                        <p:cTn id="51" dur="80"/>
                                        <p:tgtEl>
                                          <p:spTgt spid="18438">
                                            <p:txEl>
                                              <p:pRg st="6" end="6"/>
                                            </p:txEl>
                                          </p:spTgt>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7" presetClass="entr" presetSubtype="0" fill="hold" nodeType="clickEffect">
                                  <p:stCondLst>
                                    <p:cond delay="0"/>
                                  </p:stCondLst>
                                  <p:iterate type="lt">
                                    <p:tmPct val="50000"/>
                                  </p:iterate>
                                  <p:childTnLst>
                                    <p:set>
                                      <p:cBhvr>
                                        <p:cTn id="55" dur="1" fill="hold">
                                          <p:stCondLst>
                                            <p:cond delay="0"/>
                                          </p:stCondLst>
                                        </p:cTn>
                                        <p:tgtEl>
                                          <p:spTgt spid="18438">
                                            <p:txEl>
                                              <p:pRg st="7" end="7"/>
                                            </p:txEl>
                                          </p:spTgt>
                                        </p:tgtEl>
                                        <p:attrNameLst>
                                          <p:attrName>style.visibility</p:attrName>
                                        </p:attrNameLst>
                                      </p:cBhvr>
                                      <p:to>
                                        <p:strVal val="visible"/>
                                      </p:to>
                                    </p:set>
                                    <p:anim calcmode="discrete" valueType="clr">
                                      <p:cBhvr override="childStyle">
                                        <p:cTn id="56" dur="80"/>
                                        <p:tgtEl>
                                          <p:spTgt spid="18438">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18438">
                                            <p:txEl>
                                              <p:pRg st="7" end="7"/>
                                            </p:txEl>
                                          </p:spTgt>
                                        </p:tgtEl>
                                        <p:attrNameLst>
                                          <p:attrName>fillcolor</p:attrName>
                                        </p:attrNameLst>
                                      </p:cBhvr>
                                      <p:tavLst>
                                        <p:tav tm="0">
                                          <p:val>
                                            <p:clrVal>
                                              <a:schemeClr val="accent2"/>
                                            </p:clrVal>
                                          </p:val>
                                        </p:tav>
                                        <p:tav tm="50000">
                                          <p:val>
                                            <p:clrVal>
                                              <a:schemeClr val="hlink"/>
                                            </p:clrVal>
                                          </p:val>
                                        </p:tav>
                                      </p:tavLst>
                                    </p:anim>
                                    <p:set>
                                      <p:cBhvr>
                                        <p:cTn id="58" dur="80"/>
                                        <p:tgtEl>
                                          <p:spTgt spid="18438">
                                            <p:txEl>
                                              <p:pRg st="7" end="7"/>
                                            </p:txEl>
                                          </p:spTgt>
                                        </p:tgtEl>
                                        <p:attrNameLst>
                                          <p:attrName>fill.type</p:attrName>
                                        </p:attrNameLst>
                                      </p:cBhvr>
                                      <p:to>
                                        <p:strVal val="solid"/>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68"/>
          <p:cNvGrpSpPr>
            <a:grpSpLocks/>
          </p:cNvGrpSpPr>
          <p:nvPr/>
        </p:nvGrpSpPr>
        <p:grpSpPr bwMode="auto">
          <a:xfrm>
            <a:off x="0" y="-152400"/>
            <a:ext cx="9144000" cy="6858000"/>
            <a:chOff x="0" y="0"/>
            <a:chExt cx="5760" cy="4320"/>
          </a:xfrm>
        </p:grpSpPr>
        <p:pic>
          <p:nvPicPr>
            <p:cNvPr id="18444" name="Picture 69" descr="44O29CAKBOE0KCACUM0X2CAZ4UCLWCA4N7T93CAE28I3ICA5OAP7SCA8SS06ZCAMOC0GSCAVH4QGDCA4KQXNICAVG2UH4CA36A6KPCAWSRDBXCAGSWEHXCA4UDXVACA10GKQ9CA4A0RGNCA414CM1CA3TMOU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5" name="AutoShape 70"/>
            <p:cNvSpPr>
              <a:spLocks noChangeArrowheads="1"/>
            </p:cNvSpPr>
            <p:nvPr/>
          </p:nvSpPr>
          <p:spPr bwMode="auto">
            <a:xfrm>
              <a:off x="1152" y="768"/>
              <a:ext cx="4608" cy="3456"/>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algn="ctr" eaLnBrk="1" hangingPunct="1"/>
              <a:endParaRPr lang="vi-VN" altLang="en-US"/>
            </a:p>
          </p:txBody>
        </p:sp>
      </p:grpSp>
      <p:pic>
        <p:nvPicPr>
          <p:cNvPr id="18435" name="Picture 72" descr="CRNRC2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6400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8" descr="Book-09"/>
          <p:cNvPicPr>
            <a:picLocks noChangeAspect="1" noChangeArrowheads="1" noCrop="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8077200" y="0"/>
            <a:ext cx="1066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78"/>
          <p:cNvSpPr>
            <a:spLocks noGrp="1" noChangeArrowheads="1"/>
          </p:cNvSpPr>
          <p:nvPr>
            <p:ph type="body" idx="1"/>
          </p:nvPr>
        </p:nvSpPr>
        <p:spPr>
          <a:xfrm>
            <a:off x="0" y="1600200"/>
            <a:ext cx="1981200" cy="5029200"/>
          </a:xfrm>
        </p:spPr>
        <p:txBody>
          <a:bodyPr>
            <a:normAutofit/>
          </a:bodyPr>
          <a:lstStyle/>
          <a:p>
            <a:pPr marL="508000" indent="-508000" eaLnBrk="1" hangingPunct="1">
              <a:lnSpc>
                <a:spcPct val="80000"/>
              </a:lnSpc>
              <a:buFontTx/>
              <a:buNone/>
              <a:defRPr/>
            </a:pPr>
            <a:r>
              <a:rPr lang="en-US" altLang="en-US" sz="1800" b="1" dirty="0" smtClean="0">
                <a:solidFill>
                  <a:srgbClr val="0000CC"/>
                </a:solidFill>
              </a:rPr>
              <a:t>I.  TÌM HIỂU CHUNG</a:t>
            </a:r>
          </a:p>
          <a:p>
            <a:pPr marL="508000" indent="-508000" eaLnBrk="1" hangingPunct="1">
              <a:lnSpc>
                <a:spcPct val="80000"/>
              </a:lnSpc>
              <a:buFontTx/>
              <a:buNone/>
              <a:defRPr/>
            </a:pPr>
            <a:r>
              <a:rPr lang="en-US" altLang="en-US" sz="1800" b="1" dirty="0" smtClean="0">
                <a:solidFill>
                  <a:srgbClr val="0000CC"/>
                </a:solidFill>
              </a:rPr>
              <a:t> 1. </a:t>
            </a:r>
            <a:r>
              <a:rPr lang="en-US" altLang="en-US" sz="1800" b="1" dirty="0" err="1" smtClean="0">
                <a:solidFill>
                  <a:srgbClr val="0000CC"/>
                </a:solidFill>
              </a:rPr>
              <a:t>Tác</a:t>
            </a:r>
            <a:r>
              <a:rPr lang="en-US" altLang="en-US" sz="1800" b="1" dirty="0" smtClean="0">
                <a:solidFill>
                  <a:srgbClr val="0000CC"/>
                </a:solidFill>
              </a:rPr>
              <a:t> </a:t>
            </a:r>
            <a:r>
              <a:rPr lang="en-US" altLang="en-US" sz="1800" b="1" dirty="0" err="1" smtClean="0">
                <a:solidFill>
                  <a:srgbClr val="0000CC"/>
                </a:solidFill>
              </a:rPr>
              <a:t>giả</a:t>
            </a:r>
            <a:endParaRPr lang="en-US" altLang="en-US" sz="1800" b="1" dirty="0" smtClean="0">
              <a:solidFill>
                <a:srgbClr val="0000CC"/>
              </a:solidFill>
            </a:endParaRPr>
          </a:p>
          <a:p>
            <a:pPr marL="508000" indent="-508000" eaLnBrk="1" hangingPunct="1">
              <a:lnSpc>
                <a:spcPct val="80000"/>
              </a:lnSpc>
              <a:buFontTx/>
              <a:buNone/>
              <a:defRPr/>
            </a:pPr>
            <a:r>
              <a:rPr lang="en-US" altLang="en-US" sz="1800" b="1" dirty="0" smtClean="0">
                <a:solidFill>
                  <a:srgbClr val="0000CC"/>
                </a:solidFill>
              </a:rPr>
              <a:t> 2. </a:t>
            </a:r>
            <a:r>
              <a:rPr lang="en-US" altLang="en-US" sz="1800" b="1" dirty="0" err="1" smtClean="0">
                <a:solidFill>
                  <a:srgbClr val="0000CC"/>
                </a:solidFill>
              </a:rPr>
              <a:t>Tác</a:t>
            </a:r>
            <a:r>
              <a:rPr lang="en-US" altLang="en-US" sz="1800" b="1" dirty="0" smtClean="0">
                <a:solidFill>
                  <a:srgbClr val="0000CC"/>
                </a:solidFill>
              </a:rPr>
              <a:t> </a:t>
            </a:r>
            <a:r>
              <a:rPr lang="en-US" altLang="en-US" sz="1800" b="1" dirty="0" err="1" smtClean="0">
                <a:solidFill>
                  <a:srgbClr val="0000CC"/>
                </a:solidFill>
              </a:rPr>
              <a:t>phẩm</a:t>
            </a:r>
            <a:endParaRPr lang="en-US" altLang="en-US" sz="1800" b="1" dirty="0" smtClean="0">
              <a:solidFill>
                <a:srgbClr val="0000CC"/>
              </a:solidFill>
            </a:endParaRPr>
          </a:p>
          <a:p>
            <a:pPr marL="508000" indent="-508000" eaLnBrk="1" hangingPunct="1">
              <a:lnSpc>
                <a:spcPct val="80000"/>
              </a:lnSpc>
              <a:spcBef>
                <a:spcPct val="0"/>
              </a:spcBef>
              <a:buFontTx/>
              <a:buNone/>
              <a:defRPr/>
            </a:pPr>
            <a:r>
              <a:rPr lang="en-US" altLang="en-US" sz="1800" b="1" dirty="0" smtClean="0">
                <a:solidFill>
                  <a:srgbClr val="0000CC"/>
                </a:solidFill>
              </a:rPr>
              <a:t> 3. </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Đoạn</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trích</a:t>
            </a:r>
            <a:r>
              <a:rPr lang="en-US" altLang="en-US" sz="1800" b="1" dirty="0" smtClean="0">
                <a:solidFill>
                  <a:srgbClr val="0000CC"/>
                </a:solidFill>
                <a:cs typeface="Arial" panose="020B0604020202020204" pitchFamily="34" charset="0"/>
              </a:rPr>
              <a:t> </a:t>
            </a:r>
          </a:p>
          <a:p>
            <a:pPr marL="508000" indent="-508000" eaLnBrk="1" hangingPunct="1">
              <a:lnSpc>
                <a:spcPct val="80000"/>
              </a:lnSpc>
              <a:spcBef>
                <a:spcPct val="0"/>
              </a:spcBef>
              <a:buFontTx/>
              <a:buNone/>
              <a:defRPr/>
            </a:pP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Đất</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nước</a:t>
            </a:r>
            <a:r>
              <a:rPr lang="en-US" altLang="en-US" sz="1800" b="1" dirty="0" smtClean="0">
                <a:solidFill>
                  <a:srgbClr val="0000CC"/>
                </a:solidFill>
                <a:cs typeface="Arial" panose="020B0604020202020204" pitchFamily="34" charset="0"/>
              </a:rPr>
              <a:t>”</a:t>
            </a:r>
          </a:p>
          <a:p>
            <a:pPr marL="508000" indent="-508000" eaLnBrk="1" hangingPunct="1">
              <a:lnSpc>
                <a:spcPct val="80000"/>
              </a:lnSpc>
              <a:spcBef>
                <a:spcPct val="0"/>
              </a:spcBef>
              <a:buFontTx/>
              <a:buNone/>
              <a:defRPr/>
            </a:pPr>
            <a:endParaRPr lang="en-US" altLang="en-US" sz="1800" b="1" dirty="0" smtClean="0">
              <a:solidFill>
                <a:srgbClr val="0000CC"/>
              </a:solidFill>
            </a:endParaRPr>
          </a:p>
          <a:p>
            <a:pPr marL="508000" indent="-508000">
              <a:lnSpc>
                <a:spcPct val="80000"/>
              </a:lnSpc>
              <a:spcBef>
                <a:spcPct val="0"/>
              </a:spcBef>
              <a:buFontTx/>
              <a:buNone/>
              <a:defRPr/>
            </a:pPr>
            <a:r>
              <a:rPr lang="vi-VN" altLang="en-US" sz="1800" b="1" dirty="0" smtClean="0">
                <a:solidFill>
                  <a:srgbClr val="0000CC"/>
                </a:solidFill>
              </a:rPr>
              <a:t>II. </a:t>
            </a:r>
            <a:r>
              <a:rPr lang="en-US" altLang="en-US" sz="1800" b="1" dirty="0" smtClean="0">
                <a:solidFill>
                  <a:srgbClr val="0000CC"/>
                </a:solidFill>
              </a:rPr>
              <a:t>ĐỌC </a:t>
            </a:r>
            <a:r>
              <a:rPr lang="vi-VN" altLang="en-US" sz="1800" b="1" dirty="0" smtClean="0">
                <a:solidFill>
                  <a:srgbClr val="0000CC"/>
                </a:solidFill>
              </a:rPr>
              <a:t>– </a:t>
            </a:r>
            <a:r>
              <a:rPr lang="en-US" altLang="en-US" sz="1800" b="1" dirty="0" smtClean="0">
                <a:solidFill>
                  <a:srgbClr val="0000CC"/>
                </a:solidFill>
              </a:rPr>
              <a:t>HI</a:t>
            </a:r>
            <a:r>
              <a:rPr lang="vi-VN" altLang="en-US" sz="1800" b="1" dirty="0" smtClean="0">
                <a:solidFill>
                  <a:srgbClr val="0000CC"/>
                </a:solidFill>
              </a:rPr>
              <a:t>Ể</a:t>
            </a:r>
            <a:r>
              <a:rPr lang="en-US" altLang="en-US" sz="1800" b="1" dirty="0" smtClean="0">
                <a:solidFill>
                  <a:srgbClr val="0000CC"/>
                </a:solidFill>
              </a:rPr>
              <a:t>U VĂN BẢN</a:t>
            </a:r>
            <a:endParaRPr lang="vi-VN" altLang="en-US" sz="1800" b="1" dirty="0" smtClean="0">
              <a:solidFill>
                <a:srgbClr val="0000CC"/>
              </a:solidFill>
            </a:endParaRPr>
          </a:p>
          <a:p>
            <a:pPr marL="0" indent="0" eaLnBrk="1" hangingPunct="1">
              <a:buFontTx/>
              <a:buNone/>
              <a:defRPr/>
            </a:pPr>
            <a:r>
              <a:rPr lang="en-US" altLang="en-US" sz="1800" b="1" dirty="0">
                <a:solidFill>
                  <a:srgbClr val="0000CC"/>
                </a:solidFill>
              </a:rPr>
              <a:t>1.ĐỌC </a:t>
            </a:r>
          </a:p>
          <a:p>
            <a:pPr marL="0" indent="0" eaLnBrk="1" hangingPunct="1">
              <a:buFontTx/>
              <a:buNone/>
              <a:defRPr/>
            </a:pPr>
            <a:r>
              <a:rPr lang="en-US" altLang="en-US" sz="1800" b="1" dirty="0">
                <a:solidFill>
                  <a:srgbClr val="0000CC"/>
                </a:solidFill>
              </a:rPr>
              <a:t>2.TÌM BỐ CỤC </a:t>
            </a:r>
          </a:p>
          <a:p>
            <a:pPr marL="0" indent="0" eaLnBrk="1" hangingPunct="1">
              <a:buFontTx/>
              <a:buNone/>
              <a:defRPr/>
            </a:pPr>
            <a:r>
              <a:rPr lang="en-US" altLang="en-US" sz="1800" b="1" dirty="0">
                <a:solidFill>
                  <a:srgbClr val="0000CC"/>
                </a:solidFill>
              </a:rPr>
              <a:t>3.PHÂN </a:t>
            </a:r>
            <a:r>
              <a:rPr lang="en-US" altLang="en-US" sz="1800" b="1" dirty="0" smtClean="0">
                <a:solidFill>
                  <a:srgbClr val="0000CC"/>
                </a:solidFill>
              </a:rPr>
              <a:t>TÍCH</a:t>
            </a:r>
            <a:endParaRPr lang="en-US" altLang="en-US" sz="1800" b="1" dirty="0">
              <a:solidFill>
                <a:srgbClr val="0000CC"/>
              </a:solidFill>
            </a:endParaRPr>
          </a:p>
          <a:p>
            <a:pPr marL="508000" indent="-508000">
              <a:lnSpc>
                <a:spcPct val="80000"/>
              </a:lnSpc>
              <a:spcBef>
                <a:spcPct val="0"/>
              </a:spcBef>
              <a:buFontTx/>
              <a:buAutoNum type="alphaLcPeriod"/>
              <a:defRPr/>
            </a:pPr>
            <a:r>
              <a:rPr lang="en-US" altLang="en-US" sz="1800" b="1" dirty="0" err="1" smtClean="0">
                <a:solidFill>
                  <a:srgbClr val="0000CC"/>
                </a:solidFill>
              </a:rPr>
              <a:t>Đất</a:t>
            </a:r>
            <a:r>
              <a:rPr lang="en-US" altLang="en-US" sz="1800" b="1" dirty="0" smtClean="0">
                <a:solidFill>
                  <a:srgbClr val="0000CC"/>
                </a:solidFill>
              </a:rPr>
              <a:t> </a:t>
            </a:r>
            <a:r>
              <a:rPr lang="en-US" altLang="en-US" sz="1800" b="1" dirty="0" err="1" smtClean="0">
                <a:solidFill>
                  <a:srgbClr val="0000CC"/>
                </a:solidFill>
              </a:rPr>
              <a:t>Nước</a:t>
            </a:r>
            <a:r>
              <a:rPr lang="en-US" altLang="en-US" sz="1800" b="1" dirty="0" smtClean="0">
                <a:solidFill>
                  <a:srgbClr val="0000CC"/>
                </a:solidFill>
              </a:rPr>
              <a:t> </a:t>
            </a:r>
            <a:r>
              <a:rPr lang="en-US" altLang="en-US" sz="1800" b="1" dirty="0" err="1" smtClean="0">
                <a:solidFill>
                  <a:srgbClr val="0000CC"/>
                </a:solidFill>
              </a:rPr>
              <a:t>có</a:t>
            </a:r>
            <a:r>
              <a:rPr lang="en-US" altLang="en-US" sz="1800" b="1" dirty="0" smtClean="0">
                <a:solidFill>
                  <a:srgbClr val="0000CC"/>
                </a:solidFill>
              </a:rPr>
              <a:t> </a:t>
            </a:r>
            <a:r>
              <a:rPr lang="en-US" altLang="en-US" sz="1800" b="1" dirty="0" err="1" smtClean="0">
                <a:solidFill>
                  <a:srgbClr val="0000CC"/>
                </a:solidFill>
              </a:rPr>
              <a:t>từ</a:t>
            </a:r>
            <a:r>
              <a:rPr lang="en-US" altLang="en-US" sz="1800" b="1" dirty="0" smtClean="0">
                <a:solidFill>
                  <a:srgbClr val="0000CC"/>
                </a:solidFill>
              </a:rPr>
              <a:t> </a:t>
            </a:r>
            <a:r>
              <a:rPr lang="en-US" altLang="en-US" sz="1800" b="1" dirty="0" err="1" smtClean="0">
                <a:solidFill>
                  <a:srgbClr val="0000CC"/>
                </a:solidFill>
              </a:rPr>
              <a:t>bao</a:t>
            </a:r>
            <a:r>
              <a:rPr lang="en-US" altLang="en-US" sz="1800" b="1" dirty="0" smtClean="0">
                <a:solidFill>
                  <a:srgbClr val="0000CC"/>
                </a:solidFill>
              </a:rPr>
              <a:t> </a:t>
            </a:r>
            <a:r>
              <a:rPr lang="en-US" altLang="en-US" sz="1800" b="1" dirty="0" err="1" smtClean="0">
                <a:solidFill>
                  <a:srgbClr val="0000CC"/>
                </a:solidFill>
              </a:rPr>
              <a:t>giờ</a:t>
            </a:r>
            <a:r>
              <a:rPr lang="en-US" altLang="en-US" sz="1800" b="1" dirty="0" smtClean="0">
                <a:solidFill>
                  <a:srgbClr val="0000CC"/>
                </a:solidFill>
              </a:rPr>
              <a:t>?</a:t>
            </a:r>
          </a:p>
          <a:p>
            <a:pPr marL="508000" indent="-508000">
              <a:lnSpc>
                <a:spcPct val="80000"/>
              </a:lnSpc>
              <a:spcBef>
                <a:spcPct val="0"/>
              </a:spcBef>
              <a:buFontTx/>
              <a:buAutoNum type="alphaLcPeriod"/>
              <a:defRPr/>
            </a:pPr>
            <a:r>
              <a:rPr lang="en-US" altLang="en-US" sz="1800" b="1" dirty="0" err="1" smtClean="0">
                <a:solidFill>
                  <a:srgbClr val="0000CC"/>
                </a:solidFill>
              </a:rPr>
              <a:t>Đất</a:t>
            </a:r>
            <a:r>
              <a:rPr lang="en-US" altLang="en-US" sz="1800" b="1" dirty="0" smtClean="0">
                <a:solidFill>
                  <a:srgbClr val="0000CC"/>
                </a:solidFill>
              </a:rPr>
              <a:t> </a:t>
            </a:r>
            <a:r>
              <a:rPr lang="en-US" altLang="en-US" sz="1800" b="1" dirty="0" err="1" smtClean="0">
                <a:solidFill>
                  <a:srgbClr val="0000CC"/>
                </a:solidFill>
              </a:rPr>
              <a:t>Nước</a:t>
            </a:r>
            <a:r>
              <a:rPr lang="en-US" altLang="en-US" sz="1800" b="1" dirty="0" smtClean="0">
                <a:solidFill>
                  <a:srgbClr val="0000CC"/>
                </a:solidFill>
              </a:rPr>
              <a:t> </a:t>
            </a:r>
            <a:r>
              <a:rPr lang="en-US" altLang="en-US" sz="1800" b="1" dirty="0" err="1" smtClean="0">
                <a:solidFill>
                  <a:srgbClr val="0000CC"/>
                </a:solidFill>
              </a:rPr>
              <a:t>tồn</a:t>
            </a:r>
            <a:r>
              <a:rPr lang="en-US" altLang="en-US" sz="1800" b="1" dirty="0" smtClean="0">
                <a:solidFill>
                  <a:srgbClr val="0000CC"/>
                </a:solidFill>
              </a:rPr>
              <a:t> </a:t>
            </a:r>
            <a:r>
              <a:rPr lang="en-US" altLang="en-US" sz="1800" b="1" dirty="0" err="1" smtClean="0">
                <a:solidFill>
                  <a:srgbClr val="0000CC"/>
                </a:solidFill>
              </a:rPr>
              <a:t>tại</a:t>
            </a:r>
            <a:r>
              <a:rPr lang="en-US" altLang="en-US" sz="1800" b="1" dirty="0" smtClean="0">
                <a:solidFill>
                  <a:srgbClr val="0000CC"/>
                </a:solidFill>
              </a:rPr>
              <a:t> ở </a:t>
            </a:r>
            <a:r>
              <a:rPr lang="en-US" altLang="en-US" sz="1800" b="1" dirty="0" err="1" smtClean="0">
                <a:solidFill>
                  <a:srgbClr val="0000CC"/>
                </a:solidFill>
              </a:rPr>
              <a:t>đâu</a:t>
            </a:r>
            <a:r>
              <a:rPr lang="en-US" altLang="en-US" sz="1800" b="1" dirty="0">
                <a:solidFill>
                  <a:srgbClr val="0000CC"/>
                </a:solidFill>
              </a:rPr>
              <a:t>?</a:t>
            </a:r>
            <a:endParaRPr lang="en-US" altLang="en-US" sz="1800" b="1" dirty="0" smtClean="0">
              <a:solidFill>
                <a:srgbClr val="0033CC"/>
              </a:solidFill>
            </a:endParaRPr>
          </a:p>
          <a:p>
            <a:pPr marL="508000" indent="-508000" eaLnBrk="1" hangingPunct="1">
              <a:lnSpc>
                <a:spcPct val="80000"/>
              </a:lnSpc>
              <a:buFontTx/>
              <a:buNone/>
              <a:defRPr/>
            </a:pPr>
            <a:r>
              <a:rPr lang="en-US" altLang="en-US" sz="1800" b="1" dirty="0" smtClean="0">
                <a:solidFill>
                  <a:srgbClr val="0033CC"/>
                </a:solidFill>
              </a:rPr>
              <a:t>  III. LUYỆN TẬP:</a:t>
            </a:r>
          </a:p>
        </p:txBody>
      </p:sp>
      <p:sp>
        <p:nvSpPr>
          <p:cNvPr id="18438" name="TextBox 1"/>
          <p:cNvSpPr txBox="1">
            <a:spLocks noChangeArrowheads="1"/>
          </p:cNvSpPr>
          <p:nvPr/>
        </p:nvSpPr>
        <p:spPr bwMode="auto">
          <a:xfrm>
            <a:off x="2057400" y="1524000"/>
            <a:ext cx="7086600"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vi-VN" altLang="en-US" sz="2400" b="1" dirty="0">
                <a:latin typeface="Times New Roman" pitchFamily="18" charset="0"/>
                <a:cs typeface="Times New Roman" pitchFamily="18" charset="0"/>
                <a:sym typeface="Wingdings" pitchFamily="2" charset="2"/>
              </a:rPr>
              <a:t>8/ Hai câu thơ dưới đây nói lên nhận thức của thế hệ Nguyễn Khoa Điềm về mối quan hệ giữa con người với Đất Nước, cá nhân với cộng đồng là như thế nào?</a:t>
            </a:r>
          </a:p>
          <a:p>
            <a:pPr algn="just"/>
            <a:r>
              <a:rPr lang="vi-VN" altLang="en-US" sz="2400" b="1" dirty="0">
                <a:latin typeface="Times New Roman" pitchFamily="18" charset="0"/>
                <a:cs typeface="Times New Roman" pitchFamily="18" charset="0"/>
                <a:sym typeface="Wingdings" pitchFamily="2" charset="2"/>
              </a:rPr>
              <a:t>                      Trong anh và em hôm nay</a:t>
            </a:r>
          </a:p>
          <a:p>
            <a:pPr algn="just"/>
            <a:r>
              <a:rPr lang="vi-VN" altLang="en-US" sz="2400" b="1" dirty="0">
                <a:latin typeface="Times New Roman" pitchFamily="18" charset="0"/>
                <a:cs typeface="Times New Roman" pitchFamily="18" charset="0"/>
                <a:sym typeface="Wingdings" pitchFamily="2" charset="2"/>
              </a:rPr>
              <a:t>                      Đều có một phần Đất Nước</a:t>
            </a:r>
          </a:p>
          <a:p>
            <a:pPr algn="just"/>
            <a:r>
              <a:rPr lang="vi-VN" altLang="en-US" sz="2400" b="1" dirty="0">
                <a:latin typeface="Times New Roman" pitchFamily="18" charset="0"/>
                <a:cs typeface="Times New Roman" pitchFamily="18" charset="0"/>
                <a:sym typeface="Wingdings" pitchFamily="2" charset="2"/>
              </a:rPr>
              <a:t>      A. Đất Nước kết tinh trong mỗi con người và sự sống của mỗi cá nhân cũng thuộc về cộng đồng Đất Nước.</a:t>
            </a:r>
          </a:p>
          <a:p>
            <a:pPr algn="just"/>
            <a:r>
              <a:rPr lang="vi-VN" altLang="en-US" sz="2400" b="1" dirty="0">
                <a:latin typeface="Times New Roman" pitchFamily="18" charset="0"/>
                <a:cs typeface="Times New Roman" pitchFamily="18" charset="0"/>
                <a:sym typeface="Wingdings" pitchFamily="2" charset="2"/>
              </a:rPr>
              <a:t>      B. Đất Nước lớn lao, hoàn toàn xa cách với con người.</a:t>
            </a:r>
          </a:p>
          <a:p>
            <a:pPr algn="just"/>
            <a:r>
              <a:rPr lang="vi-VN" altLang="en-US" sz="2400" b="1" dirty="0">
                <a:latin typeface="Times New Roman" pitchFamily="18" charset="0"/>
                <a:cs typeface="Times New Roman" pitchFamily="18" charset="0"/>
                <a:sym typeface="Wingdings" pitchFamily="2" charset="2"/>
              </a:rPr>
              <a:t>      C. Cá nhân chỉ là cá nhân, không có quan hệ gì với cộng đồng Đất Nước.</a:t>
            </a:r>
          </a:p>
          <a:p>
            <a:pPr algn="just"/>
            <a:r>
              <a:rPr lang="vi-VN" altLang="en-US" sz="2400" b="1" dirty="0">
                <a:latin typeface="Times New Roman" pitchFamily="18" charset="0"/>
                <a:cs typeface="Times New Roman" pitchFamily="18" charset="0"/>
                <a:sym typeface="Wingdings" pitchFamily="2" charset="2"/>
              </a:rPr>
              <a:t>      D. Đất Nước kết tinh trong mỗi con người nhưng sự sống của mỗi cá nhân lại không thuộc về Đất Nước.</a:t>
            </a:r>
          </a:p>
          <a:p>
            <a:pPr algn="just"/>
            <a:endParaRPr lang="vi-VN" altLang="en-US" sz="2400" b="1" dirty="0">
              <a:latin typeface="Times New Roman" pitchFamily="18" charset="0"/>
              <a:cs typeface="Times New Roman" pitchFamily="18" charset="0"/>
              <a:sym typeface="Wingdings" pitchFamily="2" charset="2"/>
            </a:endParaRPr>
          </a:p>
          <a:p>
            <a:pPr algn="just"/>
            <a:endParaRPr lang="vi-VN" altLang="en-US" sz="2400" b="1" dirty="0">
              <a:latin typeface="Times New Roman" pitchFamily="18" charset="0"/>
              <a:cs typeface="Times New Roman" pitchFamily="18" charset="0"/>
              <a:sym typeface="Wingdings" pitchFamily="2" charset="2"/>
            </a:endParaRPr>
          </a:p>
        </p:txBody>
      </p:sp>
      <p:pic>
        <p:nvPicPr>
          <p:cNvPr id="18439" name="Picture 4" descr="tua 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52400"/>
            <a:ext cx="30099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TextBox 2"/>
          <p:cNvSpPr txBox="1">
            <a:spLocks noChangeArrowheads="1"/>
          </p:cNvSpPr>
          <p:nvPr/>
        </p:nvSpPr>
        <p:spPr bwMode="auto">
          <a:xfrm>
            <a:off x="2743200" y="304800"/>
            <a:ext cx="487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i="1">
                <a:solidFill>
                  <a:srgbClr val="0000FF"/>
                </a:solidFill>
              </a:rPr>
              <a:t>(</a:t>
            </a:r>
            <a:r>
              <a:rPr lang="en-US" altLang="en-US" sz="2000">
                <a:solidFill>
                  <a:srgbClr val="0000FF"/>
                </a:solidFill>
              </a:rPr>
              <a:t>Trích trường ca</a:t>
            </a:r>
            <a:r>
              <a:rPr lang="en-US" altLang="en-US" sz="2000" i="1">
                <a:solidFill>
                  <a:srgbClr val="0000FF"/>
                </a:solidFill>
              </a:rPr>
              <a:t> Mặt đường khát vọng)</a:t>
            </a:r>
          </a:p>
        </p:txBody>
      </p:sp>
      <p:sp>
        <p:nvSpPr>
          <p:cNvPr id="18441" name="TextBox 1"/>
          <p:cNvSpPr txBox="1">
            <a:spLocks noChangeArrowheads="1"/>
          </p:cNvSpPr>
          <p:nvPr/>
        </p:nvSpPr>
        <p:spPr bwMode="auto">
          <a:xfrm>
            <a:off x="5715000" y="609600"/>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b="1"/>
              <a:t>Nguyễn Khoa Điềm</a:t>
            </a:r>
          </a:p>
        </p:txBody>
      </p:sp>
      <p:pic>
        <p:nvPicPr>
          <p:cNvPr id="18442" name="Picture 13" descr="F9849DCFA90C473196ECD16214E7700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6200" y="76200"/>
            <a:ext cx="1981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TextBox 14"/>
          <p:cNvSpPr txBox="1">
            <a:spLocks noChangeArrowheads="1"/>
          </p:cNvSpPr>
          <p:nvPr/>
        </p:nvSpPr>
        <p:spPr bwMode="auto">
          <a:xfrm>
            <a:off x="452438" y="106363"/>
            <a:ext cx="2366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b="1"/>
              <a:t>Đọc văn - Tiết: 28</a:t>
            </a:r>
          </a:p>
        </p:txBody>
      </p:sp>
      <p:sp>
        <p:nvSpPr>
          <p:cNvPr id="5" name="Oval 4"/>
          <p:cNvSpPr/>
          <p:nvPr/>
        </p:nvSpPr>
        <p:spPr>
          <a:xfrm>
            <a:off x="2573214" y="3810000"/>
            <a:ext cx="316523"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835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8438">
                                            <p:txEl>
                                              <p:pRg st="0" end="0"/>
                                            </p:txEl>
                                          </p:spTgt>
                                        </p:tgtEl>
                                        <p:attrNameLst>
                                          <p:attrName>style.visibility</p:attrName>
                                        </p:attrNameLst>
                                      </p:cBhvr>
                                      <p:to>
                                        <p:strVal val="visible"/>
                                      </p:to>
                                    </p:set>
                                    <p:anim calcmode="discrete" valueType="clr">
                                      <p:cBhvr override="childStyle">
                                        <p:cTn id="7" dur="80"/>
                                        <p:tgtEl>
                                          <p:spTgt spid="1843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843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8438">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8438">
                                            <p:txEl>
                                              <p:pRg st="1" end="1"/>
                                            </p:txEl>
                                          </p:spTgt>
                                        </p:tgtEl>
                                        <p:attrNameLst>
                                          <p:attrName>style.visibility</p:attrName>
                                        </p:attrNameLst>
                                      </p:cBhvr>
                                      <p:to>
                                        <p:strVal val="visible"/>
                                      </p:to>
                                    </p:set>
                                    <p:anim calcmode="discrete" valueType="clr">
                                      <p:cBhvr override="childStyle">
                                        <p:cTn id="14" dur="80"/>
                                        <p:tgtEl>
                                          <p:spTgt spid="1843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8438">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8438">
                                            <p:txEl>
                                              <p:pRg st="1" end="1"/>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8438">
                                            <p:txEl>
                                              <p:pRg st="2" end="2"/>
                                            </p:txEl>
                                          </p:spTgt>
                                        </p:tgtEl>
                                        <p:attrNameLst>
                                          <p:attrName>style.visibility</p:attrName>
                                        </p:attrNameLst>
                                      </p:cBhvr>
                                      <p:to>
                                        <p:strVal val="visible"/>
                                      </p:to>
                                    </p:set>
                                    <p:anim calcmode="discrete" valueType="clr">
                                      <p:cBhvr override="childStyle">
                                        <p:cTn id="21" dur="80"/>
                                        <p:tgtEl>
                                          <p:spTgt spid="1843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8438">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18438">
                                            <p:txEl>
                                              <p:pRg st="2" end="2"/>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18438">
                                            <p:txEl>
                                              <p:pRg st="3" end="3"/>
                                            </p:txEl>
                                          </p:spTgt>
                                        </p:tgtEl>
                                        <p:attrNameLst>
                                          <p:attrName>style.visibility</p:attrName>
                                        </p:attrNameLst>
                                      </p:cBhvr>
                                      <p:to>
                                        <p:strVal val="visible"/>
                                      </p:to>
                                    </p:set>
                                    <p:anim calcmode="discrete" valueType="clr">
                                      <p:cBhvr override="childStyle">
                                        <p:cTn id="28" dur="80"/>
                                        <p:tgtEl>
                                          <p:spTgt spid="18438">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8438">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18438">
                                            <p:txEl>
                                              <p:pRg st="3" end="3"/>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18438">
                                            <p:txEl>
                                              <p:pRg st="4" end="4"/>
                                            </p:txEl>
                                          </p:spTgt>
                                        </p:tgtEl>
                                        <p:attrNameLst>
                                          <p:attrName>style.visibility</p:attrName>
                                        </p:attrNameLst>
                                      </p:cBhvr>
                                      <p:to>
                                        <p:strVal val="visible"/>
                                      </p:to>
                                    </p:set>
                                    <p:anim calcmode="discrete" valueType="clr">
                                      <p:cBhvr override="childStyle">
                                        <p:cTn id="35" dur="80"/>
                                        <p:tgtEl>
                                          <p:spTgt spid="18438">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8438">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18438">
                                            <p:txEl>
                                              <p:pRg st="4" end="4"/>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18438">
                                            <p:txEl>
                                              <p:pRg st="5" end="5"/>
                                            </p:txEl>
                                          </p:spTgt>
                                        </p:tgtEl>
                                        <p:attrNameLst>
                                          <p:attrName>style.visibility</p:attrName>
                                        </p:attrNameLst>
                                      </p:cBhvr>
                                      <p:to>
                                        <p:strVal val="visible"/>
                                      </p:to>
                                    </p:set>
                                    <p:anim calcmode="discrete" valueType="clr">
                                      <p:cBhvr override="childStyle">
                                        <p:cTn id="42" dur="80"/>
                                        <p:tgtEl>
                                          <p:spTgt spid="18438">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8438">
                                            <p:txEl>
                                              <p:pRg st="5" end="5"/>
                                            </p:txEl>
                                          </p:spTgt>
                                        </p:tgtEl>
                                        <p:attrNameLst>
                                          <p:attrName>fillcolor</p:attrName>
                                        </p:attrNameLst>
                                      </p:cBhvr>
                                      <p:tavLst>
                                        <p:tav tm="0">
                                          <p:val>
                                            <p:clrVal>
                                              <a:schemeClr val="accent2"/>
                                            </p:clrVal>
                                          </p:val>
                                        </p:tav>
                                        <p:tav tm="50000">
                                          <p:val>
                                            <p:clrVal>
                                              <a:schemeClr val="hlink"/>
                                            </p:clrVal>
                                          </p:val>
                                        </p:tav>
                                      </p:tavLst>
                                    </p:anim>
                                    <p:set>
                                      <p:cBhvr>
                                        <p:cTn id="44" dur="80"/>
                                        <p:tgtEl>
                                          <p:spTgt spid="18438">
                                            <p:txEl>
                                              <p:pRg st="5" end="5"/>
                                            </p:txEl>
                                          </p:spTgt>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nodeType="clickEffect">
                                  <p:stCondLst>
                                    <p:cond delay="0"/>
                                  </p:stCondLst>
                                  <p:iterate type="lt">
                                    <p:tmPct val="50000"/>
                                  </p:iterate>
                                  <p:childTnLst>
                                    <p:set>
                                      <p:cBhvr>
                                        <p:cTn id="48" dur="1" fill="hold">
                                          <p:stCondLst>
                                            <p:cond delay="0"/>
                                          </p:stCondLst>
                                        </p:cTn>
                                        <p:tgtEl>
                                          <p:spTgt spid="18438">
                                            <p:txEl>
                                              <p:pRg st="6" end="6"/>
                                            </p:txEl>
                                          </p:spTgt>
                                        </p:tgtEl>
                                        <p:attrNameLst>
                                          <p:attrName>style.visibility</p:attrName>
                                        </p:attrNameLst>
                                      </p:cBhvr>
                                      <p:to>
                                        <p:strVal val="visible"/>
                                      </p:to>
                                    </p:set>
                                    <p:anim calcmode="discrete" valueType="clr">
                                      <p:cBhvr override="childStyle">
                                        <p:cTn id="49" dur="80"/>
                                        <p:tgtEl>
                                          <p:spTgt spid="18438">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18438">
                                            <p:txEl>
                                              <p:pRg st="6" end="6"/>
                                            </p:txEl>
                                          </p:spTgt>
                                        </p:tgtEl>
                                        <p:attrNameLst>
                                          <p:attrName>fillcolor</p:attrName>
                                        </p:attrNameLst>
                                      </p:cBhvr>
                                      <p:tavLst>
                                        <p:tav tm="0">
                                          <p:val>
                                            <p:clrVal>
                                              <a:schemeClr val="accent2"/>
                                            </p:clrVal>
                                          </p:val>
                                        </p:tav>
                                        <p:tav tm="50000">
                                          <p:val>
                                            <p:clrVal>
                                              <a:schemeClr val="hlink"/>
                                            </p:clrVal>
                                          </p:val>
                                        </p:tav>
                                      </p:tavLst>
                                    </p:anim>
                                    <p:set>
                                      <p:cBhvr>
                                        <p:cTn id="51" dur="80"/>
                                        <p:tgtEl>
                                          <p:spTgt spid="18438">
                                            <p:txEl>
                                              <p:pRg st="6" end="6"/>
                                            </p:txEl>
                                          </p:spTgt>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68"/>
          <p:cNvGrpSpPr>
            <a:grpSpLocks/>
          </p:cNvGrpSpPr>
          <p:nvPr/>
        </p:nvGrpSpPr>
        <p:grpSpPr bwMode="auto">
          <a:xfrm>
            <a:off x="0" y="-152400"/>
            <a:ext cx="9144000" cy="6858000"/>
            <a:chOff x="0" y="0"/>
            <a:chExt cx="5760" cy="4320"/>
          </a:xfrm>
        </p:grpSpPr>
        <p:pic>
          <p:nvPicPr>
            <p:cNvPr id="18444" name="Picture 69" descr="44O29CAKBOE0KCACUM0X2CAZ4UCLWCA4N7T93CAE28I3ICA5OAP7SCA8SS06ZCAMOC0GSCAVH4QGDCA4KQXNICAVG2UH4CA36A6KPCAWSRDBXCAGSWEHXCA4UDXVACA10GKQ9CA4A0RGNCA414CM1CA3TMOU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5" name="AutoShape 70"/>
            <p:cNvSpPr>
              <a:spLocks noChangeArrowheads="1"/>
            </p:cNvSpPr>
            <p:nvPr/>
          </p:nvSpPr>
          <p:spPr bwMode="auto">
            <a:xfrm>
              <a:off x="1152" y="768"/>
              <a:ext cx="4608" cy="3456"/>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algn="ctr" eaLnBrk="1" hangingPunct="1"/>
              <a:endParaRPr lang="vi-VN" altLang="en-US"/>
            </a:p>
          </p:txBody>
        </p:sp>
      </p:grpSp>
      <p:pic>
        <p:nvPicPr>
          <p:cNvPr id="18435" name="Picture 72" descr="CRNRC2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6400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8" descr="Book-09"/>
          <p:cNvPicPr>
            <a:picLocks noChangeAspect="1" noChangeArrowheads="1" noCrop="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8077200" y="0"/>
            <a:ext cx="1066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78"/>
          <p:cNvSpPr>
            <a:spLocks noGrp="1" noChangeArrowheads="1"/>
          </p:cNvSpPr>
          <p:nvPr>
            <p:ph type="body" idx="1"/>
          </p:nvPr>
        </p:nvSpPr>
        <p:spPr>
          <a:xfrm>
            <a:off x="0" y="1600200"/>
            <a:ext cx="1981200" cy="5029200"/>
          </a:xfrm>
        </p:spPr>
        <p:txBody>
          <a:bodyPr>
            <a:normAutofit/>
          </a:bodyPr>
          <a:lstStyle/>
          <a:p>
            <a:pPr marL="508000" indent="-508000" eaLnBrk="1" hangingPunct="1">
              <a:lnSpc>
                <a:spcPct val="80000"/>
              </a:lnSpc>
              <a:buFontTx/>
              <a:buNone/>
              <a:defRPr/>
            </a:pPr>
            <a:r>
              <a:rPr lang="en-US" altLang="en-US" sz="1800" b="1" dirty="0" smtClean="0">
                <a:solidFill>
                  <a:srgbClr val="0000CC"/>
                </a:solidFill>
              </a:rPr>
              <a:t>I.  TÌM HIỂU CHUNG</a:t>
            </a:r>
          </a:p>
          <a:p>
            <a:pPr marL="508000" indent="-508000" eaLnBrk="1" hangingPunct="1">
              <a:lnSpc>
                <a:spcPct val="80000"/>
              </a:lnSpc>
              <a:buFontTx/>
              <a:buNone/>
              <a:defRPr/>
            </a:pPr>
            <a:r>
              <a:rPr lang="en-US" altLang="en-US" sz="1800" b="1" dirty="0" smtClean="0">
                <a:solidFill>
                  <a:srgbClr val="0000CC"/>
                </a:solidFill>
              </a:rPr>
              <a:t> 1. </a:t>
            </a:r>
            <a:r>
              <a:rPr lang="en-US" altLang="en-US" sz="1800" b="1" dirty="0" err="1" smtClean="0">
                <a:solidFill>
                  <a:srgbClr val="0000CC"/>
                </a:solidFill>
              </a:rPr>
              <a:t>Tác</a:t>
            </a:r>
            <a:r>
              <a:rPr lang="en-US" altLang="en-US" sz="1800" b="1" dirty="0" smtClean="0">
                <a:solidFill>
                  <a:srgbClr val="0000CC"/>
                </a:solidFill>
              </a:rPr>
              <a:t> </a:t>
            </a:r>
            <a:r>
              <a:rPr lang="en-US" altLang="en-US" sz="1800" b="1" dirty="0" err="1" smtClean="0">
                <a:solidFill>
                  <a:srgbClr val="0000CC"/>
                </a:solidFill>
              </a:rPr>
              <a:t>giả</a:t>
            </a:r>
            <a:endParaRPr lang="en-US" altLang="en-US" sz="1800" b="1" dirty="0" smtClean="0">
              <a:solidFill>
                <a:srgbClr val="0000CC"/>
              </a:solidFill>
            </a:endParaRPr>
          </a:p>
          <a:p>
            <a:pPr marL="508000" indent="-508000" eaLnBrk="1" hangingPunct="1">
              <a:lnSpc>
                <a:spcPct val="80000"/>
              </a:lnSpc>
              <a:buFontTx/>
              <a:buNone/>
              <a:defRPr/>
            </a:pPr>
            <a:r>
              <a:rPr lang="en-US" altLang="en-US" sz="1800" b="1" dirty="0" smtClean="0">
                <a:solidFill>
                  <a:srgbClr val="0000CC"/>
                </a:solidFill>
              </a:rPr>
              <a:t> 2. </a:t>
            </a:r>
            <a:r>
              <a:rPr lang="en-US" altLang="en-US" sz="1800" b="1" dirty="0" err="1" smtClean="0">
                <a:solidFill>
                  <a:srgbClr val="0000CC"/>
                </a:solidFill>
              </a:rPr>
              <a:t>Tác</a:t>
            </a:r>
            <a:r>
              <a:rPr lang="en-US" altLang="en-US" sz="1800" b="1" dirty="0" smtClean="0">
                <a:solidFill>
                  <a:srgbClr val="0000CC"/>
                </a:solidFill>
              </a:rPr>
              <a:t> </a:t>
            </a:r>
            <a:r>
              <a:rPr lang="en-US" altLang="en-US" sz="1800" b="1" dirty="0" err="1" smtClean="0">
                <a:solidFill>
                  <a:srgbClr val="0000CC"/>
                </a:solidFill>
              </a:rPr>
              <a:t>phẩm</a:t>
            </a:r>
            <a:endParaRPr lang="en-US" altLang="en-US" sz="1800" b="1" dirty="0" smtClean="0">
              <a:solidFill>
                <a:srgbClr val="0000CC"/>
              </a:solidFill>
            </a:endParaRPr>
          </a:p>
          <a:p>
            <a:pPr marL="508000" indent="-508000" eaLnBrk="1" hangingPunct="1">
              <a:lnSpc>
                <a:spcPct val="80000"/>
              </a:lnSpc>
              <a:spcBef>
                <a:spcPct val="0"/>
              </a:spcBef>
              <a:buFontTx/>
              <a:buNone/>
              <a:defRPr/>
            </a:pPr>
            <a:r>
              <a:rPr lang="en-US" altLang="en-US" sz="1800" b="1" dirty="0" smtClean="0">
                <a:solidFill>
                  <a:srgbClr val="0000CC"/>
                </a:solidFill>
              </a:rPr>
              <a:t> 3. </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Đoạn</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trích</a:t>
            </a:r>
            <a:r>
              <a:rPr lang="en-US" altLang="en-US" sz="1800" b="1" dirty="0" smtClean="0">
                <a:solidFill>
                  <a:srgbClr val="0000CC"/>
                </a:solidFill>
                <a:cs typeface="Arial" panose="020B0604020202020204" pitchFamily="34" charset="0"/>
              </a:rPr>
              <a:t> </a:t>
            </a:r>
          </a:p>
          <a:p>
            <a:pPr marL="508000" indent="-508000" eaLnBrk="1" hangingPunct="1">
              <a:lnSpc>
                <a:spcPct val="80000"/>
              </a:lnSpc>
              <a:spcBef>
                <a:spcPct val="0"/>
              </a:spcBef>
              <a:buFontTx/>
              <a:buNone/>
              <a:defRPr/>
            </a:pP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Đất</a:t>
            </a:r>
            <a:r>
              <a:rPr lang="en-US" altLang="en-US" sz="1800" b="1" dirty="0" smtClean="0">
                <a:solidFill>
                  <a:srgbClr val="0000CC"/>
                </a:solidFill>
                <a:cs typeface="Arial" panose="020B0604020202020204" pitchFamily="34" charset="0"/>
              </a:rPr>
              <a:t> </a:t>
            </a:r>
            <a:r>
              <a:rPr lang="en-US" altLang="en-US" sz="1800" b="1" dirty="0" err="1" smtClean="0">
                <a:solidFill>
                  <a:srgbClr val="0000CC"/>
                </a:solidFill>
                <a:cs typeface="Arial" panose="020B0604020202020204" pitchFamily="34" charset="0"/>
              </a:rPr>
              <a:t>nước</a:t>
            </a:r>
            <a:r>
              <a:rPr lang="en-US" altLang="en-US" sz="1800" b="1" dirty="0" smtClean="0">
                <a:solidFill>
                  <a:srgbClr val="0000CC"/>
                </a:solidFill>
                <a:cs typeface="Arial" panose="020B0604020202020204" pitchFamily="34" charset="0"/>
              </a:rPr>
              <a:t>”</a:t>
            </a:r>
          </a:p>
          <a:p>
            <a:pPr marL="508000" indent="-508000" eaLnBrk="1" hangingPunct="1">
              <a:lnSpc>
                <a:spcPct val="80000"/>
              </a:lnSpc>
              <a:spcBef>
                <a:spcPct val="0"/>
              </a:spcBef>
              <a:buFontTx/>
              <a:buNone/>
              <a:defRPr/>
            </a:pPr>
            <a:endParaRPr lang="en-US" altLang="en-US" sz="1800" b="1" dirty="0" smtClean="0">
              <a:solidFill>
                <a:srgbClr val="0000CC"/>
              </a:solidFill>
            </a:endParaRPr>
          </a:p>
          <a:p>
            <a:pPr marL="508000" indent="-508000">
              <a:lnSpc>
                <a:spcPct val="80000"/>
              </a:lnSpc>
              <a:spcBef>
                <a:spcPct val="0"/>
              </a:spcBef>
              <a:buFontTx/>
              <a:buNone/>
              <a:defRPr/>
            </a:pPr>
            <a:r>
              <a:rPr lang="vi-VN" altLang="en-US" sz="1800" b="1" dirty="0" smtClean="0">
                <a:solidFill>
                  <a:srgbClr val="0000CC"/>
                </a:solidFill>
              </a:rPr>
              <a:t>II. </a:t>
            </a:r>
            <a:r>
              <a:rPr lang="en-US" altLang="en-US" sz="1800" b="1" dirty="0" smtClean="0">
                <a:solidFill>
                  <a:srgbClr val="0000CC"/>
                </a:solidFill>
              </a:rPr>
              <a:t>ĐỌC </a:t>
            </a:r>
            <a:r>
              <a:rPr lang="vi-VN" altLang="en-US" sz="1800" b="1" dirty="0" smtClean="0">
                <a:solidFill>
                  <a:srgbClr val="0000CC"/>
                </a:solidFill>
              </a:rPr>
              <a:t>– </a:t>
            </a:r>
            <a:r>
              <a:rPr lang="en-US" altLang="en-US" sz="1800" b="1" dirty="0" smtClean="0">
                <a:solidFill>
                  <a:srgbClr val="0000CC"/>
                </a:solidFill>
              </a:rPr>
              <a:t>HI</a:t>
            </a:r>
            <a:r>
              <a:rPr lang="vi-VN" altLang="en-US" sz="1800" b="1" dirty="0" smtClean="0">
                <a:solidFill>
                  <a:srgbClr val="0000CC"/>
                </a:solidFill>
              </a:rPr>
              <a:t>Ể</a:t>
            </a:r>
            <a:r>
              <a:rPr lang="en-US" altLang="en-US" sz="1800" b="1" dirty="0" smtClean="0">
                <a:solidFill>
                  <a:srgbClr val="0000CC"/>
                </a:solidFill>
              </a:rPr>
              <a:t>U VĂN BẢN</a:t>
            </a:r>
            <a:endParaRPr lang="vi-VN" altLang="en-US" sz="1800" b="1" dirty="0" smtClean="0">
              <a:solidFill>
                <a:srgbClr val="0000CC"/>
              </a:solidFill>
            </a:endParaRPr>
          </a:p>
          <a:p>
            <a:pPr marL="0" indent="0" eaLnBrk="1" hangingPunct="1">
              <a:buFontTx/>
              <a:buNone/>
              <a:defRPr/>
            </a:pPr>
            <a:r>
              <a:rPr lang="en-US" altLang="en-US" sz="1800" b="1" dirty="0">
                <a:solidFill>
                  <a:srgbClr val="0000CC"/>
                </a:solidFill>
              </a:rPr>
              <a:t>1.ĐỌC </a:t>
            </a:r>
          </a:p>
          <a:p>
            <a:pPr marL="0" indent="0" eaLnBrk="1" hangingPunct="1">
              <a:buFontTx/>
              <a:buNone/>
              <a:defRPr/>
            </a:pPr>
            <a:r>
              <a:rPr lang="en-US" altLang="en-US" sz="1800" b="1" dirty="0">
                <a:solidFill>
                  <a:srgbClr val="0000CC"/>
                </a:solidFill>
              </a:rPr>
              <a:t>2.TÌM BỐ CỤC </a:t>
            </a:r>
          </a:p>
          <a:p>
            <a:pPr marL="0" indent="0" eaLnBrk="1" hangingPunct="1">
              <a:buFontTx/>
              <a:buNone/>
              <a:defRPr/>
            </a:pPr>
            <a:r>
              <a:rPr lang="en-US" altLang="en-US" sz="1800" b="1" dirty="0">
                <a:solidFill>
                  <a:srgbClr val="0000CC"/>
                </a:solidFill>
              </a:rPr>
              <a:t>3.PHÂN </a:t>
            </a:r>
            <a:r>
              <a:rPr lang="en-US" altLang="en-US" sz="1800" b="1" dirty="0" smtClean="0">
                <a:solidFill>
                  <a:srgbClr val="0000CC"/>
                </a:solidFill>
              </a:rPr>
              <a:t>TÍCH</a:t>
            </a:r>
            <a:endParaRPr lang="en-US" altLang="en-US" sz="1800" b="1" dirty="0">
              <a:solidFill>
                <a:srgbClr val="0000CC"/>
              </a:solidFill>
            </a:endParaRPr>
          </a:p>
          <a:p>
            <a:pPr marL="508000" indent="-508000">
              <a:lnSpc>
                <a:spcPct val="80000"/>
              </a:lnSpc>
              <a:spcBef>
                <a:spcPct val="0"/>
              </a:spcBef>
              <a:buFontTx/>
              <a:buAutoNum type="alphaLcPeriod"/>
              <a:defRPr/>
            </a:pPr>
            <a:r>
              <a:rPr lang="en-US" altLang="en-US" sz="1800" b="1" dirty="0" err="1" smtClean="0">
                <a:solidFill>
                  <a:srgbClr val="0000CC"/>
                </a:solidFill>
              </a:rPr>
              <a:t>Đất</a:t>
            </a:r>
            <a:r>
              <a:rPr lang="en-US" altLang="en-US" sz="1800" b="1" dirty="0" smtClean="0">
                <a:solidFill>
                  <a:srgbClr val="0000CC"/>
                </a:solidFill>
              </a:rPr>
              <a:t> </a:t>
            </a:r>
            <a:r>
              <a:rPr lang="en-US" altLang="en-US" sz="1800" b="1" dirty="0" err="1" smtClean="0">
                <a:solidFill>
                  <a:srgbClr val="0000CC"/>
                </a:solidFill>
              </a:rPr>
              <a:t>Nước</a:t>
            </a:r>
            <a:r>
              <a:rPr lang="en-US" altLang="en-US" sz="1800" b="1" dirty="0" smtClean="0">
                <a:solidFill>
                  <a:srgbClr val="0000CC"/>
                </a:solidFill>
              </a:rPr>
              <a:t> </a:t>
            </a:r>
            <a:r>
              <a:rPr lang="en-US" altLang="en-US" sz="1800" b="1" dirty="0" err="1" smtClean="0">
                <a:solidFill>
                  <a:srgbClr val="0000CC"/>
                </a:solidFill>
              </a:rPr>
              <a:t>có</a:t>
            </a:r>
            <a:r>
              <a:rPr lang="en-US" altLang="en-US" sz="1800" b="1" dirty="0" smtClean="0">
                <a:solidFill>
                  <a:srgbClr val="0000CC"/>
                </a:solidFill>
              </a:rPr>
              <a:t> </a:t>
            </a:r>
            <a:r>
              <a:rPr lang="en-US" altLang="en-US" sz="1800" b="1" dirty="0" err="1" smtClean="0">
                <a:solidFill>
                  <a:srgbClr val="0000CC"/>
                </a:solidFill>
              </a:rPr>
              <a:t>từ</a:t>
            </a:r>
            <a:r>
              <a:rPr lang="en-US" altLang="en-US" sz="1800" b="1" dirty="0" smtClean="0">
                <a:solidFill>
                  <a:srgbClr val="0000CC"/>
                </a:solidFill>
              </a:rPr>
              <a:t> </a:t>
            </a:r>
            <a:r>
              <a:rPr lang="en-US" altLang="en-US" sz="1800" b="1" dirty="0" err="1" smtClean="0">
                <a:solidFill>
                  <a:srgbClr val="0000CC"/>
                </a:solidFill>
              </a:rPr>
              <a:t>bao</a:t>
            </a:r>
            <a:r>
              <a:rPr lang="en-US" altLang="en-US" sz="1800" b="1" dirty="0" smtClean="0">
                <a:solidFill>
                  <a:srgbClr val="0000CC"/>
                </a:solidFill>
              </a:rPr>
              <a:t> </a:t>
            </a:r>
            <a:r>
              <a:rPr lang="en-US" altLang="en-US" sz="1800" b="1" dirty="0" err="1" smtClean="0">
                <a:solidFill>
                  <a:srgbClr val="0000CC"/>
                </a:solidFill>
              </a:rPr>
              <a:t>giờ</a:t>
            </a:r>
            <a:r>
              <a:rPr lang="en-US" altLang="en-US" sz="1800" b="1" dirty="0" smtClean="0">
                <a:solidFill>
                  <a:srgbClr val="0000CC"/>
                </a:solidFill>
              </a:rPr>
              <a:t>?</a:t>
            </a:r>
          </a:p>
          <a:p>
            <a:pPr marL="508000" indent="-508000">
              <a:lnSpc>
                <a:spcPct val="80000"/>
              </a:lnSpc>
              <a:spcBef>
                <a:spcPct val="0"/>
              </a:spcBef>
              <a:buFontTx/>
              <a:buAutoNum type="alphaLcPeriod"/>
              <a:defRPr/>
            </a:pPr>
            <a:r>
              <a:rPr lang="en-US" altLang="en-US" sz="1800" b="1" dirty="0" err="1" smtClean="0">
                <a:solidFill>
                  <a:srgbClr val="0000CC"/>
                </a:solidFill>
              </a:rPr>
              <a:t>Đất</a:t>
            </a:r>
            <a:r>
              <a:rPr lang="en-US" altLang="en-US" sz="1800" b="1" dirty="0" smtClean="0">
                <a:solidFill>
                  <a:srgbClr val="0000CC"/>
                </a:solidFill>
              </a:rPr>
              <a:t> </a:t>
            </a:r>
            <a:r>
              <a:rPr lang="en-US" altLang="en-US" sz="1800" b="1" dirty="0" err="1" smtClean="0">
                <a:solidFill>
                  <a:srgbClr val="0000CC"/>
                </a:solidFill>
              </a:rPr>
              <a:t>Nước</a:t>
            </a:r>
            <a:r>
              <a:rPr lang="en-US" altLang="en-US" sz="1800" b="1" dirty="0" smtClean="0">
                <a:solidFill>
                  <a:srgbClr val="0000CC"/>
                </a:solidFill>
              </a:rPr>
              <a:t> </a:t>
            </a:r>
            <a:r>
              <a:rPr lang="en-US" altLang="en-US" sz="1800" b="1" dirty="0" err="1" smtClean="0">
                <a:solidFill>
                  <a:srgbClr val="0000CC"/>
                </a:solidFill>
              </a:rPr>
              <a:t>tồn</a:t>
            </a:r>
            <a:r>
              <a:rPr lang="en-US" altLang="en-US" sz="1800" b="1" dirty="0" smtClean="0">
                <a:solidFill>
                  <a:srgbClr val="0000CC"/>
                </a:solidFill>
              </a:rPr>
              <a:t> </a:t>
            </a:r>
            <a:r>
              <a:rPr lang="en-US" altLang="en-US" sz="1800" b="1" dirty="0" err="1" smtClean="0">
                <a:solidFill>
                  <a:srgbClr val="0000CC"/>
                </a:solidFill>
              </a:rPr>
              <a:t>tại</a:t>
            </a:r>
            <a:r>
              <a:rPr lang="en-US" altLang="en-US" sz="1800" b="1" dirty="0" smtClean="0">
                <a:solidFill>
                  <a:srgbClr val="0000CC"/>
                </a:solidFill>
              </a:rPr>
              <a:t> ở </a:t>
            </a:r>
            <a:r>
              <a:rPr lang="en-US" altLang="en-US" sz="1800" b="1" dirty="0" err="1" smtClean="0">
                <a:solidFill>
                  <a:srgbClr val="0000CC"/>
                </a:solidFill>
              </a:rPr>
              <a:t>đâu</a:t>
            </a:r>
            <a:r>
              <a:rPr lang="en-US" altLang="en-US" sz="1800" b="1" dirty="0">
                <a:solidFill>
                  <a:srgbClr val="0000CC"/>
                </a:solidFill>
              </a:rPr>
              <a:t>?</a:t>
            </a:r>
            <a:endParaRPr lang="en-US" altLang="en-US" sz="1800" b="1" dirty="0" smtClean="0">
              <a:solidFill>
                <a:srgbClr val="0033CC"/>
              </a:solidFill>
            </a:endParaRPr>
          </a:p>
          <a:p>
            <a:pPr marL="508000" indent="-508000" eaLnBrk="1" hangingPunct="1">
              <a:lnSpc>
                <a:spcPct val="80000"/>
              </a:lnSpc>
              <a:buFontTx/>
              <a:buNone/>
              <a:defRPr/>
            </a:pPr>
            <a:r>
              <a:rPr lang="en-US" altLang="en-US" sz="1800" b="1" dirty="0" smtClean="0">
                <a:solidFill>
                  <a:srgbClr val="0033CC"/>
                </a:solidFill>
              </a:rPr>
              <a:t>  III. LUYỆN TẬP:</a:t>
            </a:r>
          </a:p>
        </p:txBody>
      </p:sp>
      <p:sp>
        <p:nvSpPr>
          <p:cNvPr id="18438" name="TextBox 1"/>
          <p:cNvSpPr txBox="1">
            <a:spLocks noChangeArrowheads="1"/>
          </p:cNvSpPr>
          <p:nvPr/>
        </p:nvSpPr>
        <p:spPr bwMode="auto">
          <a:xfrm>
            <a:off x="2057400" y="1524000"/>
            <a:ext cx="70866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n-US" altLang="en-US" sz="2400" b="1" dirty="0">
                <a:latin typeface="Times New Roman" pitchFamily="18" charset="0"/>
                <a:cs typeface="Times New Roman" pitchFamily="18" charset="0"/>
                <a:sym typeface="Wingdings" pitchFamily="2" charset="2"/>
              </a:rPr>
              <a:t>9</a:t>
            </a:r>
            <a:r>
              <a:rPr lang="vi-VN" altLang="en-US" sz="2400" b="1" dirty="0" smtClean="0">
                <a:latin typeface="Times New Roman" pitchFamily="18" charset="0"/>
                <a:cs typeface="Times New Roman" pitchFamily="18" charset="0"/>
                <a:sym typeface="Wingdings" pitchFamily="2" charset="2"/>
              </a:rPr>
              <a:t>/ </a:t>
            </a:r>
            <a:r>
              <a:rPr lang="vi-VN" altLang="en-US" sz="2400" b="1" dirty="0">
                <a:latin typeface="Times New Roman" pitchFamily="18" charset="0"/>
                <a:cs typeface="Times New Roman" pitchFamily="18" charset="0"/>
                <a:sym typeface="Wingdings" pitchFamily="2" charset="2"/>
              </a:rPr>
              <a:t>Ý nghĩa của hai tiếng Đất Nước được nhà thơ lí giải, cảm nhận từ những phương diện nào?</a:t>
            </a:r>
          </a:p>
          <a:p>
            <a:pPr algn="just"/>
            <a:r>
              <a:rPr lang="vi-VN" altLang="en-US" sz="2400" b="1" dirty="0">
                <a:latin typeface="Times New Roman" pitchFamily="18" charset="0"/>
                <a:cs typeface="Times New Roman" pitchFamily="18" charset="0"/>
                <a:sym typeface="Wingdings" pitchFamily="2" charset="2"/>
              </a:rPr>
              <a:t>      A. Địa lí và xã hội.</a:t>
            </a:r>
          </a:p>
          <a:p>
            <a:pPr algn="just"/>
            <a:r>
              <a:rPr lang="vi-VN" altLang="en-US" sz="2400" b="1" dirty="0">
                <a:latin typeface="Times New Roman" pitchFamily="18" charset="0"/>
                <a:cs typeface="Times New Roman" pitchFamily="18" charset="0"/>
                <a:sym typeface="Wingdings" pitchFamily="2" charset="2"/>
              </a:rPr>
              <a:t>      B. Lịch sử và xã hội.</a:t>
            </a:r>
          </a:p>
          <a:p>
            <a:pPr algn="just"/>
            <a:r>
              <a:rPr lang="vi-VN" altLang="en-US" sz="2400" b="1" dirty="0">
                <a:latin typeface="Times New Roman" pitchFamily="18" charset="0"/>
                <a:cs typeface="Times New Roman" pitchFamily="18" charset="0"/>
                <a:sym typeface="Wingdings" pitchFamily="2" charset="2"/>
              </a:rPr>
              <a:t>      C. Xã hội và chiều sâu văn hóa.</a:t>
            </a:r>
          </a:p>
          <a:p>
            <a:pPr algn="just"/>
            <a:r>
              <a:rPr lang="vi-VN" altLang="en-US" sz="2400" b="1" dirty="0">
                <a:latin typeface="Times New Roman" pitchFamily="18" charset="0"/>
                <a:cs typeface="Times New Roman" pitchFamily="18" charset="0"/>
                <a:sym typeface="Wingdings" pitchFamily="2" charset="2"/>
              </a:rPr>
              <a:t>      D. Địa lí, lịch sử và chiều sâu văn hóa.</a:t>
            </a:r>
          </a:p>
          <a:p>
            <a:pPr algn="just"/>
            <a:endParaRPr lang="vi-VN" altLang="en-US" sz="2400" b="1" dirty="0">
              <a:latin typeface="Times New Roman" pitchFamily="18" charset="0"/>
              <a:cs typeface="Times New Roman" pitchFamily="18" charset="0"/>
              <a:sym typeface="Wingdings" pitchFamily="2" charset="2"/>
            </a:endParaRPr>
          </a:p>
          <a:p>
            <a:pPr algn="just"/>
            <a:endParaRPr lang="vi-VN" altLang="en-US" sz="2400" b="1" dirty="0">
              <a:latin typeface="Times New Roman" pitchFamily="18" charset="0"/>
              <a:cs typeface="Times New Roman" pitchFamily="18" charset="0"/>
              <a:sym typeface="Wingdings" pitchFamily="2" charset="2"/>
            </a:endParaRPr>
          </a:p>
          <a:p>
            <a:pPr algn="just"/>
            <a:endParaRPr lang="vi-VN" altLang="en-US" sz="2400" b="1" dirty="0">
              <a:latin typeface="Times New Roman" pitchFamily="18" charset="0"/>
              <a:cs typeface="Times New Roman" pitchFamily="18" charset="0"/>
              <a:sym typeface="Wingdings" pitchFamily="2" charset="2"/>
            </a:endParaRPr>
          </a:p>
        </p:txBody>
      </p:sp>
      <p:pic>
        <p:nvPicPr>
          <p:cNvPr id="18439" name="Picture 4" descr="tua 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52400"/>
            <a:ext cx="30099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TextBox 2"/>
          <p:cNvSpPr txBox="1">
            <a:spLocks noChangeArrowheads="1"/>
          </p:cNvSpPr>
          <p:nvPr/>
        </p:nvSpPr>
        <p:spPr bwMode="auto">
          <a:xfrm>
            <a:off x="2743200" y="304800"/>
            <a:ext cx="487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i="1">
                <a:solidFill>
                  <a:srgbClr val="0000FF"/>
                </a:solidFill>
              </a:rPr>
              <a:t>(</a:t>
            </a:r>
            <a:r>
              <a:rPr lang="en-US" altLang="en-US" sz="2000">
                <a:solidFill>
                  <a:srgbClr val="0000FF"/>
                </a:solidFill>
              </a:rPr>
              <a:t>Trích trường ca</a:t>
            </a:r>
            <a:r>
              <a:rPr lang="en-US" altLang="en-US" sz="2000" i="1">
                <a:solidFill>
                  <a:srgbClr val="0000FF"/>
                </a:solidFill>
              </a:rPr>
              <a:t> Mặt đường khát vọng)</a:t>
            </a:r>
          </a:p>
        </p:txBody>
      </p:sp>
      <p:sp>
        <p:nvSpPr>
          <p:cNvPr id="18441" name="TextBox 1"/>
          <p:cNvSpPr txBox="1">
            <a:spLocks noChangeArrowheads="1"/>
          </p:cNvSpPr>
          <p:nvPr/>
        </p:nvSpPr>
        <p:spPr bwMode="auto">
          <a:xfrm>
            <a:off x="5715000" y="609600"/>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b="1"/>
              <a:t>Nguyễn Khoa Điềm</a:t>
            </a:r>
          </a:p>
        </p:txBody>
      </p:sp>
      <p:pic>
        <p:nvPicPr>
          <p:cNvPr id="18442" name="Picture 13" descr="F9849DCFA90C473196ECD16214E7700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6200" y="76200"/>
            <a:ext cx="1981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TextBox 14"/>
          <p:cNvSpPr txBox="1">
            <a:spLocks noChangeArrowheads="1"/>
          </p:cNvSpPr>
          <p:nvPr/>
        </p:nvSpPr>
        <p:spPr bwMode="auto">
          <a:xfrm>
            <a:off x="452438" y="106363"/>
            <a:ext cx="2366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b="1"/>
              <a:t>Đọc văn - Tiết: 28</a:t>
            </a:r>
          </a:p>
        </p:txBody>
      </p:sp>
      <p:sp>
        <p:nvSpPr>
          <p:cNvPr id="5" name="Oval 4"/>
          <p:cNvSpPr/>
          <p:nvPr/>
        </p:nvSpPr>
        <p:spPr>
          <a:xfrm>
            <a:off x="2561491" y="3493477"/>
            <a:ext cx="316523"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702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8438">
                                            <p:txEl>
                                              <p:pRg st="0" end="0"/>
                                            </p:txEl>
                                          </p:spTgt>
                                        </p:tgtEl>
                                        <p:attrNameLst>
                                          <p:attrName>style.visibility</p:attrName>
                                        </p:attrNameLst>
                                      </p:cBhvr>
                                      <p:to>
                                        <p:strVal val="visible"/>
                                      </p:to>
                                    </p:set>
                                    <p:anim calcmode="discrete" valueType="clr">
                                      <p:cBhvr override="childStyle">
                                        <p:cTn id="7" dur="80"/>
                                        <p:tgtEl>
                                          <p:spTgt spid="1843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843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8438">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8438">
                                            <p:txEl>
                                              <p:pRg st="1" end="1"/>
                                            </p:txEl>
                                          </p:spTgt>
                                        </p:tgtEl>
                                        <p:attrNameLst>
                                          <p:attrName>style.visibility</p:attrName>
                                        </p:attrNameLst>
                                      </p:cBhvr>
                                      <p:to>
                                        <p:strVal val="visible"/>
                                      </p:to>
                                    </p:set>
                                    <p:anim calcmode="discrete" valueType="clr">
                                      <p:cBhvr override="childStyle">
                                        <p:cTn id="14" dur="80"/>
                                        <p:tgtEl>
                                          <p:spTgt spid="1843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8438">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8438">
                                            <p:txEl>
                                              <p:pRg st="1" end="1"/>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8438">
                                            <p:txEl>
                                              <p:pRg st="2" end="2"/>
                                            </p:txEl>
                                          </p:spTgt>
                                        </p:tgtEl>
                                        <p:attrNameLst>
                                          <p:attrName>style.visibility</p:attrName>
                                        </p:attrNameLst>
                                      </p:cBhvr>
                                      <p:to>
                                        <p:strVal val="visible"/>
                                      </p:to>
                                    </p:set>
                                    <p:anim calcmode="discrete" valueType="clr">
                                      <p:cBhvr override="childStyle">
                                        <p:cTn id="21" dur="80"/>
                                        <p:tgtEl>
                                          <p:spTgt spid="1843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8438">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18438">
                                            <p:txEl>
                                              <p:pRg st="2" end="2"/>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18438">
                                            <p:txEl>
                                              <p:pRg st="3" end="3"/>
                                            </p:txEl>
                                          </p:spTgt>
                                        </p:tgtEl>
                                        <p:attrNameLst>
                                          <p:attrName>style.visibility</p:attrName>
                                        </p:attrNameLst>
                                      </p:cBhvr>
                                      <p:to>
                                        <p:strVal val="visible"/>
                                      </p:to>
                                    </p:set>
                                    <p:anim calcmode="discrete" valueType="clr">
                                      <p:cBhvr override="childStyle">
                                        <p:cTn id="28" dur="80"/>
                                        <p:tgtEl>
                                          <p:spTgt spid="18438">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8438">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18438">
                                            <p:txEl>
                                              <p:pRg st="3" end="3"/>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18438">
                                            <p:txEl>
                                              <p:pRg st="4" end="4"/>
                                            </p:txEl>
                                          </p:spTgt>
                                        </p:tgtEl>
                                        <p:attrNameLst>
                                          <p:attrName>style.visibility</p:attrName>
                                        </p:attrNameLst>
                                      </p:cBhvr>
                                      <p:to>
                                        <p:strVal val="visible"/>
                                      </p:to>
                                    </p:set>
                                    <p:anim calcmode="discrete" valueType="clr">
                                      <p:cBhvr override="childStyle">
                                        <p:cTn id="35" dur="80"/>
                                        <p:tgtEl>
                                          <p:spTgt spid="18438">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8438">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18438">
                                            <p:txEl>
                                              <p:pRg st="4" end="4"/>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endParaRPr lang="en-US" altLang="en-US" smtClean="0"/>
          </a:p>
        </p:txBody>
      </p:sp>
      <p:sp>
        <p:nvSpPr>
          <p:cNvPr id="29699" name="Content Placeholder 2"/>
          <p:cNvSpPr>
            <a:spLocks noGrp="1"/>
          </p:cNvSpPr>
          <p:nvPr>
            <p:ph idx="1"/>
          </p:nvPr>
        </p:nvSpPr>
        <p:spPr/>
        <p:txBody>
          <a:bodyPr/>
          <a:lstStyle/>
          <a:p>
            <a:endParaRPr lang="en-US" altLang="en-US" smtClean="0"/>
          </a:p>
        </p:txBody>
      </p:sp>
      <p:grpSp>
        <p:nvGrpSpPr>
          <p:cNvPr id="26628" name="Group 3"/>
          <p:cNvGrpSpPr>
            <a:grpSpLocks/>
          </p:cNvGrpSpPr>
          <p:nvPr/>
        </p:nvGrpSpPr>
        <p:grpSpPr bwMode="auto">
          <a:xfrm>
            <a:off x="76200" y="46038"/>
            <a:ext cx="9067800" cy="6432550"/>
            <a:chOff x="5319" y="753"/>
            <a:chExt cx="5198" cy="3135"/>
          </a:xfrm>
        </p:grpSpPr>
        <p:sp>
          <p:nvSpPr>
            <p:cNvPr id="26632" name="Rectangle 4"/>
            <p:cNvSpPr>
              <a:spLocks noChangeArrowheads="1"/>
            </p:cNvSpPr>
            <p:nvPr/>
          </p:nvSpPr>
          <p:spPr bwMode="auto">
            <a:xfrm>
              <a:off x="5319" y="1712"/>
              <a:ext cx="5198" cy="2176"/>
            </a:xfrm>
            <a:prstGeom prst="rect">
              <a:avLst/>
            </a:prstGeom>
            <a:gradFill rotWithShape="1">
              <a:gsLst>
                <a:gs pos="0">
                  <a:srgbClr val="99FFCC"/>
                </a:gs>
                <a:gs pos="50000">
                  <a:srgbClr val="CCFFCC"/>
                </a:gs>
                <a:gs pos="100000">
                  <a:srgbClr val="99FFCC"/>
                </a:gs>
              </a:gsLst>
              <a:lin ang="5400000" scaled="1"/>
            </a:gradFill>
            <a:ln w="9525">
              <a:solidFill>
                <a:srgbClr val="37B3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sz="2400" b="1">
                <a:cs typeface="Arial" charset="0"/>
              </a:endParaRPr>
            </a:p>
            <a:p>
              <a:endParaRPr lang="en-US" altLang="en-US" sz="2000" b="1" u="sng">
                <a:solidFill>
                  <a:srgbClr val="0000FF"/>
                </a:solidFill>
                <a:cs typeface="Arial" charset="0"/>
              </a:endParaRPr>
            </a:p>
            <a:p>
              <a:endParaRPr lang="en-US" altLang="en-US" sz="2400" b="1">
                <a:solidFill>
                  <a:srgbClr val="0000FF"/>
                </a:solidFill>
                <a:latin typeface=".VnTime"/>
                <a:cs typeface="Arial" charset="0"/>
              </a:endParaRPr>
            </a:p>
          </p:txBody>
        </p:sp>
        <p:pic>
          <p:nvPicPr>
            <p:cNvPr id="26633" name="Picture 5" descr="TWEET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343" y="753"/>
              <a:ext cx="1206" cy="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4" name="Line 5"/>
            <p:cNvSpPr>
              <a:spLocks noChangeShapeType="1"/>
            </p:cNvSpPr>
            <p:nvPr/>
          </p:nvSpPr>
          <p:spPr bwMode="auto">
            <a:xfrm flipV="1">
              <a:off x="5319" y="1328"/>
              <a:ext cx="2392" cy="39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5" name="Line 6"/>
            <p:cNvSpPr>
              <a:spLocks noChangeShapeType="1"/>
            </p:cNvSpPr>
            <p:nvPr/>
          </p:nvSpPr>
          <p:spPr bwMode="auto">
            <a:xfrm flipH="1" flipV="1">
              <a:off x="7711" y="1328"/>
              <a:ext cx="2806" cy="39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6629" name="Rectangle 1"/>
          <p:cNvSpPr>
            <a:spLocks noChangeArrowheads="1"/>
          </p:cNvSpPr>
          <p:nvPr/>
        </p:nvSpPr>
        <p:spPr bwMode="auto">
          <a:xfrm>
            <a:off x="2693988" y="2201863"/>
            <a:ext cx="35671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4000" dirty="0" smtClean="0">
                <a:latin typeface="Times New Roman" pitchFamily="18" charset="0"/>
                <a:cs typeface="Times New Roman" pitchFamily="18" charset="0"/>
              </a:rPr>
              <a:t>VẬN DỤNG</a:t>
            </a:r>
            <a:endParaRPr lang="en-US" altLang="en-US" sz="4000" dirty="0">
              <a:latin typeface="Times New Roman" pitchFamily="18" charset="0"/>
              <a:cs typeface="Times New Roman" pitchFamily="18" charset="0"/>
            </a:endParaRPr>
          </a:p>
        </p:txBody>
      </p:sp>
      <p:sp>
        <p:nvSpPr>
          <p:cNvPr id="26630" name="Rectangle 2"/>
          <p:cNvSpPr>
            <a:spLocks noChangeArrowheads="1"/>
          </p:cNvSpPr>
          <p:nvPr/>
        </p:nvSpPr>
        <p:spPr bwMode="auto">
          <a:xfrm>
            <a:off x="315913" y="2979738"/>
            <a:ext cx="86868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3200" dirty="0" err="1" smtClean="0">
                <a:latin typeface="Times New Roman" pitchFamily="18" charset="0"/>
                <a:cs typeface="Times New Roman" pitchFamily="18" charset="0"/>
              </a:rPr>
              <a:t>Cách</a:t>
            </a:r>
            <a:r>
              <a:rPr lang="en-US" altLang="en-US" sz="3200" dirty="0" smtClean="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nhìn</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nhận</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về</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địa</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lí</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lịch</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sử</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văn</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hóa</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của</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tác</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giả</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có</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gì</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mới</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lạ</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và</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độc</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đáo</a:t>
            </a:r>
            <a:r>
              <a:rPr lang="en-US" altLang="en-US" sz="3200" dirty="0">
                <a:latin typeface="Times New Roman" pitchFamily="18" charset="0"/>
                <a:cs typeface="Times New Roman" pitchFamily="18" charset="0"/>
              </a:rPr>
              <a:t> ?</a:t>
            </a:r>
          </a:p>
          <a:p>
            <a:r>
              <a:rPr lang="en-US" altLang="en-US" sz="3200" dirty="0">
                <a:latin typeface="Times New Roman" pitchFamily="18" charset="0"/>
                <a:cs typeface="Times New Roman" pitchFamily="18" charset="0"/>
              </a:rPr>
              <a:t>So </a:t>
            </a:r>
            <a:r>
              <a:rPr lang="en-US" altLang="en-US" sz="3200" dirty="0" err="1">
                <a:latin typeface="Times New Roman" pitchFamily="18" charset="0"/>
                <a:cs typeface="Times New Roman" pitchFamily="18" charset="0"/>
              </a:rPr>
              <a:t>sánh</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bài</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Đất</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Nước</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của</a:t>
            </a:r>
            <a:r>
              <a:rPr lang="en-US" altLang="en-US" sz="3200" dirty="0">
                <a:latin typeface="Times New Roman" pitchFamily="18" charset="0"/>
                <a:cs typeface="Times New Roman" pitchFamily="18" charset="0"/>
              </a:rPr>
              <a:t> NKĐ </a:t>
            </a:r>
            <a:r>
              <a:rPr lang="en-US" altLang="en-US" sz="3200" dirty="0" err="1">
                <a:latin typeface="Times New Roman" pitchFamily="18" charset="0"/>
                <a:cs typeface="Times New Roman" pitchFamily="18" charset="0"/>
              </a:rPr>
              <a:t>với</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bài</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Đất</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Nước</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của</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Nguyễn</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Đình</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Thi</a:t>
            </a:r>
            <a:r>
              <a:rPr lang="en-US" altLang="en-US" sz="3200" dirty="0">
                <a:latin typeface="Times New Roman" pitchFamily="18" charset="0"/>
                <a:cs typeface="Times New Roman" pitchFamily="18" charset="0"/>
              </a:rPr>
              <a:t>?</a:t>
            </a:r>
          </a:p>
        </p:txBody>
      </p:sp>
      <p:sp>
        <p:nvSpPr>
          <p:cNvPr id="2" name="Isosceles Triangle 1">
            <a:hlinkClick r:id="rId3" action="ppaction://hlinksldjump"/>
          </p:cNvPr>
          <p:cNvSpPr/>
          <p:nvPr/>
        </p:nvSpPr>
        <p:spPr>
          <a:xfrm>
            <a:off x="8458200" y="6026150"/>
            <a:ext cx="457200" cy="45243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5585549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wipe(down)">
                                      <p:cBhvr>
                                        <p:cTn id="7" dur="250"/>
                                        <p:tgtEl>
                                          <p:spTgt spid="296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248400"/>
            <a:ext cx="8915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 Box 3"/>
          <p:cNvSpPr txBox="1">
            <a:spLocks noChangeArrowheads="1"/>
          </p:cNvSpPr>
          <p:nvPr/>
        </p:nvSpPr>
        <p:spPr bwMode="auto">
          <a:xfrm>
            <a:off x="2667000" y="2819400"/>
            <a:ext cx="3749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800">
              <a:latin typeface="Arial" charset="0"/>
            </a:endParaRPr>
          </a:p>
        </p:txBody>
      </p:sp>
      <p:sp>
        <p:nvSpPr>
          <p:cNvPr id="73733" name="Text Box 5"/>
          <p:cNvSpPr txBox="1">
            <a:spLocks noChangeArrowheads="1"/>
          </p:cNvSpPr>
          <p:nvPr/>
        </p:nvSpPr>
        <p:spPr bwMode="auto">
          <a:xfrm>
            <a:off x="4784725" y="569913"/>
            <a:ext cx="2225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800">
              <a:latin typeface="Arial" charset="0"/>
            </a:endParaRPr>
          </a:p>
        </p:txBody>
      </p:sp>
      <p:pic>
        <p:nvPicPr>
          <p:cNvPr id="7373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0" y="0"/>
            <a:ext cx="381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8" descr="Quoc ki Viet Nam (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0574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73737" name="Picture 9" descr="ban do"/>
          <p:cNvPicPr>
            <a:picLocks noChangeAspect="1" noChangeArrowheads="1"/>
          </p:cNvPicPr>
          <p:nvPr/>
        </p:nvPicPr>
        <p:blipFill>
          <a:blip r:embed="rId5" cstate="print">
            <a:clrChange>
              <a:clrFrom>
                <a:srgbClr val="080B08"/>
              </a:clrFrom>
              <a:clrTo>
                <a:srgbClr val="080B08">
                  <a:alpha val="0"/>
                </a:srgbClr>
              </a:clrTo>
            </a:clrChange>
            <a:extLst>
              <a:ext uri="{28A0092B-C50C-407E-A947-70E740481C1C}">
                <a14:useLocalDpi xmlns:a14="http://schemas.microsoft.com/office/drawing/2010/main" val="0"/>
              </a:ext>
            </a:extLst>
          </a:blip>
          <a:srcRect/>
          <a:stretch>
            <a:fillRect/>
          </a:stretch>
        </p:blipFill>
        <p:spPr bwMode="auto">
          <a:xfrm>
            <a:off x="7010400" y="76200"/>
            <a:ext cx="2362200" cy="5334000"/>
          </a:xfrm>
          <a:prstGeom prst="rect">
            <a:avLst/>
          </a:prstGeom>
          <a:noFill/>
          <a:extLst>
            <a:ext uri="{909E8E84-426E-40DD-AFC4-6F175D3DCCD1}">
              <a14:hiddenFill xmlns:a14="http://schemas.microsoft.com/office/drawing/2010/main">
                <a:solidFill>
                  <a:srgbClr val="FFFFFF"/>
                </a:solidFill>
              </a14:hiddenFill>
            </a:ext>
          </a:extLst>
        </p:spPr>
      </p:pic>
      <p:pic>
        <p:nvPicPr>
          <p:cNvPr id="7373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828800"/>
            <a:ext cx="990600" cy="4724400"/>
          </a:xfrm>
          <a:prstGeom prst="rect">
            <a:avLst/>
          </a:prstGeom>
          <a:noFill/>
          <a:extLst>
            <a:ext uri="{909E8E84-426E-40DD-AFC4-6F175D3DCCD1}">
              <a14:hiddenFill xmlns:a14="http://schemas.microsoft.com/office/drawing/2010/main">
                <a:solidFill>
                  <a:srgbClr val="FFFFFF"/>
                </a:solidFill>
              </a14:hiddenFill>
            </a:ext>
          </a:extLst>
        </p:spPr>
      </p:pic>
      <p:sp>
        <p:nvSpPr>
          <p:cNvPr id="73740" name="WordArt 12"/>
          <p:cNvSpPr>
            <a:spLocks noChangeArrowheads="1" noChangeShapeType="1" noTextEdit="1"/>
          </p:cNvSpPr>
          <p:nvPr/>
        </p:nvSpPr>
        <p:spPr bwMode="auto">
          <a:xfrm>
            <a:off x="381000" y="3461237"/>
            <a:ext cx="8096250" cy="1186962"/>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1458266"/>
              </a:avLst>
            </a:prstTxWarp>
          </a:bodyPr>
          <a:lstStyle/>
          <a:p>
            <a:pPr algn="ctr"/>
            <a:r>
              <a:rPr lang="vi-VN" sz="4800" b="1" kern="10" dirty="0">
                <a:ln w="9525">
                  <a:solidFill>
                    <a:srgbClr val="000000"/>
                  </a:solidFill>
                  <a:round/>
                  <a:headEnd/>
                  <a:tailEnd/>
                </a:ln>
                <a:solidFill>
                  <a:srgbClr val="000000"/>
                </a:solidFill>
                <a:latin typeface="Times New Roman"/>
                <a:cs typeface="Times New Roman"/>
              </a:rPr>
              <a:t>Cảm ơn sự có mặt </a:t>
            </a:r>
          </a:p>
          <a:p>
            <a:pPr algn="ctr"/>
            <a:r>
              <a:rPr lang="vi-VN" sz="4800" b="1" kern="10" dirty="0">
                <a:ln w="9525">
                  <a:solidFill>
                    <a:srgbClr val="000000"/>
                  </a:solidFill>
                  <a:round/>
                  <a:headEnd/>
                  <a:tailEnd/>
                </a:ln>
                <a:solidFill>
                  <a:srgbClr val="000000"/>
                </a:solidFill>
                <a:latin typeface="Times New Roman"/>
                <a:cs typeface="Times New Roman"/>
              </a:rPr>
              <a:t>của quý thầy cô cùng các em </a:t>
            </a:r>
            <a:r>
              <a:rPr lang="vi-VN" sz="4800" b="1" kern="10" dirty="0" smtClean="0">
                <a:ln w="9525">
                  <a:solidFill>
                    <a:srgbClr val="000000"/>
                  </a:solidFill>
                  <a:round/>
                  <a:headEnd/>
                  <a:tailEnd/>
                </a:ln>
                <a:solidFill>
                  <a:srgbClr val="000000"/>
                </a:solidFill>
                <a:latin typeface="Times New Roman"/>
                <a:cs typeface="Times New Roman"/>
              </a:rPr>
              <a:t>!</a:t>
            </a:r>
            <a:endParaRPr lang="vi-VN" sz="2000" b="1" kern="10" dirty="0">
              <a:ln w="9525">
                <a:solidFill>
                  <a:srgbClr val="000000"/>
                </a:solidFill>
                <a:round/>
                <a:headEnd/>
                <a:tailEnd/>
              </a:ln>
              <a:solidFill>
                <a:srgbClr val="000000"/>
              </a:solidFill>
              <a:latin typeface="Times New Roman"/>
              <a:cs typeface="Times New Roman"/>
            </a:endParaRPr>
          </a:p>
          <a:p>
            <a:pPr algn="ctr"/>
            <a:r>
              <a:rPr lang="vi-VN" sz="4800" b="1" kern="10" dirty="0">
                <a:ln w="9525">
                  <a:solidFill>
                    <a:srgbClr val="000000"/>
                  </a:solidFill>
                  <a:round/>
                  <a:headEnd/>
                  <a:tailEnd/>
                </a:ln>
                <a:solidFill>
                  <a:srgbClr val="000000"/>
                </a:solidFill>
                <a:latin typeface="Times New Roman"/>
                <a:cs typeface="Times New Roman"/>
              </a:rPr>
              <a:t>Chúc những ngày nghỉ cuối tuần </a:t>
            </a:r>
          </a:p>
          <a:p>
            <a:pPr algn="ctr"/>
            <a:r>
              <a:rPr lang="vi-VN" sz="4800" b="1" kern="10" dirty="0">
                <a:ln w="9525">
                  <a:solidFill>
                    <a:srgbClr val="000000"/>
                  </a:solidFill>
                  <a:round/>
                  <a:headEnd/>
                  <a:tailEnd/>
                </a:ln>
                <a:solidFill>
                  <a:srgbClr val="000000"/>
                </a:solidFill>
                <a:latin typeface="Times New Roman"/>
                <a:cs typeface="Times New Roman"/>
              </a:rPr>
              <a:t>vui vẻ !</a:t>
            </a:r>
            <a:endParaRPr lang="en-US" sz="4800" b="1" kern="10" dirty="0">
              <a:ln w="9525">
                <a:solidFill>
                  <a:srgbClr val="000000"/>
                </a:solidFill>
                <a:round/>
                <a:headEnd/>
                <a:tailEnd/>
              </a:ln>
              <a:solidFill>
                <a:srgbClr val="000000"/>
              </a:solidFill>
              <a:latin typeface="Times New Roman"/>
              <a:cs typeface="Times New Roman"/>
            </a:endParaRPr>
          </a:p>
        </p:txBody>
      </p:sp>
      <p:pic>
        <p:nvPicPr>
          <p:cNvPr id="73742" name="Picture 14" descr="images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7525" y="3864216"/>
            <a:ext cx="2743200" cy="2710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4082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205" y="-485091"/>
            <a:ext cx="8250055" cy="37719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4432" y="3962400"/>
            <a:ext cx="6624358" cy="2871709"/>
          </a:xfrm>
          <a:prstGeom prst="rect">
            <a:avLst/>
          </a:prstGeom>
        </p:spPr>
      </p:pic>
      <p:sp>
        <p:nvSpPr>
          <p:cNvPr id="7" name="TextBox 6"/>
          <p:cNvSpPr txBox="1"/>
          <p:nvPr/>
        </p:nvSpPr>
        <p:spPr>
          <a:xfrm>
            <a:off x="656493" y="424487"/>
            <a:ext cx="7678616" cy="1200329"/>
          </a:xfrm>
          <a:prstGeom prst="rect">
            <a:avLst/>
          </a:prstGeom>
          <a:noFill/>
        </p:spPr>
        <p:txBody>
          <a:bodyPr wrap="square" rtlCol="0">
            <a:spAutoFit/>
          </a:bodyPr>
          <a:lstStyle/>
          <a:p>
            <a:pPr algn="ctr"/>
            <a:r>
              <a:rPr lang="en-US" sz="3600" dirty="0" err="1" smtClean="0">
                <a:solidFill>
                  <a:srgbClr val="0033CC"/>
                </a:solidFill>
              </a:rPr>
              <a:t>Hãy</a:t>
            </a:r>
            <a:r>
              <a:rPr lang="en-US" sz="3600" dirty="0" smtClean="0">
                <a:solidFill>
                  <a:srgbClr val="0033CC"/>
                </a:solidFill>
              </a:rPr>
              <a:t> </a:t>
            </a:r>
            <a:r>
              <a:rPr lang="en-US" sz="3600" dirty="0" err="1" smtClean="0">
                <a:solidFill>
                  <a:srgbClr val="0033CC"/>
                </a:solidFill>
              </a:rPr>
              <a:t>nêu</a:t>
            </a:r>
            <a:r>
              <a:rPr lang="en-US" sz="3600" dirty="0" smtClean="0">
                <a:solidFill>
                  <a:srgbClr val="0033CC"/>
                </a:solidFill>
              </a:rPr>
              <a:t> </a:t>
            </a:r>
            <a:r>
              <a:rPr lang="en-US" sz="3600" dirty="0" err="1" smtClean="0">
                <a:solidFill>
                  <a:srgbClr val="0033CC"/>
                </a:solidFill>
              </a:rPr>
              <a:t>tên</a:t>
            </a:r>
            <a:r>
              <a:rPr lang="en-US" sz="3600" dirty="0" smtClean="0">
                <a:solidFill>
                  <a:srgbClr val="0033CC"/>
                </a:solidFill>
              </a:rPr>
              <a:t> 4 </a:t>
            </a:r>
            <a:r>
              <a:rPr lang="en-US" sz="3600" dirty="0" err="1" smtClean="0">
                <a:solidFill>
                  <a:srgbClr val="0033CC"/>
                </a:solidFill>
              </a:rPr>
              <a:t>tác</a:t>
            </a:r>
            <a:r>
              <a:rPr lang="en-US" sz="3600" dirty="0" smtClean="0">
                <a:solidFill>
                  <a:srgbClr val="0033CC"/>
                </a:solidFill>
              </a:rPr>
              <a:t> </a:t>
            </a:r>
            <a:r>
              <a:rPr lang="en-US" sz="3600" dirty="0" err="1" smtClean="0">
                <a:solidFill>
                  <a:srgbClr val="0033CC"/>
                </a:solidFill>
              </a:rPr>
              <a:t>phẩm</a:t>
            </a:r>
            <a:r>
              <a:rPr lang="en-US" sz="3600" dirty="0" smtClean="0">
                <a:solidFill>
                  <a:srgbClr val="0033CC"/>
                </a:solidFill>
              </a:rPr>
              <a:t> </a:t>
            </a:r>
            <a:r>
              <a:rPr lang="en-US" sz="3600" dirty="0" err="1" smtClean="0">
                <a:solidFill>
                  <a:srgbClr val="0033CC"/>
                </a:solidFill>
              </a:rPr>
              <a:t>viết</a:t>
            </a:r>
            <a:r>
              <a:rPr lang="en-US" sz="3600" dirty="0" smtClean="0">
                <a:solidFill>
                  <a:srgbClr val="0033CC"/>
                </a:solidFill>
              </a:rPr>
              <a:t> </a:t>
            </a:r>
            <a:r>
              <a:rPr lang="en-US" sz="3600" dirty="0" err="1" smtClean="0">
                <a:solidFill>
                  <a:srgbClr val="0033CC"/>
                </a:solidFill>
              </a:rPr>
              <a:t>về</a:t>
            </a:r>
            <a:r>
              <a:rPr lang="en-US" sz="3600" dirty="0" smtClean="0">
                <a:solidFill>
                  <a:srgbClr val="0033CC"/>
                </a:solidFill>
              </a:rPr>
              <a:t> </a:t>
            </a:r>
            <a:r>
              <a:rPr lang="en-US" sz="3600" dirty="0" err="1" smtClean="0">
                <a:solidFill>
                  <a:srgbClr val="0033CC"/>
                </a:solidFill>
              </a:rPr>
              <a:t>đề</a:t>
            </a:r>
            <a:r>
              <a:rPr lang="en-US" sz="3600" dirty="0" smtClean="0">
                <a:solidFill>
                  <a:srgbClr val="0033CC"/>
                </a:solidFill>
              </a:rPr>
              <a:t> </a:t>
            </a:r>
            <a:r>
              <a:rPr lang="en-US" sz="3600" dirty="0" err="1" smtClean="0">
                <a:solidFill>
                  <a:srgbClr val="0033CC"/>
                </a:solidFill>
              </a:rPr>
              <a:t>tài</a:t>
            </a:r>
            <a:r>
              <a:rPr lang="en-US" sz="3600" dirty="0" smtClean="0">
                <a:solidFill>
                  <a:srgbClr val="0033CC"/>
                </a:solidFill>
              </a:rPr>
              <a:t> ĐẤT NƯỚC?</a:t>
            </a:r>
            <a:endParaRPr lang="en-US" sz="3600" dirty="0">
              <a:solidFill>
                <a:srgbClr val="0033CC"/>
              </a:solidFill>
            </a:endParaRPr>
          </a:p>
        </p:txBody>
      </p:sp>
      <p:sp>
        <p:nvSpPr>
          <p:cNvPr id="8" name="TextBox 7"/>
          <p:cNvSpPr txBox="1"/>
          <p:nvPr/>
        </p:nvSpPr>
        <p:spPr>
          <a:xfrm>
            <a:off x="2129838" y="5017679"/>
            <a:ext cx="5209936" cy="584775"/>
          </a:xfrm>
          <a:prstGeom prst="rect">
            <a:avLst/>
          </a:prstGeom>
          <a:noFill/>
        </p:spPr>
        <p:txBody>
          <a:bodyPr wrap="square" rtlCol="0">
            <a:spAutoFit/>
          </a:bodyPr>
          <a:lstStyle/>
          <a:p>
            <a:pPr algn="ctr"/>
            <a:r>
              <a:rPr lang="en-US" sz="3200" dirty="0" smtClean="0">
                <a:solidFill>
                  <a:srgbClr val="0033CC"/>
                </a:solidFill>
              </a:rPr>
              <a:t>ĐÚNG</a:t>
            </a:r>
            <a:endParaRPr lang="en-US" sz="3200" dirty="0">
              <a:solidFill>
                <a:srgbClr val="0033CC"/>
              </a:solidFill>
            </a:endParaRPr>
          </a:p>
        </p:txBody>
      </p:sp>
      <p:pic>
        <p:nvPicPr>
          <p:cNvPr id="9" name="Picture 8">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0800000">
            <a:off x="8173032" y="6157834"/>
            <a:ext cx="874458" cy="638175"/>
          </a:xfrm>
          <a:prstGeom prst="rect">
            <a:avLst/>
          </a:prstGeom>
        </p:spPr>
      </p:pic>
    </p:spTree>
    <p:extLst>
      <p:ext uri="{BB962C8B-B14F-4D97-AF65-F5344CB8AC3E}">
        <p14:creationId xmlns:p14="http://schemas.microsoft.com/office/powerpoint/2010/main" val="111934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19" y="433754"/>
            <a:ext cx="8250055" cy="352329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4432" y="3962400"/>
            <a:ext cx="6624358" cy="2871709"/>
          </a:xfrm>
          <a:prstGeom prst="rect">
            <a:avLst/>
          </a:prstGeom>
        </p:spPr>
      </p:pic>
      <p:sp>
        <p:nvSpPr>
          <p:cNvPr id="7" name="TextBox 6"/>
          <p:cNvSpPr txBox="1"/>
          <p:nvPr/>
        </p:nvSpPr>
        <p:spPr>
          <a:xfrm>
            <a:off x="751551" y="433754"/>
            <a:ext cx="7910119" cy="3416320"/>
          </a:xfrm>
          <a:prstGeom prst="rect">
            <a:avLst/>
          </a:prstGeom>
          <a:noFill/>
        </p:spPr>
        <p:txBody>
          <a:bodyPr wrap="square" rtlCol="0">
            <a:spAutoFit/>
          </a:bodyPr>
          <a:lstStyle/>
          <a:p>
            <a:pPr algn="ctr"/>
            <a:r>
              <a:rPr lang="en-US" sz="3600" dirty="0" err="1" smtClean="0">
                <a:solidFill>
                  <a:srgbClr val="0033CC"/>
                </a:solidFill>
              </a:rPr>
              <a:t>Việt</a:t>
            </a:r>
            <a:r>
              <a:rPr lang="en-US" sz="3600" dirty="0" smtClean="0">
                <a:solidFill>
                  <a:srgbClr val="0033CC"/>
                </a:solidFill>
              </a:rPr>
              <a:t> Nam </a:t>
            </a:r>
            <a:r>
              <a:rPr lang="en-US" sz="3600" dirty="0" err="1" smtClean="0">
                <a:solidFill>
                  <a:srgbClr val="0033CC"/>
                </a:solidFill>
              </a:rPr>
              <a:t>đất</a:t>
            </a:r>
            <a:r>
              <a:rPr lang="en-US" sz="3600" dirty="0" smtClean="0">
                <a:solidFill>
                  <a:srgbClr val="0033CC"/>
                </a:solidFill>
              </a:rPr>
              <a:t> </a:t>
            </a:r>
            <a:r>
              <a:rPr lang="en-US" sz="3600" dirty="0" err="1" smtClean="0">
                <a:solidFill>
                  <a:srgbClr val="0033CC"/>
                </a:solidFill>
              </a:rPr>
              <a:t>nước</a:t>
            </a:r>
            <a:r>
              <a:rPr lang="en-US" sz="3600" dirty="0" smtClean="0">
                <a:solidFill>
                  <a:srgbClr val="0033CC"/>
                </a:solidFill>
              </a:rPr>
              <a:t> ta </a:t>
            </a:r>
            <a:r>
              <a:rPr lang="en-US" sz="3600" dirty="0" err="1" smtClean="0">
                <a:solidFill>
                  <a:srgbClr val="0033CC"/>
                </a:solidFill>
              </a:rPr>
              <a:t>ơi</a:t>
            </a:r>
            <a:endParaRPr lang="en-US" sz="3600" dirty="0" smtClean="0">
              <a:solidFill>
                <a:srgbClr val="0033CC"/>
              </a:solidFill>
            </a:endParaRPr>
          </a:p>
          <a:p>
            <a:pPr algn="ctr"/>
            <a:r>
              <a:rPr lang="en-US" sz="3600" dirty="0" err="1" smtClean="0">
                <a:solidFill>
                  <a:srgbClr val="0033CC"/>
                </a:solidFill>
              </a:rPr>
              <a:t>Mênh</a:t>
            </a:r>
            <a:r>
              <a:rPr lang="en-US" sz="3600" dirty="0" smtClean="0">
                <a:solidFill>
                  <a:srgbClr val="0033CC"/>
                </a:solidFill>
              </a:rPr>
              <a:t> </a:t>
            </a:r>
            <a:r>
              <a:rPr lang="en-US" sz="3600" dirty="0" err="1" smtClean="0">
                <a:solidFill>
                  <a:srgbClr val="0033CC"/>
                </a:solidFill>
              </a:rPr>
              <a:t>mông</a:t>
            </a:r>
            <a:r>
              <a:rPr lang="en-US" sz="3600" dirty="0" smtClean="0">
                <a:solidFill>
                  <a:srgbClr val="0033CC"/>
                </a:solidFill>
              </a:rPr>
              <a:t> </a:t>
            </a:r>
            <a:r>
              <a:rPr lang="en-US" sz="3600" dirty="0" err="1" smtClean="0">
                <a:solidFill>
                  <a:srgbClr val="0033CC"/>
                </a:solidFill>
              </a:rPr>
              <a:t>biển</a:t>
            </a:r>
            <a:r>
              <a:rPr lang="en-US" sz="3600" dirty="0" smtClean="0">
                <a:solidFill>
                  <a:srgbClr val="0033CC"/>
                </a:solidFill>
              </a:rPr>
              <a:t> </a:t>
            </a:r>
            <a:r>
              <a:rPr lang="en-US" sz="3600" dirty="0" err="1" smtClean="0">
                <a:solidFill>
                  <a:srgbClr val="0033CC"/>
                </a:solidFill>
              </a:rPr>
              <a:t>lúa</a:t>
            </a:r>
            <a:r>
              <a:rPr lang="en-US" sz="3600" dirty="0" smtClean="0">
                <a:solidFill>
                  <a:srgbClr val="0033CC"/>
                </a:solidFill>
              </a:rPr>
              <a:t> </a:t>
            </a:r>
            <a:r>
              <a:rPr lang="en-US" sz="3600" dirty="0" err="1" smtClean="0">
                <a:solidFill>
                  <a:srgbClr val="0033CC"/>
                </a:solidFill>
              </a:rPr>
              <a:t>đâu</a:t>
            </a:r>
            <a:r>
              <a:rPr lang="en-US" sz="3600" dirty="0" smtClean="0">
                <a:solidFill>
                  <a:srgbClr val="0033CC"/>
                </a:solidFill>
              </a:rPr>
              <a:t> </a:t>
            </a:r>
            <a:r>
              <a:rPr lang="en-US" sz="3600" dirty="0" err="1" smtClean="0">
                <a:solidFill>
                  <a:srgbClr val="0033CC"/>
                </a:solidFill>
              </a:rPr>
              <a:t>trời</a:t>
            </a:r>
            <a:r>
              <a:rPr lang="en-US" sz="3600" dirty="0" smtClean="0">
                <a:solidFill>
                  <a:srgbClr val="0033CC"/>
                </a:solidFill>
              </a:rPr>
              <a:t> </a:t>
            </a:r>
            <a:r>
              <a:rPr lang="en-US" sz="3600" dirty="0" err="1" smtClean="0">
                <a:solidFill>
                  <a:srgbClr val="0033CC"/>
                </a:solidFill>
              </a:rPr>
              <a:t>đẹp</a:t>
            </a:r>
            <a:r>
              <a:rPr lang="en-US" sz="3600" dirty="0" smtClean="0">
                <a:solidFill>
                  <a:srgbClr val="0033CC"/>
                </a:solidFill>
              </a:rPr>
              <a:t> </a:t>
            </a:r>
            <a:r>
              <a:rPr lang="en-US" sz="3600" dirty="0" err="1" smtClean="0">
                <a:solidFill>
                  <a:srgbClr val="0033CC"/>
                </a:solidFill>
              </a:rPr>
              <a:t>hơn</a:t>
            </a:r>
            <a:endParaRPr lang="en-US" sz="3600" dirty="0" smtClean="0">
              <a:solidFill>
                <a:srgbClr val="0033CC"/>
              </a:solidFill>
            </a:endParaRPr>
          </a:p>
          <a:p>
            <a:pPr algn="ctr"/>
            <a:r>
              <a:rPr lang="en-US" sz="3600" dirty="0" err="1" smtClean="0">
                <a:solidFill>
                  <a:srgbClr val="0033CC"/>
                </a:solidFill>
              </a:rPr>
              <a:t>Cánh</a:t>
            </a:r>
            <a:r>
              <a:rPr lang="en-US" sz="3600" dirty="0" smtClean="0">
                <a:solidFill>
                  <a:srgbClr val="0033CC"/>
                </a:solidFill>
              </a:rPr>
              <a:t> </a:t>
            </a:r>
            <a:r>
              <a:rPr lang="en-US" sz="3600" dirty="0" err="1" smtClean="0">
                <a:solidFill>
                  <a:srgbClr val="0033CC"/>
                </a:solidFill>
              </a:rPr>
              <a:t>cò</a:t>
            </a:r>
            <a:r>
              <a:rPr lang="en-US" sz="3600" dirty="0" smtClean="0">
                <a:solidFill>
                  <a:srgbClr val="0033CC"/>
                </a:solidFill>
              </a:rPr>
              <a:t> bay </a:t>
            </a:r>
            <a:r>
              <a:rPr lang="en-US" sz="3600" dirty="0" err="1" smtClean="0">
                <a:solidFill>
                  <a:srgbClr val="0033CC"/>
                </a:solidFill>
              </a:rPr>
              <a:t>lả</a:t>
            </a:r>
            <a:r>
              <a:rPr lang="en-US" sz="3600" dirty="0" smtClean="0">
                <a:solidFill>
                  <a:srgbClr val="0033CC"/>
                </a:solidFill>
              </a:rPr>
              <a:t> </a:t>
            </a:r>
            <a:r>
              <a:rPr lang="en-US" sz="3600" dirty="0" err="1" smtClean="0">
                <a:solidFill>
                  <a:srgbClr val="0033CC"/>
                </a:solidFill>
              </a:rPr>
              <a:t>dập</a:t>
            </a:r>
            <a:r>
              <a:rPr lang="en-US" sz="3600" dirty="0" smtClean="0">
                <a:solidFill>
                  <a:srgbClr val="0033CC"/>
                </a:solidFill>
              </a:rPr>
              <a:t> </a:t>
            </a:r>
            <a:r>
              <a:rPr lang="en-US" sz="3600" dirty="0" err="1" smtClean="0">
                <a:solidFill>
                  <a:srgbClr val="0033CC"/>
                </a:solidFill>
              </a:rPr>
              <a:t>dờn</a:t>
            </a:r>
            <a:endParaRPr lang="en-US" sz="3600" dirty="0" smtClean="0">
              <a:solidFill>
                <a:srgbClr val="0033CC"/>
              </a:solidFill>
            </a:endParaRPr>
          </a:p>
          <a:p>
            <a:pPr algn="ctr"/>
            <a:r>
              <a:rPr lang="en-US" sz="3600" dirty="0" err="1" smtClean="0">
                <a:solidFill>
                  <a:srgbClr val="0033CC"/>
                </a:solidFill>
              </a:rPr>
              <a:t>Mây</a:t>
            </a:r>
            <a:r>
              <a:rPr lang="en-US" sz="3600" dirty="0" smtClean="0">
                <a:solidFill>
                  <a:srgbClr val="0033CC"/>
                </a:solidFill>
              </a:rPr>
              <a:t> </a:t>
            </a:r>
            <a:r>
              <a:rPr lang="en-US" sz="3600" dirty="0" err="1" smtClean="0">
                <a:solidFill>
                  <a:srgbClr val="0033CC"/>
                </a:solidFill>
              </a:rPr>
              <a:t>mờ</a:t>
            </a:r>
            <a:r>
              <a:rPr lang="en-US" sz="3600" dirty="0" smtClean="0">
                <a:solidFill>
                  <a:srgbClr val="0033CC"/>
                </a:solidFill>
              </a:rPr>
              <a:t> </a:t>
            </a:r>
            <a:r>
              <a:rPr lang="en-US" sz="3600" dirty="0" err="1" smtClean="0">
                <a:solidFill>
                  <a:srgbClr val="0033CC"/>
                </a:solidFill>
              </a:rPr>
              <a:t>che</a:t>
            </a:r>
            <a:r>
              <a:rPr lang="en-US" sz="3600" dirty="0" smtClean="0">
                <a:solidFill>
                  <a:srgbClr val="0033CC"/>
                </a:solidFill>
              </a:rPr>
              <a:t> </a:t>
            </a:r>
            <a:r>
              <a:rPr lang="en-US" sz="3600" dirty="0" err="1" smtClean="0">
                <a:solidFill>
                  <a:srgbClr val="0033CC"/>
                </a:solidFill>
              </a:rPr>
              <a:t>đỉnh</a:t>
            </a:r>
            <a:r>
              <a:rPr lang="en-US" sz="3600" dirty="0" smtClean="0">
                <a:solidFill>
                  <a:srgbClr val="0033CC"/>
                </a:solidFill>
              </a:rPr>
              <a:t> </a:t>
            </a:r>
            <a:r>
              <a:rPr lang="en-US" sz="3600" dirty="0" err="1" smtClean="0">
                <a:solidFill>
                  <a:srgbClr val="0033CC"/>
                </a:solidFill>
              </a:rPr>
              <a:t>Trường</a:t>
            </a:r>
            <a:r>
              <a:rPr lang="en-US" sz="3600" dirty="0" smtClean="0">
                <a:solidFill>
                  <a:srgbClr val="0033CC"/>
                </a:solidFill>
              </a:rPr>
              <a:t> </a:t>
            </a:r>
            <a:r>
              <a:rPr lang="en-US" sz="3600" dirty="0" err="1" smtClean="0">
                <a:solidFill>
                  <a:srgbClr val="0033CC"/>
                </a:solidFill>
              </a:rPr>
              <a:t>Sơn</a:t>
            </a:r>
            <a:r>
              <a:rPr lang="en-US" sz="3600" dirty="0" smtClean="0">
                <a:solidFill>
                  <a:srgbClr val="0033CC"/>
                </a:solidFill>
              </a:rPr>
              <a:t> </a:t>
            </a:r>
            <a:r>
              <a:rPr lang="en-US" sz="3600" dirty="0" err="1" smtClean="0">
                <a:solidFill>
                  <a:srgbClr val="0033CC"/>
                </a:solidFill>
              </a:rPr>
              <a:t>sớm</a:t>
            </a:r>
            <a:r>
              <a:rPr lang="en-US" sz="3600" dirty="0" smtClean="0">
                <a:solidFill>
                  <a:srgbClr val="0033CC"/>
                </a:solidFill>
              </a:rPr>
              <a:t> </a:t>
            </a:r>
            <a:r>
              <a:rPr lang="en-US" sz="3600" dirty="0" err="1" smtClean="0">
                <a:solidFill>
                  <a:srgbClr val="0033CC"/>
                </a:solidFill>
              </a:rPr>
              <a:t>chiều</a:t>
            </a:r>
            <a:endParaRPr lang="en-US" sz="3600" dirty="0" smtClean="0">
              <a:solidFill>
                <a:srgbClr val="0033CC"/>
              </a:solidFill>
            </a:endParaRPr>
          </a:p>
          <a:p>
            <a:pPr algn="ctr"/>
            <a:r>
              <a:rPr lang="en-US" sz="3600" dirty="0" err="1" smtClean="0">
                <a:solidFill>
                  <a:srgbClr val="0033CC"/>
                </a:solidFill>
              </a:rPr>
              <a:t>Đoạn</a:t>
            </a:r>
            <a:r>
              <a:rPr lang="en-US" sz="3600" dirty="0" smtClean="0">
                <a:solidFill>
                  <a:srgbClr val="0033CC"/>
                </a:solidFill>
              </a:rPr>
              <a:t> </a:t>
            </a:r>
            <a:r>
              <a:rPr lang="en-US" sz="3600" dirty="0" err="1" smtClean="0">
                <a:solidFill>
                  <a:srgbClr val="0033CC"/>
                </a:solidFill>
              </a:rPr>
              <a:t>thơ</a:t>
            </a:r>
            <a:r>
              <a:rPr lang="en-US" sz="3600" dirty="0" smtClean="0">
                <a:solidFill>
                  <a:srgbClr val="0033CC"/>
                </a:solidFill>
              </a:rPr>
              <a:t> </a:t>
            </a:r>
            <a:r>
              <a:rPr lang="en-US" sz="3600" dirty="0" err="1" smtClean="0">
                <a:solidFill>
                  <a:srgbClr val="0033CC"/>
                </a:solidFill>
              </a:rPr>
              <a:t>trên</a:t>
            </a:r>
            <a:r>
              <a:rPr lang="en-US" sz="3600" dirty="0" smtClean="0">
                <a:solidFill>
                  <a:srgbClr val="0033CC"/>
                </a:solidFill>
              </a:rPr>
              <a:t> </a:t>
            </a:r>
            <a:r>
              <a:rPr lang="en-US" sz="3600" dirty="0" err="1" smtClean="0">
                <a:solidFill>
                  <a:srgbClr val="0033CC"/>
                </a:solidFill>
              </a:rPr>
              <a:t>trích</a:t>
            </a:r>
            <a:r>
              <a:rPr lang="en-US" sz="3600" dirty="0" smtClean="0">
                <a:solidFill>
                  <a:srgbClr val="0033CC"/>
                </a:solidFill>
              </a:rPr>
              <a:t> </a:t>
            </a:r>
            <a:r>
              <a:rPr lang="en-US" sz="3600" dirty="0" err="1" smtClean="0">
                <a:solidFill>
                  <a:srgbClr val="0033CC"/>
                </a:solidFill>
              </a:rPr>
              <a:t>trong</a:t>
            </a:r>
            <a:r>
              <a:rPr lang="en-US" sz="3600" dirty="0" smtClean="0">
                <a:solidFill>
                  <a:srgbClr val="0033CC"/>
                </a:solidFill>
              </a:rPr>
              <a:t> </a:t>
            </a:r>
            <a:r>
              <a:rPr lang="en-US" sz="3600" dirty="0" err="1" smtClean="0">
                <a:solidFill>
                  <a:srgbClr val="0033CC"/>
                </a:solidFill>
              </a:rPr>
              <a:t>tác</a:t>
            </a:r>
            <a:r>
              <a:rPr lang="en-US" sz="3600" dirty="0" smtClean="0">
                <a:solidFill>
                  <a:srgbClr val="0033CC"/>
                </a:solidFill>
              </a:rPr>
              <a:t> </a:t>
            </a:r>
            <a:r>
              <a:rPr lang="en-US" sz="3600" dirty="0" err="1" smtClean="0">
                <a:solidFill>
                  <a:srgbClr val="0033CC"/>
                </a:solidFill>
              </a:rPr>
              <a:t>phẩm</a:t>
            </a:r>
            <a:r>
              <a:rPr lang="en-US" sz="3600" dirty="0" smtClean="0">
                <a:solidFill>
                  <a:srgbClr val="0033CC"/>
                </a:solidFill>
              </a:rPr>
              <a:t> </a:t>
            </a:r>
            <a:r>
              <a:rPr lang="en-US" sz="3600" dirty="0" err="1" smtClean="0">
                <a:solidFill>
                  <a:srgbClr val="0033CC"/>
                </a:solidFill>
              </a:rPr>
              <a:t>nào</a:t>
            </a:r>
            <a:r>
              <a:rPr lang="en-US" sz="3600" dirty="0" smtClean="0">
                <a:solidFill>
                  <a:srgbClr val="0033CC"/>
                </a:solidFill>
              </a:rPr>
              <a:t>? </a:t>
            </a:r>
            <a:r>
              <a:rPr lang="en-US" sz="3600" dirty="0" err="1" smtClean="0">
                <a:solidFill>
                  <a:srgbClr val="0033CC"/>
                </a:solidFill>
              </a:rPr>
              <a:t>Tác</a:t>
            </a:r>
            <a:r>
              <a:rPr lang="en-US" sz="3600" dirty="0" smtClean="0">
                <a:solidFill>
                  <a:srgbClr val="0033CC"/>
                </a:solidFill>
              </a:rPr>
              <a:t> </a:t>
            </a:r>
            <a:r>
              <a:rPr lang="en-US" sz="3600" dirty="0" err="1" smtClean="0">
                <a:solidFill>
                  <a:srgbClr val="0033CC"/>
                </a:solidFill>
              </a:rPr>
              <a:t>giả</a:t>
            </a:r>
            <a:r>
              <a:rPr lang="en-US" sz="3600" dirty="0" smtClean="0">
                <a:solidFill>
                  <a:srgbClr val="0033CC"/>
                </a:solidFill>
              </a:rPr>
              <a:t> </a:t>
            </a:r>
            <a:r>
              <a:rPr lang="en-US" sz="3600" dirty="0" err="1" smtClean="0">
                <a:solidFill>
                  <a:srgbClr val="0033CC"/>
                </a:solidFill>
              </a:rPr>
              <a:t>nào</a:t>
            </a:r>
            <a:r>
              <a:rPr lang="en-US" sz="3600" dirty="0" smtClean="0">
                <a:solidFill>
                  <a:srgbClr val="0033CC"/>
                </a:solidFill>
              </a:rPr>
              <a:t>?</a:t>
            </a:r>
            <a:endParaRPr lang="en-US" sz="3600" dirty="0">
              <a:solidFill>
                <a:srgbClr val="0033CC"/>
              </a:solidFill>
            </a:endParaRPr>
          </a:p>
        </p:txBody>
      </p:sp>
      <p:sp>
        <p:nvSpPr>
          <p:cNvPr id="8" name="TextBox 7"/>
          <p:cNvSpPr txBox="1"/>
          <p:nvPr/>
        </p:nvSpPr>
        <p:spPr>
          <a:xfrm>
            <a:off x="2129838" y="5017679"/>
            <a:ext cx="5209936" cy="1569660"/>
          </a:xfrm>
          <a:prstGeom prst="rect">
            <a:avLst/>
          </a:prstGeom>
          <a:noFill/>
        </p:spPr>
        <p:txBody>
          <a:bodyPr wrap="square" rtlCol="0">
            <a:spAutoFit/>
          </a:bodyPr>
          <a:lstStyle/>
          <a:p>
            <a:pPr algn="ctr"/>
            <a:r>
              <a:rPr lang="en-US" sz="3200" dirty="0" err="1" smtClean="0">
                <a:solidFill>
                  <a:srgbClr val="0033CC"/>
                </a:solidFill>
              </a:rPr>
              <a:t>Tác</a:t>
            </a:r>
            <a:r>
              <a:rPr lang="en-US" sz="3200" dirty="0" smtClean="0">
                <a:solidFill>
                  <a:srgbClr val="0033CC"/>
                </a:solidFill>
              </a:rPr>
              <a:t> </a:t>
            </a:r>
            <a:r>
              <a:rPr lang="en-US" sz="3200" dirty="0" err="1" smtClean="0">
                <a:solidFill>
                  <a:srgbClr val="0033CC"/>
                </a:solidFill>
              </a:rPr>
              <a:t>phẩm</a:t>
            </a:r>
            <a:r>
              <a:rPr lang="en-US" sz="3200" dirty="0" smtClean="0">
                <a:solidFill>
                  <a:srgbClr val="0033CC"/>
                </a:solidFill>
              </a:rPr>
              <a:t>: </a:t>
            </a:r>
            <a:r>
              <a:rPr lang="en-US" sz="3200" dirty="0" err="1" smtClean="0">
                <a:solidFill>
                  <a:srgbClr val="0033CC"/>
                </a:solidFill>
              </a:rPr>
              <a:t>Quê</a:t>
            </a:r>
            <a:r>
              <a:rPr lang="en-US" sz="3200" dirty="0" smtClean="0">
                <a:solidFill>
                  <a:srgbClr val="0033CC"/>
                </a:solidFill>
              </a:rPr>
              <a:t> </a:t>
            </a:r>
            <a:r>
              <a:rPr lang="en-US" sz="3200" dirty="0" err="1" smtClean="0">
                <a:solidFill>
                  <a:srgbClr val="0033CC"/>
                </a:solidFill>
              </a:rPr>
              <a:t>hương</a:t>
            </a:r>
            <a:r>
              <a:rPr lang="en-US" sz="3200" dirty="0" smtClean="0">
                <a:solidFill>
                  <a:srgbClr val="0033CC"/>
                </a:solidFill>
              </a:rPr>
              <a:t> </a:t>
            </a:r>
            <a:r>
              <a:rPr lang="en-US" sz="3200" dirty="0" err="1" smtClean="0">
                <a:solidFill>
                  <a:srgbClr val="0033CC"/>
                </a:solidFill>
              </a:rPr>
              <a:t>Việt</a:t>
            </a:r>
            <a:r>
              <a:rPr lang="en-US" sz="3200" dirty="0" smtClean="0">
                <a:solidFill>
                  <a:srgbClr val="0033CC"/>
                </a:solidFill>
              </a:rPr>
              <a:t> Nam</a:t>
            </a:r>
          </a:p>
          <a:p>
            <a:pPr algn="ctr"/>
            <a:r>
              <a:rPr lang="en-US" sz="3200" dirty="0" err="1" smtClean="0">
                <a:solidFill>
                  <a:srgbClr val="0033CC"/>
                </a:solidFill>
              </a:rPr>
              <a:t>Tác</a:t>
            </a:r>
            <a:r>
              <a:rPr lang="en-US" sz="3200" dirty="0" smtClean="0">
                <a:solidFill>
                  <a:srgbClr val="0033CC"/>
                </a:solidFill>
              </a:rPr>
              <a:t> </a:t>
            </a:r>
            <a:r>
              <a:rPr lang="en-US" sz="3200" dirty="0" err="1" smtClean="0">
                <a:solidFill>
                  <a:srgbClr val="0033CC"/>
                </a:solidFill>
              </a:rPr>
              <a:t>giả</a:t>
            </a:r>
            <a:r>
              <a:rPr lang="en-US" sz="3200" dirty="0" smtClean="0">
                <a:solidFill>
                  <a:srgbClr val="0033CC"/>
                </a:solidFill>
              </a:rPr>
              <a:t>: </a:t>
            </a:r>
            <a:r>
              <a:rPr lang="en-US" sz="3200" dirty="0" err="1" smtClean="0">
                <a:solidFill>
                  <a:srgbClr val="0033CC"/>
                </a:solidFill>
              </a:rPr>
              <a:t>Nguyễn</a:t>
            </a:r>
            <a:r>
              <a:rPr lang="en-US" sz="3200" dirty="0" smtClean="0">
                <a:solidFill>
                  <a:srgbClr val="0033CC"/>
                </a:solidFill>
              </a:rPr>
              <a:t> </a:t>
            </a:r>
            <a:r>
              <a:rPr lang="en-US" sz="3200" dirty="0" err="1" smtClean="0">
                <a:solidFill>
                  <a:srgbClr val="0033CC"/>
                </a:solidFill>
              </a:rPr>
              <a:t>Đình</a:t>
            </a:r>
            <a:r>
              <a:rPr lang="en-US" sz="3200" dirty="0" smtClean="0">
                <a:solidFill>
                  <a:srgbClr val="0033CC"/>
                </a:solidFill>
              </a:rPr>
              <a:t> </a:t>
            </a:r>
            <a:r>
              <a:rPr lang="en-US" sz="3200" dirty="0" err="1" smtClean="0">
                <a:solidFill>
                  <a:srgbClr val="0033CC"/>
                </a:solidFill>
              </a:rPr>
              <a:t>Thi</a:t>
            </a:r>
            <a:endParaRPr lang="en-US" sz="3200" dirty="0">
              <a:solidFill>
                <a:srgbClr val="0033CC"/>
              </a:solidFill>
            </a:endParaRPr>
          </a:p>
        </p:txBody>
      </p:sp>
      <p:pic>
        <p:nvPicPr>
          <p:cNvPr id="9" name="Picture 8">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0800000">
            <a:off x="8173032" y="6157834"/>
            <a:ext cx="874458" cy="638175"/>
          </a:xfrm>
          <a:prstGeom prst="rect">
            <a:avLst/>
          </a:prstGeom>
        </p:spPr>
      </p:pic>
    </p:spTree>
    <p:extLst>
      <p:ext uri="{BB962C8B-B14F-4D97-AF65-F5344CB8AC3E}">
        <p14:creationId xmlns:p14="http://schemas.microsoft.com/office/powerpoint/2010/main" val="201292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333" y="95250"/>
            <a:ext cx="8250055" cy="37719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4432" y="3962400"/>
            <a:ext cx="6624358" cy="2871709"/>
          </a:xfrm>
          <a:prstGeom prst="rect">
            <a:avLst/>
          </a:prstGeom>
        </p:spPr>
      </p:pic>
      <p:sp>
        <p:nvSpPr>
          <p:cNvPr id="7" name="TextBox 6"/>
          <p:cNvSpPr txBox="1"/>
          <p:nvPr/>
        </p:nvSpPr>
        <p:spPr>
          <a:xfrm>
            <a:off x="1687425" y="1569378"/>
            <a:ext cx="5847869" cy="1200329"/>
          </a:xfrm>
          <a:prstGeom prst="rect">
            <a:avLst/>
          </a:prstGeom>
          <a:noFill/>
        </p:spPr>
        <p:txBody>
          <a:bodyPr wrap="square" rtlCol="0">
            <a:spAutoFit/>
          </a:bodyPr>
          <a:lstStyle/>
          <a:p>
            <a:pPr algn="ctr"/>
            <a:r>
              <a:rPr lang="en-US" sz="3600" dirty="0" err="1" smtClean="0">
                <a:solidFill>
                  <a:srgbClr val="0033CC"/>
                </a:solidFill>
              </a:rPr>
              <a:t>Em</a:t>
            </a:r>
            <a:r>
              <a:rPr lang="en-US" sz="3600" dirty="0" smtClean="0">
                <a:solidFill>
                  <a:srgbClr val="0033CC"/>
                </a:solidFill>
              </a:rPr>
              <a:t> </a:t>
            </a:r>
            <a:r>
              <a:rPr lang="en-US" sz="3600" dirty="0" err="1" smtClean="0">
                <a:solidFill>
                  <a:srgbClr val="0033CC"/>
                </a:solidFill>
              </a:rPr>
              <a:t>hãy</a:t>
            </a:r>
            <a:r>
              <a:rPr lang="en-US" sz="3600" dirty="0" smtClean="0">
                <a:solidFill>
                  <a:srgbClr val="0033CC"/>
                </a:solidFill>
              </a:rPr>
              <a:t> </a:t>
            </a:r>
            <a:r>
              <a:rPr lang="en-US" sz="3600" dirty="0" err="1" smtClean="0">
                <a:solidFill>
                  <a:srgbClr val="0033CC"/>
                </a:solidFill>
              </a:rPr>
              <a:t>đọc</a:t>
            </a:r>
            <a:r>
              <a:rPr lang="en-US" sz="3600" dirty="0" smtClean="0">
                <a:solidFill>
                  <a:srgbClr val="0033CC"/>
                </a:solidFill>
              </a:rPr>
              <a:t> 2  </a:t>
            </a:r>
            <a:r>
              <a:rPr lang="en-US" sz="3600" dirty="0" err="1" smtClean="0">
                <a:solidFill>
                  <a:srgbClr val="0033CC"/>
                </a:solidFill>
              </a:rPr>
              <a:t>đoạn</a:t>
            </a:r>
            <a:r>
              <a:rPr lang="en-US" sz="3600" dirty="0" smtClean="0">
                <a:solidFill>
                  <a:srgbClr val="0033CC"/>
                </a:solidFill>
              </a:rPr>
              <a:t> </a:t>
            </a:r>
            <a:r>
              <a:rPr lang="en-US" sz="3600" dirty="0" err="1" smtClean="0">
                <a:solidFill>
                  <a:srgbClr val="0033CC"/>
                </a:solidFill>
              </a:rPr>
              <a:t>thơ</a:t>
            </a:r>
            <a:r>
              <a:rPr lang="en-US" sz="3600" dirty="0" smtClean="0">
                <a:solidFill>
                  <a:srgbClr val="0033CC"/>
                </a:solidFill>
              </a:rPr>
              <a:t> </a:t>
            </a:r>
            <a:r>
              <a:rPr lang="en-US" sz="3600" dirty="0" err="1" smtClean="0">
                <a:solidFill>
                  <a:srgbClr val="0033CC"/>
                </a:solidFill>
              </a:rPr>
              <a:t>về</a:t>
            </a:r>
            <a:r>
              <a:rPr lang="en-US" sz="3600" dirty="0" smtClean="0">
                <a:solidFill>
                  <a:srgbClr val="0033CC"/>
                </a:solidFill>
              </a:rPr>
              <a:t> </a:t>
            </a:r>
            <a:r>
              <a:rPr lang="en-US" sz="3600" dirty="0" err="1" smtClean="0">
                <a:solidFill>
                  <a:srgbClr val="0033CC"/>
                </a:solidFill>
              </a:rPr>
              <a:t>đề</a:t>
            </a:r>
            <a:r>
              <a:rPr lang="en-US" sz="3600" dirty="0" smtClean="0">
                <a:solidFill>
                  <a:srgbClr val="0033CC"/>
                </a:solidFill>
              </a:rPr>
              <a:t> </a:t>
            </a:r>
            <a:r>
              <a:rPr lang="en-US" sz="3600" dirty="0" err="1" smtClean="0">
                <a:solidFill>
                  <a:srgbClr val="0033CC"/>
                </a:solidFill>
              </a:rPr>
              <a:t>tài</a:t>
            </a:r>
            <a:r>
              <a:rPr lang="en-US" sz="3600" dirty="0" smtClean="0">
                <a:solidFill>
                  <a:srgbClr val="0033CC"/>
                </a:solidFill>
              </a:rPr>
              <a:t> ĐẤT NƯỚC?</a:t>
            </a:r>
            <a:endParaRPr lang="en-US" sz="3600" dirty="0">
              <a:solidFill>
                <a:srgbClr val="0033CC"/>
              </a:solidFill>
            </a:endParaRPr>
          </a:p>
        </p:txBody>
      </p:sp>
      <p:sp>
        <p:nvSpPr>
          <p:cNvPr id="8" name="TextBox 7"/>
          <p:cNvSpPr txBox="1"/>
          <p:nvPr/>
        </p:nvSpPr>
        <p:spPr>
          <a:xfrm>
            <a:off x="2129838" y="5017679"/>
            <a:ext cx="5209936" cy="584775"/>
          </a:xfrm>
          <a:prstGeom prst="rect">
            <a:avLst/>
          </a:prstGeom>
          <a:noFill/>
        </p:spPr>
        <p:txBody>
          <a:bodyPr wrap="square" rtlCol="0">
            <a:spAutoFit/>
          </a:bodyPr>
          <a:lstStyle/>
          <a:p>
            <a:pPr algn="ctr"/>
            <a:r>
              <a:rPr lang="en-US" sz="3200" dirty="0" smtClean="0">
                <a:solidFill>
                  <a:srgbClr val="0033CC"/>
                </a:solidFill>
              </a:rPr>
              <a:t> </a:t>
            </a:r>
            <a:r>
              <a:rPr lang="en-US" sz="3200" dirty="0" err="1" smtClean="0">
                <a:solidFill>
                  <a:srgbClr val="0033CC"/>
                </a:solidFill>
              </a:rPr>
              <a:t>tốt</a:t>
            </a:r>
            <a:endParaRPr lang="en-US" sz="3200" dirty="0">
              <a:solidFill>
                <a:srgbClr val="0033CC"/>
              </a:solidFill>
            </a:endParaRPr>
          </a:p>
        </p:txBody>
      </p:sp>
      <p:pic>
        <p:nvPicPr>
          <p:cNvPr id="9" name="Picture 8">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0800000">
            <a:off x="8173032" y="6157834"/>
            <a:ext cx="874458" cy="638175"/>
          </a:xfrm>
          <a:prstGeom prst="rect">
            <a:avLst/>
          </a:prstGeom>
        </p:spPr>
      </p:pic>
    </p:spTree>
    <p:extLst>
      <p:ext uri="{BB962C8B-B14F-4D97-AF65-F5344CB8AC3E}">
        <p14:creationId xmlns:p14="http://schemas.microsoft.com/office/powerpoint/2010/main" val="253237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333" y="95250"/>
            <a:ext cx="8250055" cy="37719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4432" y="3962400"/>
            <a:ext cx="6624358" cy="2871709"/>
          </a:xfrm>
          <a:prstGeom prst="rect">
            <a:avLst/>
          </a:prstGeom>
        </p:spPr>
      </p:pic>
      <p:sp>
        <p:nvSpPr>
          <p:cNvPr id="7" name="TextBox 6"/>
          <p:cNvSpPr txBox="1"/>
          <p:nvPr/>
        </p:nvSpPr>
        <p:spPr>
          <a:xfrm>
            <a:off x="1743314" y="1534209"/>
            <a:ext cx="5847869" cy="1200329"/>
          </a:xfrm>
          <a:prstGeom prst="rect">
            <a:avLst/>
          </a:prstGeom>
          <a:noFill/>
        </p:spPr>
        <p:txBody>
          <a:bodyPr wrap="square" rtlCol="0">
            <a:spAutoFit/>
          </a:bodyPr>
          <a:lstStyle/>
          <a:p>
            <a:pPr algn="ctr"/>
            <a:r>
              <a:rPr lang="en-US" sz="3600" dirty="0" err="1" smtClean="0">
                <a:solidFill>
                  <a:srgbClr val="0033CC"/>
                </a:solidFill>
              </a:rPr>
              <a:t>Em</a:t>
            </a:r>
            <a:r>
              <a:rPr lang="en-US" sz="3600" dirty="0" smtClean="0">
                <a:solidFill>
                  <a:srgbClr val="0033CC"/>
                </a:solidFill>
              </a:rPr>
              <a:t> </a:t>
            </a:r>
            <a:r>
              <a:rPr lang="en-US" sz="3600" dirty="0" err="1" smtClean="0">
                <a:solidFill>
                  <a:srgbClr val="0033CC"/>
                </a:solidFill>
              </a:rPr>
              <a:t>hãy</a:t>
            </a:r>
            <a:r>
              <a:rPr lang="en-US" sz="3600" dirty="0" smtClean="0">
                <a:solidFill>
                  <a:srgbClr val="0033CC"/>
                </a:solidFill>
              </a:rPr>
              <a:t> </a:t>
            </a:r>
            <a:r>
              <a:rPr lang="en-US" sz="3600" dirty="0" err="1" smtClean="0">
                <a:solidFill>
                  <a:srgbClr val="0033CC"/>
                </a:solidFill>
              </a:rPr>
              <a:t>hát</a:t>
            </a:r>
            <a:r>
              <a:rPr lang="en-US" sz="3600" dirty="0">
                <a:solidFill>
                  <a:srgbClr val="0033CC"/>
                </a:solidFill>
              </a:rPr>
              <a:t> </a:t>
            </a:r>
            <a:r>
              <a:rPr lang="en-US" sz="3600" dirty="0" err="1" smtClean="0">
                <a:solidFill>
                  <a:srgbClr val="0033CC"/>
                </a:solidFill>
              </a:rPr>
              <a:t>một</a:t>
            </a:r>
            <a:r>
              <a:rPr lang="en-US" sz="3600" dirty="0" smtClean="0">
                <a:solidFill>
                  <a:srgbClr val="0033CC"/>
                </a:solidFill>
              </a:rPr>
              <a:t> </a:t>
            </a:r>
            <a:r>
              <a:rPr lang="en-US" sz="3600" dirty="0" err="1" smtClean="0">
                <a:solidFill>
                  <a:srgbClr val="0033CC"/>
                </a:solidFill>
              </a:rPr>
              <a:t>bài</a:t>
            </a:r>
            <a:r>
              <a:rPr lang="en-US" sz="3600" dirty="0" smtClean="0">
                <a:solidFill>
                  <a:srgbClr val="0033CC"/>
                </a:solidFill>
              </a:rPr>
              <a:t> </a:t>
            </a:r>
            <a:r>
              <a:rPr lang="en-US" sz="3600" dirty="0" err="1" smtClean="0">
                <a:solidFill>
                  <a:srgbClr val="0033CC"/>
                </a:solidFill>
              </a:rPr>
              <a:t>hoặc</a:t>
            </a:r>
            <a:r>
              <a:rPr lang="en-US" sz="3600" dirty="0" smtClean="0">
                <a:solidFill>
                  <a:srgbClr val="0033CC"/>
                </a:solidFill>
              </a:rPr>
              <a:t> </a:t>
            </a:r>
            <a:r>
              <a:rPr lang="en-US" sz="3600" dirty="0" err="1" smtClean="0">
                <a:solidFill>
                  <a:srgbClr val="0033CC"/>
                </a:solidFill>
              </a:rPr>
              <a:t>một</a:t>
            </a:r>
            <a:r>
              <a:rPr lang="en-US" sz="3600" dirty="0" smtClean="0">
                <a:solidFill>
                  <a:srgbClr val="0033CC"/>
                </a:solidFill>
              </a:rPr>
              <a:t> </a:t>
            </a:r>
            <a:r>
              <a:rPr lang="en-US" sz="3600" dirty="0" err="1" smtClean="0">
                <a:solidFill>
                  <a:srgbClr val="0033CC"/>
                </a:solidFill>
              </a:rPr>
              <a:t>đoạn</a:t>
            </a:r>
            <a:r>
              <a:rPr lang="en-US" sz="3600" dirty="0" smtClean="0">
                <a:solidFill>
                  <a:srgbClr val="0033CC"/>
                </a:solidFill>
              </a:rPr>
              <a:t> </a:t>
            </a:r>
            <a:r>
              <a:rPr lang="en-US" sz="3600" dirty="0" err="1" smtClean="0">
                <a:solidFill>
                  <a:srgbClr val="0033CC"/>
                </a:solidFill>
              </a:rPr>
              <a:t>về</a:t>
            </a:r>
            <a:r>
              <a:rPr lang="en-US" sz="3600" dirty="0" smtClean="0">
                <a:solidFill>
                  <a:srgbClr val="0033CC"/>
                </a:solidFill>
              </a:rPr>
              <a:t> </a:t>
            </a:r>
            <a:r>
              <a:rPr lang="en-US" sz="3600" dirty="0" err="1" smtClean="0">
                <a:solidFill>
                  <a:srgbClr val="0033CC"/>
                </a:solidFill>
              </a:rPr>
              <a:t>đất</a:t>
            </a:r>
            <a:r>
              <a:rPr lang="en-US" sz="3600" dirty="0" smtClean="0">
                <a:solidFill>
                  <a:srgbClr val="0033CC"/>
                </a:solidFill>
              </a:rPr>
              <a:t> </a:t>
            </a:r>
            <a:r>
              <a:rPr lang="en-US" sz="3600" dirty="0" err="1" smtClean="0">
                <a:solidFill>
                  <a:srgbClr val="0033CC"/>
                </a:solidFill>
              </a:rPr>
              <a:t>nước</a:t>
            </a:r>
            <a:r>
              <a:rPr lang="en-US" sz="3600" dirty="0" smtClean="0">
                <a:solidFill>
                  <a:srgbClr val="0033CC"/>
                </a:solidFill>
              </a:rPr>
              <a:t>?</a:t>
            </a:r>
            <a:endParaRPr lang="en-US" sz="3600" dirty="0">
              <a:solidFill>
                <a:srgbClr val="0033CC"/>
              </a:solidFill>
            </a:endParaRPr>
          </a:p>
        </p:txBody>
      </p:sp>
      <p:sp>
        <p:nvSpPr>
          <p:cNvPr id="8" name="TextBox 7"/>
          <p:cNvSpPr txBox="1"/>
          <p:nvPr/>
        </p:nvSpPr>
        <p:spPr>
          <a:xfrm>
            <a:off x="2067461" y="4414819"/>
            <a:ext cx="5209936" cy="2062103"/>
          </a:xfrm>
          <a:prstGeom prst="rect">
            <a:avLst/>
          </a:prstGeom>
          <a:noFill/>
        </p:spPr>
        <p:txBody>
          <a:bodyPr wrap="square" rtlCol="0">
            <a:spAutoFit/>
          </a:bodyPr>
          <a:lstStyle/>
          <a:p>
            <a:pPr algn="ctr"/>
            <a:r>
              <a:rPr lang="en-US" sz="3200" dirty="0" err="1" smtClean="0">
                <a:solidFill>
                  <a:srgbClr val="0033CC"/>
                </a:solidFill>
              </a:rPr>
              <a:t>Hát</a:t>
            </a:r>
            <a:r>
              <a:rPr lang="en-US" sz="3200" dirty="0" smtClean="0">
                <a:solidFill>
                  <a:srgbClr val="0033CC"/>
                </a:solidFill>
              </a:rPr>
              <a:t> </a:t>
            </a:r>
            <a:r>
              <a:rPr lang="en-US" sz="3200" dirty="0" err="1" smtClean="0">
                <a:solidFill>
                  <a:srgbClr val="0033CC"/>
                </a:solidFill>
              </a:rPr>
              <a:t>không</a:t>
            </a:r>
            <a:r>
              <a:rPr lang="en-US" sz="3200" dirty="0" smtClean="0">
                <a:solidFill>
                  <a:srgbClr val="0033CC"/>
                </a:solidFill>
              </a:rPr>
              <a:t> hay </a:t>
            </a:r>
            <a:r>
              <a:rPr lang="en-US" sz="3200" dirty="0" err="1" smtClean="0">
                <a:solidFill>
                  <a:srgbClr val="0033CC"/>
                </a:solidFill>
              </a:rPr>
              <a:t>lắm</a:t>
            </a:r>
            <a:r>
              <a:rPr lang="en-US" sz="3200" dirty="0" smtClean="0">
                <a:solidFill>
                  <a:srgbClr val="0033CC"/>
                </a:solidFill>
              </a:rPr>
              <a:t> </a:t>
            </a:r>
            <a:r>
              <a:rPr lang="en-US" sz="3200" dirty="0" err="1" smtClean="0">
                <a:solidFill>
                  <a:srgbClr val="0033CC"/>
                </a:solidFill>
              </a:rPr>
              <a:t>nhưng</a:t>
            </a:r>
            <a:r>
              <a:rPr lang="en-US" sz="3200" dirty="0" smtClean="0">
                <a:solidFill>
                  <a:srgbClr val="0033CC"/>
                </a:solidFill>
              </a:rPr>
              <a:t> </a:t>
            </a:r>
            <a:r>
              <a:rPr lang="en-US" sz="3200" dirty="0" err="1" smtClean="0">
                <a:solidFill>
                  <a:srgbClr val="0033CC"/>
                </a:solidFill>
              </a:rPr>
              <a:t>tinh</a:t>
            </a:r>
            <a:r>
              <a:rPr lang="en-US" sz="3200" dirty="0" smtClean="0">
                <a:solidFill>
                  <a:srgbClr val="0033CC"/>
                </a:solidFill>
              </a:rPr>
              <a:t> </a:t>
            </a:r>
            <a:r>
              <a:rPr lang="en-US" sz="3200" dirty="0" err="1" smtClean="0">
                <a:solidFill>
                  <a:srgbClr val="0033CC"/>
                </a:solidFill>
              </a:rPr>
              <a:t>thần</a:t>
            </a:r>
            <a:r>
              <a:rPr lang="en-US" sz="3200" dirty="0" smtClean="0">
                <a:solidFill>
                  <a:srgbClr val="0033CC"/>
                </a:solidFill>
              </a:rPr>
              <a:t> </a:t>
            </a:r>
            <a:r>
              <a:rPr lang="en-US" sz="3200" dirty="0" err="1" smtClean="0">
                <a:solidFill>
                  <a:srgbClr val="0033CC"/>
                </a:solidFill>
              </a:rPr>
              <a:t>hát</a:t>
            </a:r>
            <a:r>
              <a:rPr lang="en-US" sz="3200" dirty="0" smtClean="0">
                <a:solidFill>
                  <a:srgbClr val="0033CC"/>
                </a:solidFill>
              </a:rPr>
              <a:t> </a:t>
            </a:r>
            <a:r>
              <a:rPr lang="en-US" sz="3200" dirty="0" err="1" smtClean="0">
                <a:solidFill>
                  <a:srgbClr val="0033CC"/>
                </a:solidFill>
              </a:rPr>
              <a:t>nhiệt</a:t>
            </a:r>
            <a:r>
              <a:rPr lang="en-US" sz="3200" dirty="0" smtClean="0">
                <a:solidFill>
                  <a:srgbClr val="0033CC"/>
                </a:solidFill>
              </a:rPr>
              <a:t> </a:t>
            </a:r>
            <a:r>
              <a:rPr lang="en-US" sz="3200" dirty="0" err="1" smtClean="0">
                <a:solidFill>
                  <a:srgbClr val="0033CC"/>
                </a:solidFill>
              </a:rPr>
              <a:t>tình</a:t>
            </a:r>
            <a:r>
              <a:rPr lang="en-US" sz="3200" dirty="0" smtClean="0">
                <a:solidFill>
                  <a:srgbClr val="0033CC"/>
                </a:solidFill>
              </a:rPr>
              <a:t>, </a:t>
            </a:r>
            <a:r>
              <a:rPr lang="en-US" sz="3200" dirty="0" err="1" smtClean="0">
                <a:solidFill>
                  <a:srgbClr val="0033CC"/>
                </a:solidFill>
              </a:rPr>
              <a:t>được</a:t>
            </a:r>
            <a:r>
              <a:rPr lang="en-US" sz="3200" dirty="0" smtClean="0">
                <a:solidFill>
                  <a:srgbClr val="0033CC"/>
                </a:solidFill>
              </a:rPr>
              <a:t> </a:t>
            </a:r>
            <a:r>
              <a:rPr lang="en-US" sz="3200" dirty="0" err="1" smtClean="0">
                <a:solidFill>
                  <a:srgbClr val="0033CC"/>
                </a:solidFill>
              </a:rPr>
              <a:t>nhiều</a:t>
            </a:r>
            <a:r>
              <a:rPr lang="en-US" sz="3200" dirty="0" smtClean="0">
                <a:solidFill>
                  <a:srgbClr val="0033CC"/>
                </a:solidFill>
              </a:rPr>
              <a:t> </a:t>
            </a:r>
            <a:r>
              <a:rPr lang="en-US" sz="3200" dirty="0" err="1" smtClean="0">
                <a:solidFill>
                  <a:srgbClr val="0033CC"/>
                </a:solidFill>
              </a:rPr>
              <a:t>người</a:t>
            </a:r>
            <a:r>
              <a:rPr lang="en-US" sz="3200" dirty="0" smtClean="0">
                <a:solidFill>
                  <a:srgbClr val="0033CC"/>
                </a:solidFill>
              </a:rPr>
              <a:t> </a:t>
            </a:r>
            <a:r>
              <a:rPr lang="en-US" sz="3200" dirty="0" err="1" smtClean="0">
                <a:solidFill>
                  <a:srgbClr val="0033CC"/>
                </a:solidFill>
              </a:rPr>
              <a:t>ủng</a:t>
            </a:r>
            <a:r>
              <a:rPr lang="en-US" sz="3200" dirty="0" smtClean="0">
                <a:solidFill>
                  <a:srgbClr val="0033CC"/>
                </a:solidFill>
              </a:rPr>
              <a:t> </a:t>
            </a:r>
            <a:r>
              <a:rPr lang="en-US" sz="3200" dirty="0" err="1" smtClean="0">
                <a:solidFill>
                  <a:srgbClr val="0033CC"/>
                </a:solidFill>
              </a:rPr>
              <a:t>hộ</a:t>
            </a:r>
            <a:r>
              <a:rPr lang="en-US" sz="3200" dirty="0" smtClean="0">
                <a:solidFill>
                  <a:srgbClr val="0033CC"/>
                </a:solidFill>
              </a:rPr>
              <a:t>! </a:t>
            </a:r>
          </a:p>
          <a:p>
            <a:pPr algn="ctr"/>
            <a:r>
              <a:rPr lang="en-US" sz="3200" dirty="0" err="1" smtClean="0">
                <a:solidFill>
                  <a:srgbClr val="0033CC"/>
                </a:solidFill>
              </a:rPr>
              <a:t>Chấp</a:t>
            </a:r>
            <a:r>
              <a:rPr lang="en-US" sz="3200" dirty="0" smtClean="0">
                <a:solidFill>
                  <a:srgbClr val="0033CC"/>
                </a:solidFill>
              </a:rPr>
              <a:t> </a:t>
            </a:r>
            <a:r>
              <a:rPr lang="en-US" sz="3200" dirty="0" err="1" smtClean="0">
                <a:solidFill>
                  <a:srgbClr val="0033CC"/>
                </a:solidFill>
              </a:rPr>
              <a:t>nhận</a:t>
            </a:r>
            <a:r>
              <a:rPr lang="en-US" sz="3200" dirty="0" smtClean="0">
                <a:solidFill>
                  <a:srgbClr val="0033CC"/>
                </a:solidFill>
              </a:rPr>
              <a:t>! </a:t>
            </a:r>
            <a:endParaRPr lang="en-US" sz="3200" dirty="0">
              <a:solidFill>
                <a:srgbClr val="0033CC"/>
              </a:solidFill>
            </a:endParaRPr>
          </a:p>
        </p:txBody>
      </p:sp>
      <p:pic>
        <p:nvPicPr>
          <p:cNvPr id="9" name="Picture 8">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0800000">
            <a:off x="8173032" y="6157834"/>
            <a:ext cx="874458" cy="638175"/>
          </a:xfrm>
          <a:prstGeom prst="rect">
            <a:avLst/>
          </a:prstGeom>
        </p:spPr>
      </p:pic>
    </p:spTree>
    <p:extLst>
      <p:ext uri="{BB962C8B-B14F-4D97-AF65-F5344CB8AC3E}">
        <p14:creationId xmlns:p14="http://schemas.microsoft.com/office/powerpoint/2010/main" val="269228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70" descr="44O29CAKBOE0KCACUM0X2CAZ4UCLWCA4N7T93CAE28I3ICA5OAP7SCA8SS06ZCAMOC0GSCAVH4QGDCA4KQXNICAVG2UH4CA36A6KPCAWSRDBXCAGSWEHXCA4UDXVACA10GKQ9CA4A0RGNCA414CM1CA3TMOU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99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7" descr="tua 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76400"/>
            <a:ext cx="6400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8" descr="Nguyen Kh Die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7363" y="4724400"/>
            <a:ext cx="37147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Box 1"/>
          <p:cNvSpPr txBox="1">
            <a:spLocks noChangeArrowheads="1"/>
          </p:cNvSpPr>
          <p:nvPr/>
        </p:nvSpPr>
        <p:spPr bwMode="auto">
          <a:xfrm>
            <a:off x="3581400" y="990600"/>
            <a:ext cx="3429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800" b="1" dirty="0" err="1">
                <a:solidFill>
                  <a:srgbClr val="FF0000"/>
                </a:solidFill>
              </a:rPr>
              <a:t>Đọc</a:t>
            </a:r>
            <a:r>
              <a:rPr lang="en-US" altLang="en-US" sz="2800" b="1" dirty="0">
                <a:solidFill>
                  <a:srgbClr val="FF0000"/>
                </a:solidFill>
              </a:rPr>
              <a:t> </a:t>
            </a:r>
            <a:r>
              <a:rPr lang="en-US" altLang="en-US" sz="2800" b="1" dirty="0" err="1">
                <a:solidFill>
                  <a:srgbClr val="FF0000"/>
                </a:solidFill>
              </a:rPr>
              <a:t>văn</a:t>
            </a:r>
            <a:r>
              <a:rPr lang="en-US" altLang="en-US" sz="2800" b="1" dirty="0">
                <a:solidFill>
                  <a:srgbClr val="FF0000"/>
                </a:solidFill>
              </a:rPr>
              <a:t> – </a:t>
            </a:r>
            <a:r>
              <a:rPr lang="en-US" altLang="en-US" sz="2800" b="1" dirty="0" err="1">
                <a:solidFill>
                  <a:srgbClr val="FF0000"/>
                </a:solidFill>
              </a:rPr>
              <a:t>Tiết</a:t>
            </a:r>
            <a:r>
              <a:rPr lang="en-US" altLang="en-US" sz="2800" b="1" dirty="0">
                <a:solidFill>
                  <a:srgbClr val="FF0000"/>
                </a:solidFill>
              </a:rPr>
              <a:t> </a:t>
            </a:r>
            <a:r>
              <a:rPr lang="en-US" altLang="en-US" sz="2800" b="1" dirty="0" smtClean="0">
                <a:solidFill>
                  <a:srgbClr val="FF0000"/>
                </a:solidFill>
              </a:rPr>
              <a:t>28</a:t>
            </a:r>
            <a:endParaRPr lang="en-US" altLang="en-US" sz="2800" b="1" dirty="0">
              <a:solidFill>
                <a:srgbClr val="FF0000"/>
              </a:solidFill>
            </a:endParaRPr>
          </a:p>
        </p:txBody>
      </p:sp>
      <p:sp>
        <p:nvSpPr>
          <p:cNvPr id="5126" name="TextBox 2"/>
          <p:cNvSpPr txBox="1">
            <a:spLocks noChangeArrowheads="1"/>
          </p:cNvSpPr>
          <p:nvPr/>
        </p:nvSpPr>
        <p:spPr bwMode="auto">
          <a:xfrm>
            <a:off x="3581400" y="4319588"/>
            <a:ext cx="487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i="1">
                <a:solidFill>
                  <a:srgbClr val="CC0000"/>
                </a:solidFill>
              </a:rPr>
              <a:t>(</a:t>
            </a:r>
            <a:r>
              <a:rPr lang="en-US" altLang="en-US" sz="2000">
                <a:solidFill>
                  <a:srgbClr val="CC0000"/>
                </a:solidFill>
              </a:rPr>
              <a:t>Trích trường ca</a:t>
            </a:r>
            <a:r>
              <a:rPr lang="en-US" altLang="en-US" sz="2000" i="1">
                <a:solidFill>
                  <a:srgbClr val="CC0000"/>
                </a:solidFill>
              </a:rPr>
              <a:t> Mặt đường khát vọng)</a:t>
            </a:r>
          </a:p>
        </p:txBody>
      </p:sp>
      <p:pic>
        <p:nvPicPr>
          <p:cNvPr id="5127" name="Picture 37"/>
          <p:cNvPicPr>
            <a:picLocks noChangeAspect="1" noChangeArrowheads="1"/>
          </p:cNvPicPr>
          <p:nvPr/>
        </p:nvPicPr>
        <p:blipFill>
          <a:blip r:embed="rId5">
            <a:extLst>
              <a:ext uri="{28A0092B-C50C-407E-A947-70E740481C1C}">
                <a14:useLocalDpi xmlns:a14="http://schemas.microsoft.com/office/drawing/2010/main" val="0"/>
              </a:ext>
            </a:extLst>
          </a:blip>
          <a:srcRect l="6761" t="15625" r="67548" b="23125"/>
          <a:stretch>
            <a:fillRect/>
          </a:stretch>
        </p:blipFill>
        <p:spPr bwMode="auto">
          <a:xfrm>
            <a:off x="14288" y="0"/>
            <a:ext cx="27289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70184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522</TotalTime>
  <Words>2997</Words>
  <Application>Microsoft Office PowerPoint</Application>
  <PresentationFormat>On-screen Show (4:3)</PresentationFormat>
  <Paragraphs>466</Paragraphs>
  <Slides>45</Slides>
  <Notes>2</Notes>
  <HiddenSlides>0</HiddenSlides>
  <MMClips>1</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Dang Le Phan Danh</cp:lastModifiedBy>
  <cp:revision>56</cp:revision>
  <dcterms:created xsi:type="dcterms:W3CDTF">2020-10-09T08:18:12Z</dcterms:created>
  <dcterms:modified xsi:type="dcterms:W3CDTF">2023-09-19T23:12:29Z</dcterms:modified>
</cp:coreProperties>
</file>