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4092" r:id="rId2"/>
    <p:sldMasterId id="2147484106" r:id="rId3"/>
    <p:sldMasterId id="2147484134" r:id="rId4"/>
    <p:sldMasterId id="2147485847" r:id="rId5"/>
    <p:sldMasterId id="2147486130" r:id="rId6"/>
    <p:sldMasterId id="2147486142" r:id="rId7"/>
    <p:sldMasterId id="2147486155" r:id="rId8"/>
    <p:sldMasterId id="2147486487" r:id="rId9"/>
    <p:sldMasterId id="2147486816" r:id="rId10"/>
  </p:sldMasterIdLst>
  <p:notesMasterIdLst>
    <p:notesMasterId r:id="rId39"/>
  </p:notesMasterIdLst>
  <p:sldIdLst>
    <p:sldId id="424" r:id="rId11"/>
    <p:sldId id="256" r:id="rId12"/>
    <p:sldId id="438" r:id="rId13"/>
    <p:sldId id="423" r:id="rId14"/>
    <p:sldId id="389" r:id="rId15"/>
    <p:sldId id="437" r:id="rId16"/>
    <p:sldId id="315" r:id="rId17"/>
    <p:sldId id="316" r:id="rId18"/>
    <p:sldId id="317" r:id="rId19"/>
    <p:sldId id="436" r:id="rId20"/>
    <p:sldId id="434" r:id="rId21"/>
    <p:sldId id="388" r:id="rId22"/>
    <p:sldId id="435" r:id="rId23"/>
    <p:sldId id="390" r:id="rId24"/>
    <p:sldId id="391" r:id="rId25"/>
    <p:sldId id="257" r:id="rId26"/>
    <p:sldId id="258" r:id="rId27"/>
    <p:sldId id="259" r:id="rId28"/>
    <p:sldId id="260" r:id="rId29"/>
    <p:sldId id="261" r:id="rId30"/>
    <p:sldId id="282" r:id="rId31"/>
    <p:sldId id="281" r:id="rId32"/>
    <p:sldId id="283" r:id="rId33"/>
    <p:sldId id="284" r:id="rId34"/>
    <p:sldId id="285" r:id="rId35"/>
    <p:sldId id="286" r:id="rId36"/>
    <p:sldId id="287" r:id="rId37"/>
    <p:sldId id="427"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83" autoAdjust="0"/>
  </p:normalViewPr>
  <p:slideViewPr>
    <p:cSldViewPr>
      <p:cViewPr varScale="1">
        <p:scale>
          <a:sx n="87" d="100"/>
          <a:sy n="87" d="100"/>
        </p:scale>
        <p:origin x="-13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532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1462E36-1996-484A-AA58-A6ACE3432093}" type="slidenum">
              <a:rPr lang="en-US" altLang="en-US"/>
              <a:pPr/>
              <a:t>‹#›</a:t>
            </a:fld>
            <a:endParaRPr lang="en-US" altLang="en-US"/>
          </a:p>
        </p:txBody>
      </p:sp>
    </p:spTree>
    <p:extLst>
      <p:ext uri="{BB962C8B-B14F-4D97-AF65-F5344CB8AC3E}">
        <p14:creationId xmlns:p14="http://schemas.microsoft.com/office/powerpoint/2010/main" val="168490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5"/>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B301CD-128A-496B-A6BC-59CA4C34BF58}" type="slidenum">
              <a:rPr lang="en-US" altLang="en-US"/>
              <a:pPr/>
              <a:t>‹#›</a:t>
            </a:fld>
            <a:endParaRPr lang="en-US" altLang="en-US"/>
          </a:p>
        </p:txBody>
      </p:sp>
    </p:spTree>
    <p:extLst>
      <p:ext uri="{BB962C8B-B14F-4D97-AF65-F5344CB8AC3E}">
        <p14:creationId xmlns:p14="http://schemas.microsoft.com/office/powerpoint/2010/main" val="259161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4"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697D269-8DAA-4E83-8E20-10C25F0D1C72}" type="slidenum">
              <a:rPr lang="en-US" altLang="en-US"/>
              <a:pPr/>
              <a:t>‹#›</a:t>
            </a:fld>
            <a:endParaRPr lang="en-US" altLang="en-US"/>
          </a:p>
        </p:txBody>
      </p:sp>
    </p:spTree>
    <p:extLst>
      <p:ext uri="{BB962C8B-B14F-4D97-AF65-F5344CB8AC3E}">
        <p14:creationId xmlns:p14="http://schemas.microsoft.com/office/powerpoint/2010/main" val="9759685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1CBB03-DCD8-4776-BC85-1C6E6378B69E}"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8BDABD-35E1-4D9F-82EA-7943335F93CC}" type="slidenum">
              <a:rPr lang="en-US"/>
              <a:pPr/>
              <a:t>‹#›</a:t>
            </a:fld>
            <a:endParaRPr lang="en-US"/>
          </a:p>
        </p:txBody>
      </p:sp>
    </p:spTree>
    <p:extLst>
      <p:ext uri="{BB962C8B-B14F-4D97-AF65-F5344CB8AC3E}">
        <p14:creationId xmlns:p14="http://schemas.microsoft.com/office/powerpoint/2010/main" val="34974813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123AF4-4397-4737-9534-B8C87E269BB0}"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521B98-44CC-46B5-A56A-A9FFA233DD49}" type="slidenum">
              <a:rPr lang="en-US"/>
              <a:pPr/>
              <a:t>‹#›</a:t>
            </a:fld>
            <a:endParaRPr lang="en-US"/>
          </a:p>
        </p:txBody>
      </p:sp>
    </p:spTree>
    <p:extLst>
      <p:ext uri="{BB962C8B-B14F-4D97-AF65-F5344CB8AC3E}">
        <p14:creationId xmlns:p14="http://schemas.microsoft.com/office/powerpoint/2010/main" val="21702098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6"/>
            <a:ext cx="4038600" cy="4525963"/>
          </a:xfrm>
        </p:spPr>
        <p:txBody>
          <a:bodyPr rtlCol="0">
            <a:normAutofit/>
          </a:bodyPr>
          <a:lstStyle/>
          <a:p>
            <a:pPr lvl="0"/>
            <a:endParaRPr lang="en-US" noProof="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DDA6992-597E-4003-8B6C-3FC55568A9E0}" type="slidenum">
              <a:rPr lang="en-US" altLang="en-US"/>
              <a:pPr/>
              <a:t>‹#›</a:t>
            </a:fld>
            <a:endParaRPr lang="en-US" altLang="en-US"/>
          </a:p>
        </p:txBody>
      </p:sp>
    </p:spTree>
    <p:extLst>
      <p:ext uri="{BB962C8B-B14F-4D97-AF65-F5344CB8AC3E}">
        <p14:creationId xmlns:p14="http://schemas.microsoft.com/office/powerpoint/2010/main" val="213918998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34"/>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29352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324364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11868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574288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985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2349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691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DC58FC-9B1D-42C4-BF71-86F32AAC435F}" type="slidenum">
              <a:rPr lang="en-US" altLang="en-US"/>
              <a:pPr/>
              <a:t>‹#›</a:t>
            </a:fld>
            <a:endParaRPr lang="en-US" altLang="en-US"/>
          </a:p>
        </p:txBody>
      </p:sp>
    </p:spTree>
    <p:extLst>
      <p:ext uri="{BB962C8B-B14F-4D97-AF65-F5344CB8AC3E}">
        <p14:creationId xmlns:p14="http://schemas.microsoft.com/office/powerpoint/2010/main" val="27888086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9394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5299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26041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8491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4965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3941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517125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0268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066696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28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eaLnBrk="1" hangingPunct="1">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11"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49423C55-55CC-4504-913B-A274AF852386}" type="slidenum">
              <a:rPr lang="en-US" altLang="en-US"/>
              <a:pPr/>
              <a:t>‹#›</a:t>
            </a:fld>
            <a:endParaRPr lang="en-US" altLang="en-US"/>
          </a:p>
        </p:txBody>
      </p:sp>
    </p:spTree>
    <p:extLst>
      <p:ext uri="{BB962C8B-B14F-4D97-AF65-F5344CB8AC3E}">
        <p14:creationId xmlns:p14="http://schemas.microsoft.com/office/powerpoint/2010/main" val="10688529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0856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264704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0292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28680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04689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40733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4196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552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DA088F-A612-4B90-809D-FD993D5B9AD0}" type="slidenum">
              <a:rPr lang="en-US" altLang="en-US"/>
              <a:pPr/>
              <a:t>‹#›</a:t>
            </a:fld>
            <a:endParaRPr lang="en-US" altLang="en-US"/>
          </a:p>
        </p:txBody>
      </p:sp>
    </p:spTree>
    <p:extLst>
      <p:ext uri="{BB962C8B-B14F-4D97-AF65-F5344CB8AC3E}">
        <p14:creationId xmlns:p14="http://schemas.microsoft.com/office/powerpoint/2010/main" val="384707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6"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8"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fld id="{BC57C393-CAFB-4003-8EA2-8BBE8BEDC811}" type="slidenum">
              <a:rPr lang="en-US" altLang="en-US"/>
              <a:pPr/>
              <a:t>‹#›</a:t>
            </a:fld>
            <a:endParaRPr lang="en-US" altLang="en-US"/>
          </a:p>
        </p:txBody>
      </p:sp>
    </p:spTree>
    <p:extLst>
      <p:ext uri="{BB962C8B-B14F-4D97-AF65-F5344CB8AC3E}">
        <p14:creationId xmlns:p14="http://schemas.microsoft.com/office/powerpoint/2010/main" val="302106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6"/>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8" y="4827215"/>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7"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6" y="4827213"/>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fld id="{254A1F66-01AE-4D27-B272-A69A004FB66E}" type="slidenum">
              <a:rPr lang="en-US" altLang="en-US"/>
              <a:pPr/>
              <a:t>‹#›</a:t>
            </a:fld>
            <a:endParaRPr lang="en-US" altLang="en-US"/>
          </a:p>
        </p:txBody>
      </p:sp>
    </p:spTree>
    <p:extLst>
      <p:ext uri="{BB962C8B-B14F-4D97-AF65-F5344CB8AC3E}">
        <p14:creationId xmlns:p14="http://schemas.microsoft.com/office/powerpoint/2010/main" val="1748459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2BE726-74B7-4E18-AD9E-0D11F137DC05}" type="slidenum">
              <a:rPr lang="en-US" altLang="en-US"/>
              <a:pPr/>
              <a:t>‹#›</a:t>
            </a:fld>
            <a:endParaRPr lang="en-US" altLang="en-US"/>
          </a:p>
        </p:txBody>
      </p:sp>
    </p:spTree>
    <p:extLst>
      <p:ext uri="{BB962C8B-B14F-4D97-AF65-F5344CB8AC3E}">
        <p14:creationId xmlns:p14="http://schemas.microsoft.com/office/powerpoint/2010/main" val="315338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4" y="430218"/>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978E13-1B46-40C8-B829-B073165C803B}" type="slidenum">
              <a:rPr lang="en-US" altLang="en-US"/>
              <a:pPr/>
              <a:t>‹#›</a:t>
            </a:fld>
            <a:endParaRPr lang="en-US" altLang="en-US"/>
          </a:p>
        </p:txBody>
      </p:sp>
    </p:spTree>
    <p:extLst>
      <p:ext uri="{BB962C8B-B14F-4D97-AF65-F5344CB8AC3E}">
        <p14:creationId xmlns:p14="http://schemas.microsoft.com/office/powerpoint/2010/main" val="2324528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DC7FBB27-9CF1-468C-AFD0-DFEC347B324D}" type="slidenum">
              <a:rPr lang="en-US" altLang="en-US"/>
              <a:pPr/>
              <a:t>‹#›</a:t>
            </a:fld>
            <a:endParaRPr lang="en-US" altLang="en-US"/>
          </a:p>
        </p:txBody>
      </p:sp>
    </p:spTree>
    <p:extLst>
      <p:ext uri="{BB962C8B-B14F-4D97-AF65-F5344CB8AC3E}">
        <p14:creationId xmlns:p14="http://schemas.microsoft.com/office/powerpoint/2010/main" val="723016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3073964E-188B-4D2B-9826-F18DF0D7C0E0}" type="slidenum">
              <a:rPr lang="en-US" altLang="en-US"/>
              <a:pPr/>
              <a:t>‹#›</a:t>
            </a:fld>
            <a:endParaRPr lang="en-US" altLang="en-US"/>
          </a:p>
        </p:txBody>
      </p:sp>
    </p:spTree>
    <p:extLst>
      <p:ext uri="{BB962C8B-B14F-4D97-AF65-F5344CB8AC3E}">
        <p14:creationId xmlns:p14="http://schemas.microsoft.com/office/powerpoint/2010/main" val="343754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536060-02C2-4085-8B38-4CE767860798}" type="slidenum">
              <a:rPr lang="en-US" altLang="en-US"/>
              <a:pPr/>
              <a:t>‹#›</a:t>
            </a:fld>
            <a:endParaRPr lang="en-US" altLang="en-US"/>
          </a:p>
        </p:txBody>
      </p:sp>
    </p:spTree>
    <p:extLst>
      <p:ext uri="{BB962C8B-B14F-4D97-AF65-F5344CB8AC3E}">
        <p14:creationId xmlns:p14="http://schemas.microsoft.com/office/powerpoint/2010/main" val="1839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DF2C5506-699E-425F-A20A-7309E73DA4A5}" type="slidenum">
              <a:rPr lang="en-US" altLang="en-US"/>
              <a:pPr/>
              <a:t>‹#›</a:t>
            </a:fld>
            <a:endParaRPr lang="en-US" altLang="en-US"/>
          </a:p>
        </p:txBody>
      </p:sp>
    </p:spTree>
    <p:extLst>
      <p:ext uri="{BB962C8B-B14F-4D97-AF65-F5344CB8AC3E}">
        <p14:creationId xmlns:p14="http://schemas.microsoft.com/office/powerpoint/2010/main" val="1348178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vl1pPr>
          </a:lstStyle>
          <a:p>
            <a:fld id="{65FB3CB9-E4E8-4009-9CEC-B40763DC9580}" type="slidenum">
              <a:rPr lang="en-US" altLang="en-US"/>
              <a:pPr/>
              <a:t>‹#›</a:t>
            </a:fld>
            <a:endParaRPr lang="en-US" altLang="en-US"/>
          </a:p>
        </p:txBody>
      </p:sp>
    </p:spTree>
    <p:extLst>
      <p:ext uri="{BB962C8B-B14F-4D97-AF65-F5344CB8AC3E}">
        <p14:creationId xmlns:p14="http://schemas.microsoft.com/office/powerpoint/2010/main" val="1626491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fld id="{54B2A3DB-4EB7-45AE-8BBF-7DB8FC792B28}" type="slidenum">
              <a:rPr lang="en-US" altLang="en-US"/>
              <a:pPr/>
              <a:t>‹#›</a:t>
            </a:fld>
            <a:endParaRPr lang="en-US" altLang="en-US"/>
          </a:p>
        </p:txBody>
      </p:sp>
    </p:spTree>
    <p:extLst>
      <p:ext uri="{BB962C8B-B14F-4D97-AF65-F5344CB8AC3E}">
        <p14:creationId xmlns:p14="http://schemas.microsoft.com/office/powerpoint/2010/main" val="1813752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7C724977-69AE-45B9-8644-7D1895EF2456}" type="slidenum">
              <a:rPr lang="en-US" altLang="en-US"/>
              <a:pPr/>
              <a:t>‹#›</a:t>
            </a:fld>
            <a:endParaRPr lang="en-US" altLang="en-US"/>
          </a:p>
        </p:txBody>
      </p:sp>
    </p:spTree>
    <p:extLst>
      <p:ext uri="{BB962C8B-B14F-4D97-AF65-F5344CB8AC3E}">
        <p14:creationId xmlns:p14="http://schemas.microsoft.com/office/powerpoint/2010/main" val="2900987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fld id="{21F1602D-5F26-430D-B3D9-2F6F6BA3365A}" type="slidenum">
              <a:rPr lang="en-US" altLang="en-US"/>
              <a:pPr/>
              <a:t>‹#›</a:t>
            </a:fld>
            <a:endParaRPr lang="en-US" altLang="en-US"/>
          </a:p>
        </p:txBody>
      </p:sp>
    </p:spTree>
    <p:extLst>
      <p:ext uri="{BB962C8B-B14F-4D97-AF65-F5344CB8AC3E}">
        <p14:creationId xmlns:p14="http://schemas.microsoft.com/office/powerpoint/2010/main" val="3395975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vl1pPr>
          </a:lstStyle>
          <a:p>
            <a:fld id="{E2E4B4DD-7091-4F4D-9AD9-BA5DBD5D2E49}" type="slidenum">
              <a:rPr lang="en-US" altLang="en-US"/>
              <a:pPr/>
              <a:t>‹#›</a:t>
            </a:fld>
            <a:endParaRPr lang="en-US" altLang="en-US"/>
          </a:p>
        </p:txBody>
      </p:sp>
    </p:spTree>
    <p:extLst>
      <p:ext uri="{BB962C8B-B14F-4D97-AF65-F5344CB8AC3E}">
        <p14:creationId xmlns:p14="http://schemas.microsoft.com/office/powerpoint/2010/main" val="2166091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vl1pPr>
          </a:lstStyle>
          <a:p>
            <a:fld id="{B4312E00-1431-4C48-8341-013BA8336CFA}" type="slidenum">
              <a:rPr lang="en-US" altLang="en-US"/>
              <a:pPr/>
              <a:t>‹#›</a:t>
            </a:fld>
            <a:endParaRPr lang="en-US" altLang="en-US"/>
          </a:p>
        </p:txBody>
      </p:sp>
    </p:spTree>
    <p:extLst>
      <p:ext uri="{BB962C8B-B14F-4D97-AF65-F5344CB8AC3E}">
        <p14:creationId xmlns:p14="http://schemas.microsoft.com/office/powerpoint/2010/main" val="250198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EC926C70-218F-4B94-97D5-7061CA9DF7D3}" type="slidenum">
              <a:rPr lang="en-US" altLang="en-US"/>
              <a:pPr/>
              <a:t>‹#›</a:t>
            </a:fld>
            <a:endParaRPr lang="en-US" altLang="en-US"/>
          </a:p>
        </p:txBody>
      </p:sp>
    </p:spTree>
    <p:extLst>
      <p:ext uri="{BB962C8B-B14F-4D97-AF65-F5344CB8AC3E}">
        <p14:creationId xmlns:p14="http://schemas.microsoft.com/office/powerpoint/2010/main" val="1300477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7F951D4E-A944-4E53-8988-36FECCE188C1}" type="slidenum">
              <a:rPr lang="en-US" altLang="en-US"/>
              <a:pPr/>
              <a:t>‹#›</a:t>
            </a:fld>
            <a:endParaRPr lang="en-US" altLang="en-US"/>
          </a:p>
        </p:txBody>
      </p:sp>
    </p:spTree>
    <p:extLst>
      <p:ext uri="{BB962C8B-B14F-4D97-AF65-F5344CB8AC3E}">
        <p14:creationId xmlns:p14="http://schemas.microsoft.com/office/powerpoint/2010/main" val="3350473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A2A285BE-BD05-472E-881E-1AFEBC136D59}" type="slidenum">
              <a:rPr lang="en-US" altLang="en-US"/>
              <a:pPr/>
              <a:t>‹#›</a:t>
            </a:fld>
            <a:endParaRPr lang="en-US" altLang="en-US"/>
          </a:p>
        </p:txBody>
      </p:sp>
    </p:spTree>
    <p:extLst>
      <p:ext uri="{BB962C8B-B14F-4D97-AF65-F5344CB8AC3E}">
        <p14:creationId xmlns:p14="http://schemas.microsoft.com/office/powerpoint/2010/main" val="325993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4" y="2861736"/>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752058-0637-4D57-A16F-5522373C94A8}" type="slidenum">
              <a:rPr lang="en-US" altLang="en-US"/>
              <a:pPr/>
              <a:t>‹#›</a:t>
            </a:fld>
            <a:endParaRPr lang="en-US" altLang="en-US"/>
          </a:p>
        </p:txBody>
      </p:sp>
    </p:spTree>
    <p:extLst>
      <p:ext uri="{BB962C8B-B14F-4D97-AF65-F5344CB8AC3E}">
        <p14:creationId xmlns:p14="http://schemas.microsoft.com/office/powerpoint/2010/main" val="2253299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fld id="{CE75A458-6D05-4204-8DB4-6F82C0CB5B85}" type="slidenum">
              <a:rPr lang="en-US" altLang="en-US"/>
              <a:pPr/>
              <a:t>‹#›</a:t>
            </a:fld>
            <a:endParaRPr lang="en-US" altLang="en-US"/>
          </a:p>
        </p:txBody>
      </p:sp>
    </p:spTree>
    <p:extLst>
      <p:ext uri="{BB962C8B-B14F-4D97-AF65-F5344CB8AC3E}">
        <p14:creationId xmlns:p14="http://schemas.microsoft.com/office/powerpoint/2010/main" val="1775763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731FEC19-1125-416B-B1F6-E44385ADF359}" type="slidenum">
              <a:rPr lang="en-US" altLang="en-US"/>
              <a:pPr/>
              <a:t>‹#›</a:t>
            </a:fld>
            <a:endParaRPr lang="en-US" altLang="en-US"/>
          </a:p>
        </p:txBody>
      </p:sp>
    </p:spTree>
    <p:extLst>
      <p:ext uri="{BB962C8B-B14F-4D97-AF65-F5344CB8AC3E}">
        <p14:creationId xmlns:p14="http://schemas.microsoft.com/office/powerpoint/2010/main" val="2315884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7DA0F822-AB09-414D-B4FA-03C53B81E100}" type="slidenum">
              <a:rPr lang="en-US" altLang="en-US"/>
              <a:pPr/>
              <a:t>‹#›</a:t>
            </a:fld>
            <a:endParaRPr lang="en-US" altLang="en-US"/>
          </a:p>
        </p:txBody>
      </p:sp>
    </p:spTree>
    <p:extLst>
      <p:ext uri="{BB962C8B-B14F-4D97-AF65-F5344CB8AC3E}">
        <p14:creationId xmlns:p14="http://schemas.microsoft.com/office/powerpoint/2010/main" val="1651880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CC52B443-19E1-474A-8B46-5EC712AC0C08}" type="slidenum">
              <a:rPr lang="en-US" altLang="en-US"/>
              <a:pPr/>
              <a:t>‹#›</a:t>
            </a:fld>
            <a:endParaRPr lang="en-US" altLang="en-US"/>
          </a:p>
        </p:txBody>
      </p:sp>
    </p:spTree>
    <p:extLst>
      <p:ext uri="{BB962C8B-B14F-4D97-AF65-F5344CB8AC3E}">
        <p14:creationId xmlns:p14="http://schemas.microsoft.com/office/powerpoint/2010/main" val="2841067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vl1pPr>
          </a:lstStyle>
          <a:p>
            <a:fld id="{5A2A22D6-3DFC-4A3F-8E5C-869313146A9D}" type="slidenum">
              <a:rPr lang="en-US" altLang="en-US"/>
              <a:pPr/>
              <a:t>‹#›</a:t>
            </a:fld>
            <a:endParaRPr lang="en-US" altLang="en-US"/>
          </a:p>
        </p:txBody>
      </p:sp>
    </p:spTree>
    <p:extLst>
      <p:ext uri="{BB962C8B-B14F-4D97-AF65-F5344CB8AC3E}">
        <p14:creationId xmlns:p14="http://schemas.microsoft.com/office/powerpoint/2010/main" val="3626390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fld id="{1812C3BA-B5F3-4022-9BA6-122059F8B688}" type="slidenum">
              <a:rPr lang="en-US" altLang="en-US"/>
              <a:pPr/>
              <a:t>‹#›</a:t>
            </a:fld>
            <a:endParaRPr lang="en-US" altLang="en-US"/>
          </a:p>
        </p:txBody>
      </p:sp>
    </p:spTree>
    <p:extLst>
      <p:ext uri="{BB962C8B-B14F-4D97-AF65-F5344CB8AC3E}">
        <p14:creationId xmlns:p14="http://schemas.microsoft.com/office/powerpoint/2010/main" val="1681549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FB23576E-EDF9-4C38-ACBA-15770B22A486}" type="slidenum">
              <a:rPr lang="en-US" altLang="en-US"/>
              <a:pPr/>
              <a:t>‹#›</a:t>
            </a:fld>
            <a:endParaRPr lang="en-US" altLang="en-US"/>
          </a:p>
        </p:txBody>
      </p:sp>
    </p:spTree>
    <p:extLst>
      <p:ext uri="{BB962C8B-B14F-4D97-AF65-F5344CB8AC3E}">
        <p14:creationId xmlns:p14="http://schemas.microsoft.com/office/powerpoint/2010/main" val="1439562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fld id="{E8A3D26A-C3B7-4E5A-8764-1CF45CD832E8}" type="slidenum">
              <a:rPr lang="en-US" altLang="en-US"/>
              <a:pPr/>
              <a:t>‹#›</a:t>
            </a:fld>
            <a:endParaRPr lang="en-US" altLang="en-US"/>
          </a:p>
        </p:txBody>
      </p:sp>
    </p:spTree>
    <p:extLst>
      <p:ext uri="{BB962C8B-B14F-4D97-AF65-F5344CB8AC3E}">
        <p14:creationId xmlns:p14="http://schemas.microsoft.com/office/powerpoint/2010/main" val="2357330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vl1pPr>
          </a:lstStyle>
          <a:p>
            <a:fld id="{5BDEDF91-FB24-4434-B6D8-660CE76FF999}" type="slidenum">
              <a:rPr lang="en-US" altLang="en-US"/>
              <a:pPr/>
              <a:t>‹#›</a:t>
            </a:fld>
            <a:endParaRPr lang="en-US" altLang="en-US"/>
          </a:p>
        </p:txBody>
      </p:sp>
    </p:spTree>
    <p:extLst>
      <p:ext uri="{BB962C8B-B14F-4D97-AF65-F5344CB8AC3E}">
        <p14:creationId xmlns:p14="http://schemas.microsoft.com/office/powerpoint/2010/main" val="3705281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vl1pPr>
          </a:lstStyle>
          <a:p>
            <a:fld id="{53674CB2-0A69-4E2E-A843-144A38A71C8D}" type="slidenum">
              <a:rPr lang="en-US" altLang="en-US"/>
              <a:pPr/>
              <a:t>‹#›</a:t>
            </a:fld>
            <a:endParaRPr lang="en-US" altLang="en-US"/>
          </a:p>
        </p:txBody>
      </p:sp>
    </p:spTree>
    <p:extLst>
      <p:ext uri="{BB962C8B-B14F-4D97-AF65-F5344CB8AC3E}">
        <p14:creationId xmlns:p14="http://schemas.microsoft.com/office/powerpoint/2010/main" val="72428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2" y="2060577"/>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7"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986B25-BFC6-4D93-BA38-D56593324A3E}" type="slidenum">
              <a:rPr lang="en-US" altLang="en-US"/>
              <a:pPr/>
              <a:t>‹#›</a:t>
            </a:fld>
            <a:endParaRPr lang="en-US" altLang="en-US"/>
          </a:p>
        </p:txBody>
      </p:sp>
    </p:spTree>
    <p:extLst>
      <p:ext uri="{BB962C8B-B14F-4D97-AF65-F5344CB8AC3E}">
        <p14:creationId xmlns:p14="http://schemas.microsoft.com/office/powerpoint/2010/main" val="168496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E1976096-8164-4CF3-B136-B31C9DEE6E2C}" type="slidenum">
              <a:rPr lang="en-US" altLang="en-US"/>
              <a:pPr/>
              <a:t>‹#›</a:t>
            </a:fld>
            <a:endParaRPr lang="en-US" altLang="en-US"/>
          </a:p>
        </p:txBody>
      </p:sp>
    </p:spTree>
    <p:extLst>
      <p:ext uri="{BB962C8B-B14F-4D97-AF65-F5344CB8AC3E}">
        <p14:creationId xmlns:p14="http://schemas.microsoft.com/office/powerpoint/2010/main" val="2442894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fld id="{67D195CE-16E3-4850-8550-747D0D754810}" type="slidenum">
              <a:rPr lang="en-US" altLang="en-US"/>
              <a:pPr/>
              <a:t>‹#›</a:t>
            </a:fld>
            <a:endParaRPr lang="en-US" altLang="en-US"/>
          </a:p>
        </p:txBody>
      </p:sp>
    </p:spTree>
    <p:extLst>
      <p:ext uri="{BB962C8B-B14F-4D97-AF65-F5344CB8AC3E}">
        <p14:creationId xmlns:p14="http://schemas.microsoft.com/office/powerpoint/2010/main" val="3370574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fld id="{4D033850-DD2B-43CB-A61B-5FA7461E9F67}" type="slidenum">
              <a:rPr lang="en-US" altLang="en-US"/>
              <a:pPr/>
              <a:t>‹#›</a:t>
            </a:fld>
            <a:endParaRPr lang="en-US" altLang="en-US"/>
          </a:p>
        </p:txBody>
      </p:sp>
    </p:spTree>
    <p:extLst>
      <p:ext uri="{BB962C8B-B14F-4D97-AF65-F5344CB8AC3E}">
        <p14:creationId xmlns:p14="http://schemas.microsoft.com/office/powerpoint/2010/main" val="2253326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fld id="{73C57F8E-A717-42F0-9380-6B031B834635}" type="slidenum">
              <a:rPr lang="en-US" altLang="en-US"/>
              <a:pPr/>
              <a:t>‹#›</a:t>
            </a:fld>
            <a:endParaRPr lang="en-US" altLang="en-US"/>
          </a:p>
        </p:txBody>
      </p:sp>
    </p:spTree>
    <p:extLst>
      <p:ext uri="{BB962C8B-B14F-4D97-AF65-F5344CB8AC3E}">
        <p14:creationId xmlns:p14="http://schemas.microsoft.com/office/powerpoint/2010/main" val="822019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sz="2800">
                <a:solidFill>
                  <a:srgbClr val="FFFFFF"/>
                </a:solidFill>
                <a:latin typeface=".VnArial" pitchFamily="34" charset="0"/>
              </a:endParaRPr>
            </a:p>
          </p:txBody>
        </p:sp>
      </p:grpSp>
      <p:grpSp>
        <p:nvGrpSpPr>
          <p:cNvPr id="26" name="Group 29"/>
          <p:cNvGrpSpPr>
            <a:grpSpLocks/>
          </p:cNvGrpSpPr>
          <p:nvPr userDrawn="1"/>
        </p:nvGrpSpPr>
        <p:grpSpPr bwMode="auto">
          <a:xfrm>
            <a:off x="28575" y="6067425"/>
            <a:ext cx="581025" cy="762000"/>
            <a:chOff x="2254" y="96"/>
            <a:chExt cx="2930" cy="3840"/>
          </a:xfrm>
        </p:grpSpPr>
        <p:grpSp>
          <p:nvGrpSpPr>
            <p:cNvPr id="27" name="Group 30"/>
            <p:cNvGrpSpPr>
              <a:grpSpLocks/>
            </p:cNvGrpSpPr>
            <p:nvPr/>
          </p:nvGrpSpPr>
          <p:grpSpPr bwMode="auto">
            <a:xfrm>
              <a:off x="2254" y="96"/>
              <a:ext cx="2930" cy="3840"/>
              <a:chOff x="2254" y="144"/>
              <a:chExt cx="2930" cy="3744"/>
            </a:xfrm>
          </p:grpSpPr>
          <p:sp>
            <p:nvSpPr>
              <p:cNvPr id="30" name="Freeform 31"/>
              <p:cNvSpPr>
                <a:spLocks/>
              </p:cNvSpPr>
              <p:nvPr/>
            </p:nvSpPr>
            <p:spPr bwMode="auto">
              <a:xfrm>
                <a:off x="2390" y="206"/>
                <a:ext cx="2738" cy="3627"/>
              </a:xfrm>
              <a:custGeom>
                <a:avLst/>
                <a:gdLst>
                  <a:gd name="T0" fmla="*/ 2147483646 w 561"/>
                  <a:gd name="T1" fmla="*/ 2147483646 h 744"/>
                  <a:gd name="T2" fmla="*/ 2147483646 w 561"/>
                  <a:gd name="T3" fmla="*/ 2147483646 h 744"/>
                  <a:gd name="T4" fmla="*/ 2147483646 w 561"/>
                  <a:gd name="T5" fmla="*/ 2147483646 h 744"/>
                  <a:gd name="T6" fmla="*/ 0 w 561"/>
                  <a:gd name="T7" fmla="*/ 2147483646 h 744"/>
                  <a:gd name="T8" fmla="*/ 2147483646 w 561"/>
                  <a:gd name="T9" fmla="*/ 2147483646 h 744"/>
                  <a:gd name="T10" fmla="*/ 2147483646 w 561"/>
                  <a:gd name="T11" fmla="*/ 2147483646 h 744"/>
                  <a:gd name="T12" fmla="*/ 2147483646 w 561"/>
                  <a:gd name="T13" fmla="*/ 2147483646 h 744"/>
                  <a:gd name="T14" fmla="*/ 2147483646 w 561"/>
                  <a:gd name="T15" fmla="*/ 2147483646 h 744"/>
                  <a:gd name="T16" fmla="*/ 2147483646 w 561"/>
                  <a:gd name="T17" fmla="*/ 2147483646 h 744"/>
                  <a:gd name="T18" fmla="*/ 2147483646 w 561"/>
                  <a:gd name="T19" fmla="*/ 2147483646 h 744"/>
                  <a:gd name="T20" fmla="*/ 2147483646 w 561"/>
                  <a:gd name="T21" fmla="*/ 2147483646 h 744"/>
                  <a:gd name="T22" fmla="*/ 2147483646 w 561"/>
                  <a:gd name="T23" fmla="*/ 2147483646 h 744"/>
                  <a:gd name="T24" fmla="*/ 2147483646 w 561"/>
                  <a:gd name="T25" fmla="*/ 2147483646 h 744"/>
                  <a:gd name="T26" fmla="*/ 2147483646 w 561"/>
                  <a:gd name="T27" fmla="*/ 2147483646 h 744"/>
                  <a:gd name="T28" fmla="*/ 2147483646 w 561"/>
                  <a:gd name="T29" fmla="*/ 2147483646 h 744"/>
                  <a:gd name="T30" fmla="*/ 2147483646 w 561"/>
                  <a:gd name="T31" fmla="*/ 2147483646 h 744"/>
                  <a:gd name="T32" fmla="*/ 2147483646 w 561"/>
                  <a:gd name="T33" fmla="*/ 2147483646 h 744"/>
                  <a:gd name="T34" fmla="*/ 2147483646 w 561"/>
                  <a:gd name="T35" fmla="*/ 2147483646 h 744"/>
                  <a:gd name="T36" fmla="*/ 2147483646 w 561"/>
                  <a:gd name="T37" fmla="*/ 2147483646 h 744"/>
                  <a:gd name="T38" fmla="*/ 2147483646 w 561"/>
                  <a:gd name="T39" fmla="*/ 2147483646 h 744"/>
                  <a:gd name="T40" fmla="*/ 2147483646 w 561"/>
                  <a:gd name="T41" fmla="*/ 2147483646 h 744"/>
                  <a:gd name="T42" fmla="*/ 2147483646 w 561"/>
                  <a:gd name="T43" fmla="*/ 2147483646 h 744"/>
                  <a:gd name="T44" fmla="*/ 2147483646 w 561"/>
                  <a:gd name="T45" fmla="*/ 2147483646 h 744"/>
                  <a:gd name="T46" fmla="*/ 2147483646 w 561"/>
                  <a:gd name="T47" fmla="*/ 2147483646 h 744"/>
                  <a:gd name="T48" fmla="*/ 2147483646 w 561"/>
                  <a:gd name="T49" fmla="*/ 2147483646 h 744"/>
                  <a:gd name="T50" fmla="*/ 2147483646 w 561"/>
                  <a:gd name="T51" fmla="*/ 2147483646 h 744"/>
                  <a:gd name="T52" fmla="*/ 2147483646 w 561"/>
                  <a:gd name="T53" fmla="*/ 2147483646 h 744"/>
                  <a:gd name="T54" fmla="*/ 2147483646 w 561"/>
                  <a:gd name="T55" fmla="*/ 2147483646 h 744"/>
                  <a:gd name="T56" fmla="*/ 2147483646 w 561"/>
                  <a:gd name="T57" fmla="*/ 2147483646 h 744"/>
                  <a:gd name="T58" fmla="*/ 2147483646 w 561"/>
                  <a:gd name="T59" fmla="*/ 2147483646 h 744"/>
                  <a:gd name="T60" fmla="*/ 2147483646 w 561"/>
                  <a:gd name="T61" fmla="*/ 2147483646 h 744"/>
                  <a:gd name="T62" fmla="*/ 2147483646 w 561"/>
                  <a:gd name="T63" fmla="*/ 2147483646 h 744"/>
                  <a:gd name="T64" fmla="*/ 2147483646 w 561"/>
                  <a:gd name="T65" fmla="*/ 2147483646 h 744"/>
                  <a:gd name="T66" fmla="*/ 2147483646 w 561"/>
                  <a:gd name="T67" fmla="*/ 2147483646 h 744"/>
                  <a:gd name="T68" fmla="*/ 2147483646 w 561"/>
                  <a:gd name="T69" fmla="*/ 2147483646 h 744"/>
                  <a:gd name="T70" fmla="*/ 2147483646 w 561"/>
                  <a:gd name="T71" fmla="*/ 2147483646 h 7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1" h="744">
                    <a:moveTo>
                      <a:pt x="49" y="212"/>
                    </a:moveTo>
                    <a:lnTo>
                      <a:pt x="33" y="200"/>
                    </a:lnTo>
                    <a:lnTo>
                      <a:pt x="24" y="185"/>
                    </a:lnTo>
                    <a:lnTo>
                      <a:pt x="15" y="172"/>
                    </a:lnTo>
                    <a:lnTo>
                      <a:pt x="6" y="157"/>
                    </a:lnTo>
                    <a:lnTo>
                      <a:pt x="3" y="145"/>
                    </a:lnTo>
                    <a:lnTo>
                      <a:pt x="0" y="129"/>
                    </a:lnTo>
                    <a:lnTo>
                      <a:pt x="0" y="117"/>
                    </a:lnTo>
                    <a:lnTo>
                      <a:pt x="3" y="102"/>
                    </a:lnTo>
                    <a:lnTo>
                      <a:pt x="6" y="89"/>
                    </a:lnTo>
                    <a:lnTo>
                      <a:pt x="15" y="77"/>
                    </a:lnTo>
                    <a:lnTo>
                      <a:pt x="24" y="68"/>
                    </a:lnTo>
                    <a:lnTo>
                      <a:pt x="39" y="59"/>
                    </a:lnTo>
                    <a:lnTo>
                      <a:pt x="55" y="53"/>
                    </a:lnTo>
                    <a:lnTo>
                      <a:pt x="76" y="49"/>
                    </a:lnTo>
                    <a:lnTo>
                      <a:pt x="98" y="46"/>
                    </a:lnTo>
                    <a:lnTo>
                      <a:pt x="125" y="46"/>
                    </a:lnTo>
                    <a:lnTo>
                      <a:pt x="236" y="56"/>
                    </a:lnTo>
                    <a:lnTo>
                      <a:pt x="325" y="62"/>
                    </a:lnTo>
                    <a:lnTo>
                      <a:pt x="389" y="65"/>
                    </a:lnTo>
                    <a:lnTo>
                      <a:pt x="435" y="62"/>
                    </a:lnTo>
                    <a:lnTo>
                      <a:pt x="453" y="59"/>
                    </a:lnTo>
                    <a:lnTo>
                      <a:pt x="466" y="56"/>
                    </a:lnTo>
                    <a:lnTo>
                      <a:pt x="475" y="53"/>
                    </a:lnTo>
                    <a:lnTo>
                      <a:pt x="481" y="43"/>
                    </a:lnTo>
                    <a:lnTo>
                      <a:pt x="484" y="37"/>
                    </a:lnTo>
                    <a:lnTo>
                      <a:pt x="484" y="28"/>
                    </a:lnTo>
                    <a:lnTo>
                      <a:pt x="484" y="16"/>
                    </a:lnTo>
                    <a:lnTo>
                      <a:pt x="481" y="0"/>
                    </a:lnTo>
                    <a:lnTo>
                      <a:pt x="499" y="10"/>
                    </a:lnTo>
                    <a:lnTo>
                      <a:pt x="515" y="19"/>
                    </a:lnTo>
                    <a:lnTo>
                      <a:pt x="527" y="34"/>
                    </a:lnTo>
                    <a:lnTo>
                      <a:pt x="539" y="53"/>
                    </a:lnTo>
                    <a:lnTo>
                      <a:pt x="548" y="71"/>
                    </a:lnTo>
                    <a:lnTo>
                      <a:pt x="555" y="92"/>
                    </a:lnTo>
                    <a:lnTo>
                      <a:pt x="558" y="111"/>
                    </a:lnTo>
                    <a:lnTo>
                      <a:pt x="561" y="132"/>
                    </a:lnTo>
                    <a:lnTo>
                      <a:pt x="536" y="541"/>
                    </a:lnTo>
                    <a:lnTo>
                      <a:pt x="533" y="572"/>
                    </a:lnTo>
                    <a:lnTo>
                      <a:pt x="524" y="602"/>
                    </a:lnTo>
                    <a:lnTo>
                      <a:pt x="509" y="630"/>
                    </a:lnTo>
                    <a:lnTo>
                      <a:pt x="493" y="655"/>
                    </a:lnTo>
                    <a:lnTo>
                      <a:pt x="472" y="676"/>
                    </a:lnTo>
                    <a:lnTo>
                      <a:pt x="447" y="695"/>
                    </a:lnTo>
                    <a:lnTo>
                      <a:pt x="420" y="710"/>
                    </a:lnTo>
                    <a:lnTo>
                      <a:pt x="392" y="725"/>
                    </a:lnTo>
                    <a:lnTo>
                      <a:pt x="361" y="734"/>
                    </a:lnTo>
                    <a:lnTo>
                      <a:pt x="328" y="741"/>
                    </a:lnTo>
                    <a:lnTo>
                      <a:pt x="294" y="744"/>
                    </a:lnTo>
                    <a:lnTo>
                      <a:pt x="260" y="744"/>
                    </a:lnTo>
                    <a:lnTo>
                      <a:pt x="227" y="738"/>
                    </a:lnTo>
                    <a:lnTo>
                      <a:pt x="190" y="728"/>
                    </a:lnTo>
                    <a:lnTo>
                      <a:pt x="156" y="716"/>
                    </a:lnTo>
                    <a:lnTo>
                      <a:pt x="125" y="698"/>
                    </a:lnTo>
                    <a:lnTo>
                      <a:pt x="101" y="682"/>
                    </a:lnTo>
                    <a:lnTo>
                      <a:pt x="79" y="664"/>
                    </a:lnTo>
                    <a:lnTo>
                      <a:pt x="61" y="639"/>
                    </a:lnTo>
                    <a:lnTo>
                      <a:pt x="46" y="615"/>
                    </a:lnTo>
                    <a:lnTo>
                      <a:pt x="30" y="590"/>
                    </a:lnTo>
                    <a:lnTo>
                      <a:pt x="21" y="562"/>
                    </a:lnTo>
                    <a:lnTo>
                      <a:pt x="12" y="535"/>
                    </a:lnTo>
                    <a:lnTo>
                      <a:pt x="6" y="504"/>
                    </a:lnTo>
                    <a:lnTo>
                      <a:pt x="3" y="473"/>
                    </a:lnTo>
                    <a:lnTo>
                      <a:pt x="3" y="446"/>
                    </a:lnTo>
                    <a:lnTo>
                      <a:pt x="6" y="418"/>
                    </a:lnTo>
                    <a:lnTo>
                      <a:pt x="15" y="390"/>
                    </a:lnTo>
                    <a:lnTo>
                      <a:pt x="24" y="363"/>
                    </a:lnTo>
                    <a:lnTo>
                      <a:pt x="36" y="338"/>
                    </a:lnTo>
                    <a:lnTo>
                      <a:pt x="52" y="317"/>
                    </a:lnTo>
                    <a:lnTo>
                      <a:pt x="70" y="298"/>
                    </a:lnTo>
                    <a:lnTo>
                      <a:pt x="73" y="268"/>
                    </a:lnTo>
                    <a:lnTo>
                      <a:pt x="49" y="21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Arc 32"/>
              <p:cNvSpPr>
                <a:spLocks/>
              </p:cNvSpPr>
              <p:nvPr/>
            </p:nvSpPr>
            <p:spPr bwMode="auto">
              <a:xfrm>
                <a:off x="2478" y="1439"/>
                <a:ext cx="1937" cy="2324"/>
              </a:xfrm>
              <a:custGeom>
                <a:avLst/>
                <a:gdLst>
                  <a:gd name="T0" fmla="*/ 0 w 33566"/>
                  <a:gd name="T1" fmla="*/ 0 h 40271"/>
                  <a:gd name="T2" fmla="*/ 0 w 33566"/>
                  <a:gd name="T3" fmla="*/ 0 h 40271"/>
                  <a:gd name="T4" fmla="*/ 0 w 33566"/>
                  <a:gd name="T5" fmla="*/ 0 h 40271"/>
                  <a:gd name="T6" fmla="*/ 0 60000 65536"/>
                  <a:gd name="T7" fmla="*/ 0 60000 65536"/>
                  <a:gd name="T8" fmla="*/ 0 60000 65536"/>
                </a:gdLst>
                <a:ahLst/>
                <a:cxnLst>
                  <a:cxn ang="T6">
                    <a:pos x="T0" y="T1"/>
                  </a:cxn>
                  <a:cxn ang="T7">
                    <a:pos x="T2" y="T3"/>
                  </a:cxn>
                  <a:cxn ang="T8">
                    <a:pos x="T4" y="T5"/>
                  </a:cxn>
                </a:cxnLst>
                <a:rect l="0" t="0" r="r" b="b"/>
                <a:pathLst>
                  <a:path w="33566" h="40271" fill="none" extrusionOk="0">
                    <a:moveTo>
                      <a:pt x="33566" y="36653"/>
                    </a:moveTo>
                    <a:cubicBezTo>
                      <a:pt x="30021" y="39012"/>
                      <a:pt x="25858" y="40270"/>
                      <a:pt x="21600" y="40271"/>
                    </a:cubicBezTo>
                    <a:cubicBezTo>
                      <a:pt x="9670" y="40271"/>
                      <a:pt x="0" y="30600"/>
                      <a:pt x="0" y="18671"/>
                    </a:cubicBezTo>
                    <a:cubicBezTo>
                      <a:pt x="-1" y="10978"/>
                      <a:pt x="4090" y="3867"/>
                      <a:pt x="10739" y="-1"/>
                    </a:cubicBezTo>
                  </a:path>
                  <a:path w="33566" h="40271" stroke="0" extrusionOk="0">
                    <a:moveTo>
                      <a:pt x="33566" y="36653"/>
                    </a:moveTo>
                    <a:cubicBezTo>
                      <a:pt x="30021" y="39012"/>
                      <a:pt x="25858" y="40270"/>
                      <a:pt x="21600" y="40271"/>
                    </a:cubicBezTo>
                    <a:cubicBezTo>
                      <a:pt x="9670" y="40271"/>
                      <a:pt x="0" y="30600"/>
                      <a:pt x="0" y="18671"/>
                    </a:cubicBezTo>
                    <a:cubicBezTo>
                      <a:pt x="-1" y="10978"/>
                      <a:pt x="4090" y="3867"/>
                      <a:pt x="10739" y="-1"/>
                    </a:cubicBezTo>
                    <a:lnTo>
                      <a:pt x="21600" y="18671"/>
                    </a:lnTo>
                    <a:lnTo>
                      <a:pt x="33566" y="36653"/>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AutoShape 33"/>
              <p:cNvSpPr>
                <a:spLocks noChangeAspect="1" noChangeArrowheads="1" noTextEdit="1"/>
              </p:cNvSpPr>
              <p:nvPr/>
            </p:nvSpPr>
            <p:spPr bwMode="auto">
              <a:xfrm>
                <a:off x="2254" y="144"/>
                <a:ext cx="2930"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Freeform 34"/>
              <p:cNvSpPr>
                <a:spLocks/>
              </p:cNvSpPr>
              <p:nvPr/>
            </p:nvSpPr>
            <p:spPr bwMode="auto">
              <a:xfrm>
                <a:off x="2870" y="846"/>
                <a:ext cx="2177" cy="2933"/>
              </a:xfrm>
              <a:custGeom>
                <a:avLst/>
                <a:gdLst>
                  <a:gd name="T0" fmla="*/ 2147483646 w 447"/>
                  <a:gd name="T1" fmla="*/ 2147483646 h 602"/>
                  <a:gd name="T2" fmla="*/ 2147483646 w 447"/>
                  <a:gd name="T3" fmla="*/ 2147483646 h 602"/>
                  <a:gd name="T4" fmla="*/ 2147483646 w 447"/>
                  <a:gd name="T5" fmla="*/ 2147483646 h 602"/>
                  <a:gd name="T6" fmla="*/ 2147483646 w 447"/>
                  <a:gd name="T7" fmla="*/ 2147483646 h 602"/>
                  <a:gd name="T8" fmla="*/ 2147483646 w 447"/>
                  <a:gd name="T9" fmla="*/ 2147483646 h 602"/>
                  <a:gd name="T10" fmla="*/ 2147483646 w 447"/>
                  <a:gd name="T11" fmla="*/ 2147483646 h 602"/>
                  <a:gd name="T12" fmla="*/ 2147483646 w 447"/>
                  <a:gd name="T13" fmla="*/ 2147483646 h 602"/>
                  <a:gd name="T14" fmla="*/ 2147483646 w 447"/>
                  <a:gd name="T15" fmla="*/ 2147483646 h 602"/>
                  <a:gd name="T16" fmla="*/ 2147483646 w 447"/>
                  <a:gd name="T17" fmla="*/ 2147483646 h 602"/>
                  <a:gd name="T18" fmla="*/ 2147483646 w 447"/>
                  <a:gd name="T19" fmla="*/ 2147483646 h 602"/>
                  <a:gd name="T20" fmla="*/ 2147483646 w 447"/>
                  <a:gd name="T21" fmla="*/ 2147483646 h 602"/>
                  <a:gd name="T22" fmla="*/ 2147483646 w 447"/>
                  <a:gd name="T23" fmla="*/ 2147483646 h 602"/>
                  <a:gd name="T24" fmla="*/ 2147483646 w 447"/>
                  <a:gd name="T25" fmla="*/ 2147483646 h 602"/>
                  <a:gd name="T26" fmla="*/ 2147483646 w 447"/>
                  <a:gd name="T27" fmla="*/ 2147483646 h 602"/>
                  <a:gd name="T28" fmla="*/ 2147483646 w 447"/>
                  <a:gd name="T29" fmla="*/ 0 h 602"/>
                  <a:gd name="T30" fmla="*/ 2147483646 w 447"/>
                  <a:gd name="T31" fmla="*/ 2147483646 h 602"/>
                  <a:gd name="T32" fmla="*/ 2147483646 w 447"/>
                  <a:gd name="T33" fmla="*/ 2147483646 h 602"/>
                  <a:gd name="T34" fmla="*/ 2147483646 w 447"/>
                  <a:gd name="T35" fmla="*/ 2147483646 h 602"/>
                  <a:gd name="T36" fmla="*/ 2147483646 w 447"/>
                  <a:gd name="T37" fmla="*/ 2147483646 h 602"/>
                  <a:gd name="T38" fmla="*/ 2147483646 w 447"/>
                  <a:gd name="T39" fmla="*/ 2147483646 h 602"/>
                  <a:gd name="T40" fmla="*/ 2147483646 w 447"/>
                  <a:gd name="T41" fmla="*/ 2147483646 h 602"/>
                  <a:gd name="T42" fmla="*/ 2147483646 w 447"/>
                  <a:gd name="T43" fmla="*/ 2147483646 h 602"/>
                  <a:gd name="T44" fmla="*/ 2147483646 w 447"/>
                  <a:gd name="T45" fmla="*/ 2147483646 h 602"/>
                  <a:gd name="T46" fmla="*/ 2147483646 w 447"/>
                  <a:gd name="T47" fmla="*/ 2147483646 h 602"/>
                  <a:gd name="T48" fmla="*/ 2147483646 w 447"/>
                  <a:gd name="T49" fmla="*/ 2147483646 h 602"/>
                  <a:gd name="T50" fmla="*/ 2147483646 w 447"/>
                  <a:gd name="T51" fmla="*/ 2147483646 h 602"/>
                  <a:gd name="T52" fmla="*/ 2147483646 w 447"/>
                  <a:gd name="T53" fmla="*/ 2147483646 h 602"/>
                  <a:gd name="T54" fmla="*/ 2147483646 w 447"/>
                  <a:gd name="T55" fmla="*/ 2147483646 h 602"/>
                  <a:gd name="T56" fmla="*/ 2147483646 w 447"/>
                  <a:gd name="T57" fmla="*/ 2147483646 h 602"/>
                  <a:gd name="T58" fmla="*/ 2147483646 w 447"/>
                  <a:gd name="T59" fmla="*/ 2147483646 h 602"/>
                  <a:gd name="T60" fmla="*/ 2147483646 w 447"/>
                  <a:gd name="T61" fmla="*/ 2147483646 h 602"/>
                  <a:gd name="T62" fmla="*/ 2147483646 w 447"/>
                  <a:gd name="T63" fmla="*/ 2147483646 h 602"/>
                  <a:gd name="T64" fmla="*/ 2147483646 w 447"/>
                  <a:gd name="T65" fmla="*/ 2147483646 h 602"/>
                  <a:gd name="T66" fmla="*/ 2147483646 w 447"/>
                  <a:gd name="T67" fmla="*/ 2147483646 h 602"/>
                  <a:gd name="T68" fmla="*/ 2147483646 w 447"/>
                  <a:gd name="T69" fmla="*/ 2147483646 h 602"/>
                  <a:gd name="T70" fmla="*/ 0 w 447"/>
                  <a:gd name="T71" fmla="*/ 2147483646 h 602"/>
                  <a:gd name="T72" fmla="*/ 2147483646 w 447"/>
                  <a:gd name="T73" fmla="*/ 2147483646 h 602"/>
                  <a:gd name="T74" fmla="*/ 2147483646 w 447"/>
                  <a:gd name="T75" fmla="*/ 2147483646 h 602"/>
                  <a:gd name="T76" fmla="*/ 2147483646 w 447"/>
                  <a:gd name="T77" fmla="*/ 2147483646 h 602"/>
                  <a:gd name="T78" fmla="*/ 2147483646 w 447"/>
                  <a:gd name="T79" fmla="*/ 2147483646 h 602"/>
                  <a:gd name="T80" fmla="*/ 2147483646 w 447"/>
                  <a:gd name="T81" fmla="*/ 2147483646 h 602"/>
                  <a:gd name="T82" fmla="*/ 2147483646 w 447"/>
                  <a:gd name="T83" fmla="*/ 2147483646 h 602"/>
                  <a:gd name="T84" fmla="*/ 2147483646 w 447"/>
                  <a:gd name="T85" fmla="*/ 2147483646 h 602"/>
                  <a:gd name="T86" fmla="*/ 2147483646 w 447"/>
                  <a:gd name="T87" fmla="*/ 2147483646 h 602"/>
                  <a:gd name="T88" fmla="*/ 2147483646 w 447"/>
                  <a:gd name="T89" fmla="*/ 2147483646 h 602"/>
                  <a:gd name="T90" fmla="*/ 2147483646 w 447"/>
                  <a:gd name="T91" fmla="*/ 2147483646 h 602"/>
                  <a:gd name="T92" fmla="*/ 2147483646 w 447"/>
                  <a:gd name="T93" fmla="*/ 2147483646 h 602"/>
                  <a:gd name="T94" fmla="*/ 2147483646 w 447"/>
                  <a:gd name="T95" fmla="*/ 2147483646 h 602"/>
                  <a:gd name="T96" fmla="*/ 2147483646 w 447"/>
                  <a:gd name="T97" fmla="*/ 2147483646 h 602"/>
                  <a:gd name="T98" fmla="*/ 2147483646 w 447"/>
                  <a:gd name="T99" fmla="*/ 2147483646 h 602"/>
                  <a:gd name="T100" fmla="*/ 2147483646 w 447"/>
                  <a:gd name="T101" fmla="*/ 2147483646 h 602"/>
                  <a:gd name="T102" fmla="*/ 2147483646 w 447"/>
                  <a:gd name="T103" fmla="*/ 2147483646 h 602"/>
                  <a:gd name="T104" fmla="*/ 2147483646 w 447"/>
                  <a:gd name="T105" fmla="*/ 2147483646 h 602"/>
                  <a:gd name="T106" fmla="*/ 2147483646 w 447"/>
                  <a:gd name="T107" fmla="*/ 2147483646 h 602"/>
                  <a:gd name="T108" fmla="*/ 2147483646 w 447"/>
                  <a:gd name="T109" fmla="*/ 2147483646 h 602"/>
                  <a:gd name="T110" fmla="*/ 2147483646 w 447"/>
                  <a:gd name="T111" fmla="*/ 2147483646 h 602"/>
                  <a:gd name="T112" fmla="*/ 2147483646 w 447"/>
                  <a:gd name="T113" fmla="*/ 2147483646 h 602"/>
                  <a:gd name="T114" fmla="*/ 2147483646 w 447"/>
                  <a:gd name="T115" fmla="*/ 2147483646 h 602"/>
                  <a:gd name="T116" fmla="*/ 2147483646 w 447"/>
                  <a:gd name="T117" fmla="*/ 2147483646 h 602"/>
                  <a:gd name="T118" fmla="*/ 2147483646 w 447"/>
                  <a:gd name="T119" fmla="*/ 2147483646 h 6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7" h="602">
                    <a:moveTo>
                      <a:pt x="98" y="99"/>
                    </a:moveTo>
                    <a:lnTo>
                      <a:pt x="220" y="102"/>
                    </a:lnTo>
                    <a:lnTo>
                      <a:pt x="294" y="105"/>
                    </a:lnTo>
                    <a:lnTo>
                      <a:pt x="319" y="102"/>
                    </a:lnTo>
                    <a:lnTo>
                      <a:pt x="334" y="96"/>
                    </a:lnTo>
                    <a:lnTo>
                      <a:pt x="346" y="86"/>
                    </a:lnTo>
                    <a:lnTo>
                      <a:pt x="355" y="71"/>
                    </a:lnTo>
                    <a:lnTo>
                      <a:pt x="371" y="68"/>
                    </a:lnTo>
                    <a:lnTo>
                      <a:pt x="383" y="68"/>
                    </a:lnTo>
                    <a:lnTo>
                      <a:pt x="398" y="62"/>
                    </a:lnTo>
                    <a:lnTo>
                      <a:pt x="411" y="56"/>
                    </a:lnTo>
                    <a:lnTo>
                      <a:pt x="420" y="46"/>
                    </a:lnTo>
                    <a:lnTo>
                      <a:pt x="432" y="34"/>
                    </a:lnTo>
                    <a:lnTo>
                      <a:pt x="441" y="19"/>
                    </a:lnTo>
                    <a:lnTo>
                      <a:pt x="447" y="0"/>
                    </a:lnTo>
                    <a:lnTo>
                      <a:pt x="429" y="384"/>
                    </a:lnTo>
                    <a:lnTo>
                      <a:pt x="429" y="406"/>
                    </a:lnTo>
                    <a:lnTo>
                      <a:pt x="426" y="424"/>
                    </a:lnTo>
                    <a:lnTo>
                      <a:pt x="423" y="443"/>
                    </a:lnTo>
                    <a:lnTo>
                      <a:pt x="417" y="461"/>
                    </a:lnTo>
                    <a:lnTo>
                      <a:pt x="398" y="492"/>
                    </a:lnTo>
                    <a:lnTo>
                      <a:pt x="377" y="520"/>
                    </a:lnTo>
                    <a:lnTo>
                      <a:pt x="352" y="544"/>
                    </a:lnTo>
                    <a:lnTo>
                      <a:pt x="322" y="566"/>
                    </a:lnTo>
                    <a:lnTo>
                      <a:pt x="291" y="581"/>
                    </a:lnTo>
                    <a:lnTo>
                      <a:pt x="257" y="593"/>
                    </a:lnTo>
                    <a:lnTo>
                      <a:pt x="220" y="599"/>
                    </a:lnTo>
                    <a:lnTo>
                      <a:pt x="184" y="602"/>
                    </a:lnTo>
                    <a:lnTo>
                      <a:pt x="156" y="599"/>
                    </a:lnTo>
                    <a:lnTo>
                      <a:pt x="132" y="596"/>
                    </a:lnTo>
                    <a:lnTo>
                      <a:pt x="107" y="590"/>
                    </a:lnTo>
                    <a:lnTo>
                      <a:pt x="83" y="581"/>
                    </a:lnTo>
                    <a:lnTo>
                      <a:pt x="61" y="572"/>
                    </a:lnTo>
                    <a:lnTo>
                      <a:pt x="37" y="559"/>
                    </a:lnTo>
                    <a:lnTo>
                      <a:pt x="18" y="544"/>
                    </a:lnTo>
                    <a:lnTo>
                      <a:pt x="0" y="529"/>
                    </a:lnTo>
                    <a:lnTo>
                      <a:pt x="21" y="526"/>
                    </a:lnTo>
                    <a:lnTo>
                      <a:pt x="43" y="520"/>
                    </a:lnTo>
                    <a:lnTo>
                      <a:pt x="49" y="510"/>
                    </a:lnTo>
                    <a:lnTo>
                      <a:pt x="55" y="498"/>
                    </a:lnTo>
                    <a:lnTo>
                      <a:pt x="58" y="483"/>
                    </a:lnTo>
                    <a:lnTo>
                      <a:pt x="55" y="464"/>
                    </a:lnTo>
                    <a:lnTo>
                      <a:pt x="46" y="427"/>
                    </a:lnTo>
                    <a:lnTo>
                      <a:pt x="40" y="384"/>
                    </a:lnTo>
                    <a:lnTo>
                      <a:pt x="33" y="338"/>
                    </a:lnTo>
                    <a:lnTo>
                      <a:pt x="30" y="289"/>
                    </a:lnTo>
                    <a:lnTo>
                      <a:pt x="30" y="268"/>
                    </a:lnTo>
                    <a:lnTo>
                      <a:pt x="30" y="246"/>
                    </a:lnTo>
                    <a:lnTo>
                      <a:pt x="33" y="225"/>
                    </a:lnTo>
                    <a:lnTo>
                      <a:pt x="40" y="206"/>
                    </a:lnTo>
                    <a:lnTo>
                      <a:pt x="46" y="188"/>
                    </a:lnTo>
                    <a:lnTo>
                      <a:pt x="55" y="172"/>
                    </a:lnTo>
                    <a:lnTo>
                      <a:pt x="64" y="157"/>
                    </a:lnTo>
                    <a:lnTo>
                      <a:pt x="76" y="148"/>
                    </a:lnTo>
                    <a:lnTo>
                      <a:pt x="86" y="145"/>
                    </a:lnTo>
                    <a:lnTo>
                      <a:pt x="89" y="142"/>
                    </a:lnTo>
                    <a:lnTo>
                      <a:pt x="92" y="136"/>
                    </a:lnTo>
                    <a:lnTo>
                      <a:pt x="92" y="129"/>
                    </a:lnTo>
                    <a:lnTo>
                      <a:pt x="95" y="114"/>
                    </a:lnTo>
                    <a:lnTo>
                      <a:pt x="98" y="99"/>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5"/>
              <p:cNvSpPr>
                <a:spLocks/>
              </p:cNvSpPr>
              <p:nvPr/>
            </p:nvSpPr>
            <p:spPr bwMode="auto">
              <a:xfrm>
                <a:off x="2662" y="1236"/>
                <a:ext cx="696" cy="320"/>
              </a:xfrm>
              <a:custGeom>
                <a:avLst/>
                <a:gdLst>
                  <a:gd name="T0" fmla="*/ 2147483646 w 144"/>
                  <a:gd name="T1" fmla="*/ 2147483646 h 65"/>
                  <a:gd name="T2" fmla="*/ 2147483646 w 144"/>
                  <a:gd name="T3" fmla="*/ 2147483646 h 65"/>
                  <a:gd name="T4" fmla="*/ 2147483646 w 144"/>
                  <a:gd name="T5" fmla="*/ 2147483646 h 65"/>
                  <a:gd name="T6" fmla="*/ 2147483646 w 144"/>
                  <a:gd name="T7" fmla="*/ 2147483646 h 65"/>
                  <a:gd name="T8" fmla="*/ 2147483646 w 144"/>
                  <a:gd name="T9" fmla="*/ 2147483646 h 65"/>
                  <a:gd name="T10" fmla="*/ 2147483646 w 144"/>
                  <a:gd name="T11" fmla="*/ 2147483646 h 65"/>
                  <a:gd name="T12" fmla="*/ 2147483646 w 144"/>
                  <a:gd name="T13" fmla="*/ 2147483646 h 65"/>
                  <a:gd name="T14" fmla="*/ 2147483646 w 144"/>
                  <a:gd name="T15" fmla="*/ 2147483646 h 65"/>
                  <a:gd name="T16" fmla="*/ 2147483646 w 144"/>
                  <a:gd name="T17" fmla="*/ 2147483646 h 65"/>
                  <a:gd name="T18" fmla="*/ 2147483646 w 144"/>
                  <a:gd name="T19" fmla="*/ 2147483646 h 65"/>
                  <a:gd name="T20" fmla="*/ 0 w 144"/>
                  <a:gd name="T21" fmla="*/ 0 h 65"/>
                  <a:gd name="T22" fmla="*/ 2147483646 w 144"/>
                  <a:gd name="T23" fmla="*/ 2147483646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65">
                    <a:moveTo>
                      <a:pt x="116" y="9"/>
                    </a:moveTo>
                    <a:lnTo>
                      <a:pt x="126" y="13"/>
                    </a:lnTo>
                    <a:lnTo>
                      <a:pt x="135" y="19"/>
                    </a:lnTo>
                    <a:lnTo>
                      <a:pt x="141" y="28"/>
                    </a:lnTo>
                    <a:lnTo>
                      <a:pt x="144" y="37"/>
                    </a:lnTo>
                    <a:lnTo>
                      <a:pt x="141" y="49"/>
                    </a:lnTo>
                    <a:lnTo>
                      <a:pt x="135" y="59"/>
                    </a:lnTo>
                    <a:lnTo>
                      <a:pt x="126" y="65"/>
                    </a:lnTo>
                    <a:lnTo>
                      <a:pt x="116" y="65"/>
                    </a:lnTo>
                    <a:lnTo>
                      <a:pt x="18" y="56"/>
                    </a:lnTo>
                    <a:lnTo>
                      <a:pt x="0" y="0"/>
                    </a:lnTo>
                    <a:lnTo>
                      <a:pt x="1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6"/>
              <p:cNvSpPr>
                <a:spLocks/>
              </p:cNvSpPr>
              <p:nvPr/>
            </p:nvSpPr>
            <p:spPr bwMode="auto">
              <a:xfrm>
                <a:off x="3223" y="1252"/>
                <a:ext cx="168" cy="164"/>
              </a:xfrm>
              <a:custGeom>
                <a:avLst/>
                <a:gdLst>
                  <a:gd name="T0" fmla="*/ 2147483646 w 34"/>
                  <a:gd name="T1" fmla="*/ 2147483646 h 34"/>
                  <a:gd name="T2" fmla="*/ 2147483646 w 34"/>
                  <a:gd name="T3" fmla="*/ 2147483646 h 34"/>
                  <a:gd name="T4" fmla="*/ 2147483646 w 34"/>
                  <a:gd name="T5" fmla="*/ 2147483646 h 34"/>
                  <a:gd name="T6" fmla="*/ 2147483646 w 34"/>
                  <a:gd name="T7" fmla="*/ 2147483646 h 34"/>
                  <a:gd name="T8" fmla="*/ 2147483646 w 34"/>
                  <a:gd name="T9" fmla="*/ 2147483646 h 34"/>
                  <a:gd name="T10" fmla="*/ 0 w 34"/>
                  <a:gd name="T11" fmla="*/ 0 h 34"/>
                  <a:gd name="T12" fmla="*/ 0 w 34"/>
                  <a:gd name="T13" fmla="*/ 2147483646 h 34"/>
                  <a:gd name="T14" fmla="*/ 2147483646 w 34"/>
                  <a:gd name="T15" fmla="*/ 2147483646 h 34"/>
                  <a:gd name="T16" fmla="*/ 2147483646 w 34"/>
                  <a:gd name="T17" fmla="*/ 2147483646 h 34"/>
                  <a:gd name="T18" fmla="*/ 2147483646 w 34"/>
                  <a:gd name="T19" fmla="*/ 2147483646 h 34"/>
                  <a:gd name="T20" fmla="*/ 2147483646 w 34"/>
                  <a:gd name="T21" fmla="*/ 2147483646 h 34"/>
                  <a:gd name="T22" fmla="*/ 2147483646 w 34"/>
                  <a:gd name="T23" fmla="*/ 2147483646 h 34"/>
                  <a:gd name="T24" fmla="*/ 2147483646 w 34"/>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34">
                    <a:moveTo>
                      <a:pt x="34" y="34"/>
                    </a:moveTo>
                    <a:lnTo>
                      <a:pt x="34" y="34"/>
                    </a:lnTo>
                    <a:lnTo>
                      <a:pt x="34" y="22"/>
                    </a:lnTo>
                    <a:lnTo>
                      <a:pt x="25" y="10"/>
                    </a:lnTo>
                    <a:lnTo>
                      <a:pt x="13" y="3"/>
                    </a:lnTo>
                    <a:lnTo>
                      <a:pt x="0" y="0"/>
                    </a:lnTo>
                    <a:lnTo>
                      <a:pt x="0" y="16"/>
                    </a:lnTo>
                    <a:lnTo>
                      <a:pt x="6" y="19"/>
                    </a:lnTo>
                    <a:lnTo>
                      <a:pt x="13" y="22"/>
                    </a:lnTo>
                    <a:lnTo>
                      <a:pt x="19" y="28"/>
                    </a:lnTo>
                    <a:lnTo>
                      <a:pt x="19" y="34"/>
                    </a:lnTo>
                    <a:lnTo>
                      <a:pt x="3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7"/>
              <p:cNvSpPr>
                <a:spLocks/>
              </p:cNvSpPr>
              <p:nvPr/>
            </p:nvSpPr>
            <p:spPr bwMode="auto">
              <a:xfrm>
                <a:off x="3223" y="1415"/>
                <a:ext cx="168" cy="179"/>
              </a:xfrm>
              <a:custGeom>
                <a:avLst/>
                <a:gdLst>
                  <a:gd name="T0" fmla="*/ 0 w 34"/>
                  <a:gd name="T1" fmla="*/ 2147483646 h 37"/>
                  <a:gd name="T2" fmla="*/ 0 w 34"/>
                  <a:gd name="T3" fmla="*/ 2147483646 h 37"/>
                  <a:gd name="T4" fmla="*/ 2147483646 w 34"/>
                  <a:gd name="T5" fmla="*/ 2147483646 h 37"/>
                  <a:gd name="T6" fmla="*/ 2147483646 w 34"/>
                  <a:gd name="T7" fmla="*/ 2147483646 h 37"/>
                  <a:gd name="T8" fmla="*/ 2147483646 w 34"/>
                  <a:gd name="T9" fmla="*/ 2147483646 h 37"/>
                  <a:gd name="T10" fmla="*/ 2147483646 w 34"/>
                  <a:gd name="T11" fmla="*/ 0 h 37"/>
                  <a:gd name="T12" fmla="*/ 2147483646 w 34"/>
                  <a:gd name="T13" fmla="*/ 0 h 37"/>
                  <a:gd name="T14" fmla="*/ 2147483646 w 34"/>
                  <a:gd name="T15" fmla="*/ 2147483646 h 37"/>
                  <a:gd name="T16" fmla="*/ 2147483646 w 34"/>
                  <a:gd name="T17" fmla="*/ 2147483646 h 37"/>
                  <a:gd name="T18" fmla="*/ 2147483646 w 34"/>
                  <a:gd name="T19" fmla="*/ 2147483646 h 37"/>
                  <a:gd name="T20" fmla="*/ 0 w 34"/>
                  <a:gd name="T21" fmla="*/ 2147483646 h 37"/>
                  <a:gd name="T22" fmla="*/ 0 w 34"/>
                  <a:gd name="T23" fmla="*/ 2147483646 h 37"/>
                  <a:gd name="T24" fmla="*/ 0 w 34"/>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37">
                    <a:moveTo>
                      <a:pt x="0" y="37"/>
                    </a:moveTo>
                    <a:lnTo>
                      <a:pt x="0" y="37"/>
                    </a:lnTo>
                    <a:lnTo>
                      <a:pt x="13" y="34"/>
                    </a:lnTo>
                    <a:lnTo>
                      <a:pt x="25" y="28"/>
                    </a:lnTo>
                    <a:lnTo>
                      <a:pt x="34" y="15"/>
                    </a:lnTo>
                    <a:lnTo>
                      <a:pt x="34" y="0"/>
                    </a:lnTo>
                    <a:lnTo>
                      <a:pt x="19" y="0"/>
                    </a:lnTo>
                    <a:lnTo>
                      <a:pt x="19" y="9"/>
                    </a:lnTo>
                    <a:lnTo>
                      <a:pt x="13" y="15"/>
                    </a:lnTo>
                    <a:lnTo>
                      <a:pt x="6" y="19"/>
                    </a:lnTo>
                    <a:lnTo>
                      <a:pt x="0" y="22"/>
                    </a:lnTo>
                    <a:lnTo>
                      <a:pt x="0" y="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8"/>
              <p:cNvSpPr>
                <a:spLocks/>
              </p:cNvSpPr>
              <p:nvPr/>
            </p:nvSpPr>
            <p:spPr bwMode="auto">
              <a:xfrm>
                <a:off x="2718" y="1478"/>
                <a:ext cx="504" cy="117"/>
              </a:xfrm>
              <a:custGeom>
                <a:avLst/>
                <a:gdLst>
                  <a:gd name="T0" fmla="*/ 0 w 104"/>
                  <a:gd name="T1" fmla="*/ 2147483646 h 25"/>
                  <a:gd name="T2" fmla="*/ 2147483646 w 104"/>
                  <a:gd name="T3" fmla="*/ 2147483646 h 25"/>
                  <a:gd name="T4" fmla="*/ 2147483646 w 104"/>
                  <a:gd name="T5" fmla="*/ 2147483646 h 25"/>
                  <a:gd name="T6" fmla="*/ 2147483646 w 104"/>
                  <a:gd name="T7" fmla="*/ 2147483646 h 25"/>
                  <a:gd name="T8" fmla="*/ 2147483646 w 104"/>
                  <a:gd name="T9" fmla="*/ 0 h 25"/>
                  <a:gd name="T10" fmla="*/ 0 w 104"/>
                  <a:gd name="T11" fmla="*/ 2147483646 h 25"/>
                  <a:gd name="T12" fmla="*/ 0 w 104"/>
                  <a:gd name="T13" fmla="*/ 2147483646 h 25"/>
                  <a:gd name="T14" fmla="*/ 0 w 104"/>
                  <a:gd name="T15" fmla="*/ 2147483646 h 25"/>
                  <a:gd name="T16" fmla="*/ 2147483646 w 104"/>
                  <a:gd name="T17" fmla="*/ 2147483646 h 25"/>
                  <a:gd name="T18" fmla="*/ 0 w 10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25">
                    <a:moveTo>
                      <a:pt x="0" y="10"/>
                    </a:moveTo>
                    <a:lnTo>
                      <a:pt x="6" y="16"/>
                    </a:lnTo>
                    <a:lnTo>
                      <a:pt x="104" y="25"/>
                    </a:lnTo>
                    <a:lnTo>
                      <a:pt x="104" y="10"/>
                    </a:lnTo>
                    <a:lnTo>
                      <a:pt x="9" y="0"/>
                    </a:lnTo>
                    <a:lnTo>
                      <a:pt x="0" y="10"/>
                    </a:lnTo>
                    <a:lnTo>
                      <a:pt x="0" y="16"/>
                    </a:lnTo>
                    <a:lnTo>
                      <a:pt x="6" y="16"/>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9"/>
              <p:cNvSpPr>
                <a:spLocks/>
              </p:cNvSpPr>
              <p:nvPr/>
            </p:nvSpPr>
            <p:spPr bwMode="auto">
              <a:xfrm>
                <a:off x="2598" y="1189"/>
                <a:ext cx="192" cy="335"/>
              </a:xfrm>
              <a:custGeom>
                <a:avLst/>
                <a:gdLst>
                  <a:gd name="T0" fmla="*/ 2147483646 w 39"/>
                  <a:gd name="T1" fmla="*/ 0 h 68"/>
                  <a:gd name="T2" fmla="*/ 2147483646 w 39"/>
                  <a:gd name="T3" fmla="*/ 2147483646 h 68"/>
                  <a:gd name="T4" fmla="*/ 2147483646 w 39"/>
                  <a:gd name="T5" fmla="*/ 2147483646 h 68"/>
                  <a:gd name="T6" fmla="*/ 2147483646 w 39"/>
                  <a:gd name="T7" fmla="*/ 2147483646 h 68"/>
                  <a:gd name="T8" fmla="*/ 2147483646 w 39"/>
                  <a:gd name="T9" fmla="*/ 2147483646 h 68"/>
                  <a:gd name="T10" fmla="*/ 2147483646 w 39"/>
                  <a:gd name="T11" fmla="*/ 0 h 68"/>
                  <a:gd name="T12" fmla="*/ 2147483646 w 39"/>
                  <a:gd name="T13" fmla="*/ 0 h 68"/>
                  <a:gd name="T14" fmla="*/ 0 w 39"/>
                  <a:gd name="T15" fmla="*/ 0 h 68"/>
                  <a:gd name="T16" fmla="*/ 2147483646 w 39"/>
                  <a:gd name="T17" fmla="*/ 2147483646 h 68"/>
                  <a:gd name="T18" fmla="*/ 2147483646 w 39"/>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68">
                    <a:moveTo>
                      <a:pt x="12" y="0"/>
                    </a:moveTo>
                    <a:lnTo>
                      <a:pt x="3" y="12"/>
                    </a:lnTo>
                    <a:lnTo>
                      <a:pt x="24" y="68"/>
                    </a:lnTo>
                    <a:lnTo>
                      <a:pt x="39" y="61"/>
                    </a:lnTo>
                    <a:lnTo>
                      <a:pt x="18" y="6"/>
                    </a:lnTo>
                    <a:lnTo>
                      <a:pt x="12" y="0"/>
                    </a:lnTo>
                    <a:lnTo>
                      <a:pt x="0" y="0"/>
                    </a:lnTo>
                    <a:lnTo>
                      <a:pt x="3" y="12"/>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40"/>
              <p:cNvSpPr>
                <a:spLocks/>
              </p:cNvSpPr>
              <p:nvPr/>
            </p:nvSpPr>
            <p:spPr bwMode="auto">
              <a:xfrm>
                <a:off x="2646" y="1189"/>
                <a:ext cx="576" cy="140"/>
              </a:xfrm>
              <a:custGeom>
                <a:avLst/>
                <a:gdLst>
                  <a:gd name="T0" fmla="*/ 2147483646 w 119"/>
                  <a:gd name="T1" fmla="*/ 2147483646 h 28"/>
                  <a:gd name="T2" fmla="*/ 2147483646 w 119"/>
                  <a:gd name="T3" fmla="*/ 2147483646 h 28"/>
                  <a:gd name="T4" fmla="*/ 2147483646 w 119"/>
                  <a:gd name="T5" fmla="*/ 0 h 28"/>
                  <a:gd name="T6" fmla="*/ 0 w 119"/>
                  <a:gd name="T7" fmla="*/ 2147483646 h 28"/>
                  <a:gd name="T8" fmla="*/ 2147483646 w 119"/>
                  <a:gd name="T9" fmla="*/ 2147483646 h 28"/>
                  <a:gd name="T10" fmla="*/ 2147483646 w 119"/>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28">
                    <a:moveTo>
                      <a:pt x="119" y="28"/>
                    </a:moveTo>
                    <a:lnTo>
                      <a:pt x="119" y="12"/>
                    </a:lnTo>
                    <a:lnTo>
                      <a:pt x="3" y="0"/>
                    </a:lnTo>
                    <a:lnTo>
                      <a:pt x="0" y="18"/>
                    </a:lnTo>
                    <a:lnTo>
                      <a:pt x="119"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1"/>
              <p:cNvSpPr>
                <a:spLocks/>
              </p:cNvSpPr>
              <p:nvPr/>
            </p:nvSpPr>
            <p:spPr bwMode="auto">
              <a:xfrm>
                <a:off x="2734" y="1509"/>
                <a:ext cx="504" cy="257"/>
              </a:xfrm>
              <a:custGeom>
                <a:avLst/>
                <a:gdLst>
                  <a:gd name="T0" fmla="*/ 2147483646 w 104"/>
                  <a:gd name="T1" fmla="*/ 0 h 52"/>
                  <a:gd name="T2" fmla="*/ 2147483646 w 104"/>
                  <a:gd name="T3" fmla="*/ 2147483646 h 52"/>
                  <a:gd name="T4" fmla="*/ 2147483646 w 104"/>
                  <a:gd name="T5" fmla="*/ 2147483646 h 52"/>
                  <a:gd name="T6" fmla="*/ 2147483646 w 104"/>
                  <a:gd name="T7" fmla="*/ 2147483646 h 52"/>
                  <a:gd name="T8" fmla="*/ 2147483646 w 104"/>
                  <a:gd name="T9" fmla="*/ 2147483646 h 52"/>
                  <a:gd name="T10" fmla="*/ 2147483646 w 104"/>
                  <a:gd name="T11" fmla="*/ 2147483646 h 52"/>
                  <a:gd name="T12" fmla="*/ 2147483646 w 104"/>
                  <a:gd name="T13" fmla="*/ 2147483646 h 52"/>
                  <a:gd name="T14" fmla="*/ 0 w 104"/>
                  <a:gd name="T15" fmla="*/ 2147483646 h 52"/>
                  <a:gd name="T16" fmla="*/ 0 w 104"/>
                  <a:gd name="T17" fmla="*/ 2147483646 h 52"/>
                  <a:gd name="T18" fmla="*/ 2147483646 w 104"/>
                  <a:gd name="T19" fmla="*/ 2147483646 h 52"/>
                  <a:gd name="T20" fmla="*/ 2147483646 w 104"/>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2">
                    <a:moveTo>
                      <a:pt x="3" y="0"/>
                    </a:moveTo>
                    <a:lnTo>
                      <a:pt x="101" y="12"/>
                    </a:lnTo>
                    <a:lnTo>
                      <a:pt x="95" y="18"/>
                    </a:lnTo>
                    <a:lnTo>
                      <a:pt x="95" y="30"/>
                    </a:lnTo>
                    <a:lnTo>
                      <a:pt x="98" y="39"/>
                    </a:lnTo>
                    <a:lnTo>
                      <a:pt x="104" y="52"/>
                    </a:lnTo>
                    <a:lnTo>
                      <a:pt x="3" y="46"/>
                    </a:lnTo>
                    <a:lnTo>
                      <a:pt x="0" y="33"/>
                    </a:lnTo>
                    <a:lnTo>
                      <a:pt x="0" y="24"/>
                    </a:lnTo>
                    <a:lnTo>
                      <a:pt x="3" y="1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2"/>
              <p:cNvSpPr>
                <a:spLocks/>
              </p:cNvSpPr>
              <p:nvPr/>
            </p:nvSpPr>
            <p:spPr bwMode="auto">
              <a:xfrm>
                <a:off x="2742" y="1478"/>
                <a:ext cx="560" cy="117"/>
              </a:xfrm>
              <a:custGeom>
                <a:avLst/>
                <a:gdLst>
                  <a:gd name="T0" fmla="*/ 2147483646 w 114"/>
                  <a:gd name="T1" fmla="*/ 2147483646 h 25"/>
                  <a:gd name="T2" fmla="*/ 2147483646 w 114"/>
                  <a:gd name="T3" fmla="*/ 2147483646 h 25"/>
                  <a:gd name="T4" fmla="*/ 2147483646 w 114"/>
                  <a:gd name="T5" fmla="*/ 0 h 25"/>
                  <a:gd name="T6" fmla="*/ 0 w 114"/>
                  <a:gd name="T7" fmla="*/ 2147483646 h 25"/>
                  <a:gd name="T8" fmla="*/ 2147483646 w 114"/>
                  <a:gd name="T9" fmla="*/ 2147483646 h 25"/>
                  <a:gd name="T10" fmla="*/ 2147483646 w 114"/>
                  <a:gd name="T11" fmla="*/ 2147483646 h 25"/>
                  <a:gd name="T12" fmla="*/ 2147483646 w 114"/>
                  <a:gd name="T13" fmla="*/ 2147483646 h 25"/>
                  <a:gd name="T14" fmla="*/ 2147483646 w 114"/>
                  <a:gd name="T15" fmla="*/ 2147483646 h 25"/>
                  <a:gd name="T16" fmla="*/ 2147483646 w 114"/>
                  <a:gd name="T17" fmla="*/ 2147483646 h 25"/>
                  <a:gd name="T18" fmla="*/ 2147483646 w 11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25">
                    <a:moveTo>
                      <a:pt x="104" y="22"/>
                    </a:moveTo>
                    <a:lnTo>
                      <a:pt x="98" y="10"/>
                    </a:lnTo>
                    <a:lnTo>
                      <a:pt x="3" y="0"/>
                    </a:lnTo>
                    <a:lnTo>
                      <a:pt x="0" y="16"/>
                    </a:lnTo>
                    <a:lnTo>
                      <a:pt x="98" y="25"/>
                    </a:lnTo>
                    <a:lnTo>
                      <a:pt x="104" y="22"/>
                    </a:lnTo>
                    <a:lnTo>
                      <a:pt x="114" y="10"/>
                    </a:lnTo>
                    <a:lnTo>
                      <a:pt x="98" y="10"/>
                    </a:lnTo>
                    <a:lnTo>
                      <a:pt x="104"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3"/>
              <p:cNvSpPr>
                <a:spLocks/>
              </p:cNvSpPr>
              <p:nvPr/>
            </p:nvSpPr>
            <p:spPr bwMode="auto">
              <a:xfrm>
                <a:off x="3151" y="1540"/>
                <a:ext cx="168" cy="265"/>
              </a:xfrm>
              <a:custGeom>
                <a:avLst/>
                <a:gdLst>
                  <a:gd name="T0" fmla="*/ 2147483646 w 34"/>
                  <a:gd name="T1" fmla="*/ 2147483646 h 55"/>
                  <a:gd name="T2" fmla="*/ 2147483646 w 34"/>
                  <a:gd name="T3" fmla="*/ 2147483646 h 55"/>
                  <a:gd name="T4" fmla="*/ 2147483646 w 34"/>
                  <a:gd name="T5" fmla="*/ 2147483646 h 55"/>
                  <a:gd name="T6" fmla="*/ 2147483646 w 34"/>
                  <a:gd name="T7" fmla="*/ 2147483646 h 55"/>
                  <a:gd name="T8" fmla="*/ 2147483646 w 34"/>
                  <a:gd name="T9" fmla="*/ 2147483646 h 55"/>
                  <a:gd name="T10" fmla="*/ 2147483646 w 34"/>
                  <a:gd name="T11" fmla="*/ 2147483646 h 55"/>
                  <a:gd name="T12" fmla="*/ 2147483646 w 34"/>
                  <a:gd name="T13" fmla="*/ 0 h 55"/>
                  <a:gd name="T14" fmla="*/ 2147483646 w 34"/>
                  <a:gd name="T15" fmla="*/ 2147483646 h 55"/>
                  <a:gd name="T16" fmla="*/ 0 w 34"/>
                  <a:gd name="T17" fmla="*/ 2147483646 h 55"/>
                  <a:gd name="T18" fmla="*/ 2147483646 w 34"/>
                  <a:gd name="T19" fmla="*/ 2147483646 h 55"/>
                  <a:gd name="T20" fmla="*/ 2147483646 w 34"/>
                  <a:gd name="T21" fmla="*/ 2147483646 h 55"/>
                  <a:gd name="T22" fmla="*/ 2147483646 w 34"/>
                  <a:gd name="T23" fmla="*/ 2147483646 h 55"/>
                  <a:gd name="T24" fmla="*/ 2147483646 w 34"/>
                  <a:gd name="T25" fmla="*/ 2147483646 h 55"/>
                  <a:gd name="T26" fmla="*/ 2147483646 w 34"/>
                  <a:gd name="T27" fmla="*/ 2147483646 h 55"/>
                  <a:gd name="T28" fmla="*/ 2147483646 w 34"/>
                  <a:gd name="T29" fmla="*/ 2147483646 h 55"/>
                  <a:gd name="T30" fmla="*/ 2147483646 w 34"/>
                  <a:gd name="T31" fmla="*/ 2147483646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 h="55">
                    <a:moveTo>
                      <a:pt x="15" y="52"/>
                    </a:moveTo>
                    <a:lnTo>
                      <a:pt x="25" y="40"/>
                    </a:lnTo>
                    <a:lnTo>
                      <a:pt x="18" y="30"/>
                    </a:lnTo>
                    <a:lnTo>
                      <a:pt x="15" y="24"/>
                    </a:lnTo>
                    <a:lnTo>
                      <a:pt x="18" y="15"/>
                    </a:lnTo>
                    <a:lnTo>
                      <a:pt x="21" y="9"/>
                    </a:lnTo>
                    <a:lnTo>
                      <a:pt x="9" y="0"/>
                    </a:lnTo>
                    <a:lnTo>
                      <a:pt x="3" y="12"/>
                    </a:lnTo>
                    <a:lnTo>
                      <a:pt x="0" y="24"/>
                    </a:lnTo>
                    <a:lnTo>
                      <a:pt x="3" y="37"/>
                    </a:lnTo>
                    <a:lnTo>
                      <a:pt x="12" y="49"/>
                    </a:lnTo>
                    <a:lnTo>
                      <a:pt x="18" y="37"/>
                    </a:lnTo>
                    <a:lnTo>
                      <a:pt x="15" y="52"/>
                    </a:lnTo>
                    <a:lnTo>
                      <a:pt x="34" y="55"/>
                    </a:lnTo>
                    <a:lnTo>
                      <a:pt x="25" y="40"/>
                    </a:lnTo>
                    <a:lnTo>
                      <a:pt x="15"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4"/>
              <p:cNvSpPr>
                <a:spLocks/>
              </p:cNvSpPr>
              <p:nvPr/>
            </p:nvSpPr>
            <p:spPr bwMode="auto">
              <a:xfrm>
                <a:off x="2718" y="1696"/>
                <a:ext cx="520" cy="94"/>
              </a:xfrm>
              <a:custGeom>
                <a:avLst/>
                <a:gdLst>
                  <a:gd name="T0" fmla="*/ 0 w 107"/>
                  <a:gd name="T1" fmla="*/ 2147483646 h 19"/>
                  <a:gd name="T2" fmla="*/ 2147483646 w 107"/>
                  <a:gd name="T3" fmla="*/ 2147483646 h 19"/>
                  <a:gd name="T4" fmla="*/ 2147483646 w 107"/>
                  <a:gd name="T5" fmla="*/ 2147483646 h 19"/>
                  <a:gd name="T6" fmla="*/ 2147483646 w 107"/>
                  <a:gd name="T7" fmla="*/ 2147483646 h 19"/>
                  <a:gd name="T8" fmla="*/ 2147483646 w 107"/>
                  <a:gd name="T9" fmla="*/ 0 h 19"/>
                  <a:gd name="T10" fmla="*/ 0 w 107"/>
                  <a:gd name="T11" fmla="*/ 2147483646 h 19"/>
                  <a:gd name="T12" fmla="*/ 0 w 107"/>
                  <a:gd name="T13" fmla="*/ 2147483646 h 19"/>
                  <a:gd name="T14" fmla="*/ 2147483646 w 107"/>
                  <a:gd name="T15" fmla="*/ 2147483646 h 19"/>
                  <a:gd name="T16" fmla="*/ 2147483646 w 107"/>
                  <a:gd name="T17" fmla="*/ 2147483646 h 19"/>
                  <a:gd name="T18" fmla="*/ 0 w 107"/>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9">
                    <a:moveTo>
                      <a:pt x="0" y="10"/>
                    </a:moveTo>
                    <a:lnTo>
                      <a:pt x="6" y="16"/>
                    </a:lnTo>
                    <a:lnTo>
                      <a:pt x="104" y="19"/>
                    </a:lnTo>
                    <a:lnTo>
                      <a:pt x="107" y="4"/>
                    </a:lnTo>
                    <a:lnTo>
                      <a:pt x="9" y="0"/>
                    </a:lnTo>
                    <a:lnTo>
                      <a:pt x="0" y="10"/>
                    </a:lnTo>
                    <a:lnTo>
                      <a:pt x="3" y="16"/>
                    </a:lnTo>
                    <a:lnTo>
                      <a:pt x="6" y="16"/>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5"/>
              <p:cNvSpPr>
                <a:spLocks/>
              </p:cNvSpPr>
              <p:nvPr/>
            </p:nvSpPr>
            <p:spPr bwMode="auto">
              <a:xfrm>
                <a:off x="2702" y="1478"/>
                <a:ext cx="88" cy="273"/>
              </a:xfrm>
              <a:custGeom>
                <a:avLst/>
                <a:gdLst>
                  <a:gd name="T0" fmla="*/ 2147483646 w 18"/>
                  <a:gd name="T1" fmla="*/ 0 h 56"/>
                  <a:gd name="T2" fmla="*/ 2147483646 w 18"/>
                  <a:gd name="T3" fmla="*/ 2147483646 h 56"/>
                  <a:gd name="T4" fmla="*/ 0 w 18"/>
                  <a:gd name="T5" fmla="*/ 2147483646 h 56"/>
                  <a:gd name="T6" fmla="*/ 0 w 18"/>
                  <a:gd name="T7" fmla="*/ 2147483646 h 56"/>
                  <a:gd name="T8" fmla="*/ 0 w 18"/>
                  <a:gd name="T9" fmla="*/ 2147483646 h 56"/>
                  <a:gd name="T10" fmla="*/ 2147483646 w 18"/>
                  <a:gd name="T11" fmla="*/ 2147483646 h 56"/>
                  <a:gd name="T12" fmla="*/ 2147483646 w 18"/>
                  <a:gd name="T13" fmla="*/ 2147483646 h 56"/>
                  <a:gd name="T14" fmla="*/ 2147483646 w 18"/>
                  <a:gd name="T15" fmla="*/ 2147483646 h 56"/>
                  <a:gd name="T16" fmla="*/ 2147483646 w 18"/>
                  <a:gd name="T17" fmla="*/ 2147483646 h 56"/>
                  <a:gd name="T18" fmla="*/ 2147483646 w 18"/>
                  <a:gd name="T19" fmla="*/ 2147483646 h 56"/>
                  <a:gd name="T20" fmla="*/ 2147483646 w 18"/>
                  <a:gd name="T21" fmla="*/ 2147483646 h 56"/>
                  <a:gd name="T22" fmla="*/ 2147483646 w 18"/>
                  <a:gd name="T23" fmla="*/ 2147483646 h 56"/>
                  <a:gd name="T24" fmla="*/ 2147483646 w 18"/>
                  <a:gd name="T25" fmla="*/ 0 h 56"/>
                  <a:gd name="T26" fmla="*/ 2147483646 w 18"/>
                  <a:gd name="T27" fmla="*/ 0 h 56"/>
                  <a:gd name="T28" fmla="*/ 2147483646 w 18"/>
                  <a:gd name="T29" fmla="*/ 2147483646 h 56"/>
                  <a:gd name="T30" fmla="*/ 2147483646 w 18"/>
                  <a:gd name="T31" fmla="*/ 0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 h="56">
                    <a:moveTo>
                      <a:pt x="12" y="0"/>
                    </a:moveTo>
                    <a:lnTo>
                      <a:pt x="3" y="7"/>
                    </a:lnTo>
                    <a:lnTo>
                      <a:pt x="0" y="19"/>
                    </a:lnTo>
                    <a:lnTo>
                      <a:pt x="0" y="31"/>
                    </a:lnTo>
                    <a:lnTo>
                      <a:pt x="0" y="43"/>
                    </a:lnTo>
                    <a:lnTo>
                      <a:pt x="3" y="56"/>
                    </a:lnTo>
                    <a:lnTo>
                      <a:pt x="18" y="50"/>
                    </a:lnTo>
                    <a:lnTo>
                      <a:pt x="15" y="40"/>
                    </a:lnTo>
                    <a:lnTo>
                      <a:pt x="15" y="31"/>
                    </a:lnTo>
                    <a:lnTo>
                      <a:pt x="15" y="22"/>
                    </a:lnTo>
                    <a:lnTo>
                      <a:pt x="18" y="10"/>
                    </a:lnTo>
                    <a:lnTo>
                      <a:pt x="9" y="16"/>
                    </a:lnTo>
                    <a:lnTo>
                      <a:pt x="12" y="0"/>
                    </a:lnTo>
                    <a:lnTo>
                      <a:pt x="6" y="0"/>
                    </a:lnTo>
                    <a:lnTo>
                      <a:pt x="3" y="7"/>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6"/>
              <p:cNvSpPr>
                <a:spLocks/>
              </p:cNvSpPr>
              <p:nvPr/>
            </p:nvSpPr>
            <p:spPr bwMode="auto">
              <a:xfrm>
                <a:off x="2806" y="1735"/>
                <a:ext cx="400" cy="406"/>
              </a:xfrm>
              <a:custGeom>
                <a:avLst/>
                <a:gdLst>
                  <a:gd name="T0" fmla="*/ 0 w 83"/>
                  <a:gd name="T1" fmla="*/ 0 h 83"/>
                  <a:gd name="T2" fmla="*/ 2147483646 w 83"/>
                  <a:gd name="T3" fmla="*/ 2147483646 h 83"/>
                  <a:gd name="T4" fmla="*/ 2147483646 w 83"/>
                  <a:gd name="T5" fmla="*/ 2147483646 h 83"/>
                  <a:gd name="T6" fmla="*/ 2147483646 w 83"/>
                  <a:gd name="T7" fmla="*/ 2147483646 h 83"/>
                  <a:gd name="T8" fmla="*/ 2147483646 w 83"/>
                  <a:gd name="T9" fmla="*/ 2147483646 h 83"/>
                  <a:gd name="T10" fmla="*/ 2147483646 w 83"/>
                  <a:gd name="T11" fmla="*/ 2147483646 h 83"/>
                  <a:gd name="T12" fmla="*/ 2147483646 w 83"/>
                  <a:gd name="T13" fmla="*/ 2147483646 h 83"/>
                  <a:gd name="T14" fmla="*/ 0 w 83"/>
                  <a:gd name="T15" fmla="*/ 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83">
                    <a:moveTo>
                      <a:pt x="0" y="0"/>
                    </a:moveTo>
                    <a:lnTo>
                      <a:pt x="80" y="6"/>
                    </a:lnTo>
                    <a:lnTo>
                      <a:pt x="74" y="12"/>
                    </a:lnTo>
                    <a:lnTo>
                      <a:pt x="71" y="21"/>
                    </a:lnTo>
                    <a:lnTo>
                      <a:pt x="83" y="76"/>
                    </a:lnTo>
                    <a:lnTo>
                      <a:pt x="19" y="83"/>
                    </a:lnTo>
                    <a:lnTo>
                      <a:pt x="13"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7"/>
              <p:cNvSpPr>
                <a:spLocks/>
              </p:cNvSpPr>
              <p:nvPr/>
            </p:nvSpPr>
            <p:spPr bwMode="auto">
              <a:xfrm>
                <a:off x="2806" y="1696"/>
                <a:ext cx="464" cy="94"/>
              </a:xfrm>
              <a:custGeom>
                <a:avLst/>
                <a:gdLst>
                  <a:gd name="T0" fmla="*/ 2147483646 w 96"/>
                  <a:gd name="T1" fmla="*/ 2147483646 h 19"/>
                  <a:gd name="T2" fmla="*/ 2147483646 w 96"/>
                  <a:gd name="T3" fmla="*/ 2147483646 h 19"/>
                  <a:gd name="T4" fmla="*/ 0 w 96"/>
                  <a:gd name="T5" fmla="*/ 0 h 19"/>
                  <a:gd name="T6" fmla="*/ 0 w 96"/>
                  <a:gd name="T7" fmla="*/ 2147483646 h 19"/>
                  <a:gd name="T8" fmla="*/ 2147483646 w 96"/>
                  <a:gd name="T9" fmla="*/ 2147483646 h 19"/>
                  <a:gd name="T10" fmla="*/ 2147483646 w 96"/>
                  <a:gd name="T11" fmla="*/ 2147483646 h 19"/>
                  <a:gd name="T12" fmla="*/ 2147483646 w 96"/>
                  <a:gd name="T13" fmla="*/ 2147483646 h 19"/>
                  <a:gd name="T14" fmla="*/ 2147483646 w 96"/>
                  <a:gd name="T15" fmla="*/ 2147483646 h 19"/>
                  <a:gd name="T16" fmla="*/ 2147483646 w 96"/>
                  <a:gd name="T17" fmla="*/ 2147483646 h 19"/>
                  <a:gd name="T18" fmla="*/ 2147483646 w 96"/>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19">
                    <a:moveTo>
                      <a:pt x="86" y="16"/>
                    </a:moveTo>
                    <a:lnTo>
                      <a:pt x="80" y="4"/>
                    </a:lnTo>
                    <a:lnTo>
                      <a:pt x="0" y="0"/>
                    </a:lnTo>
                    <a:lnTo>
                      <a:pt x="0" y="16"/>
                    </a:lnTo>
                    <a:lnTo>
                      <a:pt x="80" y="19"/>
                    </a:lnTo>
                    <a:lnTo>
                      <a:pt x="86" y="16"/>
                    </a:lnTo>
                    <a:lnTo>
                      <a:pt x="96" y="4"/>
                    </a:lnTo>
                    <a:lnTo>
                      <a:pt x="80" y="4"/>
                    </a:lnTo>
                    <a:lnTo>
                      <a:pt x="8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8"/>
              <p:cNvSpPr>
                <a:spLocks/>
              </p:cNvSpPr>
              <p:nvPr/>
            </p:nvSpPr>
            <p:spPr bwMode="auto">
              <a:xfrm>
                <a:off x="3111" y="1735"/>
                <a:ext cx="112" cy="133"/>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0 h 27"/>
                  <a:gd name="T10" fmla="*/ 2147483646 w 24"/>
                  <a:gd name="T11" fmla="*/ 2147483646 h 27"/>
                  <a:gd name="T12" fmla="*/ 2147483646 w 24"/>
                  <a:gd name="T13" fmla="*/ 2147483646 h 27"/>
                  <a:gd name="T14" fmla="*/ 0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7">
                    <a:moveTo>
                      <a:pt x="15" y="18"/>
                    </a:moveTo>
                    <a:lnTo>
                      <a:pt x="9" y="12"/>
                    </a:lnTo>
                    <a:lnTo>
                      <a:pt x="18" y="18"/>
                    </a:lnTo>
                    <a:lnTo>
                      <a:pt x="24" y="9"/>
                    </a:lnTo>
                    <a:lnTo>
                      <a:pt x="12" y="0"/>
                    </a:lnTo>
                    <a:lnTo>
                      <a:pt x="6" y="9"/>
                    </a:lnTo>
                    <a:lnTo>
                      <a:pt x="9" y="27"/>
                    </a:lnTo>
                    <a:lnTo>
                      <a:pt x="0" y="21"/>
                    </a:lnTo>
                    <a:lnTo>
                      <a:pt x="15" y="18"/>
                    </a:lnTo>
                    <a:lnTo>
                      <a:pt x="15" y="12"/>
                    </a:lnTo>
                    <a:lnTo>
                      <a:pt x="9" y="12"/>
                    </a:lnTo>
                    <a:lnTo>
                      <a:pt x="1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9"/>
              <p:cNvSpPr>
                <a:spLocks/>
              </p:cNvSpPr>
              <p:nvPr/>
            </p:nvSpPr>
            <p:spPr bwMode="auto">
              <a:xfrm>
                <a:off x="3095" y="1774"/>
                <a:ext cx="152" cy="320"/>
              </a:xfrm>
              <a:custGeom>
                <a:avLst/>
                <a:gdLst>
                  <a:gd name="T0" fmla="*/ 2147483646 w 30"/>
                  <a:gd name="T1" fmla="*/ 2147483646 h 65"/>
                  <a:gd name="T2" fmla="*/ 2147483646 w 30"/>
                  <a:gd name="T3" fmla="*/ 2147483646 h 65"/>
                  <a:gd name="T4" fmla="*/ 2147483646 w 30"/>
                  <a:gd name="T5" fmla="*/ 0 h 65"/>
                  <a:gd name="T6" fmla="*/ 0 w 30"/>
                  <a:gd name="T7" fmla="*/ 2147483646 h 65"/>
                  <a:gd name="T8" fmla="*/ 2147483646 w 30"/>
                  <a:gd name="T9" fmla="*/ 2147483646 h 65"/>
                  <a:gd name="T10" fmla="*/ 2147483646 w 30"/>
                  <a:gd name="T11" fmla="*/ 2147483646 h 65"/>
                  <a:gd name="T12" fmla="*/ 2147483646 w 30"/>
                  <a:gd name="T13" fmla="*/ 2147483646 h 65"/>
                  <a:gd name="T14" fmla="*/ 2147483646 w 30"/>
                  <a:gd name="T15" fmla="*/ 2147483646 h 65"/>
                  <a:gd name="T16" fmla="*/ 2147483646 w 30"/>
                  <a:gd name="T17" fmla="*/ 2147483646 h 65"/>
                  <a:gd name="T18" fmla="*/ 2147483646 w 30"/>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65">
                    <a:moveTo>
                      <a:pt x="21" y="65"/>
                    </a:moveTo>
                    <a:lnTo>
                      <a:pt x="30" y="55"/>
                    </a:lnTo>
                    <a:lnTo>
                      <a:pt x="15" y="0"/>
                    </a:lnTo>
                    <a:lnTo>
                      <a:pt x="0" y="3"/>
                    </a:lnTo>
                    <a:lnTo>
                      <a:pt x="15" y="58"/>
                    </a:lnTo>
                    <a:lnTo>
                      <a:pt x="21" y="65"/>
                    </a:lnTo>
                    <a:lnTo>
                      <a:pt x="30" y="65"/>
                    </a:lnTo>
                    <a:lnTo>
                      <a:pt x="30" y="55"/>
                    </a:lnTo>
                    <a:lnTo>
                      <a:pt x="21"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50"/>
              <p:cNvSpPr>
                <a:spLocks/>
              </p:cNvSpPr>
              <p:nvPr/>
            </p:nvSpPr>
            <p:spPr bwMode="auto">
              <a:xfrm>
                <a:off x="2758" y="1696"/>
                <a:ext cx="184" cy="445"/>
              </a:xfrm>
              <a:custGeom>
                <a:avLst/>
                <a:gdLst>
                  <a:gd name="T0" fmla="*/ 2147483646 w 37"/>
                  <a:gd name="T1" fmla="*/ 0 h 90"/>
                  <a:gd name="T2" fmla="*/ 0 w 37"/>
                  <a:gd name="T3" fmla="*/ 2147483646 h 90"/>
                  <a:gd name="T4" fmla="*/ 2147483646 w 37"/>
                  <a:gd name="T5" fmla="*/ 2147483646 h 90"/>
                  <a:gd name="T6" fmla="*/ 2147483646 w 37"/>
                  <a:gd name="T7" fmla="*/ 2147483646 h 90"/>
                  <a:gd name="T8" fmla="*/ 2147483646 w 37"/>
                  <a:gd name="T9" fmla="*/ 2147483646 h 90"/>
                  <a:gd name="T10" fmla="*/ 2147483646 w 37"/>
                  <a:gd name="T11" fmla="*/ 2147483646 h 90"/>
                  <a:gd name="T12" fmla="*/ 2147483646 w 37"/>
                  <a:gd name="T13" fmla="*/ 2147483646 h 90"/>
                  <a:gd name="T14" fmla="*/ 2147483646 w 37"/>
                  <a:gd name="T15" fmla="*/ 2147483646 h 90"/>
                  <a:gd name="T16" fmla="*/ 2147483646 w 37"/>
                  <a:gd name="T17" fmla="*/ 0 h 90"/>
                  <a:gd name="T18" fmla="*/ 0 w 37"/>
                  <a:gd name="T19" fmla="*/ 0 h 90"/>
                  <a:gd name="T20" fmla="*/ 0 w 37"/>
                  <a:gd name="T21" fmla="*/ 2147483646 h 90"/>
                  <a:gd name="T22" fmla="*/ 2147483646 w 37"/>
                  <a:gd name="T23" fmla="*/ 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90">
                    <a:moveTo>
                      <a:pt x="9" y="0"/>
                    </a:moveTo>
                    <a:lnTo>
                      <a:pt x="0" y="10"/>
                    </a:lnTo>
                    <a:lnTo>
                      <a:pt x="13" y="53"/>
                    </a:lnTo>
                    <a:lnTo>
                      <a:pt x="22" y="90"/>
                    </a:lnTo>
                    <a:lnTo>
                      <a:pt x="37" y="90"/>
                    </a:lnTo>
                    <a:lnTo>
                      <a:pt x="28" y="50"/>
                    </a:lnTo>
                    <a:lnTo>
                      <a:pt x="19" y="7"/>
                    </a:lnTo>
                    <a:lnTo>
                      <a:pt x="9" y="16"/>
                    </a:lnTo>
                    <a:lnTo>
                      <a:pt x="9" y="0"/>
                    </a:lnTo>
                    <a:lnTo>
                      <a:pt x="0" y="0"/>
                    </a:lnTo>
                    <a:lnTo>
                      <a:pt x="0" y="1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51"/>
              <p:cNvSpPr>
                <a:spLocks/>
              </p:cNvSpPr>
              <p:nvPr/>
            </p:nvSpPr>
            <p:spPr bwMode="auto">
              <a:xfrm>
                <a:off x="3255" y="862"/>
                <a:ext cx="1793" cy="328"/>
              </a:xfrm>
              <a:custGeom>
                <a:avLst/>
                <a:gdLst>
                  <a:gd name="T0" fmla="*/ 0 w 368"/>
                  <a:gd name="T1" fmla="*/ 2147483646 h 68"/>
                  <a:gd name="T2" fmla="*/ 2147483646 w 368"/>
                  <a:gd name="T3" fmla="*/ 2147483646 h 68"/>
                  <a:gd name="T4" fmla="*/ 2147483646 w 368"/>
                  <a:gd name="T5" fmla="*/ 2147483646 h 68"/>
                  <a:gd name="T6" fmla="*/ 2147483646 w 368"/>
                  <a:gd name="T7" fmla="*/ 2147483646 h 68"/>
                  <a:gd name="T8" fmla="*/ 2147483646 w 368"/>
                  <a:gd name="T9" fmla="*/ 2147483646 h 68"/>
                  <a:gd name="T10" fmla="*/ 2147483646 w 368"/>
                  <a:gd name="T11" fmla="*/ 2147483646 h 68"/>
                  <a:gd name="T12" fmla="*/ 2147483646 w 368"/>
                  <a:gd name="T13" fmla="*/ 2147483646 h 68"/>
                  <a:gd name="T14" fmla="*/ 2147483646 w 368"/>
                  <a:gd name="T15" fmla="*/ 2147483646 h 68"/>
                  <a:gd name="T16" fmla="*/ 2147483646 w 368"/>
                  <a:gd name="T17" fmla="*/ 2147483646 h 68"/>
                  <a:gd name="T18" fmla="*/ 2147483646 w 368"/>
                  <a:gd name="T19" fmla="*/ 0 h 68"/>
                  <a:gd name="T20" fmla="*/ 2147483646 w 368"/>
                  <a:gd name="T21" fmla="*/ 2147483646 h 68"/>
                  <a:gd name="T22" fmla="*/ 2147483646 w 368"/>
                  <a:gd name="T23" fmla="*/ 2147483646 h 68"/>
                  <a:gd name="T24" fmla="*/ 2147483646 w 368"/>
                  <a:gd name="T25" fmla="*/ 2147483646 h 68"/>
                  <a:gd name="T26" fmla="*/ 2147483646 w 368"/>
                  <a:gd name="T27" fmla="*/ 2147483646 h 68"/>
                  <a:gd name="T28" fmla="*/ 2147483646 w 368"/>
                  <a:gd name="T29" fmla="*/ 2147483646 h 68"/>
                  <a:gd name="T30" fmla="*/ 2147483646 w 368"/>
                  <a:gd name="T31" fmla="*/ 2147483646 h 68"/>
                  <a:gd name="T32" fmla="*/ 2147483646 w 368"/>
                  <a:gd name="T33" fmla="*/ 2147483646 h 68"/>
                  <a:gd name="T34" fmla="*/ 2147483646 w 368"/>
                  <a:gd name="T35" fmla="*/ 2147483646 h 68"/>
                  <a:gd name="T36" fmla="*/ 0 w 368"/>
                  <a:gd name="T37" fmla="*/ 2147483646 h 68"/>
                  <a:gd name="T38" fmla="*/ 0 w 368"/>
                  <a:gd name="T39" fmla="*/ 2147483646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8" h="68">
                    <a:moveTo>
                      <a:pt x="0" y="34"/>
                    </a:moveTo>
                    <a:lnTo>
                      <a:pt x="276" y="50"/>
                    </a:lnTo>
                    <a:lnTo>
                      <a:pt x="292" y="50"/>
                    </a:lnTo>
                    <a:lnTo>
                      <a:pt x="307" y="47"/>
                    </a:lnTo>
                    <a:lnTo>
                      <a:pt x="319" y="43"/>
                    </a:lnTo>
                    <a:lnTo>
                      <a:pt x="332" y="37"/>
                    </a:lnTo>
                    <a:lnTo>
                      <a:pt x="344" y="28"/>
                    </a:lnTo>
                    <a:lnTo>
                      <a:pt x="353" y="19"/>
                    </a:lnTo>
                    <a:lnTo>
                      <a:pt x="362" y="10"/>
                    </a:lnTo>
                    <a:lnTo>
                      <a:pt x="368" y="0"/>
                    </a:lnTo>
                    <a:lnTo>
                      <a:pt x="362" y="13"/>
                    </a:lnTo>
                    <a:lnTo>
                      <a:pt x="356" y="28"/>
                    </a:lnTo>
                    <a:lnTo>
                      <a:pt x="347" y="40"/>
                    </a:lnTo>
                    <a:lnTo>
                      <a:pt x="338" y="50"/>
                    </a:lnTo>
                    <a:lnTo>
                      <a:pt x="325" y="56"/>
                    </a:lnTo>
                    <a:lnTo>
                      <a:pt x="310" y="62"/>
                    </a:lnTo>
                    <a:lnTo>
                      <a:pt x="295" y="65"/>
                    </a:lnTo>
                    <a:lnTo>
                      <a:pt x="276" y="68"/>
                    </a:lnTo>
                    <a:lnTo>
                      <a:pt x="0" y="50"/>
                    </a:lnTo>
                    <a:lnTo>
                      <a:pt x="0" y="34"/>
                    </a:lnTo>
                    <a:close/>
                  </a:path>
                </a:pathLst>
              </a:custGeom>
              <a:solidFill>
                <a:srgbClr val="FFFF00"/>
              </a:solidFill>
              <a:ln w="9525">
                <a:solidFill>
                  <a:srgbClr val="FFFF00"/>
                </a:solidFill>
                <a:round/>
                <a:headEnd/>
                <a:tailEnd/>
              </a:ln>
            </p:spPr>
            <p:txBody>
              <a:bodyPr/>
              <a:lstStyle/>
              <a:p>
                <a:endParaRPr lang="en-US"/>
              </a:p>
            </p:txBody>
          </p:sp>
          <p:sp>
            <p:nvSpPr>
              <p:cNvPr id="51" name="Freeform 52"/>
              <p:cNvSpPr>
                <a:spLocks/>
              </p:cNvSpPr>
              <p:nvPr/>
            </p:nvSpPr>
            <p:spPr bwMode="auto">
              <a:xfrm>
                <a:off x="4239" y="339"/>
                <a:ext cx="720" cy="554"/>
              </a:xfrm>
              <a:custGeom>
                <a:avLst/>
                <a:gdLst>
                  <a:gd name="T0" fmla="*/ 0 w 147"/>
                  <a:gd name="T1" fmla="*/ 2147483646 h 114"/>
                  <a:gd name="T2" fmla="*/ 2147483646 w 147"/>
                  <a:gd name="T3" fmla="*/ 2147483646 h 114"/>
                  <a:gd name="T4" fmla="*/ 2147483646 w 147"/>
                  <a:gd name="T5" fmla="*/ 2147483646 h 114"/>
                  <a:gd name="T6" fmla="*/ 2147483646 w 147"/>
                  <a:gd name="T7" fmla="*/ 2147483646 h 114"/>
                  <a:gd name="T8" fmla="*/ 2147483646 w 147"/>
                  <a:gd name="T9" fmla="*/ 2147483646 h 114"/>
                  <a:gd name="T10" fmla="*/ 2147483646 w 147"/>
                  <a:gd name="T11" fmla="*/ 2147483646 h 114"/>
                  <a:gd name="T12" fmla="*/ 2147483646 w 147"/>
                  <a:gd name="T13" fmla="*/ 2147483646 h 114"/>
                  <a:gd name="T14" fmla="*/ 2147483646 w 147"/>
                  <a:gd name="T15" fmla="*/ 2147483646 h 114"/>
                  <a:gd name="T16" fmla="*/ 2147483646 w 147"/>
                  <a:gd name="T17" fmla="*/ 2147483646 h 114"/>
                  <a:gd name="T18" fmla="*/ 2147483646 w 147"/>
                  <a:gd name="T19" fmla="*/ 0 h 114"/>
                  <a:gd name="T20" fmla="*/ 2147483646 w 147"/>
                  <a:gd name="T21" fmla="*/ 2147483646 h 114"/>
                  <a:gd name="T22" fmla="*/ 2147483646 w 147"/>
                  <a:gd name="T23" fmla="*/ 2147483646 h 114"/>
                  <a:gd name="T24" fmla="*/ 2147483646 w 147"/>
                  <a:gd name="T25" fmla="*/ 2147483646 h 114"/>
                  <a:gd name="T26" fmla="*/ 2147483646 w 147"/>
                  <a:gd name="T27" fmla="*/ 2147483646 h 114"/>
                  <a:gd name="T28" fmla="*/ 2147483646 w 147"/>
                  <a:gd name="T29" fmla="*/ 2147483646 h 114"/>
                  <a:gd name="T30" fmla="*/ 2147483646 w 147"/>
                  <a:gd name="T31" fmla="*/ 2147483646 h 114"/>
                  <a:gd name="T32" fmla="*/ 2147483646 w 147"/>
                  <a:gd name="T33" fmla="*/ 2147483646 h 114"/>
                  <a:gd name="T34" fmla="*/ 2147483646 w 147"/>
                  <a:gd name="T35" fmla="*/ 2147483646 h 114"/>
                  <a:gd name="T36" fmla="*/ 2147483646 w 147"/>
                  <a:gd name="T37" fmla="*/ 2147483646 h 114"/>
                  <a:gd name="T38" fmla="*/ 2147483646 w 147"/>
                  <a:gd name="T39" fmla="*/ 2147483646 h 114"/>
                  <a:gd name="T40" fmla="*/ 0 w 147"/>
                  <a:gd name="T41" fmla="*/ 2147483646 h 114"/>
                  <a:gd name="T42" fmla="*/ 0 w 147"/>
                  <a:gd name="T43" fmla="*/ 2147483646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7" h="114">
                    <a:moveTo>
                      <a:pt x="0" y="95"/>
                    </a:moveTo>
                    <a:lnTo>
                      <a:pt x="80" y="95"/>
                    </a:lnTo>
                    <a:lnTo>
                      <a:pt x="101" y="95"/>
                    </a:lnTo>
                    <a:lnTo>
                      <a:pt x="113" y="86"/>
                    </a:lnTo>
                    <a:lnTo>
                      <a:pt x="126" y="77"/>
                    </a:lnTo>
                    <a:lnTo>
                      <a:pt x="132" y="61"/>
                    </a:lnTo>
                    <a:lnTo>
                      <a:pt x="135" y="46"/>
                    </a:lnTo>
                    <a:lnTo>
                      <a:pt x="135" y="31"/>
                    </a:lnTo>
                    <a:lnTo>
                      <a:pt x="132" y="15"/>
                    </a:lnTo>
                    <a:lnTo>
                      <a:pt x="126" y="0"/>
                    </a:lnTo>
                    <a:lnTo>
                      <a:pt x="138" y="12"/>
                    </a:lnTo>
                    <a:lnTo>
                      <a:pt x="144" y="28"/>
                    </a:lnTo>
                    <a:lnTo>
                      <a:pt x="147" y="46"/>
                    </a:lnTo>
                    <a:lnTo>
                      <a:pt x="147" y="68"/>
                    </a:lnTo>
                    <a:lnTo>
                      <a:pt x="141" y="86"/>
                    </a:lnTo>
                    <a:lnTo>
                      <a:pt x="129" y="101"/>
                    </a:lnTo>
                    <a:lnTo>
                      <a:pt x="119" y="107"/>
                    </a:lnTo>
                    <a:lnTo>
                      <a:pt x="110" y="111"/>
                    </a:lnTo>
                    <a:lnTo>
                      <a:pt x="101" y="114"/>
                    </a:lnTo>
                    <a:lnTo>
                      <a:pt x="89" y="114"/>
                    </a:lnTo>
                    <a:lnTo>
                      <a:pt x="0" y="111"/>
                    </a:lnTo>
                    <a:lnTo>
                      <a:pt x="0" y="95"/>
                    </a:lnTo>
                    <a:close/>
                  </a:path>
                </a:pathLst>
              </a:custGeom>
              <a:solidFill>
                <a:srgbClr val="FFFF00"/>
              </a:solidFill>
              <a:ln w="9525">
                <a:solidFill>
                  <a:srgbClr val="FFFF00"/>
                </a:solidFill>
                <a:round/>
                <a:headEnd/>
                <a:tailEnd/>
              </a:ln>
            </p:spPr>
            <p:txBody>
              <a:bodyPr/>
              <a:lstStyle/>
              <a:p>
                <a:endParaRPr lang="en-US"/>
              </a:p>
            </p:txBody>
          </p:sp>
          <p:sp>
            <p:nvSpPr>
              <p:cNvPr id="52" name="Rectangle 53"/>
              <p:cNvSpPr>
                <a:spLocks noChangeArrowheads="1"/>
              </p:cNvSpPr>
              <p:nvPr/>
            </p:nvSpPr>
            <p:spPr bwMode="auto">
              <a:xfrm>
                <a:off x="3679" y="807"/>
                <a:ext cx="568" cy="70"/>
              </a:xfrm>
              <a:prstGeom prst="rect">
                <a:avLst/>
              </a:prstGeom>
              <a:solidFill>
                <a:srgbClr val="FFFF00"/>
              </a:solidFill>
              <a:ln w="9525">
                <a:solidFill>
                  <a:srgbClr val="FFFF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3" name="Freeform 54"/>
              <p:cNvSpPr>
                <a:spLocks/>
              </p:cNvSpPr>
              <p:nvPr/>
            </p:nvSpPr>
            <p:spPr bwMode="auto">
              <a:xfrm rot="4213064" flipH="1">
                <a:off x="2638" y="714"/>
                <a:ext cx="289" cy="240"/>
              </a:xfrm>
              <a:custGeom>
                <a:avLst/>
                <a:gdLst>
                  <a:gd name="T0" fmla="*/ 0 w 147"/>
                  <a:gd name="T1" fmla="*/ 14135526 h 114"/>
                  <a:gd name="T2" fmla="*/ 3976571 w 147"/>
                  <a:gd name="T3" fmla="*/ 14135526 h 114"/>
                  <a:gd name="T4" fmla="*/ 5041756 w 147"/>
                  <a:gd name="T5" fmla="*/ 14135526 h 114"/>
                  <a:gd name="T6" fmla="*/ 5617786 w 147"/>
                  <a:gd name="T7" fmla="*/ 12796539 h 114"/>
                  <a:gd name="T8" fmla="*/ 6284804 w 147"/>
                  <a:gd name="T9" fmla="*/ 11460154 h 114"/>
                  <a:gd name="T10" fmla="*/ 6588341 w 147"/>
                  <a:gd name="T11" fmla="*/ 9033752 h 114"/>
                  <a:gd name="T12" fmla="*/ 6711732 w 147"/>
                  <a:gd name="T13" fmla="*/ 6844352 h 114"/>
                  <a:gd name="T14" fmla="*/ 6711732 w 147"/>
                  <a:gd name="T15" fmla="*/ 4593844 h 114"/>
                  <a:gd name="T16" fmla="*/ 6588341 w 147"/>
                  <a:gd name="T17" fmla="*/ 2251217 h 114"/>
                  <a:gd name="T18" fmla="*/ 6284804 w 147"/>
                  <a:gd name="T19" fmla="*/ 0 h 114"/>
                  <a:gd name="T20" fmla="*/ 6867916 w 147"/>
                  <a:gd name="T21" fmla="*/ 1788901 h 114"/>
                  <a:gd name="T22" fmla="*/ 7164564 w 147"/>
                  <a:gd name="T23" fmla="*/ 4162341 h 114"/>
                  <a:gd name="T24" fmla="*/ 7320567 w 147"/>
                  <a:gd name="T25" fmla="*/ 6844352 h 114"/>
                  <a:gd name="T26" fmla="*/ 7320567 w 147"/>
                  <a:gd name="T27" fmla="*/ 10121276 h 114"/>
                  <a:gd name="T28" fmla="*/ 7020573 w 147"/>
                  <a:gd name="T29" fmla="*/ 12796539 h 114"/>
                  <a:gd name="T30" fmla="*/ 6430305 w 147"/>
                  <a:gd name="T31" fmla="*/ 15046998 h 114"/>
                  <a:gd name="T32" fmla="*/ 5925086 w 147"/>
                  <a:gd name="T33" fmla="*/ 15925922 h 114"/>
                  <a:gd name="T34" fmla="*/ 5480977 w 147"/>
                  <a:gd name="T35" fmla="*/ 16561928 h 114"/>
                  <a:gd name="T36" fmla="*/ 5041756 w 147"/>
                  <a:gd name="T37" fmla="*/ 16965545 h 114"/>
                  <a:gd name="T38" fmla="*/ 4430930 w 147"/>
                  <a:gd name="T39" fmla="*/ 16965545 h 114"/>
                  <a:gd name="T40" fmla="*/ 0 w 147"/>
                  <a:gd name="T41" fmla="*/ 16561928 h 114"/>
                  <a:gd name="T42" fmla="*/ 0 w 147"/>
                  <a:gd name="T43" fmla="*/ 14135526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7" h="114">
                    <a:moveTo>
                      <a:pt x="0" y="95"/>
                    </a:moveTo>
                    <a:lnTo>
                      <a:pt x="80" y="95"/>
                    </a:lnTo>
                    <a:lnTo>
                      <a:pt x="101" y="95"/>
                    </a:lnTo>
                    <a:lnTo>
                      <a:pt x="113" y="86"/>
                    </a:lnTo>
                    <a:lnTo>
                      <a:pt x="126" y="77"/>
                    </a:lnTo>
                    <a:lnTo>
                      <a:pt x="132" y="61"/>
                    </a:lnTo>
                    <a:lnTo>
                      <a:pt x="135" y="46"/>
                    </a:lnTo>
                    <a:lnTo>
                      <a:pt x="135" y="31"/>
                    </a:lnTo>
                    <a:lnTo>
                      <a:pt x="132" y="15"/>
                    </a:lnTo>
                    <a:lnTo>
                      <a:pt x="126" y="0"/>
                    </a:lnTo>
                    <a:lnTo>
                      <a:pt x="138" y="12"/>
                    </a:lnTo>
                    <a:lnTo>
                      <a:pt x="144" y="28"/>
                    </a:lnTo>
                    <a:lnTo>
                      <a:pt x="147" y="46"/>
                    </a:lnTo>
                    <a:lnTo>
                      <a:pt x="147" y="68"/>
                    </a:lnTo>
                    <a:lnTo>
                      <a:pt x="141" y="86"/>
                    </a:lnTo>
                    <a:lnTo>
                      <a:pt x="129" y="101"/>
                    </a:lnTo>
                    <a:lnTo>
                      <a:pt x="119" y="107"/>
                    </a:lnTo>
                    <a:lnTo>
                      <a:pt x="110" y="111"/>
                    </a:lnTo>
                    <a:lnTo>
                      <a:pt x="101" y="114"/>
                    </a:lnTo>
                    <a:lnTo>
                      <a:pt x="89" y="114"/>
                    </a:lnTo>
                    <a:lnTo>
                      <a:pt x="0" y="111"/>
                    </a:lnTo>
                    <a:lnTo>
                      <a:pt x="0" y="95"/>
                    </a:lnTo>
                    <a:close/>
                  </a:path>
                </a:pathLst>
              </a:custGeom>
              <a:solidFill>
                <a:srgbClr val="FFFF00"/>
              </a:solidFill>
              <a:ln w="9525">
                <a:solidFill>
                  <a:srgbClr val="FFFF00"/>
                </a:solidFill>
                <a:round/>
                <a:headEnd/>
                <a:tailEnd/>
              </a:ln>
            </p:spPr>
            <p:txBody>
              <a:bodyPr/>
              <a:lstStyle/>
              <a:p>
                <a:endParaRPr lang="en-US"/>
              </a:p>
            </p:txBody>
          </p:sp>
          <p:sp>
            <p:nvSpPr>
              <p:cNvPr id="54" name="Freeform 55"/>
              <p:cNvSpPr>
                <a:spLocks/>
              </p:cNvSpPr>
              <p:nvPr/>
            </p:nvSpPr>
            <p:spPr bwMode="auto">
              <a:xfrm rot="4213064" flipH="1">
                <a:off x="2869" y="863"/>
                <a:ext cx="195" cy="192"/>
              </a:xfrm>
              <a:custGeom>
                <a:avLst/>
                <a:gdLst>
                  <a:gd name="T0" fmla="*/ 0 w 147"/>
                  <a:gd name="T1" fmla="*/ 397420 h 114"/>
                  <a:gd name="T2" fmla="*/ 7349 w 147"/>
                  <a:gd name="T3" fmla="*/ 397420 h 114"/>
                  <a:gd name="T4" fmla="*/ 9300 w 147"/>
                  <a:gd name="T5" fmla="*/ 397420 h 114"/>
                  <a:gd name="T6" fmla="*/ 10395 w 147"/>
                  <a:gd name="T7" fmla="*/ 360290 h 114"/>
                  <a:gd name="T8" fmla="*/ 11575 w 147"/>
                  <a:gd name="T9" fmla="*/ 323604 h 114"/>
                  <a:gd name="T10" fmla="*/ 12151 w 147"/>
                  <a:gd name="T11" fmla="*/ 255008 h 114"/>
                  <a:gd name="T12" fmla="*/ 12394 w 147"/>
                  <a:gd name="T13" fmla="*/ 192140 h 114"/>
                  <a:gd name="T14" fmla="*/ 12394 w 147"/>
                  <a:gd name="T15" fmla="*/ 129662 h 114"/>
                  <a:gd name="T16" fmla="*/ 12151 w 147"/>
                  <a:gd name="T17" fmla="*/ 62469 h 114"/>
                  <a:gd name="T18" fmla="*/ 11575 w 147"/>
                  <a:gd name="T19" fmla="*/ 0 h 114"/>
                  <a:gd name="T20" fmla="*/ 12666 w 147"/>
                  <a:gd name="T21" fmla="*/ 50168 h 114"/>
                  <a:gd name="T22" fmla="*/ 13237 w 147"/>
                  <a:gd name="T23" fmla="*/ 116554 h 114"/>
                  <a:gd name="T24" fmla="*/ 13548 w 147"/>
                  <a:gd name="T25" fmla="*/ 192140 h 114"/>
                  <a:gd name="T26" fmla="*/ 13548 w 147"/>
                  <a:gd name="T27" fmla="*/ 286981 h 114"/>
                  <a:gd name="T28" fmla="*/ 12932 w 147"/>
                  <a:gd name="T29" fmla="*/ 360290 h 114"/>
                  <a:gd name="T30" fmla="*/ 11841 w 147"/>
                  <a:gd name="T31" fmla="*/ 423057 h 114"/>
                  <a:gd name="T32" fmla="*/ 10982 w 147"/>
                  <a:gd name="T33" fmla="*/ 447476 h 114"/>
                  <a:gd name="T34" fmla="*/ 10125 w 147"/>
                  <a:gd name="T35" fmla="*/ 465693 h 114"/>
                  <a:gd name="T36" fmla="*/ 9300 w 147"/>
                  <a:gd name="T37" fmla="*/ 477263 h 114"/>
                  <a:gd name="T38" fmla="*/ 8213 w 147"/>
                  <a:gd name="T39" fmla="*/ 477263 h 114"/>
                  <a:gd name="T40" fmla="*/ 0 w 147"/>
                  <a:gd name="T41" fmla="*/ 465693 h 114"/>
                  <a:gd name="T42" fmla="*/ 0 w 147"/>
                  <a:gd name="T43" fmla="*/ 397420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7" h="114">
                    <a:moveTo>
                      <a:pt x="0" y="95"/>
                    </a:moveTo>
                    <a:lnTo>
                      <a:pt x="80" y="95"/>
                    </a:lnTo>
                    <a:lnTo>
                      <a:pt x="101" y="95"/>
                    </a:lnTo>
                    <a:lnTo>
                      <a:pt x="113" y="86"/>
                    </a:lnTo>
                    <a:lnTo>
                      <a:pt x="126" y="77"/>
                    </a:lnTo>
                    <a:lnTo>
                      <a:pt x="132" y="61"/>
                    </a:lnTo>
                    <a:lnTo>
                      <a:pt x="135" y="46"/>
                    </a:lnTo>
                    <a:lnTo>
                      <a:pt x="135" y="31"/>
                    </a:lnTo>
                    <a:lnTo>
                      <a:pt x="132" y="15"/>
                    </a:lnTo>
                    <a:lnTo>
                      <a:pt x="126" y="0"/>
                    </a:lnTo>
                    <a:lnTo>
                      <a:pt x="138" y="12"/>
                    </a:lnTo>
                    <a:lnTo>
                      <a:pt x="144" y="28"/>
                    </a:lnTo>
                    <a:lnTo>
                      <a:pt x="147" y="46"/>
                    </a:lnTo>
                    <a:lnTo>
                      <a:pt x="147" y="68"/>
                    </a:lnTo>
                    <a:lnTo>
                      <a:pt x="141" y="86"/>
                    </a:lnTo>
                    <a:lnTo>
                      <a:pt x="129" y="101"/>
                    </a:lnTo>
                    <a:lnTo>
                      <a:pt x="119" y="107"/>
                    </a:lnTo>
                    <a:lnTo>
                      <a:pt x="110" y="111"/>
                    </a:lnTo>
                    <a:lnTo>
                      <a:pt x="101" y="114"/>
                    </a:lnTo>
                    <a:lnTo>
                      <a:pt x="89" y="114"/>
                    </a:lnTo>
                    <a:lnTo>
                      <a:pt x="0" y="111"/>
                    </a:lnTo>
                    <a:lnTo>
                      <a:pt x="0" y="95"/>
                    </a:lnTo>
                    <a:close/>
                  </a:path>
                </a:pathLst>
              </a:custGeom>
              <a:solidFill>
                <a:srgbClr val="FFFF00"/>
              </a:solidFill>
              <a:ln w="9525">
                <a:solidFill>
                  <a:srgbClr val="FFFF00"/>
                </a:solidFill>
                <a:round/>
                <a:headEnd/>
                <a:tailEnd/>
              </a:ln>
            </p:spPr>
            <p:txBody>
              <a:bodyPr/>
              <a:lstStyle/>
              <a:p>
                <a:endParaRPr lang="en-US"/>
              </a:p>
            </p:txBody>
          </p:sp>
          <p:grpSp>
            <p:nvGrpSpPr>
              <p:cNvPr id="55" name="Group 56"/>
              <p:cNvGrpSpPr>
                <a:grpSpLocks/>
              </p:cNvGrpSpPr>
              <p:nvPr/>
            </p:nvGrpSpPr>
            <p:grpSpPr bwMode="auto">
              <a:xfrm>
                <a:off x="2686" y="2016"/>
                <a:ext cx="1729" cy="1334"/>
                <a:chOff x="2821" y="1968"/>
                <a:chExt cx="1729" cy="1334"/>
              </a:xfrm>
            </p:grpSpPr>
            <p:sp>
              <p:nvSpPr>
                <p:cNvPr id="130" name="Freeform 57"/>
                <p:cNvSpPr>
                  <a:spLocks/>
                </p:cNvSpPr>
                <p:nvPr/>
              </p:nvSpPr>
              <p:spPr bwMode="auto">
                <a:xfrm>
                  <a:off x="3686" y="2327"/>
                  <a:ext cx="512" cy="515"/>
                </a:xfrm>
                <a:custGeom>
                  <a:avLst/>
                  <a:gdLst>
                    <a:gd name="T0" fmla="*/ 0 w 105"/>
                    <a:gd name="T1" fmla="*/ 2147483646 h 104"/>
                    <a:gd name="T2" fmla="*/ 0 w 105"/>
                    <a:gd name="T3" fmla="*/ 2147483646 h 104"/>
                    <a:gd name="T4" fmla="*/ 2147483646 w 105"/>
                    <a:gd name="T5" fmla="*/ 2147483646 h 104"/>
                    <a:gd name="T6" fmla="*/ 2147483646 w 105"/>
                    <a:gd name="T7" fmla="*/ 2147483646 h 104"/>
                    <a:gd name="T8" fmla="*/ 2147483646 w 105"/>
                    <a:gd name="T9" fmla="*/ 2147483646 h 104"/>
                    <a:gd name="T10" fmla="*/ 2147483646 w 105"/>
                    <a:gd name="T11" fmla="*/ 2147483646 h 104"/>
                    <a:gd name="T12" fmla="*/ 2147483646 w 105"/>
                    <a:gd name="T13" fmla="*/ 2147483646 h 104"/>
                    <a:gd name="T14" fmla="*/ 2147483646 w 105"/>
                    <a:gd name="T15" fmla="*/ 2147483646 h 104"/>
                    <a:gd name="T16" fmla="*/ 2147483646 w 105"/>
                    <a:gd name="T17" fmla="*/ 2147483646 h 104"/>
                    <a:gd name="T18" fmla="*/ 2147483646 w 105"/>
                    <a:gd name="T19" fmla="*/ 0 h 104"/>
                    <a:gd name="T20" fmla="*/ 2147483646 w 105"/>
                    <a:gd name="T21" fmla="*/ 0 h 104"/>
                    <a:gd name="T22" fmla="*/ 2147483646 w 105"/>
                    <a:gd name="T23" fmla="*/ 2147483646 h 104"/>
                    <a:gd name="T24" fmla="*/ 2147483646 w 105"/>
                    <a:gd name="T25" fmla="*/ 2147483646 h 104"/>
                    <a:gd name="T26" fmla="*/ 2147483646 w 105"/>
                    <a:gd name="T27" fmla="*/ 2147483646 h 104"/>
                    <a:gd name="T28" fmla="*/ 2147483646 w 105"/>
                    <a:gd name="T29" fmla="*/ 2147483646 h 104"/>
                    <a:gd name="T30" fmla="*/ 2147483646 w 105"/>
                    <a:gd name="T31" fmla="*/ 2147483646 h 104"/>
                    <a:gd name="T32" fmla="*/ 2147483646 w 105"/>
                    <a:gd name="T33" fmla="*/ 2147483646 h 104"/>
                    <a:gd name="T34" fmla="*/ 2147483646 w 105"/>
                    <a:gd name="T35" fmla="*/ 2147483646 h 104"/>
                    <a:gd name="T36" fmla="*/ 0 w 105"/>
                    <a:gd name="T37" fmla="*/ 2147483646 h 104"/>
                    <a:gd name="T38" fmla="*/ 0 w 105"/>
                    <a:gd name="T39" fmla="*/ 2147483646 h 104"/>
                    <a:gd name="T40" fmla="*/ 0 w 105"/>
                    <a:gd name="T41" fmla="*/ 2147483646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04">
                      <a:moveTo>
                        <a:pt x="0" y="104"/>
                      </a:moveTo>
                      <a:lnTo>
                        <a:pt x="0" y="104"/>
                      </a:lnTo>
                      <a:lnTo>
                        <a:pt x="22" y="101"/>
                      </a:lnTo>
                      <a:lnTo>
                        <a:pt x="40" y="95"/>
                      </a:lnTo>
                      <a:lnTo>
                        <a:pt x="59" y="86"/>
                      </a:lnTo>
                      <a:lnTo>
                        <a:pt x="74" y="73"/>
                      </a:lnTo>
                      <a:lnTo>
                        <a:pt x="86" y="58"/>
                      </a:lnTo>
                      <a:lnTo>
                        <a:pt x="95" y="40"/>
                      </a:lnTo>
                      <a:lnTo>
                        <a:pt x="102" y="21"/>
                      </a:lnTo>
                      <a:lnTo>
                        <a:pt x="105" y="0"/>
                      </a:lnTo>
                      <a:lnTo>
                        <a:pt x="92" y="0"/>
                      </a:lnTo>
                      <a:lnTo>
                        <a:pt x="92" y="18"/>
                      </a:lnTo>
                      <a:lnTo>
                        <a:pt x="86" y="37"/>
                      </a:lnTo>
                      <a:lnTo>
                        <a:pt x="77" y="52"/>
                      </a:lnTo>
                      <a:lnTo>
                        <a:pt x="65" y="64"/>
                      </a:lnTo>
                      <a:lnTo>
                        <a:pt x="53" y="76"/>
                      </a:lnTo>
                      <a:lnTo>
                        <a:pt x="37" y="86"/>
                      </a:lnTo>
                      <a:lnTo>
                        <a:pt x="19" y="92"/>
                      </a:lnTo>
                      <a:lnTo>
                        <a:pt x="0" y="92"/>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58"/>
                <p:cNvSpPr>
                  <a:spLocks/>
                </p:cNvSpPr>
                <p:nvPr/>
              </p:nvSpPr>
              <p:spPr bwMode="auto">
                <a:xfrm>
                  <a:off x="3174" y="2327"/>
                  <a:ext cx="512" cy="515"/>
                </a:xfrm>
                <a:custGeom>
                  <a:avLst/>
                  <a:gdLst>
                    <a:gd name="T0" fmla="*/ 0 w 104"/>
                    <a:gd name="T1" fmla="*/ 0 h 104"/>
                    <a:gd name="T2" fmla="*/ 0 w 104"/>
                    <a:gd name="T3" fmla="*/ 0 h 104"/>
                    <a:gd name="T4" fmla="*/ 2147483646 w 104"/>
                    <a:gd name="T5" fmla="*/ 2147483646 h 104"/>
                    <a:gd name="T6" fmla="*/ 2147483646 w 104"/>
                    <a:gd name="T7" fmla="*/ 2147483646 h 104"/>
                    <a:gd name="T8" fmla="*/ 2147483646 w 104"/>
                    <a:gd name="T9" fmla="*/ 2147483646 h 104"/>
                    <a:gd name="T10" fmla="*/ 2147483646 w 104"/>
                    <a:gd name="T11" fmla="*/ 2147483646 h 104"/>
                    <a:gd name="T12" fmla="*/ 2147483646 w 104"/>
                    <a:gd name="T13" fmla="*/ 2147483646 h 104"/>
                    <a:gd name="T14" fmla="*/ 2147483646 w 104"/>
                    <a:gd name="T15" fmla="*/ 2147483646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0 h 104"/>
                    <a:gd name="T38" fmla="*/ 2147483646 w 104"/>
                    <a:gd name="T39" fmla="*/ 0 h 104"/>
                    <a:gd name="T40" fmla="*/ 0 w 104"/>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104">
                      <a:moveTo>
                        <a:pt x="0" y="0"/>
                      </a:moveTo>
                      <a:lnTo>
                        <a:pt x="0" y="0"/>
                      </a:lnTo>
                      <a:lnTo>
                        <a:pt x="3" y="21"/>
                      </a:lnTo>
                      <a:lnTo>
                        <a:pt x="9" y="40"/>
                      </a:lnTo>
                      <a:lnTo>
                        <a:pt x="19" y="58"/>
                      </a:lnTo>
                      <a:lnTo>
                        <a:pt x="31" y="73"/>
                      </a:lnTo>
                      <a:lnTo>
                        <a:pt x="46" y="86"/>
                      </a:lnTo>
                      <a:lnTo>
                        <a:pt x="65" y="95"/>
                      </a:lnTo>
                      <a:lnTo>
                        <a:pt x="83" y="101"/>
                      </a:lnTo>
                      <a:lnTo>
                        <a:pt x="104" y="104"/>
                      </a:lnTo>
                      <a:lnTo>
                        <a:pt x="104" y="92"/>
                      </a:lnTo>
                      <a:lnTo>
                        <a:pt x="86" y="92"/>
                      </a:lnTo>
                      <a:lnTo>
                        <a:pt x="68" y="86"/>
                      </a:lnTo>
                      <a:lnTo>
                        <a:pt x="52" y="76"/>
                      </a:lnTo>
                      <a:lnTo>
                        <a:pt x="37" y="64"/>
                      </a:lnTo>
                      <a:lnTo>
                        <a:pt x="28" y="52"/>
                      </a:lnTo>
                      <a:lnTo>
                        <a:pt x="19" y="37"/>
                      </a:lnTo>
                      <a:lnTo>
                        <a:pt x="12" y="18"/>
                      </a:lnTo>
                      <a:lnTo>
                        <a:pt x="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59"/>
                <p:cNvSpPr>
                  <a:spLocks/>
                </p:cNvSpPr>
                <p:nvPr/>
              </p:nvSpPr>
              <p:spPr bwMode="auto">
                <a:xfrm>
                  <a:off x="3686" y="2327"/>
                  <a:ext cx="384" cy="390"/>
                </a:xfrm>
                <a:custGeom>
                  <a:avLst/>
                  <a:gdLst>
                    <a:gd name="T0" fmla="*/ 0 w 80"/>
                    <a:gd name="T1" fmla="*/ 2147483646 h 80"/>
                    <a:gd name="T2" fmla="*/ 0 w 80"/>
                    <a:gd name="T3" fmla="*/ 2147483646 h 80"/>
                    <a:gd name="T4" fmla="*/ 2147483646 w 80"/>
                    <a:gd name="T5" fmla="*/ 2147483646 h 80"/>
                    <a:gd name="T6" fmla="*/ 2147483646 w 80"/>
                    <a:gd name="T7" fmla="*/ 2147483646 h 80"/>
                    <a:gd name="T8" fmla="*/ 2147483646 w 80"/>
                    <a:gd name="T9" fmla="*/ 2147483646 h 80"/>
                    <a:gd name="T10" fmla="*/ 2147483646 w 80"/>
                    <a:gd name="T11" fmla="*/ 2147483646 h 80"/>
                    <a:gd name="T12" fmla="*/ 2147483646 w 80"/>
                    <a:gd name="T13" fmla="*/ 2147483646 h 80"/>
                    <a:gd name="T14" fmla="*/ 2147483646 w 80"/>
                    <a:gd name="T15" fmla="*/ 2147483646 h 80"/>
                    <a:gd name="T16" fmla="*/ 2147483646 w 80"/>
                    <a:gd name="T17" fmla="*/ 2147483646 h 80"/>
                    <a:gd name="T18" fmla="*/ 2147483646 w 80"/>
                    <a:gd name="T19" fmla="*/ 0 h 80"/>
                    <a:gd name="T20" fmla="*/ 2147483646 w 80"/>
                    <a:gd name="T21" fmla="*/ 0 h 80"/>
                    <a:gd name="T22" fmla="*/ 2147483646 w 80"/>
                    <a:gd name="T23" fmla="*/ 2147483646 h 80"/>
                    <a:gd name="T24" fmla="*/ 2147483646 w 80"/>
                    <a:gd name="T25" fmla="*/ 2147483646 h 80"/>
                    <a:gd name="T26" fmla="*/ 2147483646 w 80"/>
                    <a:gd name="T27" fmla="*/ 2147483646 h 80"/>
                    <a:gd name="T28" fmla="*/ 2147483646 w 80"/>
                    <a:gd name="T29" fmla="*/ 2147483646 h 80"/>
                    <a:gd name="T30" fmla="*/ 2147483646 w 80"/>
                    <a:gd name="T31" fmla="*/ 2147483646 h 80"/>
                    <a:gd name="T32" fmla="*/ 2147483646 w 80"/>
                    <a:gd name="T33" fmla="*/ 2147483646 h 80"/>
                    <a:gd name="T34" fmla="*/ 2147483646 w 80"/>
                    <a:gd name="T35" fmla="*/ 2147483646 h 80"/>
                    <a:gd name="T36" fmla="*/ 0 w 80"/>
                    <a:gd name="T37" fmla="*/ 2147483646 h 80"/>
                    <a:gd name="T38" fmla="*/ 0 w 80"/>
                    <a:gd name="T39" fmla="*/ 2147483646 h 80"/>
                    <a:gd name="T40" fmla="*/ 0 w 80"/>
                    <a:gd name="T41" fmla="*/ 2147483646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80">
                      <a:moveTo>
                        <a:pt x="0" y="80"/>
                      </a:moveTo>
                      <a:lnTo>
                        <a:pt x="0" y="80"/>
                      </a:lnTo>
                      <a:lnTo>
                        <a:pt x="16" y="76"/>
                      </a:lnTo>
                      <a:lnTo>
                        <a:pt x="31" y="73"/>
                      </a:lnTo>
                      <a:lnTo>
                        <a:pt x="43" y="64"/>
                      </a:lnTo>
                      <a:lnTo>
                        <a:pt x="56" y="55"/>
                      </a:lnTo>
                      <a:lnTo>
                        <a:pt x="65" y="43"/>
                      </a:lnTo>
                      <a:lnTo>
                        <a:pt x="74" y="30"/>
                      </a:lnTo>
                      <a:lnTo>
                        <a:pt x="77" y="15"/>
                      </a:lnTo>
                      <a:lnTo>
                        <a:pt x="80" y="0"/>
                      </a:lnTo>
                      <a:lnTo>
                        <a:pt x="71" y="0"/>
                      </a:lnTo>
                      <a:lnTo>
                        <a:pt x="68" y="15"/>
                      </a:lnTo>
                      <a:lnTo>
                        <a:pt x="65" y="27"/>
                      </a:lnTo>
                      <a:lnTo>
                        <a:pt x="59" y="40"/>
                      </a:lnTo>
                      <a:lnTo>
                        <a:pt x="49" y="49"/>
                      </a:lnTo>
                      <a:lnTo>
                        <a:pt x="40" y="58"/>
                      </a:lnTo>
                      <a:lnTo>
                        <a:pt x="28" y="64"/>
                      </a:lnTo>
                      <a:lnTo>
                        <a:pt x="16" y="67"/>
                      </a:lnTo>
                      <a:lnTo>
                        <a:pt x="0" y="70"/>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60"/>
                <p:cNvSpPr>
                  <a:spLocks/>
                </p:cNvSpPr>
                <p:nvPr/>
              </p:nvSpPr>
              <p:spPr bwMode="auto">
                <a:xfrm>
                  <a:off x="3302" y="2327"/>
                  <a:ext cx="384" cy="390"/>
                </a:xfrm>
                <a:custGeom>
                  <a:avLst/>
                  <a:gdLst>
                    <a:gd name="T0" fmla="*/ 0 w 79"/>
                    <a:gd name="T1" fmla="*/ 0 h 80"/>
                    <a:gd name="T2" fmla="*/ 0 w 79"/>
                    <a:gd name="T3" fmla="*/ 0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2147483646 w 79"/>
                    <a:gd name="T37" fmla="*/ 0 h 80"/>
                    <a:gd name="T38" fmla="*/ 2147483646 w 79"/>
                    <a:gd name="T39" fmla="*/ 0 h 80"/>
                    <a:gd name="T40" fmla="*/ 0 w 79"/>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9" h="80">
                      <a:moveTo>
                        <a:pt x="0" y="0"/>
                      </a:moveTo>
                      <a:lnTo>
                        <a:pt x="0" y="0"/>
                      </a:lnTo>
                      <a:lnTo>
                        <a:pt x="3" y="15"/>
                      </a:lnTo>
                      <a:lnTo>
                        <a:pt x="6" y="30"/>
                      </a:lnTo>
                      <a:lnTo>
                        <a:pt x="12" y="43"/>
                      </a:lnTo>
                      <a:lnTo>
                        <a:pt x="24" y="55"/>
                      </a:lnTo>
                      <a:lnTo>
                        <a:pt x="33" y="64"/>
                      </a:lnTo>
                      <a:lnTo>
                        <a:pt x="49" y="73"/>
                      </a:lnTo>
                      <a:lnTo>
                        <a:pt x="64" y="76"/>
                      </a:lnTo>
                      <a:lnTo>
                        <a:pt x="79" y="80"/>
                      </a:lnTo>
                      <a:lnTo>
                        <a:pt x="79" y="70"/>
                      </a:lnTo>
                      <a:lnTo>
                        <a:pt x="64" y="67"/>
                      </a:lnTo>
                      <a:lnTo>
                        <a:pt x="52" y="64"/>
                      </a:lnTo>
                      <a:lnTo>
                        <a:pt x="40" y="58"/>
                      </a:lnTo>
                      <a:lnTo>
                        <a:pt x="30" y="49"/>
                      </a:lnTo>
                      <a:lnTo>
                        <a:pt x="21" y="40"/>
                      </a:lnTo>
                      <a:lnTo>
                        <a:pt x="15" y="27"/>
                      </a:lnTo>
                      <a:lnTo>
                        <a:pt x="9" y="15"/>
                      </a:lnTo>
                      <a:lnTo>
                        <a:pt x="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61"/>
                <p:cNvSpPr>
                  <a:spLocks/>
                </p:cNvSpPr>
                <p:nvPr/>
              </p:nvSpPr>
              <p:spPr bwMode="auto">
                <a:xfrm>
                  <a:off x="2853" y="2030"/>
                  <a:ext cx="336" cy="117"/>
                </a:xfrm>
                <a:custGeom>
                  <a:avLst/>
                  <a:gdLst>
                    <a:gd name="T0" fmla="*/ 0 w 70"/>
                    <a:gd name="T1" fmla="*/ 2147483646 h 25"/>
                    <a:gd name="T2" fmla="*/ 2147483646 w 70"/>
                    <a:gd name="T3" fmla="*/ 2147483646 h 25"/>
                    <a:gd name="T4" fmla="*/ 2147483646 w 70"/>
                    <a:gd name="T5" fmla="*/ 2147483646 h 25"/>
                    <a:gd name="T6" fmla="*/ 2147483646 w 70"/>
                    <a:gd name="T7" fmla="*/ 0 h 25"/>
                    <a:gd name="T8" fmla="*/ 2147483646 w 70"/>
                    <a:gd name="T9" fmla="*/ 2147483646 h 25"/>
                    <a:gd name="T10" fmla="*/ 0 w 70"/>
                    <a:gd name="T11" fmla="*/ 2147483646 h 25"/>
                    <a:gd name="T12" fmla="*/ 0 w 70"/>
                    <a:gd name="T13" fmla="*/ 2147483646 h 25"/>
                    <a:gd name="T14" fmla="*/ 0 w 70"/>
                    <a:gd name="T15" fmla="*/ 2147483646 h 25"/>
                    <a:gd name="T16" fmla="*/ 2147483646 w 70"/>
                    <a:gd name="T17" fmla="*/ 2147483646 h 25"/>
                    <a:gd name="T18" fmla="*/ 0 w 70"/>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25">
                      <a:moveTo>
                        <a:pt x="0" y="16"/>
                      </a:moveTo>
                      <a:lnTo>
                        <a:pt x="9" y="25"/>
                      </a:lnTo>
                      <a:lnTo>
                        <a:pt x="70" y="16"/>
                      </a:lnTo>
                      <a:lnTo>
                        <a:pt x="70" y="0"/>
                      </a:lnTo>
                      <a:lnTo>
                        <a:pt x="6" y="9"/>
                      </a:lnTo>
                      <a:lnTo>
                        <a:pt x="0" y="16"/>
                      </a:lnTo>
                      <a:lnTo>
                        <a:pt x="0" y="25"/>
                      </a:lnTo>
                      <a:lnTo>
                        <a:pt x="9" y="25"/>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62"/>
                <p:cNvSpPr>
                  <a:spLocks/>
                </p:cNvSpPr>
                <p:nvPr/>
              </p:nvSpPr>
              <p:spPr bwMode="auto">
                <a:xfrm>
                  <a:off x="2861" y="2030"/>
                  <a:ext cx="1649" cy="1217"/>
                </a:xfrm>
                <a:custGeom>
                  <a:avLst/>
                  <a:gdLst>
                    <a:gd name="T0" fmla="*/ 0 w 337"/>
                    <a:gd name="T1" fmla="*/ 2147483646 h 249"/>
                    <a:gd name="T2" fmla="*/ 2147483646 w 337"/>
                    <a:gd name="T3" fmla="*/ 2147483646 h 249"/>
                    <a:gd name="T4" fmla="*/ 2147483646 w 337"/>
                    <a:gd name="T5" fmla="*/ 0 h 249"/>
                    <a:gd name="T6" fmla="*/ 2147483646 w 337"/>
                    <a:gd name="T7" fmla="*/ 2147483646 h 249"/>
                    <a:gd name="T8" fmla="*/ 2147483646 w 337"/>
                    <a:gd name="T9" fmla="*/ 2147483646 h 249"/>
                    <a:gd name="T10" fmla="*/ 2147483646 w 337"/>
                    <a:gd name="T11" fmla="*/ 2147483646 h 249"/>
                    <a:gd name="T12" fmla="*/ 2147483646 w 337"/>
                    <a:gd name="T13" fmla="*/ 2147483646 h 249"/>
                    <a:gd name="T14" fmla="*/ 2147483646 w 337"/>
                    <a:gd name="T15" fmla="*/ 2147483646 h 249"/>
                    <a:gd name="T16" fmla="*/ 2147483646 w 337"/>
                    <a:gd name="T17" fmla="*/ 2147483646 h 249"/>
                    <a:gd name="T18" fmla="*/ 2147483646 w 337"/>
                    <a:gd name="T19" fmla="*/ 2147483646 h 249"/>
                    <a:gd name="T20" fmla="*/ 2147483646 w 337"/>
                    <a:gd name="T21" fmla="*/ 2147483646 h 249"/>
                    <a:gd name="T22" fmla="*/ 2147483646 w 337"/>
                    <a:gd name="T23" fmla="*/ 2147483646 h 249"/>
                    <a:gd name="T24" fmla="*/ 2147483646 w 337"/>
                    <a:gd name="T25" fmla="*/ 2147483646 h 249"/>
                    <a:gd name="T26" fmla="*/ 2147483646 w 337"/>
                    <a:gd name="T27" fmla="*/ 2147483646 h 249"/>
                    <a:gd name="T28" fmla="*/ 2147483646 w 337"/>
                    <a:gd name="T29" fmla="*/ 2147483646 h 249"/>
                    <a:gd name="T30" fmla="*/ 2147483646 w 337"/>
                    <a:gd name="T31" fmla="*/ 2147483646 h 249"/>
                    <a:gd name="T32" fmla="*/ 2147483646 w 337"/>
                    <a:gd name="T33" fmla="*/ 0 h 249"/>
                    <a:gd name="T34" fmla="*/ 2147483646 w 337"/>
                    <a:gd name="T35" fmla="*/ 2147483646 h 249"/>
                    <a:gd name="T36" fmla="*/ 2147483646 w 337"/>
                    <a:gd name="T37" fmla="*/ 2147483646 h 249"/>
                    <a:gd name="T38" fmla="*/ 2147483646 w 337"/>
                    <a:gd name="T39" fmla="*/ 2147483646 h 249"/>
                    <a:gd name="T40" fmla="*/ 2147483646 w 337"/>
                    <a:gd name="T41" fmla="*/ 2147483646 h 249"/>
                    <a:gd name="T42" fmla="*/ 2147483646 w 337"/>
                    <a:gd name="T43" fmla="*/ 2147483646 h 249"/>
                    <a:gd name="T44" fmla="*/ 2147483646 w 337"/>
                    <a:gd name="T45" fmla="*/ 2147483646 h 249"/>
                    <a:gd name="T46" fmla="*/ 2147483646 w 337"/>
                    <a:gd name="T47" fmla="*/ 2147483646 h 249"/>
                    <a:gd name="T48" fmla="*/ 2147483646 w 337"/>
                    <a:gd name="T49" fmla="*/ 2147483646 h 249"/>
                    <a:gd name="T50" fmla="*/ 2147483646 w 337"/>
                    <a:gd name="T51" fmla="*/ 2147483646 h 249"/>
                    <a:gd name="T52" fmla="*/ 2147483646 w 337"/>
                    <a:gd name="T53" fmla="*/ 2147483646 h 249"/>
                    <a:gd name="T54" fmla="*/ 2147483646 w 337"/>
                    <a:gd name="T55" fmla="*/ 2147483646 h 249"/>
                    <a:gd name="T56" fmla="*/ 2147483646 w 337"/>
                    <a:gd name="T57" fmla="*/ 2147483646 h 249"/>
                    <a:gd name="T58" fmla="*/ 2147483646 w 337"/>
                    <a:gd name="T59" fmla="*/ 2147483646 h 249"/>
                    <a:gd name="T60" fmla="*/ 2147483646 w 337"/>
                    <a:gd name="T61" fmla="*/ 2147483646 h 249"/>
                    <a:gd name="T62" fmla="*/ 2147483646 w 337"/>
                    <a:gd name="T63" fmla="*/ 2147483646 h 249"/>
                    <a:gd name="T64" fmla="*/ 2147483646 w 337"/>
                    <a:gd name="T65" fmla="*/ 2147483646 h 249"/>
                    <a:gd name="T66" fmla="*/ 2147483646 w 337"/>
                    <a:gd name="T67" fmla="*/ 2147483646 h 249"/>
                    <a:gd name="T68" fmla="*/ 2147483646 w 337"/>
                    <a:gd name="T69" fmla="*/ 2147483646 h 249"/>
                    <a:gd name="T70" fmla="*/ 2147483646 w 337"/>
                    <a:gd name="T71" fmla="*/ 2147483646 h 249"/>
                    <a:gd name="T72" fmla="*/ 2147483646 w 337"/>
                    <a:gd name="T73" fmla="*/ 2147483646 h 249"/>
                    <a:gd name="T74" fmla="*/ 2147483646 w 337"/>
                    <a:gd name="T75" fmla="*/ 2147483646 h 249"/>
                    <a:gd name="T76" fmla="*/ 2147483646 w 337"/>
                    <a:gd name="T77" fmla="*/ 2147483646 h 249"/>
                    <a:gd name="T78" fmla="*/ 2147483646 w 337"/>
                    <a:gd name="T79" fmla="*/ 2147483646 h 249"/>
                    <a:gd name="T80" fmla="*/ 2147483646 w 337"/>
                    <a:gd name="T81" fmla="*/ 2147483646 h 249"/>
                    <a:gd name="T82" fmla="*/ 0 w 337"/>
                    <a:gd name="T83" fmla="*/ 2147483646 h 2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7" h="249">
                      <a:moveTo>
                        <a:pt x="0" y="16"/>
                      </a:moveTo>
                      <a:lnTo>
                        <a:pt x="21" y="3"/>
                      </a:lnTo>
                      <a:lnTo>
                        <a:pt x="21" y="0"/>
                      </a:lnTo>
                      <a:lnTo>
                        <a:pt x="67" y="6"/>
                      </a:lnTo>
                      <a:lnTo>
                        <a:pt x="98" y="6"/>
                      </a:lnTo>
                      <a:lnTo>
                        <a:pt x="113" y="6"/>
                      </a:lnTo>
                      <a:lnTo>
                        <a:pt x="132" y="9"/>
                      </a:lnTo>
                      <a:lnTo>
                        <a:pt x="147" y="19"/>
                      </a:lnTo>
                      <a:lnTo>
                        <a:pt x="165" y="34"/>
                      </a:lnTo>
                      <a:lnTo>
                        <a:pt x="184" y="19"/>
                      </a:lnTo>
                      <a:lnTo>
                        <a:pt x="202" y="13"/>
                      </a:lnTo>
                      <a:lnTo>
                        <a:pt x="221" y="9"/>
                      </a:lnTo>
                      <a:lnTo>
                        <a:pt x="236" y="6"/>
                      </a:lnTo>
                      <a:lnTo>
                        <a:pt x="254" y="9"/>
                      </a:lnTo>
                      <a:lnTo>
                        <a:pt x="273" y="9"/>
                      </a:lnTo>
                      <a:lnTo>
                        <a:pt x="291" y="6"/>
                      </a:lnTo>
                      <a:lnTo>
                        <a:pt x="313" y="0"/>
                      </a:lnTo>
                      <a:lnTo>
                        <a:pt x="313" y="19"/>
                      </a:lnTo>
                      <a:lnTo>
                        <a:pt x="325" y="19"/>
                      </a:lnTo>
                      <a:lnTo>
                        <a:pt x="337" y="16"/>
                      </a:lnTo>
                      <a:lnTo>
                        <a:pt x="322" y="194"/>
                      </a:lnTo>
                      <a:lnTo>
                        <a:pt x="316" y="203"/>
                      </a:lnTo>
                      <a:lnTo>
                        <a:pt x="306" y="212"/>
                      </a:lnTo>
                      <a:lnTo>
                        <a:pt x="297" y="221"/>
                      </a:lnTo>
                      <a:lnTo>
                        <a:pt x="285" y="224"/>
                      </a:lnTo>
                      <a:lnTo>
                        <a:pt x="254" y="228"/>
                      </a:lnTo>
                      <a:lnTo>
                        <a:pt x="224" y="231"/>
                      </a:lnTo>
                      <a:lnTo>
                        <a:pt x="208" y="231"/>
                      </a:lnTo>
                      <a:lnTo>
                        <a:pt x="193" y="237"/>
                      </a:lnTo>
                      <a:lnTo>
                        <a:pt x="181" y="240"/>
                      </a:lnTo>
                      <a:lnTo>
                        <a:pt x="168" y="249"/>
                      </a:lnTo>
                      <a:lnTo>
                        <a:pt x="156" y="243"/>
                      </a:lnTo>
                      <a:lnTo>
                        <a:pt x="144" y="237"/>
                      </a:lnTo>
                      <a:lnTo>
                        <a:pt x="129" y="234"/>
                      </a:lnTo>
                      <a:lnTo>
                        <a:pt x="113" y="231"/>
                      </a:lnTo>
                      <a:lnTo>
                        <a:pt x="83" y="228"/>
                      </a:lnTo>
                      <a:lnTo>
                        <a:pt x="55" y="224"/>
                      </a:lnTo>
                      <a:lnTo>
                        <a:pt x="43" y="221"/>
                      </a:lnTo>
                      <a:lnTo>
                        <a:pt x="34" y="212"/>
                      </a:lnTo>
                      <a:lnTo>
                        <a:pt x="24" y="206"/>
                      </a:lnTo>
                      <a:lnTo>
                        <a:pt x="18" y="194"/>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63"/>
                <p:cNvSpPr>
                  <a:spLocks/>
                </p:cNvSpPr>
                <p:nvPr/>
              </p:nvSpPr>
              <p:spPr bwMode="auto">
                <a:xfrm>
                  <a:off x="2853" y="2015"/>
                  <a:ext cx="160" cy="117"/>
                </a:xfrm>
                <a:custGeom>
                  <a:avLst/>
                  <a:gdLst>
                    <a:gd name="T0" fmla="*/ 2147483646 w 33"/>
                    <a:gd name="T1" fmla="*/ 2147483646 h 25"/>
                    <a:gd name="T2" fmla="*/ 2147483646 w 33"/>
                    <a:gd name="T3" fmla="*/ 0 h 25"/>
                    <a:gd name="T4" fmla="*/ 0 w 33"/>
                    <a:gd name="T5" fmla="*/ 2147483646 h 25"/>
                    <a:gd name="T6" fmla="*/ 2147483646 w 33"/>
                    <a:gd name="T7" fmla="*/ 2147483646 h 25"/>
                    <a:gd name="T8" fmla="*/ 2147483646 w 33"/>
                    <a:gd name="T9" fmla="*/ 2147483646 h 25"/>
                    <a:gd name="T10" fmla="*/ 2147483646 w 33"/>
                    <a:gd name="T11" fmla="*/ 2147483646 h 25"/>
                    <a:gd name="T12" fmla="*/ 2147483646 w 33"/>
                    <a:gd name="T13" fmla="*/ 2147483646 h 25"/>
                    <a:gd name="T14" fmla="*/ 2147483646 w 33"/>
                    <a:gd name="T15" fmla="*/ 2147483646 h 25"/>
                    <a:gd name="T16" fmla="*/ 2147483646 w 33"/>
                    <a:gd name="T17" fmla="*/ 21474836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33" y="9"/>
                      </a:moveTo>
                      <a:lnTo>
                        <a:pt x="21" y="0"/>
                      </a:lnTo>
                      <a:lnTo>
                        <a:pt x="0" y="9"/>
                      </a:lnTo>
                      <a:lnTo>
                        <a:pt x="6" y="25"/>
                      </a:lnTo>
                      <a:lnTo>
                        <a:pt x="27" y="12"/>
                      </a:lnTo>
                      <a:lnTo>
                        <a:pt x="33" y="9"/>
                      </a:lnTo>
                      <a:lnTo>
                        <a:pt x="27" y="12"/>
                      </a:lnTo>
                      <a:lnTo>
                        <a:pt x="30" y="12"/>
                      </a:lnTo>
                      <a:lnTo>
                        <a:pt x="33"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64"/>
                <p:cNvSpPr>
                  <a:spLocks/>
                </p:cNvSpPr>
                <p:nvPr/>
              </p:nvSpPr>
              <p:spPr bwMode="auto">
                <a:xfrm>
                  <a:off x="2941" y="1984"/>
                  <a:ext cx="72" cy="70"/>
                </a:xfrm>
                <a:custGeom>
                  <a:avLst/>
                  <a:gdLst>
                    <a:gd name="T0" fmla="*/ 2147483646 w 15"/>
                    <a:gd name="T1" fmla="*/ 2147483646 h 15"/>
                    <a:gd name="T2" fmla="*/ 0 w 15"/>
                    <a:gd name="T3" fmla="*/ 2147483646 h 15"/>
                    <a:gd name="T4" fmla="*/ 0 w 15"/>
                    <a:gd name="T5" fmla="*/ 2147483646 h 15"/>
                    <a:gd name="T6" fmla="*/ 2147483646 w 15"/>
                    <a:gd name="T7" fmla="*/ 2147483646 h 15"/>
                    <a:gd name="T8" fmla="*/ 2147483646 w 15"/>
                    <a:gd name="T9" fmla="*/ 2147483646 h 15"/>
                    <a:gd name="T10" fmla="*/ 2147483646 w 15"/>
                    <a:gd name="T11" fmla="*/ 2147483646 h 15"/>
                    <a:gd name="T12" fmla="*/ 2147483646 w 15"/>
                    <a:gd name="T13" fmla="*/ 2147483646 h 15"/>
                    <a:gd name="T14" fmla="*/ 0 w 15"/>
                    <a:gd name="T15" fmla="*/ 0 h 15"/>
                    <a:gd name="T16" fmla="*/ 0 w 15"/>
                    <a:gd name="T17" fmla="*/ 2147483646 h 15"/>
                    <a:gd name="T18" fmla="*/ 2147483646 w 15"/>
                    <a:gd name="T19" fmla="*/ 2147483646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5">
                      <a:moveTo>
                        <a:pt x="9" y="3"/>
                      </a:moveTo>
                      <a:lnTo>
                        <a:pt x="0" y="9"/>
                      </a:lnTo>
                      <a:lnTo>
                        <a:pt x="15" y="15"/>
                      </a:lnTo>
                      <a:lnTo>
                        <a:pt x="15" y="12"/>
                      </a:lnTo>
                      <a:lnTo>
                        <a:pt x="9" y="3"/>
                      </a:lnTo>
                      <a:lnTo>
                        <a:pt x="0" y="0"/>
                      </a:lnTo>
                      <a:lnTo>
                        <a:pt x="0" y="9"/>
                      </a:lnTo>
                      <a:lnTo>
                        <a:pt x="9"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65"/>
                <p:cNvSpPr>
                  <a:spLocks/>
                </p:cNvSpPr>
                <p:nvPr/>
              </p:nvSpPr>
              <p:spPr bwMode="auto">
                <a:xfrm>
                  <a:off x="3654" y="1968"/>
                  <a:ext cx="777" cy="257"/>
                </a:xfrm>
                <a:custGeom>
                  <a:avLst/>
                  <a:gdLst>
                    <a:gd name="T0" fmla="*/ 2147483646 w 160"/>
                    <a:gd name="T1" fmla="*/ 2147483646 h 52"/>
                    <a:gd name="T2" fmla="*/ 2147483646 w 160"/>
                    <a:gd name="T3" fmla="*/ 2147483646 h 52"/>
                    <a:gd name="T4" fmla="*/ 2147483646 w 160"/>
                    <a:gd name="T5" fmla="*/ 2147483646 h 52"/>
                    <a:gd name="T6" fmla="*/ 2147483646 w 160"/>
                    <a:gd name="T7" fmla="*/ 2147483646 h 52"/>
                    <a:gd name="T8" fmla="*/ 2147483646 w 160"/>
                    <a:gd name="T9" fmla="*/ 2147483646 h 52"/>
                    <a:gd name="T10" fmla="*/ 2147483646 w 160"/>
                    <a:gd name="T11" fmla="*/ 2147483646 h 52"/>
                    <a:gd name="T12" fmla="*/ 2147483646 w 160"/>
                    <a:gd name="T13" fmla="*/ 2147483646 h 52"/>
                    <a:gd name="T14" fmla="*/ 2147483646 w 160"/>
                    <a:gd name="T15" fmla="*/ 2147483646 h 52"/>
                    <a:gd name="T16" fmla="*/ 2147483646 w 160"/>
                    <a:gd name="T17" fmla="*/ 2147483646 h 52"/>
                    <a:gd name="T18" fmla="*/ 0 w 160"/>
                    <a:gd name="T19" fmla="*/ 2147483646 h 52"/>
                    <a:gd name="T20" fmla="*/ 2147483646 w 160"/>
                    <a:gd name="T21" fmla="*/ 2147483646 h 52"/>
                    <a:gd name="T22" fmla="*/ 2147483646 w 160"/>
                    <a:gd name="T23" fmla="*/ 2147483646 h 52"/>
                    <a:gd name="T24" fmla="*/ 2147483646 w 160"/>
                    <a:gd name="T25" fmla="*/ 2147483646 h 52"/>
                    <a:gd name="T26" fmla="*/ 2147483646 w 160"/>
                    <a:gd name="T27" fmla="*/ 2147483646 h 52"/>
                    <a:gd name="T28" fmla="*/ 2147483646 w 160"/>
                    <a:gd name="T29" fmla="*/ 2147483646 h 52"/>
                    <a:gd name="T30" fmla="*/ 2147483646 w 160"/>
                    <a:gd name="T31" fmla="*/ 2147483646 h 52"/>
                    <a:gd name="T32" fmla="*/ 2147483646 w 160"/>
                    <a:gd name="T33" fmla="*/ 2147483646 h 52"/>
                    <a:gd name="T34" fmla="*/ 2147483646 w 160"/>
                    <a:gd name="T35" fmla="*/ 2147483646 h 52"/>
                    <a:gd name="T36" fmla="*/ 2147483646 w 160"/>
                    <a:gd name="T37" fmla="*/ 2147483646 h 52"/>
                    <a:gd name="T38" fmla="*/ 2147483646 w 160"/>
                    <a:gd name="T39" fmla="*/ 2147483646 h 52"/>
                    <a:gd name="T40" fmla="*/ 2147483646 w 160"/>
                    <a:gd name="T41" fmla="*/ 2147483646 h 52"/>
                    <a:gd name="T42" fmla="*/ 2147483646 w 160"/>
                    <a:gd name="T43" fmla="*/ 0 h 52"/>
                    <a:gd name="T44" fmla="*/ 2147483646 w 160"/>
                    <a:gd name="T45" fmla="*/ 2147483646 h 52"/>
                    <a:gd name="T46" fmla="*/ 2147483646 w 160"/>
                    <a:gd name="T47" fmla="*/ 2147483646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0" h="52">
                      <a:moveTo>
                        <a:pt x="160" y="12"/>
                      </a:moveTo>
                      <a:lnTo>
                        <a:pt x="151" y="6"/>
                      </a:lnTo>
                      <a:lnTo>
                        <a:pt x="129" y="12"/>
                      </a:lnTo>
                      <a:lnTo>
                        <a:pt x="111" y="12"/>
                      </a:lnTo>
                      <a:lnTo>
                        <a:pt x="92" y="12"/>
                      </a:lnTo>
                      <a:lnTo>
                        <a:pt x="74" y="12"/>
                      </a:lnTo>
                      <a:lnTo>
                        <a:pt x="59" y="12"/>
                      </a:lnTo>
                      <a:lnTo>
                        <a:pt x="37" y="15"/>
                      </a:lnTo>
                      <a:lnTo>
                        <a:pt x="19" y="25"/>
                      </a:lnTo>
                      <a:lnTo>
                        <a:pt x="0" y="40"/>
                      </a:lnTo>
                      <a:lnTo>
                        <a:pt x="10" y="52"/>
                      </a:lnTo>
                      <a:lnTo>
                        <a:pt x="28" y="37"/>
                      </a:lnTo>
                      <a:lnTo>
                        <a:pt x="43" y="31"/>
                      </a:lnTo>
                      <a:lnTo>
                        <a:pt x="59" y="28"/>
                      </a:lnTo>
                      <a:lnTo>
                        <a:pt x="74" y="28"/>
                      </a:lnTo>
                      <a:lnTo>
                        <a:pt x="92" y="28"/>
                      </a:lnTo>
                      <a:lnTo>
                        <a:pt x="111" y="28"/>
                      </a:lnTo>
                      <a:lnTo>
                        <a:pt x="132" y="28"/>
                      </a:lnTo>
                      <a:lnTo>
                        <a:pt x="154" y="18"/>
                      </a:lnTo>
                      <a:lnTo>
                        <a:pt x="144" y="12"/>
                      </a:lnTo>
                      <a:lnTo>
                        <a:pt x="160" y="12"/>
                      </a:lnTo>
                      <a:lnTo>
                        <a:pt x="160" y="0"/>
                      </a:lnTo>
                      <a:lnTo>
                        <a:pt x="151" y="6"/>
                      </a:lnTo>
                      <a:lnTo>
                        <a:pt x="16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66"/>
                <p:cNvSpPr>
                  <a:spLocks/>
                </p:cNvSpPr>
                <p:nvPr/>
              </p:nvSpPr>
              <p:spPr bwMode="auto">
                <a:xfrm>
                  <a:off x="4342" y="2030"/>
                  <a:ext cx="88" cy="133"/>
                </a:xfrm>
                <a:custGeom>
                  <a:avLst/>
                  <a:gdLst>
                    <a:gd name="T0" fmla="*/ 2147483646 w 19"/>
                    <a:gd name="T1" fmla="*/ 2147483646 h 28"/>
                    <a:gd name="T2" fmla="*/ 2147483646 w 19"/>
                    <a:gd name="T3" fmla="*/ 2147483646 h 28"/>
                    <a:gd name="T4" fmla="*/ 2147483646 w 19"/>
                    <a:gd name="T5" fmla="*/ 0 h 28"/>
                    <a:gd name="T6" fmla="*/ 2147483646 w 19"/>
                    <a:gd name="T7" fmla="*/ 0 h 28"/>
                    <a:gd name="T8" fmla="*/ 0 w 19"/>
                    <a:gd name="T9" fmla="*/ 2147483646 h 28"/>
                    <a:gd name="T10" fmla="*/ 2147483646 w 19"/>
                    <a:gd name="T11" fmla="*/ 2147483646 h 28"/>
                    <a:gd name="T12" fmla="*/ 0 w 19"/>
                    <a:gd name="T13" fmla="*/ 2147483646 h 28"/>
                    <a:gd name="T14" fmla="*/ 0 w 19"/>
                    <a:gd name="T15" fmla="*/ 2147483646 h 28"/>
                    <a:gd name="T16" fmla="*/ 2147483646 w 19"/>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8">
                      <a:moveTo>
                        <a:pt x="10" y="28"/>
                      </a:moveTo>
                      <a:lnTo>
                        <a:pt x="16" y="19"/>
                      </a:lnTo>
                      <a:lnTo>
                        <a:pt x="19" y="0"/>
                      </a:lnTo>
                      <a:lnTo>
                        <a:pt x="3" y="0"/>
                      </a:lnTo>
                      <a:lnTo>
                        <a:pt x="0" y="19"/>
                      </a:lnTo>
                      <a:lnTo>
                        <a:pt x="10" y="28"/>
                      </a:lnTo>
                      <a:lnTo>
                        <a:pt x="0" y="19"/>
                      </a:lnTo>
                      <a:lnTo>
                        <a:pt x="0" y="28"/>
                      </a:lnTo>
                      <a:lnTo>
                        <a:pt x="10"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67"/>
                <p:cNvSpPr>
                  <a:spLocks/>
                </p:cNvSpPr>
                <p:nvPr/>
              </p:nvSpPr>
              <p:spPr bwMode="auto">
                <a:xfrm>
                  <a:off x="4390" y="2046"/>
                  <a:ext cx="160" cy="117"/>
                </a:xfrm>
                <a:custGeom>
                  <a:avLst/>
                  <a:gdLst>
                    <a:gd name="T0" fmla="*/ 2147483646 w 33"/>
                    <a:gd name="T1" fmla="*/ 2147483646 h 25"/>
                    <a:gd name="T2" fmla="*/ 2147483646 w 33"/>
                    <a:gd name="T3" fmla="*/ 2147483646 h 25"/>
                    <a:gd name="T4" fmla="*/ 2147483646 w 33"/>
                    <a:gd name="T5" fmla="*/ 2147483646 h 25"/>
                    <a:gd name="T6" fmla="*/ 0 w 33"/>
                    <a:gd name="T7" fmla="*/ 2147483646 h 25"/>
                    <a:gd name="T8" fmla="*/ 0 w 33"/>
                    <a:gd name="T9" fmla="*/ 2147483646 h 25"/>
                    <a:gd name="T10" fmla="*/ 2147483646 w 33"/>
                    <a:gd name="T11" fmla="*/ 2147483646 h 25"/>
                    <a:gd name="T12" fmla="*/ 2147483646 w 33"/>
                    <a:gd name="T13" fmla="*/ 2147483646 h 25"/>
                    <a:gd name="T14" fmla="*/ 2147483646 w 33"/>
                    <a:gd name="T15" fmla="*/ 2147483646 h 25"/>
                    <a:gd name="T16" fmla="*/ 2147483646 w 33"/>
                    <a:gd name="T17" fmla="*/ 2147483646 h 25"/>
                    <a:gd name="T18" fmla="*/ 2147483646 w 33"/>
                    <a:gd name="T19" fmla="*/ 0 h 25"/>
                    <a:gd name="T20" fmla="*/ 2147483646 w 33"/>
                    <a:gd name="T21" fmla="*/ 2147483646 h 25"/>
                    <a:gd name="T22" fmla="*/ 2147483646 w 33"/>
                    <a:gd name="T23" fmla="*/ 2147483646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5">
                      <a:moveTo>
                        <a:pt x="30" y="13"/>
                      </a:moveTo>
                      <a:lnTo>
                        <a:pt x="21" y="3"/>
                      </a:lnTo>
                      <a:lnTo>
                        <a:pt x="9" y="6"/>
                      </a:lnTo>
                      <a:lnTo>
                        <a:pt x="0" y="10"/>
                      </a:lnTo>
                      <a:lnTo>
                        <a:pt x="0" y="25"/>
                      </a:lnTo>
                      <a:lnTo>
                        <a:pt x="12" y="22"/>
                      </a:lnTo>
                      <a:lnTo>
                        <a:pt x="27" y="19"/>
                      </a:lnTo>
                      <a:lnTo>
                        <a:pt x="15" y="10"/>
                      </a:lnTo>
                      <a:lnTo>
                        <a:pt x="30" y="13"/>
                      </a:lnTo>
                      <a:lnTo>
                        <a:pt x="33" y="0"/>
                      </a:lnTo>
                      <a:lnTo>
                        <a:pt x="21" y="3"/>
                      </a:lnTo>
                      <a:lnTo>
                        <a:pt x="3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68"/>
                <p:cNvSpPr>
                  <a:spLocks/>
                </p:cNvSpPr>
                <p:nvPr/>
              </p:nvSpPr>
              <p:spPr bwMode="auto">
                <a:xfrm>
                  <a:off x="4406" y="2093"/>
                  <a:ext cx="128" cy="897"/>
                </a:xfrm>
                <a:custGeom>
                  <a:avLst/>
                  <a:gdLst>
                    <a:gd name="T0" fmla="*/ 2147483646 w 27"/>
                    <a:gd name="T1" fmla="*/ 2147483646 h 184"/>
                    <a:gd name="T2" fmla="*/ 2147483646 w 27"/>
                    <a:gd name="T3" fmla="*/ 2147483646 h 184"/>
                    <a:gd name="T4" fmla="*/ 2147483646 w 27"/>
                    <a:gd name="T5" fmla="*/ 2147483646 h 184"/>
                    <a:gd name="T6" fmla="*/ 2147483646 w 27"/>
                    <a:gd name="T7" fmla="*/ 0 h 184"/>
                    <a:gd name="T8" fmla="*/ 0 w 27"/>
                    <a:gd name="T9" fmla="*/ 2147483646 h 184"/>
                    <a:gd name="T10" fmla="*/ 2147483646 w 2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84">
                      <a:moveTo>
                        <a:pt x="15" y="184"/>
                      </a:moveTo>
                      <a:lnTo>
                        <a:pt x="15" y="181"/>
                      </a:lnTo>
                      <a:lnTo>
                        <a:pt x="27" y="3"/>
                      </a:lnTo>
                      <a:lnTo>
                        <a:pt x="12" y="0"/>
                      </a:lnTo>
                      <a:lnTo>
                        <a:pt x="0" y="181"/>
                      </a:lnTo>
                      <a:lnTo>
                        <a:pt x="15" y="18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69"/>
                <p:cNvSpPr>
                  <a:spLocks/>
                </p:cNvSpPr>
                <p:nvPr/>
              </p:nvSpPr>
              <p:spPr bwMode="auto">
                <a:xfrm>
                  <a:off x="4238" y="2959"/>
                  <a:ext cx="240" cy="211"/>
                </a:xfrm>
                <a:custGeom>
                  <a:avLst/>
                  <a:gdLst>
                    <a:gd name="T0" fmla="*/ 2147483646 w 49"/>
                    <a:gd name="T1" fmla="*/ 2147483646 h 43"/>
                    <a:gd name="T2" fmla="*/ 2147483646 w 49"/>
                    <a:gd name="T3" fmla="*/ 2147483646 h 43"/>
                    <a:gd name="T4" fmla="*/ 2147483646 w 49"/>
                    <a:gd name="T5" fmla="*/ 2147483646 h 43"/>
                    <a:gd name="T6" fmla="*/ 2147483646 w 49"/>
                    <a:gd name="T7" fmla="*/ 2147483646 h 43"/>
                    <a:gd name="T8" fmla="*/ 2147483646 w 49"/>
                    <a:gd name="T9" fmla="*/ 2147483646 h 43"/>
                    <a:gd name="T10" fmla="*/ 2147483646 w 49"/>
                    <a:gd name="T11" fmla="*/ 2147483646 h 43"/>
                    <a:gd name="T12" fmla="*/ 2147483646 w 49"/>
                    <a:gd name="T13" fmla="*/ 0 h 43"/>
                    <a:gd name="T14" fmla="*/ 2147483646 w 49"/>
                    <a:gd name="T15" fmla="*/ 2147483646 h 43"/>
                    <a:gd name="T16" fmla="*/ 2147483646 w 49"/>
                    <a:gd name="T17" fmla="*/ 2147483646 h 43"/>
                    <a:gd name="T18" fmla="*/ 2147483646 w 49"/>
                    <a:gd name="T19" fmla="*/ 2147483646 h 43"/>
                    <a:gd name="T20" fmla="*/ 0 w 49"/>
                    <a:gd name="T21" fmla="*/ 2147483646 h 43"/>
                    <a:gd name="T22" fmla="*/ 0 w 49"/>
                    <a:gd name="T23" fmla="*/ 2147483646 h 43"/>
                    <a:gd name="T24" fmla="*/ 2147483646 w 49"/>
                    <a:gd name="T25" fmla="*/ 2147483646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43">
                      <a:moveTo>
                        <a:pt x="3" y="43"/>
                      </a:moveTo>
                      <a:lnTo>
                        <a:pt x="3" y="43"/>
                      </a:lnTo>
                      <a:lnTo>
                        <a:pt x="18" y="37"/>
                      </a:lnTo>
                      <a:lnTo>
                        <a:pt x="31" y="27"/>
                      </a:lnTo>
                      <a:lnTo>
                        <a:pt x="40" y="18"/>
                      </a:lnTo>
                      <a:lnTo>
                        <a:pt x="49" y="6"/>
                      </a:lnTo>
                      <a:lnTo>
                        <a:pt x="34" y="0"/>
                      </a:lnTo>
                      <a:lnTo>
                        <a:pt x="27" y="9"/>
                      </a:lnTo>
                      <a:lnTo>
                        <a:pt x="21" y="18"/>
                      </a:lnTo>
                      <a:lnTo>
                        <a:pt x="12" y="24"/>
                      </a:lnTo>
                      <a:lnTo>
                        <a:pt x="0" y="27"/>
                      </a:lnTo>
                      <a:lnTo>
                        <a:pt x="3"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70"/>
                <p:cNvSpPr>
                  <a:spLocks/>
                </p:cNvSpPr>
                <p:nvPr/>
              </p:nvSpPr>
              <p:spPr bwMode="auto">
                <a:xfrm>
                  <a:off x="3654" y="3091"/>
                  <a:ext cx="600" cy="211"/>
                </a:xfrm>
                <a:custGeom>
                  <a:avLst/>
                  <a:gdLst>
                    <a:gd name="T0" fmla="*/ 0 w 123"/>
                    <a:gd name="T1" fmla="*/ 2147483646 h 43"/>
                    <a:gd name="T2" fmla="*/ 2147483646 w 123"/>
                    <a:gd name="T3" fmla="*/ 2147483646 h 43"/>
                    <a:gd name="T4" fmla="*/ 2147483646 w 123"/>
                    <a:gd name="T5" fmla="*/ 2147483646 h 43"/>
                    <a:gd name="T6" fmla="*/ 2147483646 w 123"/>
                    <a:gd name="T7" fmla="*/ 2147483646 h 43"/>
                    <a:gd name="T8" fmla="*/ 2147483646 w 123"/>
                    <a:gd name="T9" fmla="*/ 2147483646 h 43"/>
                    <a:gd name="T10" fmla="*/ 2147483646 w 123"/>
                    <a:gd name="T11" fmla="*/ 2147483646 h 43"/>
                    <a:gd name="T12" fmla="*/ 2147483646 w 123"/>
                    <a:gd name="T13" fmla="*/ 2147483646 h 43"/>
                    <a:gd name="T14" fmla="*/ 2147483646 w 123"/>
                    <a:gd name="T15" fmla="*/ 2147483646 h 43"/>
                    <a:gd name="T16" fmla="*/ 2147483646 w 123"/>
                    <a:gd name="T17" fmla="*/ 0 h 43"/>
                    <a:gd name="T18" fmla="*/ 2147483646 w 123"/>
                    <a:gd name="T19" fmla="*/ 2147483646 h 43"/>
                    <a:gd name="T20" fmla="*/ 2147483646 w 123"/>
                    <a:gd name="T21" fmla="*/ 2147483646 h 43"/>
                    <a:gd name="T22" fmla="*/ 2147483646 w 123"/>
                    <a:gd name="T23" fmla="*/ 2147483646 h 43"/>
                    <a:gd name="T24" fmla="*/ 2147483646 w 123"/>
                    <a:gd name="T25" fmla="*/ 2147483646 h 43"/>
                    <a:gd name="T26" fmla="*/ 2147483646 w 123"/>
                    <a:gd name="T27" fmla="*/ 2147483646 h 43"/>
                    <a:gd name="T28" fmla="*/ 0 w 123"/>
                    <a:gd name="T29" fmla="*/ 2147483646 h 43"/>
                    <a:gd name="T30" fmla="*/ 2147483646 w 123"/>
                    <a:gd name="T31" fmla="*/ 2147483646 h 43"/>
                    <a:gd name="T32" fmla="*/ 0 w 123"/>
                    <a:gd name="T33" fmla="*/ 2147483646 h 43"/>
                    <a:gd name="T34" fmla="*/ 2147483646 w 123"/>
                    <a:gd name="T35" fmla="*/ 2147483646 h 43"/>
                    <a:gd name="T36" fmla="*/ 2147483646 w 123"/>
                    <a:gd name="T37" fmla="*/ 2147483646 h 43"/>
                    <a:gd name="T38" fmla="*/ 0 w 123"/>
                    <a:gd name="T39" fmla="*/ 2147483646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43">
                      <a:moveTo>
                        <a:pt x="0" y="37"/>
                      </a:moveTo>
                      <a:lnTo>
                        <a:pt x="10" y="37"/>
                      </a:lnTo>
                      <a:lnTo>
                        <a:pt x="22" y="31"/>
                      </a:lnTo>
                      <a:lnTo>
                        <a:pt x="34" y="25"/>
                      </a:lnTo>
                      <a:lnTo>
                        <a:pt x="46" y="22"/>
                      </a:lnTo>
                      <a:lnTo>
                        <a:pt x="62" y="19"/>
                      </a:lnTo>
                      <a:lnTo>
                        <a:pt x="92" y="19"/>
                      </a:lnTo>
                      <a:lnTo>
                        <a:pt x="123" y="16"/>
                      </a:lnTo>
                      <a:lnTo>
                        <a:pt x="120" y="0"/>
                      </a:lnTo>
                      <a:lnTo>
                        <a:pt x="92" y="3"/>
                      </a:lnTo>
                      <a:lnTo>
                        <a:pt x="62" y="3"/>
                      </a:lnTo>
                      <a:lnTo>
                        <a:pt x="43" y="6"/>
                      </a:lnTo>
                      <a:lnTo>
                        <a:pt x="28" y="10"/>
                      </a:lnTo>
                      <a:lnTo>
                        <a:pt x="16" y="16"/>
                      </a:lnTo>
                      <a:lnTo>
                        <a:pt x="0" y="25"/>
                      </a:lnTo>
                      <a:lnTo>
                        <a:pt x="13" y="25"/>
                      </a:lnTo>
                      <a:lnTo>
                        <a:pt x="0" y="37"/>
                      </a:lnTo>
                      <a:lnTo>
                        <a:pt x="6" y="43"/>
                      </a:lnTo>
                      <a:lnTo>
                        <a:pt x="10" y="37"/>
                      </a:lnTo>
                      <a:lnTo>
                        <a:pt x="0" y="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71"/>
                <p:cNvSpPr>
                  <a:spLocks/>
                </p:cNvSpPr>
                <p:nvPr/>
              </p:nvSpPr>
              <p:spPr bwMode="auto">
                <a:xfrm>
                  <a:off x="3118" y="3091"/>
                  <a:ext cx="600" cy="179"/>
                </a:xfrm>
                <a:custGeom>
                  <a:avLst/>
                  <a:gdLst>
                    <a:gd name="T0" fmla="*/ 0 w 123"/>
                    <a:gd name="T1" fmla="*/ 2147483646 h 37"/>
                    <a:gd name="T2" fmla="*/ 0 w 123"/>
                    <a:gd name="T3" fmla="*/ 2147483646 h 37"/>
                    <a:gd name="T4" fmla="*/ 2147483646 w 123"/>
                    <a:gd name="T5" fmla="*/ 2147483646 h 37"/>
                    <a:gd name="T6" fmla="*/ 2147483646 w 123"/>
                    <a:gd name="T7" fmla="*/ 2147483646 h 37"/>
                    <a:gd name="T8" fmla="*/ 2147483646 w 123"/>
                    <a:gd name="T9" fmla="*/ 2147483646 h 37"/>
                    <a:gd name="T10" fmla="*/ 2147483646 w 123"/>
                    <a:gd name="T11" fmla="*/ 2147483646 h 37"/>
                    <a:gd name="T12" fmla="*/ 2147483646 w 123"/>
                    <a:gd name="T13" fmla="*/ 2147483646 h 37"/>
                    <a:gd name="T14" fmla="*/ 2147483646 w 123"/>
                    <a:gd name="T15" fmla="*/ 2147483646 h 37"/>
                    <a:gd name="T16" fmla="*/ 2147483646 w 123"/>
                    <a:gd name="T17" fmla="*/ 2147483646 h 37"/>
                    <a:gd name="T18" fmla="*/ 2147483646 w 123"/>
                    <a:gd name="T19" fmla="*/ 2147483646 h 37"/>
                    <a:gd name="T20" fmla="*/ 2147483646 w 123"/>
                    <a:gd name="T21" fmla="*/ 2147483646 h 37"/>
                    <a:gd name="T22" fmla="*/ 2147483646 w 123"/>
                    <a:gd name="T23" fmla="*/ 2147483646 h 37"/>
                    <a:gd name="T24" fmla="*/ 2147483646 w 123"/>
                    <a:gd name="T25" fmla="*/ 2147483646 h 37"/>
                    <a:gd name="T26" fmla="*/ 2147483646 w 123"/>
                    <a:gd name="T27" fmla="*/ 2147483646 h 37"/>
                    <a:gd name="T28" fmla="*/ 2147483646 w 123"/>
                    <a:gd name="T29" fmla="*/ 0 h 37"/>
                    <a:gd name="T30" fmla="*/ 2147483646 w 123"/>
                    <a:gd name="T31" fmla="*/ 0 h 37"/>
                    <a:gd name="T32" fmla="*/ 0 w 123"/>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37">
                      <a:moveTo>
                        <a:pt x="0" y="16"/>
                      </a:moveTo>
                      <a:lnTo>
                        <a:pt x="0" y="16"/>
                      </a:lnTo>
                      <a:lnTo>
                        <a:pt x="31" y="19"/>
                      </a:lnTo>
                      <a:lnTo>
                        <a:pt x="61" y="19"/>
                      </a:lnTo>
                      <a:lnTo>
                        <a:pt x="77" y="22"/>
                      </a:lnTo>
                      <a:lnTo>
                        <a:pt x="89" y="25"/>
                      </a:lnTo>
                      <a:lnTo>
                        <a:pt x="101" y="31"/>
                      </a:lnTo>
                      <a:lnTo>
                        <a:pt x="110" y="37"/>
                      </a:lnTo>
                      <a:lnTo>
                        <a:pt x="123" y="25"/>
                      </a:lnTo>
                      <a:lnTo>
                        <a:pt x="107" y="16"/>
                      </a:lnTo>
                      <a:lnTo>
                        <a:pt x="95" y="10"/>
                      </a:lnTo>
                      <a:lnTo>
                        <a:pt x="80" y="6"/>
                      </a:lnTo>
                      <a:lnTo>
                        <a:pt x="64" y="3"/>
                      </a:lnTo>
                      <a:lnTo>
                        <a:pt x="34" y="3"/>
                      </a:lnTo>
                      <a:lnTo>
                        <a:pt x="3" y="0"/>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72"/>
                <p:cNvSpPr>
                  <a:spLocks/>
                </p:cNvSpPr>
                <p:nvPr/>
              </p:nvSpPr>
              <p:spPr bwMode="auto">
                <a:xfrm>
                  <a:off x="2925" y="2959"/>
                  <a:ext cx="208" cy="211"/>
                </a:xfrm>
                <a:custGeom>
                  <a:avLst/>
                  <a:gdLst>
                    <a:gd name="T0" fmla="*/ 0 w 43"/>
                    <a:gd name="T1" fmla="*/ 2147483646 h 43"/>
                    <a:gd name="T2" fmla="*/ 0 w 43"/>
                    <a:gd name="T3" fmla="*/ 2147483646 h 43"/>
                    <a:gd name="T4" fmla="*/ 2147483646 w 43"/>
                    <a:gd name="T5" fmla="*/ 2147483646 h 43"/>
                    <a:gd name="T6" fmla="*/ 2147483646 w 43"/>
                    <a:gd name="T7" fmla="*/ 2147483646 h 43"/>
                    <a:gd name="T8" fmla="*/ 2147483646 w 43"/>
                    <a:gd name="T9" fmla="*/ 2147483646 h 43"/>
                    <a:gd name="T10" fmla="*/ 2147483646 w 43"/>
                    <a:gd name="T11" fmla="*/ 2147483646 h 43"/>
                    <a:gd name="T12" fmla="*/ 2147483646 w 43"/>
                    <a:gd name="T13" fmla="*/ 2147483646 h 43"/>
                    <a:gd name="T14" fmla="*/ 2147483646 w 43"/>
                    <a:gd name="T15" fmla="*/ 2147483646 h 43"/>
                    <a:gd name="T16" fmla="*/ 2147483646 w 43"/>
                    <a:gd name="T17" fmla="*/ 2147483646 h 43"/>
                    <a:gd name="T18" fmla="*/ 2147483646 w 43"/>
                    <a:gd name="T19" fmla="*/ 2147483646 h 43"/>
                    <a:gd name="T20" fmla="*/ 2147483646 w 43"/>
                    <a:gd name="T21" fmla="*/ 0 h 43"/>
                    <a:gd name="T22" fmla="*/ 2147483646 w 43"/>
                    <a:gd name="T23" fmla="*/ 2147483646 h 43"/>
                    <a:gd name="T24" fmla="*/ 0 w 43"/>
                    <a:gd name="T25" fmla="*/ 2147483646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43">
                      <a:moveTo>
                        <a:pt x="0" y="6"/>
                      </a:moveTo>
                      <a:lnTo>
                        <a:pt x="0" y="6"/>
                      </a:lnTo>
                      <a:lnTo>
                        <a:pt x="6" y="18"/>
                      </a:lnTo>
                      <a:lnTo>
                        <a:pt x="15" y="27"/>
                      </a:lnTo>
                      <a:lnTo>
                        <a:pt x="28" y="37"/>
                      </a:lnTo>
                      <a:lnTo>
                        <a:pt x="40" y="43"/>
                      </a:lnTo>
                      <a:lnTo>
                        <a:pt x="43" y="27"/>
                      </a:lnTo>
                      <a:lnTo>
                        <a:pt x="34" y="24"/>
                      </a:lnTo>
                      <a:lnTo>
                        <a:pt x="25" y="18"/>
                      </a:lnTo>
                      <a:lnTo>
                        <a:pt x="18" y="9"/>
                      </a:lnTo>
                      <a:lnTo>
                        <a:pt x="12" y="0"/>
                      </a:lnTo>
                      <a:lnTo>
                        <a:pt x="15" y="3"/>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73"/>
                <p:cNvSpPr>
                  <a:spLocks/>
                </p:cNvSpPr>
                <p:nvPr/>
              </p:nvSpPr>
              <p:spPr bwMode="auto">
                <a:xfrm>
                  <a:off x="2821" y="2054"/>
                  <a:ext cx="176" cy="936"/>
                </a:xfrm>
                <a:custGeom>
                  <a:avLst/>
                  <a:gdLst>
                    <a:gd name="T0" fmla="*/ 2147483646 w 36"/>
                    <a:gd name="T1" fmla="*/ 0 h 191"/>
                    <a:gd name="T2" fmla="*/ 0 w 36"/>
                    <a:gd name="T3" fmla="*/ 2147483646 h 191"/>
                    <a:gd name="T4" fmla="*/ 2147483646 w 36"/>
                    <a:gd name="T5" fmla="*/ 2147483646 h 191"/>
                    <a:gd name="T6" fmla="*/ 2147483646 w 36"/>
                    <a:gd name="T7" fmla="*/ 2147483646 h 191"/>
                    <a:gd name="T8" fmla="*/ 2147483646 w 36"/>
                    <a:gd name="T9" fmla="*/ 2147483646 h 191"/>
                    <a:gd name="T10" fmla="*/ 2147483646 w 36"/>
                    <a:gd name="T11" fmla="*/ 0 h 191"/>
                    <a:gd name="T12" fmla="*/ 2147483646 w 36"/>
                    <a:gd name="T13" fmla="*/ 0 h 191"/>
                    <a:gd name="T14" fmla="*/ 0 w 36"/>
                    <a:gd name="T15" fmla="*/ 2147483646 h 191"/>
                    <a:gd name="T16" fmla="*/ 0 w 36"/>
                    <a:gd name="T17" fmla="*/ 2147483646 h 191"/>
                    <a:gd name="T18" fmla="*/ 2147483646 w 36"/>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191">
                      <a:moveTo>
                        <a:pt x="6" y="0"/>
                      </a:moveTo>
                      <a:lnTo>
                        <a:pt x="0" y="10"/>
                      </a:lnTo>
                      <a:lnTo>
                        <a:pt x="21" y="191"/>
                      </a:lnTo>
                      <a:lnTo>
                        <a:pt x="36" y="188"/>
                      </a:lnTo>
                      <a:lnTo>
                        <a:pt x="15" y="7"/>
                      </a:lnTo>
                      <a:lnTo>
                        <a:pt x="6" y="0"/>
                      </a:lnTo>
                      <a:lnTo>
                        <a:pt x="0" y="3"/>
                      </a:lnTo>
                      <a:lnTo>
                        <a:pt x="0" y="10"/>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74"/>
                <p:cNvSpPr>
                  <a:spLocks/>
                </p:cNvSpPr>
                <p:nvPr/>
              </p:nvSpPr>
              <p:spPr bwMode="auto">
                <a:xfrm>
                  <a:off x="2965" y="2015"/>
                  <a:ext cx="720" cy="211"/>
                </a:xfrm>
                <a:custGeom>
                  <a:avLst/>
                  <a:gdLst>
                    <a:gd name="T0" fmla="*/ 2147483646 w 147"/>
                    <a:gd name="T1" fmla="*/ 2147483646 h 43"/>
                    <a:gd name="T2" fmla="*/ 2147483646 w 147"/>
                    <a:gd name="T3" fmla="*/ 2147483646 h 43"/>
                    <a:gd name="T4" fmla="*/ 2147483646 w 147"/>
                    <a:gd name="T5" fmla="*/ 2147483646 h 43"/>
                    <a:gd name="T6" fmla="*/ 2147483646 w 147"/>
                    <a:gd name="T7" fmla="*/ 2147483646 h 43"/>
                    <a:gd name="T8" fmla="*/ 2147483646 w 147"/>
                    <a:gd name="T9" fmla="*/ 2147483646 h 43"/>
                    <a:gd name="T10" fmla="*/ 2147483646 w 147"/>
                    <a:gd name="T11" fmla="*/ 2147483646 h 43"/>
                    <a:gd name="T12" fmla="*/ 2147483646 w 147"/>
                    <a:gd name="T13" fmla="*/ 2147483646 h 43"/>
                    <a:gd name="T14" fmla="*/ 0 w 147"/>
                    <a:gd name="T15" fmla="*/ 0 h 43"/>
                    <a:gd name="T16" fmla="*/ 0 w 147"/>
                    <a:gd name="T17" fmla="*/ 2147483646 h 43"/>
                    <a:gd name="T18" fmla="*/ 2147483646 w 147"/>
                    <a:gd name="T19" fmla="*/ 2147483646 h 43"/>
                    <a:gd name="T20" fmla="*/ 2147483646 w 147"/>
                    <a:gd name="T21" fmla="*/ 2147483646 h 43"/>
                    <a:gd name="T22" fmla="*/ 2147483646 w 147"/>
                    <a:gd name="T23" fmla="*/ 2147483646 h 43"/>
                    <a:gd name="T24" fmla="*/ 2147483646 w 147"/>
                    <a:gd name="T25" fmla="*/ 2147483646 h 43"/>
                    <a:gd name="T26" fmla="*/ 2147483646 w 147"/>
                    <a:gd name="T27" fmla="*/ 2147483646 h 43"/>
                    <a:gd name="T28" fmla="*/ 2147483646 w 147"/>
                    <a:gd name="T29" fmla="*/ 2147483646 h 43"/>
                    <a:gd name="T30" fmla="*/ 2147483646 w 147"/>
                    <a:gd name="T31" fmla="*/ 2147483646 h 43"/>
                    <a:gd name="T32" fmla="*/ 2147483646 w 147"/>
                    <a:gd name="T33" fmla="*/ 2147483646 h 43"/>
                    <a:gd name="T34" fmla="*/ 2147483646 w 147"/>
                    <a:gd name="T35" fmla="*/ 2147483646 h 43"/>
                    <a:gd name="T36" fmla="*/ 2147483646 w 147"/>
                    <a:gd name="T37" fmla="*/ 2147483646 h 43"/>
                    <a:gd name="T38" fmla="*/ 2147483646 w 147"/>
                    <a:gd name="T39" fmla="*/ 2147483646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7" h="43">
                      <a:moveTo>
                        <a:pt x="141" y="34"/>
                      </a:moveTo>
                      <a:lnTo>
                        <a:pt x="147" y="34"/>
                      </a:lnTo>
                      <a:lnTo>
                        <a:pt x="129" y="19"/>
                      </a:lnTo>
                      <a:lnTo>
                        <a:pt x="111" y="9"/>
                      </a:lnTo>
                      <a:lnTo>
                        <a:pt x="95" y="6"/>
                      </a:lnTo>
                      <a:lnTo>
                        <a:pt x="80" y="3"/>
                      </a:lnTo>
                      <a:lnTo>
                        <a:pt x="46" y="6"/>
                      </a:lnTo>
                      <a:lnTo>
                        <a:pt x="0" y="0"/>
                      </a:lnTo>
                      <a:lnTo>
                        <a:pt x="0" y="6"/>
                      </a:lnTo>
                      <a:lnTo>
                        <a:pt x="46" y="12"/>
                      </a:lnTo>
                      <a:lnTo>
                        <a:pt x="80" y="12"/>
                      </a:lnTo>
                      <a:lnTo>
                        <a:pt x="95" y="12"/>
                      </a:lnTo>
                      <a:lnTo>
                        <a:pt x="108" y="16"/>
                      </a:lnTo>
                      <a:lnTo>
                        <a:pt x="123" y="25"/>
                      </a:lnTo>
                      <a:lnTo>
                        <a:pt x="141" y="40"/>
                      </a:lnTo>
                      <a:lnTo>
                        <a:pt x="147" y="40"/>
                      </a:lnTo>
                      <a:lnTo>
                        <a:pt x="141" y="40"/>
                      </a:lnTo>
                      <a:lnTo>
                        <a:pt x="144" y="43"/>
                      </a:lnTo>
                      <a:lnTo>
                        <a:pt x="147" y="40"/>
                      </a:lnTo>
                      <a:lnTo>
                        <a:pt x="141"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75"/>
                <p:cNvSpPr>
                  <a:spLocks/>
                </p:cNvSpPr>
                <p:nvPr/>
              </p:nvSpPr>
              <p:spPr bwMode="auto">
                <a:xfrm>
                  <a:off x="2965" y="1999"/>
                  <a:ext cx="737" cy="242"/>
                </a:xfrm>
                <a:custGeom>
                  <a:avLst/>
                  <a:gdLst>
                    <a:gd name="T0" fmla="*/ 2147483646 w 151"/>
                    <a:gd name="T1" fmla="*/ 2147483646 h 49"/>
                    <a:gd name="T2" fmla="*/ 2147483646 w 151"/>
                    <a:gd name="T3" fmla="*/ 2147483646 h 49"/>
                    <a:gd name="T4" fmla="*/ 2147483646 w 151"/>
                    <a:gd name="T5" fmla="*/ 2147483646 h 49"/>
                    <a:gd name="T6" fmla="*/ 2147483646 w 151"/>
                    <a:gd name="T7" fmla="*/ 2147483646 h 49"/>
                    <a:gd name="T8" fmla="*/ 2147483646 w 151"/>
                    <a:gd name="T9" fmla="*/ 2147483646 h 49"/>
                    <a:gd name="T10" fmla="*/ 2147483646 w 151"/>
                    <a:gd name="T11" fmla="*/ 2147483646 h 49"/>
                    <a:gd name="T12" fmla="*/ 2147483646 w 151"/>
                    <a:gd name="T13" fmla="*/ 2147483646 h 49"/>
                    <a:gd name="T14" fmla="*/ 2147483646 w 151"/>
                    <a:gd name="T15" fmla="*/ 0 h 49"/>
                    <a:gd name="T16" fmla="*/ 0 w 151"/>
                    <a:gd name="T17" fmla="*/ 2147483646 h 49"/>
                    <a:gd name="T18" fmla="*/ 2147483646 w 151"/>
                    <a:gd name="T19" fmla="*/ 2147483646 h 49"/>
                    <a:gd name="T20" fmla="*/ 2147483646 w 151"/>
                    <a:gd name="T21" fmla="*/ 2147483646 h 49"/>
                    <a:gd name="T22" fmla="*/ 2147483646 w 151"/>
                    <a:gd name="T23" fmla="*/ 2147483646 h 49"/>
                    <a:gd name="T24" fmla="*/ 2147483646 w 151"/>
                    <a:gd name="T25" fmla="*/ 2147483646 h 49"/>
                    <a:gd name="T26" fmla="*/ 2147483646 w 151"/>
                    <a:gd name="T27" fmla="*/ 2147483646 h 49"/>
                    <a:gd name="T28" fmla="*/ 2147483646 w 151"/>
                    <a:gd name="T29" fmla="*/ 2147483646 h 49"/>
                    <a:gd name="T30" fmla="*/ 2147483646 w 151"/>
                    <a:gd name="T31" fmla="*/ 2147483646 h 49"/>
                    <a:gd name="T32" fmla="*/ 2147483646 w 151"/>
                    <a:gd name="T33" fmla="*/ 2147483646 h 49"/>
                    <a:gd name="T34" fmla="*/ 2147483646 w 151"/>
                    <a:gd name="T35" fmla="*/ 2147483646 h 49"/>
                    <a:gd name="T36" fmla="*/ 2147483646 w 151"/>
                    <a:gd name="T37" fmla="*/ 2147483646 h 49"/>
                    <a:gd name="T38" fmla="*/ 2147483646 w 151"/>
                    <a:gd name="T39" fmla="*/ 2147483646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1" h="49">
                      <a:moveTo>
                        <a:pt x="141" y="34"/>
                      </a:moveTo>
                      <a:lnTo>
                        <a:pt x="151" y="34"/>
                      </a:lnTo>
                      <a:lnTo>
                        <a:pt x="129" y="19"/>
                      </a:lnTo>
                      <a:lnTo>
                        <a:pt x="111" y="9"/>
                      </a:lnTo>
                      <a:lnTo>
                        <a:pt x="95" y="3"/>
                      </a:lnTo>
                      <a:lnTo>
                        <a:pt x="77" y="3"/>
                      </a:lnTo>
                      <a:lnTo>
                        <a:pt x="46" y="6"/>
                      </a:lnTo>
                      <a:lnTo>
                        <a:pt x="3" y="0"/>
                      </a:lnTo>
                      <a:lnTo>
                        <a:pt x="0" y="15"/>
                      </a:lnTo>
                      <a:lnTo>
                        <a:pt x="43" y="22"/>
                      </a:lnTo>
                      <a:lnTo>
                        <a:pt x="77" y="19"/>
                      </a:lnTo>
                      <a:lnTo>
                        <a:pt x="92" y="19"/>
                      </a:lnTo>
                      <a:lnTo>
                        <a:pt x="108" y="25"/>
                      </a:lnTo>
                      <a:lnTo>
                        <a:pt x="123" y="31"/>
                      </a:lnTo>
                      <a:lnTo>
                        <a:pt x="141" y="46"/>
                      </a:lnTo>
                      <a:lnTo>
                        <a:pt x="151" y="46"/>
                      </a:lnTo>
                      <a:lnTo>
                        <a:pt x="141" y="46"/>
                      </a:lnTo>
                      <a:lnTo>
                        <a:pt x="144" y="49"/>
                      </a:lnTo>
                      <a:lnTo>
                        <a:pt x="151" y="46"/>
                      </a:lnTo>
                      <a:lnTo>
                        <a:pt x="141"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76"/>
                <p:cNvSpPr>
                  <a:spLocks/>
                </p:cNvSpPr>
                <p:nvPr/>
              </p:nvSpPr>
              <p:spPr bwMode="auto">
                <a:xfrm>
                  <a:off x="3654" y="1999"/>
                  <a:ext cx="769" cy="211"/>
                </a:xfrm>
                <a:custGeom>
                  <a:avLst/>
                  <a:gdLst>
                    <a:gd name="T0" fmla="*/ 2147483646 w 157"/>
                    <a:gd name="T1" fmla="*/ 2147483646 h 43"/>
                    <a:gd name="T2" fmla="*/ 2147483646 w 157"/>
                    <a:gd name="T3" fmla="*/ 2147483646 h 43"/>
                    <a:gd name="T4" fmla="*/ 2147483646 w 157"/>
                    <a:gd name="T5" fmla="*/ 2147483646 h 43"/>
                    <a:gd name="T6" fmla="*/ 2147483646 w 157"/>
                    <a:gd name="T7" fmla="*/ 2147483646 h 43"/>
                    <a:gd name="T8" fmla="*/ 2147483646 w 157"/>
                    <a:gd name="T9" fmla="*/ 2147483646 h 43"/>
                    <a:gd name="T10" fmla="*/ 2147483646 w 157"/>
                    <a:gd name="T11" fmla="*/ 2147483646 h 43"/>
                    <a:gd name="T12" fmla="*/ 2147483646 w 157"/>
                    <a:gd name="T13" fmla="*/ 2147483646 h 43"/>
                    <a:gd name="T14" fmla="*/ 2147483646 w 157"/>
                    <a:gd name="T15" fmla="*/ 2147483646 h 43"/>
                    <a:gd name="T16" fmla="*/ 2147483646 w 157"/>
                    <a:gd name="T17" fmla="*/ 2147483646 h 43"/>
                    <a:gd name="T18" fmla="*/ 0 w 157"/>
                    <a:gd name="T19" fmla="*/ 2147483646 h 43"/>
                    <a:gd name="T20" fmla="*/ 2147483646 w 157"/>
                    <a:gd name="T21" fmla="*/ 2147483646 h 43"/>
                    <a:gd name="T22" fmla="*/ 2147483646 w 157"/>
                    <a:gd name="T23" fmla="*/ 2147483646 h 43"/>
                    <a:gd name="T24" fmla="*/ 2147483646 w 157"/>
                    <a:gd name="T25" fmla="*/ 2147483646 h 43"/>
                    <a:gd name="T26" fmla="*/ 2147483646 w 157"/>
                    <a:gd name="T27" fmla="*/ 2147483646 h 43"/>
                    <a:gd name="T28" fmla="*/ 2147483646 w 157"/>
                    <a:gd name="T29" fmla="*/ 2147483646 h 43"/>
                    <a:gd name="T30" fmla="*/ 2147483646 w 157"/>
                    <a:gd name="T31" fmla="*/ 2147483646 h 43"/>
                    <a:gd name="T32" fmla="*/ 2147483646 w 157"/>
                    <a:gd name="T33" fmla="*/ 2147483646 h 43"/>
                    <a:gd name="T34" fmla="*/ 2147483646 w 157"/>
                    <a:gd name="T35" fmla="*/ 2147483646 h 43"/>
                    <a:gd name="T36" fmla="*/ 2147483646 w 157"/>
                    <a:gd name="T37" fmla="*/ 2147483646 h 43"/>
                    <a:gd name="T38" fmla="*/ 2147483646 w 157"/>
                    <a:gd name="T39" fmla="*/ 2147483646 h 43"/>
                    <a:gd name="T40" fmla="*/ 2147483646 w 157"/>
                    <a:gd name="T41" fmla="*/ 2147483646 h 43"/>
                    <a:gd name="T42" fmla="*/ 2147483646 w 157"/>
                    <a:gd name="T43" fmla="*/ 0 h 43"/>
                    <a:gd name="T44" fmla="*/ 2147483646 w 157"/>
                    <a:gd name="T45" fmla="*/ 2147483646 h 43"/>
                    <a:gd name="T46" fmla="*/ 2147483646 w 157"/>
                    <a:gd name="T47" fmla="*/ 2147483646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7" h="43">
                      <a:moveTo>
                        <a:pt x="157" y="6"/>
                      </a:moveTo>
                      <a:lnTo>
                        <a:pt x="151" y="3"/>
                      </a:lnTo>
                      <a:lnTo>
                        <a:pt x="132" y="9"/>
                      </a:lnTo>
                      <a:lnTo>
                        <a:pt x="111" y="9"/>
                      </a:lnTo>
                      <a:lnTo>
                        <a:pt x="95" y="9"/>
                      </a:lnTo>
                      <a:lnTo>
                        <a:pt x="77" y="9"/>
                      </a:lnTo>
                      <a:lnTo>
                        <a:pt x="59" y="9"/>
                      </a:lnTo>
                      <a:lnTo>
                        <a:pt x="40" y="12"/>
                      </a:lnTo>
                      <a:lnTo>
                        <a:pt x="22" y="22"/>
                      </a:lnTo>
                      <a:lnTo>
                        <a:pt x="0" y="37"/>
                      </a:lnTo>
                      <a:lnTo>
                        <a:pt x="6" y="43"/>
                      </a:lnTo>
                      <a:lnTo>
                        <a:pt x="25" y="28"/>
                      </a:lnTo>
                      <a:lnTo>
                        <a:pt x="43" y="22"/>
                      </a:lnTo>
                      <a:lnTo>
                        <a:pt x="59" y="19"/>
                      </a:lnTo>
                      <a:lnTo>
                        <a:pt x="77" y="19"/>
                      </a:lnTo>
                      <a:lnTo>
                        <a:pt x="95" y="19"/>
                      </a:lnTo>
                      <a:lnTo>
                        <a:pt x="114" y="19"/>
                      </a:lnTo>
                      <a:lnTo>
                        <a:pt x="132" y="15"/>
                      </a:lnTo>
                      <a:lnTo>
                        <a:pt x="154" y="9"/>
                      </a:lnTo>
                      <a:lnTo>
                        <a:pt x="147" y="6"/>
                      </a:lnTo>
                      <a:lnTo>
                        <a:pt x="157" y="6"/>
                      </a:lnTo>
                      <a:lnTo>
                        <a:pt x="157" y="0"/>
                      </a:lnTo>
                      <a:lnTo>
                        <a:pt x="151" y="3"/>
                      </a:lnTo>
                      <a:lnTo>
                        <a:pt x="15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77"/>
                <p:cNvSpPr>
                  <a:spLocks/>
                </p:cNvSpPr>
                <p:nvPr/>
              </p:nvSpPr>
              <p:spPr bwMode="auto">
                <a:xfrm>
                  <a:off x="2965" y="2030"/>
                  <a:ext cx="1425" cy="1139"/>
                </a:xfrm>
                <a:custGeom>
                  <a:avLst/>
                  <a:gdLst>
                    <a:gd name="T0" fmla="*/ 0 w 292"/>
                    <a:gd name="T1" fmla="*/ 0 h 234"/>
                    <a:gd name="T2" fmla="*/ 2147483646 w 292"/>
                    <a:gd name="T3" fmla="*/ 2147483646 h 234"/>
                    <a:gd name="T4" fmla="*/ 2147483646 w 292"/>
                    <a:gd name="T5" fmla="*/ 2147483646 h 234"/>
                    <a:gd name="T6" fmla="*/ 2147483646 w 292"/>
                    <a:gd name="T7" fmla="*/ 2147483646 h 234"/>
                    <a:gd name="T8" fmla="*/ 2147483646 w 292"/>
                    <a:gd name="T9" fmla="*/ 2147483646 h 234"/>
                    <a:gd name="T10" fmla="*/ 2147483646 w 292"/>
                    <a:gd name="T11" fmla="*/ 2147483646 h 234"/>
                    <a:gd name="T12" fmla="*/ 2147483646 w 292"/>
                    <a:gd name="T13" fmla="*/ 2147483646 h 234"/>
                    <a:gd name="T14" fmla="*/ 2147483646 w 292"/>
                    <a:gd name="T15" fmla="*/ 2147483646 h 234"/>
                    <a:gd name="T16" fmla="*/ 2147483646 w 292"/>
                    <a:gd name="T17" fmla="*/ 2147483646 h 234"/>
                    <a:gd name="T18" fmla="*/ 2147483646 w 292"/>
                    <a:gd name="T19" fmla="*/ 2147483646 h 234"/>
                    <a:gd name="T20" fmla="*/ 2147483646 w 292"/>
                    <a:gd name="T21" fmla="*/ 2147483646 h 234"/>
                    <a:gd name="T22" fmla="*/ 2147483646 w 292"/>
                    <a:gd name="T23" fmla="*/ 2147483646 h 234"/>
                    <a:gd name="T24" fmla="*/ 2147483646 w 292"/>
                    <a:gd name="T25" fmla="*/ 2147483646 h 234"/>
                    <a:gd name="T26" fmla="*/ 2147483646 w 292"/>
                    <a:gd name="T27" fmla="*/ 2147483646 h 234"/>
                    <a:gd name="T28" fmla="*/ 2147483646 w 292"/>
                    <a:gd name="T29" fmla="*/ 0 h 234"/>
                    <a:gd name="T30" fmla="*/ 2147483646 w 292"/>
                    <a:gd name="T31" fmla="*/ 2147483646 h 234"/>
                    <a:gd name="T32" fmla="*/ 2147483646 w 292"/>
                    <a:gd name="T33" fmla="*/ 2147483646 h 234"/>
                    <a:gd name="T34" fmla="*/ 2147483646 w 292"/>
                    <a:gd name="T35" fmla="*/ 2147483646 h 234"/>
                    <a:gd name="T36" fmla="*/ 2147483646 w 292"/>
                    <a:gd name="T37" fmla="*/ 2147483646 h 234"/>
                    <a:gd name="T38" fmla="*/ 2147483646 w 292"/>
                    <a:gd name="T39" fmla="*/ 2147483646 h 234"/>
                    <a:gd name="T40" fmla="*/ 2147483646 w 292"/>
                    <a:gd name="T41" fmla="*/ 2147483646 h 234"/>
                    <a:gd name="T42" fmla="*/ 2147483646 w 292"/>
                    <a:gd name="T43" fmla="*/ 2147483646 h 234"/>
                    <a:gd name="T44" fmla="*/ 2147483646 w 292"/>
                    <a:gd name="T45" fmla="*/ 2147483646 h 234"/>
                    <a:gd name="T46" fmla="*/ 2147483646 w 292"/>
                    <a:gd name="T47" fmla="*/ 2147483646 h 234"/>
                    <a:gd name="T48" fmla="*/ 2147483646 w 292"/>
                    <a:gd name="T49" fmla="*/ 2147483646 h 234"/>
                    <a:gd name="T50" fmla="*/ 2147483646 w 292"/>
                    <a:gd name="T51" fmla="*/ 2147483646 h 234"/>
                    <a:gd name="T52" fmla="*/ 2147483646 w 292"/>
                    <a:gd name="T53" fmla="*/ 2147483646 h 234"/>
                    <a:gd name="T54" fmla="*/ 2147483646 w 292"/>
                    <a:gd name="T55" fmla="*/ 2147483646 h 234"/>
                    <a:gd name="T56" fmla="*/ 2147483646 w 292"/>
                    <a:gd name="T57" fmla="*/ 2147483646 h 234"/>
                    <a:gd name="T58" fmla="*/ 2147483646 w 292"/>
                    <a:gd name="T59" fmla="*/ 2147483646 h 234"/>
                    <a:gd name="T60" fmla="*/ 2147483646 w 292"/>
                    <a:gd name="T61" fmla="*/ 2147483646 h 234"/>
                    <a:gd name="T62" fmla="*/ 2147483646 w 292"/>
                    <a:gd name="T63" fmla="*/ 2147483646 h 234"/>
                    <a:gd name="T64" fmla="*/ 2147483646 w 292"/>
                    <a:gd name="T65" fmla="*/ 2147483646 h 234"/>
                    <a:gd name="T66" fmla="*/ 2147483646 w 292"/>
                    <a:gd name="T67" fmla="*/ 2147483646 h 234"/>
                    <a:gd name="T68" fmla="*/ 2147483646 w 292"/>
                    <a:gd name="T69" fmla="*/ 2147483646 h 234"/>
                    <a:gd name="T70" fmla="*/ 2147483646 w 292"/>
                    <a:gd name="T71" fmla="*/ 2147483646 h 234"/>
                    <a:gd name="T72" fmla="*/ 0 w 292"/>
                    <a:gd name="T73" fmla="*/ 0 h 2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234">
                      <a:moveTo>
                        <a:pt x="0" y="0"/>
                      </a:moveTo>
                      <a:lnTo>
                        <a:pt x="46" y="6"/>
                      </a:lnTo>
                      <a:lnTo>
                        <a:pt x="80" y="6"/>
                      </a:lnTo>
                      <a:lnTo>
                        <a:pt x="95" y="6"/>
                      </a:lnTo>
                      <a:lnTo>
                        <a:pt x="111" y="9"/>
                      </a:lnTo>
                      <a:lnTo>
                        <a:pt x="126" y="19"/>
                      </a:lnTo>
                      <a:lnTo>
                        <a:pt x="144" y="34"/>
                      </a:lnTo>
                      <a:lnTo>
                        <a:pt x="163" y="19"/>
                      </a:lnTo>
                      <a:lnTo>
                        <a:pt x="181" y="13"/>
                      </a:lnTo>
                      <a:lnTo>
                        <a:pt x="200" y="9"/>
                      </a:lnTo>
                      <a:lnTo>
                        <a:pt x="218" y="6"/>
                      </a:lnTo>
                      <a:lnTo>
                        <a:pt x="236" y="9"/>
                      </a:lnTo>
                      <a:lnTo>
                        <a:pt x="252" y="9"/>
                      </a:lnTo>
                      <a:lnTo>
                        <a:pt x="273" y="6"/>
                      </a:lnTo>
                      <a:lnTo>
                        <a:pt x="292" y="0"/>
                      </a:lnTo>
                      <a:lnTo>
                        <a:pt x="279" y="181"/>
                      </a:lnTo>
                      <a:lnTo>
                        <a:pt x="273" y="191"/>
                      </a:lnTo>
                      <a:lnTo>
                        <a:pt x="267" y="200"/>
                      </a:lnTo>
                      <a:lnTo>
                        <a:pt x="258" y="206"/>
                      </a:lnTo>
                      <a:lnTo>
                        <a:pt x="249" y="212"/>
                      </a:lnTo>
                      <a:lnTo>
                        <a:pt x="221" y="215"/>
                      </a:lnTo>
                      <a:lnTo>
                        <a:pt x="196" y="215"/>
                      </a:lnTo>
                      <a:lnTo>
                        <a:pt x="184" y="218"/>
                      </a:lnTo>
                      <a:lnTo>
                        <a:pt x="169" y="221"/>
                      </a:lnTo>
                      <a:lnTo>
                        <a:pt x="160" y="224"/>
                      </a:lnTo>
                      <a:lnTo>
                        <a:pt x="147" y="234"/>
                      </a:lnTo>
                      <a:lnTo>
                        <a:pt x="135" y="224"/>
                      </a:lnTo>
                      <a:lnTo>
                        <a:pt x="123" y="221"/>
                      </a:lnTo>
                      <a:lnTo>
                        <a:pt x="111" y="218"/>
                      </a:lnTo>
                      <a:lnTo>
                        <a:pt x="98" y="215"/>
                      </a:lnTo>
                      <a:lnTo>
                        <a:pt x="74" y="215"/>
                      </a:lnTo>
                      <a:lnTo>
                        <a:pt x="49" y="212"/>
                      </a:lnTo>
                      <a:lnTo>
                        <a:pt x="37" y="206"/>
                      </a:lnTo>
                      <a:lnTo>
                        <a:pt x="31" y="200"/>
                      </a:lnTo>
                      <a:lnTo>
                        <a:pt x="22" y="191"/>
                      </a:lnTo>
                      <a:lnTo>
                        <a:pt x="19" y="17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78"/>
                <p:cNvSpPr>
                  <a:spLocks/>
                </p:cNvSpPr>
                <p:nvPr/>
              </p:nvSpPr>
              <p:spPr bwMode="auto">
                <a:xfrm>
                  <a:off x="2949" y="1999"/>
                  <a:ext cx="128" cy="897"/>
                </a:xfrm>
                <a:custGeom>
                  <a:avLst/>
                  <a:gdLst>
                    <a:gd name="T0" fmla="*/ 2147483646 w 25"/>
                    <a:gd name="T1" fmla="*/ 2147483646 h 184"/>
                    <a:gd name="T2" fmla="*/ 0 w 25"/>
                    <a:gd name="T3" fmla="*/ 2147483646 h 184"/>
                    <a:gd name="T4" fmla="*/ 2147483646 w 25"/>
                    <a:gd name="T5" fmla="*/ 2147483646 h 184"/>
                    <a:gd name="T6" fmla="*/ 2147483646 w 25"/>
                    <a:gd name="T7" fmla="*/ 2147483646 h 184"/>
                    <a:gd name="T8" fmla="*/ 2147483646 w 25"/>
                    <a:gd name="T9" fmla="*/ 2147483646 h 184"/>
                    <a:gd name="T10" fmla="*/ 2147483646 w 25"/>
                    <a:gd name="T11" fmla="*/ 2147483646 h 184"/>
                    <a:gd name="T12" fmla="*/ 2147483646 w 25"/>
                    <a:gd name="T13" fmla="*/ 2147483646 h 184"/>
                    <a:gd name="T14" fmla="*/ 0 w 25"/>
                    <a:gd name="T15" fmla="*/ 0 h 184"/>
                    <a:gd name="T16" fmla="*/ 0 w 25"/>
                    <a:gd name="T17" fmla="*/ 2147483646 h 184"/>
                    <a:gd name="T18" fmla="*/ 2147483646 w 25"/>
                    <a:gd name="T19" fmla="*/ 2147483646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84">
                      <a:moveTo>
                        <a:pt x="3" y="3"/>
                      </a:moveTo>
                      <a:lnTo>
                        <a:pt x="0" y="6"/>
                      </a:lnTo>
                      <a:lnTo>
                        <a:pt x="16" y="184"/>
                      </a:lnTo>
                      <a:lnTo>
                        <a:pt x="25" y="184"/>
                      </a:lnTo>
                      <a:lnTo>
                        <a:pt x="6" y="6"/>
                      </a:lnTo>
                      <a:lnTo>
                        <a:pt x="3" y="3"/>
                      </a:lnTo>
                      <a:lnTo>
                        <a:pt x="0" y="0"/>
                      </a:lnTo>
                      <a:lnTo>
                        <a:pt x="0" y="6"/>
                      </a:lnTo>
                      <a:lnTo>
                        <a:pt x="3"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79"/>
                <p:cNvSpPr>
                  <a:spLocks/>
                </p:cNvSpPr>
                <p:nvPr/>
              </p:nvSpPr>
              <p:spPr bwMode="auto">
                <a:xfrm>
                  <a:off x="4294" y="2030"/>
                  <a:ext cx="128" cy="881"/>
                </a:xfrm>
                <a:custGeom>
                  <a:avLst/>
                  <a:gdLst>
                    <a:gd name="T0" fmla="*/ 2147483646 w 25"/>
                    <a:gd name="T1" fmla="*/ 2147483646 h 181"/>
                    <a:gd name="T2" fmla="*/ 2147483646 w 25"/>
                    <a:gd name="T3" fmla="*/ 2147483646 h 181"/>
                    <a:gd name="T4" fmla="*/ 2147483646 w 25"/>
                    <a:gd name="T5" fmla="*/ 0 h 181"/>
                    <a:gd name="T6" fmla="*/ 2147483646 w 25"/>
                    <a:gd name="T7" fmla="*/ 0 h 181"/>
                    <a:gd name="T8" fmla="*/ 0 w 25"/>
                    <a:gd name="T9" fmla="*/ 2147483646 h 181"/>
                    <a:gd name="T10" fmla="*/ 2147483646 w 25"/>
                    <a:gd name="T11" fmla="*/ 2147483646 h 1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81">
                      <a:moveTo>
                        <a:pt x="9" y="181"/>
                      </a:moveTo>
                      <a:lnTo>
                        <a:pt x="9" y="181"/>
                      </a:lnTo>
                      <a:lnTo>
                        <a:pt x="25" y="0"/>
                      </a:lnTo>
                      <a:lnTo>
                        <a:pt x="15" y="0"/>
                      </a:lnTo>
                      <a:lnTo>
                        <a:pt x="0" y="178"/>
                      </a:lnTo>
                      <a:lnTo>
                        <a:pt x="9" y="18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80"/>
                <p:cNvSpPr>
                  <a:spLocks/>
                </p:cNvSpPr>
                <p:nvPr/>
              </p:nvSpPr>
              <p:spPr bwMode="auto">
                <a:xfrm>
                  <a:off x="3670" y="3037"/>
                  <a:ext cx="512" cy="148"/>
                </a:xfrm>
                <a:custGeom>
                  <a:avLst/>
                  <a:gdLst>
                    <a:gd name="T0" fmla="*/ 0 w 105"/>
                    <a:gd name="T1" fmla="*/ 2147483646 h 31"/>
                    <a:gd name="T2" fmla="*/ 2147483646 w 105"/>
                    <a:gd name="T3" fmla="*/ 2147483646 h 31"/>
                    <a:gd name="T4" fmla="*/ 2147483646 w 105"/>
                    <a:gd name="T5" fmla="*/ 2147483646 h 31"/>
                    <a:gd name="T6" fmla="*/ 2147483646 w 105"/>
                    <a:gd name="T7" fmla="*/ 2147483646 h 31"/>
                    <a:gd name="T8" fmla="*/ 2147483646 w 105"/>
                    <a:gd name="T9" fmla="*/ 2147483646 h 31"/>
                    <a:gd name="T10" fmla="*/ 2147483646 w 105"/>
                    <a:gd name="T11" fmla="*/ 2147483646 h 31"/>
                    <a:gd name="T12" fmla="*/ 2147483646 w 105"/>
                    <a:gd name="T13" fmla="*/ 2147483646 h 31"/>
                    <a:gd name="T14" fmla="*/ 2147483646 w 105"/>
                    <a:gd name="T15" fmla="*/ 2147483646 h 31"/>
                    <a:gd name="T16" fmla="*/ 2147483646 w 105"/>
                    <a:gd name="T17" fmla="*/ 0 h 31"/>
                    <a:gd name="T18" fmla="*/ 2147483646 w 105"/>
                    <a:gd name="T19" fmla="*/ 2147483646 h 31"/>
                    <a:gd name="T20" fmla="*/ 2147483646 w 105"/>
                    <a:gd name="T21" fmla="*/ 2147483646 h 31"/>
                    <a:gd name="T22" fmla="*/ 2147483646 w 105"/>
                    <a:gd name="T23" fmla="*/ 2147483646 h 31"/>
                    <a:gd name="T24" fmla="*/ 2147483646 w 105"/>
                    <a:gd name="T25" fmla="*/ 2147483646 h 31"/>
                    <a:gd name="T26" fmla="*/ 2147483646 w 105"/>
                    <a:gd name="T27" fmla="*/ 2147483646 h 31"/>
                    <a:gd name="T28" fmla="*/ 0 w 105"/>
                    <a:gd name="T29" fmla="*/ 2147483646 h 31"/>
                    <a:gd name="T30" fmla="*/ 2147483646 w 105"/>
                    <a:gd name="T31" fmla="*/ 2147483646 h 31"/>
                    <a:gd name="T32" fmla="*/ 0 w 105"/>
                    <a:gd name="T33" fmla="*/ 2147483646 h 31"/>
                    <a:gd name="T34" fmla="*/ 2147483646 w 105"/>
                    <a:gd name="T35" fmla="*/ 2147483646 h 31"/>
                    <a:gd name="T36" fmla="*/ 2147483646 w 105"/>
                    <a:gd name="T37" fmla="*/ 2147483646 h 31"/>
                    <a:gd name="T38" fmla="*/ 0 w 105"/>
                    <a:gd name="T39" fmla="*/ 2147483646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31">
                      <a:moveTo>
                        <a:pt x="0" y="31"/>
                      </a:moveTo>
                      <a:lnTo>
                        <a:pt x="7" y="31"/>
                      </a:lnTo>
                      <a:lnTo>
                        <a:pt x="16" y="22"/>
                      </a:lnTo>
                      <a:lnTo>
                        <a:pt x="28" y="18"/>
                      </a:lnTo>
                      <a:lnTo>
                        <a:pt x="40" y="15"/>
                      </a:lnTo>
                      <a:lnTo>
                        <a:pt x="52" y="15"/>
                      </a:lnTo>
                      <a:lnTo>
                        <a:pt x="77" y="12"/>
                      </a:lnTo>
                      <a:lnTo>
                        <a:pt x="105" y="9"/>
                      </a:lnTo>
                      <a:lnTo>
                        <a:pt x="105" y="0"/>
                      </a:lnTo>
                      <a:lnTo>
                        <a:pt x="77" y="3"/>
                      </a:lnTo>
                      <a:lnTo>
                        <a:pt x="52" y="6"/>
                      </a:lnTo>
                      <a:lnTo>
                        <a:pt x="37" y="9"/>
                      </a:lnTo>
                      <a:lnTo>
                        <a:pt x="25" y="12"/>
                      </a:lnTo>
                      <a:lnTo>
                        <a:pt x="13" y="15"/>
                      </a:lnTo>
                      <a:lnTo>
                        <a:pt x="0" y="25"/>
                      </a:lnTo>
                      <a:lnTo>
                        <a:pt x="7" y="25"/>
                      </a:lnTo>
                      <a:lnTo>
                        <a:pt x="0" y="31"/>
                      </a:lnTo>
                      <a:lnTo>
                        <a:pt x="3" y="31"/>
                      </a:lnTo>
                      <a:lnTo>
                        <a:pt x="7" y="31"/>
                      </a:lnTo>
                      <a:lnTo>
                        <a:pt x="0"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81"/>
                <p:cNvSpPr>
                  <a:spLocks/>
                </p:cNvSpPr>
                <p:nvPr/>
              </p:nvSpPr>
              <p:spPr bwMode="auto">
                <a:xfrm>
                  <a:off x="4182" y="2896"/>
                  <a:ext cx="160" cy="179"/>
                </a:xfrm>
                <a:custGeom>
                  <a:avLst/>
                  <a:gdLst>
                    <a:gd name="T0" fmla="*/ 0 w 33"/>
                    <a:gd name="T1" fmla="*/ 2147483646 h 37"/>
                    <a:gd name="T2" fmla="*/ 0 w 33"/>
                    <a:gd name="T3" fmla="*/ 2147483646 h 37"/>
                    <a:gd name="T4" fmla="*/ 2147483646 w 33"/>
                    <a:gd name="T5" fmla="*/ 2147483646 h 37"/>
                    <a:gd name="T6" fmla="*/ 2147483646 w 33"/>
                    <a:gd name="T7" fmla="*/ 2147483646 h 37"/>
                    <a:gd name="T8" fmla="*/ 2147483646 w 33"/>
                    <a:gd name="T9" fmla="*/ 2147483646 h 37"/>
                    <a:gd name="T10" fmla="*/ 2147483646 w 33"/>
                    <a:gd name="T11" fmla="*/ 2147483646 h 37"/>
                    <a:gd name="T12" fmla="*/ 2147483646 w 33"/>
                    <a:gd name="T13" fmla="*/ 0 h 37"/>
                    <a:gd name="T14" fmla="*/ 2147483646 w 33"/>
                    <a:gd name="T15" fmla="*/ 2147483646 h 37"/>
                    <a:gd name="T16" fmla="*/ 2147483646 w 33"/>
                    <a:gd name="T17" fmla="*/ 2147483646 h 37"/>
                    <a:gd name="T18" fmla="*/ 2147483646 w 33"/>
                    <a:gd name="T19" fmla="*/ 2147483646 h 37"/>
                    <a:gd name="T20" fmla="*/ 0 w 33"/>
                    <a:gd name="T21" fmla="*/ 2147483646 h 37"/>
                    <a:gd name="T22" fmla="*/ 0 w 33"/>
                    <a:gd name="T23" fmla="*/ 2147483646 h 37"/>
                    <a:gd name="T24" fmla="*/ 0 w 3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7">
                      <a:moveTo>
                        <a:pt x="0" y="37"/>
                      </a:moveTo>
                      <a:lnTo>
                        <a:pt x="0" y="37"/>
                      </a:lnTo>
                      <a:lnTo>
                        <a:pt x="12" y="34"/>
                      </a:lnTo>
                      <a:lnTo>
                        <a:pt x="21" y="25"/>
                      </a:lnTo>
                      <a:lnTo>
                        <a:pt x="27" y="16"/>
                      </a:lnTo>
                      <a:lnTo>
                        <a:pt x="33" y="3"/>
                      </a:lnTo>
                      <a:lnTo>
                        <a:pt x="27" y="0"/>
                      </a:lnTo>
                      <a:lnTo>
                        <a:pt x="21" y="10"/>
                      </a:lnTo>
                      <a:lnTo>
                        <a:pt x="15" y="19"/>
                      </a:lnTo>
                      <a:lnTo>
                        <a:pt x="6" y="25"/>
                      </a:lnTo>
                      <a:lnTo>
                        <a:pt x="0" y="28"/>
                      </a:lnTo>
                      <a:lnTo>
                        <a:pt x="0" y="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82"/>
                <p:cNvSpPr>
                  <a:spLocks/>
                </p:cNvSpPr>
                <p:nvPr/>
              </p:nvSpPr>
              <p:spPr bwMode="auto">
                <a:xfrm>
                  <a:off x="3190" y="3037"/>
                  <a:ext cx="512" cy="148"/>
                </a:xfrm>
                <a:custGeom>
                  <a:avLst/>
                  <a:gdLst>
                    <a:gd name="T0" fmla="*/ 0 w 105"/>
                    <a:gd name="T1" fmla="*/ 2147483646 h 31"/>
                    <a:gd name="T2" fmla="*/ 0 w 105"/>
                    <a:gd name="T3" fmla="*/ 2147483646 h 31"/>
                    <a:gd name="T4" fmla="*/ 2147483646 w 105"/>
                    <a:gd name="T5" fmla="*/ 2147483646 h 31"/>
                    <a:gd name="T6" fmla="*/ 2147483646 w 105"/>
                    <a:gd name="T7" fmla="*/ 2147483646 h 31"/>
                    <a:gd name="T8" fmla="*/ 2147483646 w 105"/>
                    <a:gd name="T9" fmla="*/ 2147483646 h 31"/>
                    <a:gd name="T10" fmla="*/ 2147483646 w 105"/>
                    <a:gd name="T11" fmla="*/ 2147483646 h 31"/>
                    <a:gd name="T12" fmla="*/ 2147483646 w 105"/>
                    <a:gd name="T13" fmla="*/ 2147483646 h 31"/>
                    <a:gd name="T14" fmla="*/ 2147483646 w 105"/>
                    <a:gd name="T15" fmla="*/ 2147483646 h 31"/>
                    <a:gd name="T16" fmla="*/ 2147483646 w 105"/>
                    <a:gd name="T17" fmla="*/ 2147483646 h 31"/>
                    <a:gd name="T18" fmla="*/ 2147483646 w 105"/>
                    <a:gd name="T19" fmla="*/ 2147483646 h 31"/>
                    <a:gd name="T20" fmla="*/ 2147483646 w 105"/>
                    <a:gd name="T21" fmla="*/ 2147483646 h 31"/>
                    <a:gd name="T22" fmla="*/ 2147483646 w 105"/>
                    <a:gd name="T23" fmla="*/ 2147483646 h 31"/>
                    <a:gd name="T24" fmla="*/ 2147483646 w 105"/>
                    <a:gd name="T25" fmla="*/ 2147483646 h 31"/>
                    <a:gd name="T26" fmla="*/ 2147483646 w 105"/>
                    <a:gd name="T27" fmla="*/ 2147483646 h 31"/>
                    <a:gd name="T28" fmla="*/ 2147483646 w 105"/>
                    <a:gd name="T29" fmla="*/ 0 h 31"/>
                    <a:gd name="T30" fmla="*/ 2147483646 w 105"/>
                    <a:gd name="T31" fmla="*/ 0 h 31"/>
                    <a:gd name="T32" fmla="*/ 0 w 105"/>
                    <a:gd name="T33" fmla="*/ 214748364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31">
                      <a:moveTo>
                        <a:pt x="0" y="9"/>
                      </a:moveTo>
                      <a:lnTo>
                        <a:pt x="0" y="9"/>
                      </a:lnTo>
                      <a:lnTo>
                        <a:pt x="28" y="12"/>
                      </a:lnTo>
                      <a:lnTo>
                        <a:pt x="52" y="15"/>
                      </a:lnTo>
                      <a:lnTo>
                        <a:pt x="65" y="15"/>
                      </a:lnTo>
                      <a:lnTo>
                        <a:pt x="77" y="18"/>
                      </a:lnTo>
                      <a:lnTo>
                        <a:pt x="89" y="22"/>
                      </a:lnTo>
                      <a:lnTo>
                        <a:pt x="98" y="31"/>
                      </a:lnTo>
                      <a:lnTo>
                        <a:pt x="105" y="25"/>
                      </a:lnTo>
                      <a:lnTo>
                        <a:pt x="92" y="15"/>
                      </a:lnTo>
                      <a:lnTo>
                        <a:pt x="80" y="12"/>
                      </a:lnTo>
                      <a:lnTo>
                        <a:pt x="68" y="9"/>
                      </a:lnTo>
                      <a:lnTo>
                        <a:pt x="52" y="6"/>
                      </a:lnTo>
                      <a:lnTo>
                        <a:pt x="28" y="3"/>
                      </a:lnTo>
                      <a:lnTo>
                        <a:pt x="3"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83"/>
                <p:cNvSpPr>
                  <a:spLocks/>
                </p:cNvSpPr>
                <p:nvPr/>
              </p:nvSpPr>
              <p:spPr bwMode="auto">
                <a:xfrm>
                  <a:off x="3029" y="2896"/>
                  <a:ext cx="176" cy="179"/>
                </a:xfrm>
                <a:custGeom>
                  <a:avLst/>
                  <a:gdLst>
                    <a:gd name="T0" fmla="*/ 0 w 36"/>
                    <a:gd name="T1" fmla="*/ 0 h 37"/>
                    <a:gd name="T2" fmla="*/ 0 w 36"/>
                    <a:gd name="T3" fmla="*/ 2147483646 h 37"/>
                    <a:gd name="T4" fmla="*/ 2147483646 w 36"/>
                    <a:gd name="T5" fmla="*/ 2147483646 h 37"/>
                    <a:gd name="T6" fmla="*/ 2147483646 w 36"/>
                    <a:gd name="T7" fmla="*/ 2147483646 h 37"/>
                    <a:gd name="T8" fmla="*/ 2147483646 w 36"/>
                    <a:gd name="T9" fmla="*/ 2147483646 h 37"/>
                    <a:gd name="T10" fmla="*/ 2147483646 w 36"/>
                    <a:gd name="T11" fmla="*/ 2147483646 h 37"/>
                    <a:gd name="T12" fmla="*/ 2147483646 w 36"/>
                    <a:gd name="T13" fmla="*/ 2147483646 h 37"/>
                    <a:gd name="T14" fmla="*/ 2147483646 w 36"/>
                    <a:gd name="T15" fmla="*/ 2147483646 h 37"/>
                    <a:gd name="T16" fmla="*/ 2147483646 w 36"/>
                    <a:gd name="T17" fmla="*/ 2147483646 h 37"/>
                    <a:gd name="T18" fmla="*/ 2147483646 w 36"/>
                    <a:gd name="T19" fmla="*/ 2147483646 h 37"/>
                    <a:gd name="T20" fmla="*/ 2147483646 w 36"/>
                    <a:gd name="T21" fmla="*/ 0 h 37"/>
                    <a:gd name="T22" fmla="*/ 2147483646 w 36"/>
                    <a:gd name="T23" fmla="*/ 0 h 37"/>
                    <a:gd name="T24" fmla="*/ 0 w 36"/>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37">
                      <a:moveTo>
                        <a:pt x="0" y="0"/>
                      </a:moveTo>
                      <a:lnTo>
                        <a:pt x="0" y="3"/>
                      </a:lnTo>
                      <a:lnTo>
                        <a:pt x="6" y="13"/>
                      </a:lnTo>
                      <a:lnTo>
                        <a:pt x="15" y="25"/>
                      </a:lnTo>
                      <a:lnTo>
                        <a:pt x="24" y="31"/>
                      </a:lnTo>
                      <a:lnTo>
                        <a:pt x="33" y="37"/>
                      </a:lnTo>
                      <a:lnTo>
                        <a:pt x="36" y="28"/>
                      </a:lnTo>
                      <a:lnTo>
                        <a:pt x="27" y="25"/>
                      </a:lnTo>
                      <a:lnTo>
                        <a:pt x="18" y="19"/>
                      </a:lnTo>
                      <a:lnTo>
                        <a:pt x="12" y="10"/>
                      </a:lnTo>
                      <a:lnTo>
                        <a:pt x="9"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6" name="WordArt 84"/>
              <p:cNvSpPr>
                <a:spLocks noChangeArrowheads="1" noChangeShapeType="1" noTextEdit="1"/>
              </p:cNvSpPr>
              <p:nvPr/>
            </p:nvSpPr>
            <p:spPr bwMode="auto">
              <a:xfrm rot="-2129414">
                <a:off x="4376" y="3312"/>
                <a:ext cx="96"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R</a:t>
                </a:r>
              </a:p>
            </p:txBody>
          </p:sp>
          <p:sp>
            <p:nvSpPr>
              <p:cNvPr id="57" name="WordArt 85"/>
              <p:cNvSpPr>
                <a:spLocks noChangeArrowheads="1" noChangeShapeType="1" noTextEdit="1"/>
              </p:cNvSpPr>
              <p:nvPr/>
            </p:nvSpPr>
            <p:spPr bwMode="auto">
              <a:xfrm rot="-1869703">
                <a:off x="4263" y="3390"/>
                <a:ext cx="96"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T</a:t>
                </a:r>
              </a:p>
            </p:txBody>
          </p:sp>
          <p:sp>
            <p:nvSpPr>
              <p:cNvPr id="58" name="WordArt 86"/>
              <p:cNvSpPr>
                <a:spLocks noChangeArrowheads="1" noChangeShapeType="1" noTextEdit="1"/>
              </p:cNvSpPr>
              <p:nvPr/>
            </p:nvSpPr>
            <p:spPr bwMode="auto">
              <a:xfrm rot="-2509269">
                <a:off x="4486" y="3207"/>
                <a:ext cx="115" cy="2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a:t>
                </a:r>
              </a:p>
            </p:txBody>
          </p:sp>
          <p:sp>
            <p:nvSpPr>
              <p:cNvPr id="59" name="WordArt 87"/>
              <p:cNvSpPr>
                <a:spLocks noChangeArrowheads="1" noChangeShapeType="1" noTextEdit="1"/>
              </p:cNvSpPr>
              <p:nvPr/>
            </p:nvSpPr>
            <p:spPr bwMode="auto">
              <a:xfrm rot="-2918933">
                <a:off x="4579" y="3086"/>
                <a:ext cx="90" cy="24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ê</a:t>
                </a:r>
              </a:p>
            </p:txBody>
          </p:sp>
          <p:sp>
            <p:nvSpPr>
              <p:cNvPr id="60" name="WordArt 88"/>
              <p:cNvSpPr>
                <a:spLocks noChangeArrowheads="1" noChangeShapeType="1" noTextEdit="1"/>
              </p:cNvSpPr>
              <p:nvPr/>
            </p:nvSpPr>
            <p:spPr bwMode="auto">
              <a:xfrm rot="-3799558">
                <a:off x="4668" y="3000"/>
                <a:ext cx="96"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N</a:t>
                </a:r>
              </a:p>
            </p:txBody>
          </p:sp>
          <p:sp>
            <p:nvSpPr>
              <p:cNvPr id="61" name="WordArt 89"/>
              <p:cNvSpPr>
                <a:spLocks noChangeArrowheads="1" noChangeShapeType="1" noTextEdit="1"/>
              </p:cNvSpPr>
              <p:nvPr/>
            </p:nvSpPr>
            <p:spPr bwMode="auto">
              <a:xfrm rot="-4453154">
                <a:off x="4722" y="2859"/>
                <a:ext cx="96"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G</a:t>
                </a:r>
              </a:p>
            </p:txBody>
          </p:sp>
          <p:sp>
            <p:nvSpPr>
              <p:cNvPr id="62" name="WordArt 90"/>
              <p:cNvSpPr>
                <a:spLocks noChangeArrowheads="1" noChangeShapeType="1" noTextEdit="1"/>
              </p:cNvSpPr>
              <p:nvPr/>
            </p:nvSpPr>
            <p:spPr bwMode="auto">
              <a:xfrm rot="-5215369">
                <a:off x="4050" y="1960"/>
                <a:ext cx="1488" cy="25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THPT DiÔn Ch©u 4</a:t>
                </a:r>
              </a:p>
            </p:txBody>
          </p:sp>
          <p:grpSp>
            <p:nvGrpSpPr>
              <p:cNvPr id="63" name="Group 91"/>
              <p:cNvGrpSpPr>
                <a:grpSpLocks/>
              </p:cNvGrpSpPr>
              <p:nvPr/>
            </p:nvGrpSpPr>
            <p:grpSpPr bwMode="auto">
              <a:xfrm>
                <a:off x="3023" y="1392"/>
                <a:ext cx="1553" cy="1630"/>
                <a:chOff x="3023" y="1392"/>
                <a:chExt cx="1553" cy="1630"/>
              </a:xfrm>
            </p:grpSpPr>
            <p:sp>
              <p:nvSpPr>
                <p:cNvPr id="114" name="Rectangle 92"/>
                <p:cNvSpPr>
                  <a:spLocks noChangeArrowheads="1"/>
                </p:cNvSpPr>
                <p:nvPr/>
              </p:nvSpPr>
              <p:spPr bwMode="auto">
                <a:xfrm>
                  <a:off x="4143" y="1743"/>
                  <a:ext cx="56" cy="1271"/>
                </a:xfrm>
                <a:prstGeom prst="rect">
                  <a:avLst/>
                </a:prstGeom>
                <a:solidFill>
                  <a:srgbClr val="FF9900"/>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15" name="Rectangle 93"/>
                <p:cNvSpPr>
                  <a:spLocks noChangeArrowheads="1"/>
                </p:cNvSpPr>
                <p:nvPr/>
              </p:nvSpPr>
              <p:spPr bwMode="auto">
                <a:xfrm>
                  <a:off x="3399" y="1704"/>
                  <a:ext cx="64" cy="1271"/>
                </a:xfrm>
                <a:prstGeom prst="rect">
                  <a:avLst/>
                </a:prstGeom>
                <a:solidFill>
                  <a:srgbClr val="FF9900"/>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16" name="Freeform 94"/>
                <p:cNvSpPr>
                  <a:spLocks/>
                </p:cNvSpPr>
                <p:nvPr/>
              </p:nvSpPr>
              <p:spPr bwMode="auto">
                <a:xfrm>
                  <a:off x="3047" y="2125"/>
                  <a:ext cx="1513" cy="889"/>
                </a:xfrm>
                <a:custGeom>
                  <a:avLst/>
                  <a:gdLst>
                    <a:gd name="T0" fmla="*/ 71 w 1632"/>
                    <a:gd name="T1" fmla="*/ 18 h 1152"/>
                    <a:gd name="T2" fmla="*/ 0 w 1632"/>
                    <a:gd name="T3" fmla="*/ 18 h 1152"/>
                    <a:gd name="T4" fmla="*/ 0 w 1632"/>
                    <a:gd name="T5" fmla="*/ 0 h 1152"/>
                    <a:gd name="T6" fmla="*/ 486 w 1632"/>
                    <a:gd name="T7" fmla="*/ 0 h 1152"/>
                    <a:gd name="T8" fmla="*/ 486 w 1632"/>
                    <a:gd name="T9" fmla="*/ 18 h 1152"/>
                    <a:gd name="T10" fmla="*/ 415 w 1632"/>
                    <a:gd name="T11" fmla="*/ 18 h 1152"/>
                    <a:gd name="T12" fmla="*/ 415 w 1632"/>
                    <a:gd name="T13" fmla="*/ 2 h 1152"/>
                    <a:gd name="T14" fmla="*/ 400 w 1632"/>
                    <a:gd name="T15" fmla="*/ 2 h 1152"/>
                    <a:gd name="T16" fmla="*/ 86 w 1632"/>
                    <a:gd name="T17" fmla="*/ 2 h 1152"/>
                    <a:gd name="T18" fmla="*/ 71 w 1632"/>
                    <a:gd name="T19" fmla="*/ 2 h 1152"/>
                    <a:gd name="T20" fmla="*/ 71 w 1632"/>
                    <a:gd name="T21" fmla="*/ 18 h 1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2" h="1152">
                      <a:moveTo>
                        <a:pt x="240" y="1152"/>
                      </a:moveTo>
                      <a:lnTo>
                        <a:pt x="0" y="1152"/>
                      </a:lnTo>
                      <a:lnTo>
                        <a:pt x="0" y="0"/>
                      </a:lnTo>
                      <a:lnTo>
                        <a:pt x="1632" y="0"/>
                      </a:lnTo>
                      <a:lnTo>
                        <a:pt x="1632" y="1152"/>
                      </a:lnTo>
                      <a:lnTo>
                        <a:pt x="1392" y="1152"/>
                      </a:lnTo>
                      <a:lnTo>
                        <a:pt x="1392" y="144"/>
                      </a:lnTo>
                      <a:lnTo>
                        <a:pt x="1344" y="96"/>
                      </a:lnTo>
                      <a:lnTo>
                        <a:pt x="288" y="96"/>
                      </a:lnTo>
                      <a:lnTo>
                        <a:pt x="240" y="144"/>
                      </a:lnTo>
                      <a:lnTo>
                        <a:pt x="240" y="1152"/>
                      </a:lnTo>
                      <a:close/>
                    </a:path>
                  </a:pathLst>
                </a:custGeom>
                <a:solidFill>
                  <a:srgbClr val="FF9900"/>
                </a:solidFill>
                <a:ln w="12700" cmpd="sng">
                  <a:solidFill>
                    <a:srgbClr val="CC0000"/>
                  </a:solidFill>
                  <a:round/>
                  <a:headEnd/>
                  <a:tailEnd/>
                </a:ln>
              </p:spPr>
              <p:txBody>
                <a:bodyPr/>
                <a:lstStyle/>
                <a:p>
                  <a:endParaRPr lang="en-US"/>
                </a:p>
              </p:txBody>
            </p:sp>
            <p:sp>
              <p:nvSpPr>
                <p:cNvPr id="117" name="Freeform 95"/>
                <p:cNvSpPr>
                  <a:spLocks/>
                </p:cNvSpPr>
                <p:nvPr/>
              </p:nvSpPr>
              <p:spPr bwMode="auto">
                <a:xfrm>
                  <a:off x="3223" y="2164"/>
                  <a:ext cx="576" cy="850"/>
                </a:xfrm>
                <a:custGeom>
                  <a:avLst/>
                  <a:gdLst>
                    <a:gd name="T0" fmla="*/ 0 w 672"/>
                    <a:gd name="T1" fmla="*/ 9 h 1152"/>
                    <a:gd name="T2" fmla="*/ 0 w 672"/>
                    <a:gd name="T3" fmla="*/ 1 h 1152"/>
                    <a:gd name="T4" fmla="*/ 8 w 672"/>
                    <a:gd name="T5" fmla="*/ 0 h 1152"/>
                    <a:gd name="T6" fmla="*/ 57 w 672"/>
                    <a:gd name="T7" fmla="*/ 0 h 1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1152">
                      <a:moveTo>
                        <a:pt x="0" y="1152"/>
                      </a:moveTo>
                      <a:lnTo>
                        <a:pt x="0" y="96"/>
                      </a:lnTo>
                      <a:lnTo>
                        <a:pt x="96" y="0"/>
                      </a:lnTo>
                      <a:lnTo>
                        <a:pt x="672"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96"/>
                <p:cNvSpPr>
                  <a:spLocks/>
                </p:cNvSpPr>
                <p:nvPr/>
              </p:nvSpPr>
              <p:spPr bwMode="auto">
                <a:xfrm flipH="1">
                  <a:off x="3799" y="2164"/>
                  <a:ext cx="576" cy="850"/>
                </a:xfrm>
                <a:custGeom>
                  <a:avLst/>
                  <a:gdLst>
                    <a:gd name="T0" fmla="*/ 0 w 672"/>
                    <a:gd name="T1" fmla="*/ 9 h 1152"/>
                    <a:gd name="T2" fmla="*/ 0 w 672"/>
                    <a:gd name="T3" fmla="*/ 1 h 1152"/>
                    <a:gd name="T4" fmla="*/ 8 w 672"/>
                    <a:gd name="T5" fmla="*/ 0 h 1152"/>
                    <a:gd name="T6" fmla="*/ 57 w 672"/>
                    <a:gd name="T7" fmla="*/ 0 h 1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1152">
                      <a:moveTo>
                        <a:pt x="0" y="1152"/>
                      </a:moveTo>
                      <a:lnTo>
                        <a:pt x="0" y="96"/>
                      </a:lnTo>
                      <a:lnTo>
                        <a:pt x="96" y="0"/>
                      </a:lnTo>
                      <a:lnTo>
                        <a:pt x="672"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AutoShape 97"/>
                <p:cNvSpPr>
                  <a:spLocks noChangeArrowheads="1"/>
                </p:cNvSpPr>
                <p:nvPr/>
              </p:nvSpPr>
              <p:spPr bwMode="auto">
                <a:xfrm>
                  <a:off x="3135" y="1392"/>
                  <a:ext cx="1337" cy="250"/>
                </a:xfrm>
                <a:prstGeom prst="triangle">
                  <a:avLst>
                    <a:gd name="adj" fmla="val 50000"/>
                  </a:avLst>
                </a:prstGeom>
                <a:solidFill>
                  <a:srgbClr val="FFA953"/>
                </a:solidFill>
                <a:ln w="12700">
                  <a:solidFill>
                    <a:srgbClr val="CC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20" name="AutoShape 98"/>
                <p:cNvSpPr>
                  <a:spLocks noChangeArrowheads="1"/>
                </p:cNvSpPr>
                <p:nvPr/>
              </p:nvSpPr>
              <p:spPr bwMode="auto">
                <a:xfrm>
                  <a:off x="3239" y="1454"/>
                  <a:ext cx="1137" cy="211"/>
                </a:xfrm>
                <a:prstGeom prst="triangle">
                  <a:avLst>
                    <a:gd name="adj" fmla="val 50000"/>
                  </a:avLst>
                </a:prstGeom>
                <a:solidFill>
                  <a:srgbClr val="00B8B4"/>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21" name="Rectangle 99"/>
                <p:cNvSpPr>
                  <a:spLocks noChangeArrowheads="1"/>
                </p:cNvSpPr>
                <p:nvPr/>
              </p:nvSpPr>
              <p:spPr bwMode="auto">
                <a:xfrm>
                  <a:off x="3047" y="1665"/>
                  <a:ext cx="1513" cy="117"/>
                </a:xfrm>
                <a:prstGeom prst="rect">
                  <a:avLst/>
                </a:prstGeom>
                <a:solidFill>
                  <a:srgbClr val="FF9900"/>
                </a:solidFill>
                <a:ln w="9525">
                  <a:solidFill>
                    <a:srgbClr val="FF33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22" name="AutoShape 100"/>
                <p:cNvSpPr>
                  <a:spLocks noChangeArrowheads="1"/>
                </p:cNvSpPr>
                <p:nvPr/>
              </p:nvSpPr>
              <p:spPr bwMode="auto">
                <a:xfrm>
                  <a:off x="3023" y="1626"/>
                  <a:ext cx="15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919 w 21600"/>
                    <a:gd name="T13" fmla="*/ 1662 h 21600"/>
                    <a:gd name="T14" fmla="*/ 19681 w 21600"/>
                    <a:gd name="T15" fmla="*/ 19938 h 21600"/>
                  </a:gdLst>
                  <a:ahLst/>
                  <a:cxnLst>
                    <a:cxn ang="T8">
                      <a:pos x="T0" y="T1"/>
                    </a:cxn>
                    <a:cxn ang="T9">
                      <a:pos x="T2" y="T3"/>
                    </a:cxn>
                    <a:cxn ang="T10">
                      <a:pos x="T4" y="T5"/>
                    </a:cxn>
                    <a:cxn ang="T11">
                      <a:pos x="T6" y="T7"/>
                    </a:cxn>
                  </a:cxnLst>
                  <a:rect l="T12" t="T13" r="T14" b="T15"/>
                  <a:pathLst>
                    <a:path w="21600" h="21600">
                      <a:moveTo>
                        <a:pt x="0" y="0"/>
                      </a:moveTo>
                      <a:lnTo>
                        <a:pt x="250" y="21600"/>
                      </a:lnTo>
                      <a:lnTo>
                        <a:pt x="21350" y="21600"/>
                      </a:lnTo>
                      <a:lnTo>
                        <a:pt x="21600" y="0"/>
                      </a:lnTo>
                      <a:lnTo>
                        <a:pt x="0" y="0"/>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3" name="Rectangle 101" descr="Horizontal brick"/>
                <p:cNvSpPr>
                  <a:spLocks noChangeArrowheads="1"/>
                </p:cNvSpPr>
                <p:nvPr/>
              </p:nvSpPr>
              <p:spPr bwMode="auto">
                <a:xfrm>
                  <a:off x="3047" y="2944"/>
                  <a:ext cx="1513" cy="78"/>
                </a:xfrm>
                <a:prstGeom prst="rect">
                  <a:avLst/>
                </a:prstGeom>
                <a:pattFill prst="horzBrick">
                  <a:fgClr>
                    <a:srgbClr val="0066FF"/>
                  </a:fgClr>
                  <a:bgClr>
                    <a:srgbClr val="FF9900"/>
                  </a:bgClr>
                </a:patt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24" name="Rectangle 102"/>
                <p:cNvSpPr>
                  <a:spLocks noChangeArrowheads="1"/>
                </p:cNvSpPr>
                <p:nvPr/>
              </p:nvSpPr>
              <p:spPr bwMode="auto">
                <a:xfrm>
                  <a:off x="3039" y="2102"/>
                  <a:ext cx="1521" cy="39"/>
                </a:xfrm>
                <a:prstGeom prst="rect">
                  <a:avLst/>
                </a:prstGeom>
                <a:solidFill>
                  <a:srgbClr val="FF9900"/>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25" name="Freeform 103"/>
                <p:cNvSpPr>
                  <a:spLocks/>
                </p:cNvSpPr>
                <p:nvPr/>
              </p:nvSpPr>
              <p:spPr bwMode="auto">
                <a:xfrm>
                  <a:off x="3047" y="2094"/>
                  <a:ext cx="1513" cy="156"/>
                </a:xfrm>
                <a:custGeom>
                  <a:avLst/>
                  <a:gdLst>
                    <a:gd name="T0" fmla="*/ 0 w 1632"/>
                    <a:gd name="T1" fmla="*/ 6 h 192"/>
                    <a:gd name="T2" fmla="*/ 0 w 1632"/>
                    <a:gd name="T3" fmla="*/ 0 h 192"/>
                    <a:gd name="T4" fmla="*/ 486 w 1632"/>
                    <a:gd name="T5" fmla="*/ 0 h 192"/>
                    <a:gd name="T6" fmla="*/ 486 w 1632"/>
                    <a:gd name="T7" fmla="*/ 7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2" h="192">
                      <a:moveTo>
                        <a:pt x="0" y="144"/>
                      </a:moveTo>
                      <a:lnTo>
                        <a:pt x="0" y="0"/>
                      </a:lnTo>
                      <a:lnTo>
                        <a:pt x="1632" y="0"/>
                      </a:lnTo>
                      <a:lnTo>
                        <a:pt x="1632" y="192"/>
                      </a:lnTo>
                    </a:path>
                  </a:pathLst>
                </a:custGeom>
                <a:noFill/>
                <a:ln w="12700" cmpd="sng">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104"/>
                <p:cNvSpPr>
                  <a:spLocks/>
                </p:cNvSpPr>
                <p:nvPr/>
              </p:nvSpPr>
              <p:spPr bwMode="auto">
                <a:xfrm>
                  <a:off x="3751" y="1454"/>
                  <a:ext cx="96" cy="86"/>
                </a:xfrm>
                <a:custGeom>
                  <a:avLst/>
                  <a:gdLst>
                    <a:gd name="T0" fmla="*/ 0 w 144"/>
                    <a:gd name="T1" fmla="*/ 0 h 96"/>
                    <a:gd name="T2" fmla="*/ 1 w 144"/>
                    <a:gd name="T3" fmla="*/ 17 h 96"/>
                    <a:gd name="T4" fmla="*/ 1 w 144"/>
                    <a:gd name="T5" fmla="*/ 17 h 96"/>
                    <a:gd name="T6" fmla="*/ 1 w 144"/>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6">
                      <a:moveTo>
                        <a:pt x="0" y="0"/>
                      </a:moveTo>
                      <a:lnTo>
                        <a:pt x="48" y="96"/>
                      </a:lnTo>
                      <a:lnTo>
                        <a:pt x="96" y="96"/>
                      </a:lnTo>
                      <a:lnTo>
                        <a:pt x="144" y="0"/>
                      </a:lnTo>
                    </a:path>
                  </a:pathLst>
                </a:custGeom>
                <a:solidFill>
                  <a:srgbClr val="FFA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Text Box 105"/>
                <p:cNvSpPr txBox="1">
                  <a:spLocks noChangeArrowheads="1"/>
                </p:cNvSpPr>
                <p:nvPr/>
              </p:nvSpPr>
              <p:spPr bwMode="auto">
                <a:xfrm>
                  <a:off x="3735" y="1486"/>
                  <a:ext cx="128" cy="530"/>
                </a:xfrm>
                <a:prstGeom prst="rect">
                  <a:avLst/>
                </a:prstGeom>
                <a:noFill/>
                <a:ln>
                  <a:noFill/>
                </a:ln>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endParaRPr lang="en-US" sz="700">
                    <a:solidFill>
                      <a:srgbClr val="0D8784"/>
                    </a:solidFill>
                    <a:sym typeface="Wingdings" pitchFamily="2" charset="2"/>
                  </a:endParaRPr>
                </a:p>
              </p:txBody>
            </p:sp>
            <p:sp>
              <p:nvSpPr>
                <p:cNvPr id="128" name="Freeform 106"/>
                <p:cNvSpPr>
                  <a:spLocks/>
                </p:cNvSpPr>
                <p:nvPr/>
              </p:nvSpPr>
              <p:spPr bwMode="auto">
                <a:xfrm flipH="1">
                  <a:off x="3791" y="1454"/>
                  <a:ext cx="24" cy="125"/>
                </a:xfrm>
                <a:custGeom>
                  <a:avLst/>
                  <a:gdLst>
                    <a:gd name="T0" fmla="*/ 0 w 144"/>
                    <a:gd name="T1" fmla="*/ 0 h 384"/>
                    <a:gd name="T2" fmla="*/ 0 w 144"/>
                    <a:gd name="T3" fmla="*/ 0 h 384"/>
                    <a:gd name="T4" fmla="*/ 0 w 144"/>
                    <a:gd name="T5" fmla="*/ 0 h 384"/>
                    <a:gd name="T6" fmla="*/ 0 w 144"/>
                    <a:gd name="T7" fmla="*/ 0 h 384"/>
                    <a:gd name="T8" fmla="*/ 0 w 144"/>
                    <a:gd name="T9" fmla="*/ 0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384">
                      <a:moveTo>
                        <a:pt x="0" y="0"/>
                      </a:moveTo>
                      <a:lnTo>
                        <a:pt x="48" y="384"/>
                      </a:lnTo>
                      <a:lnTo>
                        <a:pt x="96" y="384"/>
                      </a:lnTo>
                      <a:lnTo>
                        <a:pt x="14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07"/>
                <p:cNvSpPr>
                  <a:spLocks/>
                </p:cNvSpPr>
                <p:nvPr/>
              </p:nvSpPr>
              <p:spPr bwMode="auto">
                <a:xfrm>
                  <a:off x="3775" y="1408"/>
                  <a:ext cx="72" cy="62"/>
                </a:xfrm>
                <a:custGeom>
                  <a:avLst/>
                  <a:gdLst>
                    <a:gd name="T0" fmla="*/ 0 w 346"/>
                    <a:gd name="T1" fmla="*/ 0 h 336"/>
                    <a:gd name="T2" fmla="*/ 0 w 346"/>
                    <a:gd name="T3" fmla="*/ 0 h 336"/>
                    <a:gd name="T4" fmla="*/ 0 w 346"/>
                    <a:gd name="T5" fmla="*/ 0 h 336"/>
                    <a:gd name="T6" fmla="*/ 0 w 346"/>
                    <a:gd name="T7" fmla="*/ 0 h 336"/>
                    <a:gd name="T8" fmla="*/ 0 w 346"/>
                    <a:gd name="T9" fmla="*/ 0 h 336"/>
                    <a:gd name="T10" fmla="*/ 0 w 346"/>
                    <a:gd name="T11" fmla="*/ 0 h 336"/>
                    <a:gd name="T12" fmla="*/ 0 w 346"/>
                    <a:gd name="T13" fmla="*/ 0 h 336"/>
                    <a:gd name="T14" fmla="*/ 0 w 346"/>
                    <a:gd name="T15" fmla="*/ 0 h 336"/>
                    <a:gd name="T16" fmla="*/ 0 w 346"/>
                    <a:gd name="T17" fmla="*/ 0 h 336"/>
                    <a:gd name="T18" fmla="*/ 0 w 346"/>
                    <a:gd name="T19" fmla="*/ 0 h 336"/>
                    <a:gd name="T20" fmla="*/ 0 w 346"/>
                    <a:gd name="T21" fmla="*/ 0 h 336"/>
                    <a:gd name="T22" fmla="*/ 0 w 346"/>
                    <a:gd name="T23" fmla="*/ 0 h 336"/>
                    <a:gd name="T24" fmla="*/ 0 w 346"/>
                    <a:gd name="T25" fmla="*/ 0 h 336"/>
                    <a:gd name="T26" fmla="*/ 0 w 346"/>
                    <a:gd name="T27" fmla="*/ 0 h 336"/>
                    <a:gd name="T28" fmla="*/ 0 w 346"/>
                    <a:gd name="T29" fmla="*/ 0 h 336"/>
                    <a:gd name="T30" fmla="*/ 0 w 346"/>
                    <a:gd name="T31" fmla="*/ 0 h 336"/>
                    <a:gd name="T32" fmla="*/ 0 w 346"/>
                    <a:gd name="T33" fmla="*/ 0 h 336"/>
                    <a:gd name="T34" fmla="*/ 0 w 346"/>
                    <a:gd name="T35" fmla="*/ 0 h 336"/>
                    <a:gd name="T36" fmla="*/ 0 w 346"/>
                    <a:gd name="T37" fmla="*/ 0 h 336"/>
                    <a:gd name="T38" fmla="*/ 0 w 346"/>
                    <a:gd name="T39" fmla="*/ 0 h 336"/>
                    <a:gd name="T40" fmla="*/ 0 w 346"/>
                    <a:gd name="T41" fmla="*/ 0 h 336"/>
                    <a:gd name="T42" fmla="*/ 0 w 346"/>
                    <a:gd name="T43" fmla="*/ 0 h 336"/>
                    <a:gd name="T44" fmla="*/ 0 w 346"/>
                    <a:gd name="T45" fmla="*/ 0 h 336"/>
                    <a:gd name="T46" fmla="*/ 0 w 346"/>
                    <a:gd name="T47" fmla="*/ 0 h 336"/>
                    <a:gd name="T48" fmla="*/ 0 w 346"/>
                    <a:gd name="T49" fmla="*/ 0 h 336"/>
                    <a:gd name="T50" fmla="*/ 0 w 346"/>
                    <a:gd name="T51" fmla="*/ 0 h 336"/>
                    <a:gd name="T52" fmla="*/ 0 w 346"/>
                    <a:gd name="T53" fmla="*/ 0 h 336"/>
                    <a:gd name="T54" fmla="*/ 0 w 346"/>
                    <a:gd name="T55" fmla="*/ 0 h 336"/>
                    <a:gd name="T56" fmla="*/ 0 w 346"/>
                    <a:gd name="T57" fmla="*/ 0 h 336"/>
                    <a:gd name="T58" fmla="*/ 0 w 346"/>
                    <a:gd name="T59" fmla="*/ 0 h 336"/>
                    <a:gd name="T60" fmla="*/ 0 w 346"/>
                    <a:gd name="T61" fmla="*/ 0 h 336"/>
                    <a:gd name="T62" fmla="*/ 0 w 346"/>
                    <a:gd name="T63" fmla="*/ 0 h 336"/>
                    <a:gd name="T64" fmla="*/ 0 w 346"/>
                    <a:gd name="T65" fmla="*/ 0 h 336"/>
                    <a:gd name="T66" fmla="*/ 0 w 346"/>
                    <a:gd name="T67" fmla="*/ 0 h 336"/>
                    <a:gd name="T68" fmla="*/ 0 w 346"/>
                    <a:gd name="T69" fmla="*/ 0 h 336"/>
                    <a:gd name="T70" fmla="*/ 0 w 346"/>
                    <a:gd name="T71" fmla="*/ 0 h 336"/>
                    <a:gd name="T72" fmla="*/ 0 w 346"/>
                    <a:gd name="T73" fmla="*/ 0 h 336"/>
                    <a:gd name="T74" fmla="*/ 0 w 346"/>
                    <a:gd name="T75" fmla="*/ 0 h 336"/>
                    <a:gd name="T76" fmla="*/ 0 w 346"/>
                    <a:gd name="T77" fmla="*/ 0 h 336"/>
                    <a:gd name="T78" fmla="*/ 0 w 346"/>
                    <a:gd name="T79" fmla="*/ 0 h 336"/>
                    <a:gd name="T80" fmla="*/ 0 w 346"/>
                    <a:gd name="T81" fmla="*/ 0 h 336"/>
                    <a:gd name="T82" fmla="*/ 0 w 346"/>
                    <a:gd name="T83" fmla="*/ 0 h 336"/>
                    <a:gd name="T84" fmla="*/ 0 w 346"/>
                    <a:gd name="T85" fmla="*/ 0 h 336"/>
                    <a:gd name="T86" fmla="*/ 0 w 346"/>
                    <a:gd name="T87" fmla="*/ 0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6" h="336">
                      <a:moveTo>
                        <a:pt x="38" y="320"/>
                      </a:moveTo>
                      <a:cubicBezTo>
                        <a:pt x="17" y="317"/>
                        <a:pt x="18" y="315"/>
                        <a:pt x="8" y="300"/>
                      </a:cubicBezTo>
                      <a:cubicBezTo>
                        <a:pt x="2" y="277"/>
                        <a:pt x="0" y="218"/>
                        <a:pt x="30" y="208"/>
                      </a:cubicBezTo>
                      <a:cubicBezTo>
                        <a:pt x="36" y="202"/>
                        <a:pt x="39" y="197"/>
                        <a:pt x="46" y="192"/>
                      </a:cubicBezTo>
                      <a:cubicBezTo>
                        <a:pt x="49" y="184"/>
                        <a:pt x="51" y="181"/>
                        <a:pt x="58" y="176"/>
                      </a:cubicBezTo>
                      <a:cubicBezTo>
                        <a:pt x="66" y="164"/>
                        <a:pt x="80" y="154"/>
                        <a:pt x="92" y="146"/>
                      </a:cubicBezTo>
                      <a:cubicBezTo>
                        <a:pt x="97" y="130"/>
                        <a:pt x="89" y="149"/>
                        <a:pt x="100" y="138"/>
                      </a:cubicBezTo>
                      <a:cubicBezTo>
                        <a:pt x="101" y="137"/>
                        <a:pt x="101" y="134"/>
                        <a:pt x="102" y="132"/>
                      </a:cubicBezTo>
                      <a:cubicBezTo>
                        <a:pt x="104" y="130"/>
                        <a:pt x="106" y="128"/>
                        <a:pt x="108" y="126"/>
                      </a:cubicBezTo>
                      <a:cubicBezTo>
                        <a:pt x="116" y="119"/>
                        <a:pt x="124" y="118"/>
                        <a:pt x="132" y="112"/>
                      </a:cubicBezTo>
                      <a:cubicBezTo>
                        <a:pt x="142" y="97"/>
                        <a:pt x="140" y="101"/>
                        <a:pt x="156" y="96"/>
                      </a:cubicBezTo>
                      <a:cubicBezTo>
                        <a:pt x="156" y="96"/>
                        <a:pt x="155" y="103"/>
                        <a:pt x="154" y="106"/>
                      </a:cubicBezTo>
                      <a:cubicBezTo>
                        <a:pt x="152" y="114"/>
                        <a:pt x="147" y="123"/>
                        <a:pt x="140" y="128"/>
                      </a:cubicBezTo>
                      <a:cubicBezTo>
                        <a:pt x="135" y="144"/>
                        <a:pt x="130" y="163"/>
                        <a:pt x="120" y="178"/>
                      </a:cubicBezTo>
                      <a:cubicBezTo>
                        <a:pt x="116" y="205"/>
                        <a:pt x="129" y="187"/>
                        <a:pt x="142" y="178"/>
                      </a:cubicBezTo>
                      <a:cubicBezTo>
                        <a:pt x="145" y="167"/>
                        <a:pt x="151" y="149"/>
                        <a:pt x="160" y="140"/>
                      </a:cubicBezTo>
                      <a:cubicBezTo>
                        <a:pt x="166" y="134"/>
                        <a:pt x="173" y="132"/>
                        <a:pt x="176" y="124"/>
                      </a:cubicBezTo>
                      <a:cubicBezTo>
                        <a:pt x="179" y="118"/>
                        <a:pt x="178" y="109"/>
                        <a:pt x="182" y="104"/>
                      </a:cubicBezTo>
                      <a:cubicBezTo>
                        <a:pt x="189" y="95"/>
                        <a:pt x="229" y="85"/>
                        <a:pt x="238" y="82"/>
                      </a:cubicBezTo>
                      <a:cubicBezTo>
                        <a:pt x="247" y="75"/>
                        <a:pt x="257" y="71"/>
                        <a:pt x="266" y="66"/>
                      </a:cubicBezTo>
                      <a:cubicBezTo>
                        <a:pt x="282" y="57"/>
                        <a:pt x="296" y="42"/>
                        <a:pt x="314" y="36"/>
                      </a:cubicBezTo>
                      <a:cubicBezTo>
                        <a:pt x="316" y="29"/>
                        <a:pt x="323" y="20"/>
                        <a:pt x="330" y="18"/>
                      </a:cubicBezTo>
                      <a:cubicBezTo>
                        <a:pt x="341" y="1"/>
                        <a:pt x="326" y="21"/>
                        <a:pt x="340" y="10"/>
                      </a:cubicBezTo>
                      <a:cubicBezTo>
                        <a:pt x="342" y="8"/>
                        <a:pt x="343" y="6"/>
                        <a:pt x="344" y="4"/>
                      </a:cubicBezTo>
                      <a:cubicBezTo>
                        <a:pt x="346" y="0"/>
                        <a:pt x="337" y="9"/>
                        <a:pt x="334" y="12"/>
                      </a:cubicBezTo>
                      <a:cubicBezTo>
                        <a:pt x="331" y="22"/>
                        <a:pt x="326" y="22"/>
                        <a:pt x="322" y="32"/>
                      </a:cubicBezTo>
                      <a:cubicBezTo>
                        <a:pt x="317" y="46"/>
                        <a:pt x="310" y="66"/>
                        <a:pt x="298" y="74"/>
                      </a:cubicBezTo>
                      <a:cubicBezTo>
                        <a:pt x="290" y="86"/>
                        <a:pt x="285" y="96"/>
                        <a:pt x="274" y="104"/>
                      </a:cubicBezTo>
                      <a:cubicBezTo>
                        <a:pt x="269" y="114"/>
                        <a:pt x="262" y="119"/>
                        <a:pt x="256" y="128"/>
                      </a:cubicBezTo>
                      <a:cubicBezTo>
                        <a:pt x="252" y="134"/>
                        <a:pt x="244" y="146"/>
                        <a:pt x="244" y="146"/>
                      </a:cubicBezTo>
                      <a:cubicBezTo>
                        <a:pt x="241" y="157"/>
                        <a:pt x="237" y="169"/>
                        <a:pt x="230" y="178"/>
                      </a:cubicBezTo>
                      <a:cubicBezTo>
                        <a:pt x="225" y="193"/>
                        <a:pt x="242" y="176"/>
                        <a:pt x="248" y="174"/>
                      </a:cubicBezTo>
                      <a:cubicBezTo>
                        <a:pt x="255" y="169"/>
                        <a:pt x="268" y="160"/>
                        <a:pt x="268" y="160"/>
                      </a:cubicBezTo>
                      <a:cubicBezTo>
                        <a:pt x="273" y="146"/>
                        <a:pt x="288" y="139"/>
                        <a:pt x="302" y="134"/>
                      </a:cubicBezTo>
                      <a:cubicBezTo>
                        <a:pt x="306" y="130"/>
                        <a:pt x="312" y="127"/>
                        <a:pt x="316" y="122"/>
                      </a:cubicBezTo>
                      <a:cubicBezTo>
                        <a:pt x="331" y="104"/>
                        <a:pt x="320" y="116"/>
                        <a:pt x="312" y="124"/>
                      </a:cubicBezTo>
                      <a:cubicBezTo>
                        <a:pt x="308" y="136"/>
                        <a:pt x="303" y="149"/>
                        <a:pt x="296" y="160"/>
                      </a:cubicBezTo>
                      <a:cubicBezTo>
                        <a:pt x="294" y="178"/>
                        <a:pt x="295" y="182"/>
                        <a:pt x="288" y="196"/>
                      </a:cubicBezTo>
                      <a:cubicBezTo>
                        <a:pt x="286" y="214"/>
                        <a:pt x="286" y="228"/>
                        <a:pt x="270" y="236"/>
                      </a:cubicBezTo>
                      <a:cubicBezTo>
                        <a:pt x="261" y="249"/>
                        <a:pt x="257" y="272"/>
                        <a:pt x="244" y="280"/>
                      </a:cubicBezTo>
                      <a:cubicBezTo>
                        <a:pt x="211" y="329"/>
                        <a:pt x="151" y="332"/>
                        <a:pt x="98" y="336"/>
                      </a:cubicBezTo>
                      <a:cubicBezTo>
                        <a:pt x="73" y="335"/>
                        <a:pt x="49" y="336"/>
                        <a:pt x="24" y="334"/>
                      </a:cubicBezTo>
                      <a:cubicBezTo>
                        <a:pt x="15" y="333"/>
                        <a:pt x="10" y="312"/>
                        <a:pt x="10" y="312"/>
                      </a:cubicBezTo>
                      <a:cubicBezTo>
                        <a:pt x="12" y="303"/>
                        <a:pt x="10" y="306"/>
                        <a:pt x="14" y="302"/>
                      </a:cubicBezTo>
                    </a:path>
                  </a:pathLst>
                </a:custGeom>
                <a:solidFill>
                  <a:srgbClr val="FF0000"/>
                </a:solidFill>
                <a:ln>
                  <a:noFill/>
                </a:ln>
                <a:extLst>
                  <a:ext uri="{91240B29-F687-4F45-9708-019B960494DF}">
                    <a14:hiddenLine xmlns:a14="http://schemas.microsoft.com/office/drawing/2010/main" w="12700" cmpd="sng">
                      <a:solidFill>
                        <a:srgbClr val="000000"/>
                      </a:solidFill>
                      <a:round/>
                      <a:headEnd/>
                      <a:tailEnd/>
                    </a14:hiddenLine>
                  </a:ext>
                </a:extLst>
              </p:spPr>
              <p:txBody>
                <a:bodyPr/>
                <a:lstStyle/>
                <a:p>
                  <a:endParaRPr lang="en-US"/>
                </a:p>
              </p:txBody>
            </p:sp>
          </p:grpSp>
          <p:grpSp>
            <p:nvGrpSpPr>
              <p:cNvPr id="64" name="Group 108"/>
              <p:cNvGrpSpPr>
                <a:grpSpLocks/>
              </p:cNvGrpSpPr>
              <p:nvPr/>
            </p:nvGrpSpPr>
            <p:grpSpPr bwMode="auto">
              <a:xfrm>
                <a:off x="3439" y="2234"/>
                <a:ext cx="689" cy="648"/>
                <a:chOff x="2555" y="2280"/>
                <a:chExt cx="786" cy="739"/>
              </a:xfrm>
            </p:grpSpPr>
            <p:sp>
              <p:nvSpPr>
                <p:cNvPr id="108" name="Oval 109"/>
                <p:cNvSpPr>
                  <a:spLocks noChangeArrowheads="1"/>
                </p:cNvSpPr>
                <p:nvPr/>
              </p:nvSpPr>
              <p:spPr bwMode="auto">
                <a:xfrm rot="-5400000">
                  <a:off x="2601" y="2553"/>
                  <a:ext cx="721" cy="210"/>
                </a:xfrm>
                <a:prstGeom prst="ellipse">
                  <a:avLst/>
                </a:prstGeom>
                <a:noFill/>
                <a:ln w="12700">
                  <a:solidFill>
                    <a:srgbClr val="D60093"/>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09" name="Oval 110"/>
                <p:cNvSpPr>
                  <a:spLocks noChangeArrowheads="1"/>
                </p:cNvSpPr>
                <p:nvPr/>
              </p:nvSpPr>
              <p:spPr bwMode="auto">
                <a:xfrm rot="-1567355">
                  <a:off x="2555" y="2574"/>
                  <a:ext cx="785" cy="196"/>
                </a:xfrm>
                <a:prstGeom prst="ellipse">
                  <a:avLst/>
                </a:prstGeom>
                <a:noFill/>
                <a:ln w="12700">
                  <a:solidFill>
                    <a:srgbClr val="33CC33"/>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10" name="Oval 111"/>
                <p:cNvSpPr>
                  <a:spLocks noChangeArrowheads="1"/>
                </p:cNvSpPr>
                <p:nvPr/>
              </p:nvSpPr>
              <p:spPr bwMode="auto">
                <a:xfrm rot="-8751505">
                  <a:off x="2555" y="2556"/>
                  <a:ext cx="785" cy="205"/>
                </a:xfrm>
                <a:prstGeom prst="ellipse">
                  <a:avLst/>
                </a:prstGeom>
                <a:noFill/>
                <a:ln w="12700">
                  <a:solidFill>
                    <a:srgbClr val="FFFF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11" name="Oval 112"/>
                <p:cNvSpPr>
                  <a:spLocks noChangeArrowheads="1"/>
                </p:cNvSpPr>
                <p:nvPr/>
              </p:nvSpPr>
              <p:spPr bwMode="auto">
                <a:xfrm>
                  <a:off x="2920" y="2280"/>
                  <a:ext cx="73" cy="62"/>
                </a:xfrm>
                <a:prstGeom prst="ellipse">
                  <a:avLst/>
                </a:prstGeom>
                <a:solidFill>
                  <a:srgbClr val="FF00FF"/>
                </a:solidFill>
                <a:ln w="9525">
                  <a:solidFill>
                    <a:srgbClr val="FF00FF"/>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12" name="Oval 113"/>
                <p:cNvSpPr>
                  <a:spLocks noChangeArrowheads="1"/>
                </p:cNvSpPr>
                <p:nvPr/>
              </p:nvSpPr>
              <p:spPr bwMode="auto">
                <a:xfrm>
                  <a:off x="3121" y="2636"/>
                  <a:ext cx="73" cy="71"/>
                </a:xfrm>
                <a:prstGeom prst="ellipse">
                  <a:avLst/>
                </a:prstGeom>
                <a:solidFill>
                  <a:srgbClr val="FFFF00"/>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113" name="Oval 114"/>
                <p:cNvSpPr>
                  <a:spLocks noChangeArrowheads="1"/>
                </p:cNvSpPr>
                <p:nvPr/>
              </p:nvSpPr>
              <p:spPr bwMode="auto">
                <a:xfrm>
                  <a:off x="2737" y="2618"/>
                  <a:ext cx="73" cy="71"/>
                </a:xfrm>
                <a:prstGeom prst="ellipse">
                  <a:avLst/>
                </a:prstGeom>
                <a:solidFill>
                  <a:srgbClr val="009900"/>
                </a:solidFill>
                <a:ln w="9525">
                  <a:solidFill>
                    <a:srgbClr val="0099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grpSp>
          <p:grpSp>
            <p:nvGrpSpPr>
              <p:cNvPr id="65" name="Group 115"/>
              <p:cNvGrpSpPr>
                <a:grpSpLocks/>
              </p:cNvGrpSpPr>
              <p:nvPr/>
            </p:nvGrpSpPr>
            <p:grpSpPr bwMode="auto">
              <a:xfrm>
                <a:off x="3183" y="3262"/>
                <a:ext cx="971" cy="430"/>
                <a:chOff x="607" y="2314"/>
                <a:chExt cx="1568" cy="657"/>
              </a:xfrm>
            </p:grpSpPr>
            <p:grpSp>
              <p:nvGrpSpPr>
                <p:cNvPr id="67" name="Group 116"/>
                <p:cNvGrpSpPr>
                  <a:grpSpLocks/>
                </p:cNvGrpSpPr>
                <p:nvPr/>
              </p:nvGrpSpPr>
              <p:grpSpPr bwMode="auto">
                <a:xfrm>
                  <a:off x="607" y="2337"/>
                  <a:ext cx="868" cy="634"/>
                  <a:chOff x="607" y="2337"/>
                  <a:chExt cx="868" cy="634"/>
                </a:xfrm>
              </p:grpSpPr>
              <p:grpSp>
                <p:nvGrpSpPr>
                  <p:cNvPr id="99" name="Group 117"/>
                  <p:cNvGrpSpPr>
                    <a:grpSpLocks/>
                  </p:cNvGrpSpPr>
                  <p:nvPr/>
                </p:nvGrpSpPr>
                <p:grpSpPr bwMode="auto">
                  <a:xfrm rot="188378" flipH="1" flipV="1">
                    <a:off x="607" y="2682"/>
                    <a:ext cx="803" cy="203"/>
                    <a:chOff x="586" y="2924"/>
                    <a:chExt cx="3068" cy="651"/>
                  </a:xfrm>
                </p:grpSpPr>
                <p:sp>
                  <p:nvSpPr>
                    <p:cNvPr id="106" name="Arc 118"/>
                    <p:cNvSpPr>
                      <a:spLocks/>
                    </p:cNvSpPr>
                    <p:nvPr/>
                  </p:nvSpPr>
                  <p:spPr bwMode="auto">
                    <a:xfrm rot="21456401" flipV="1">
                      <a:off x="642" y="2910"/>
                      <a:ext cx="3013" cy="650"/>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7" name="Arc 119"/>
                    <p:cNvSpPr>
                      <a:spLocks/>
                    </p:cNvSpPr>
                    <p:nvPr/>
                  </p:nvSpPr>
                  <p:spPr bwMode="auto">
                    <a:xfrm rot="231237">
                      <a:off x="642" y="2910"/>
                      <a:ext cx="3013" cy="650"/>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0" name="Group 120"/>
                  <p:cNvGrpSpPr>
                    <a:grpSpLocks/>
                  </p:cNvGrpSpPr>
                  <p:nvPr/>
                </p:nvGrpSpPr>
                <p:grpSpPr bwMode="auto">
                  <a:xfrm rot="228844">
                    <a:off x="736" y="2600"/>
                    <a:ext cx="739" cy="202"/>
                    <a:chOff x="716" y="2594"/>
                    <a:chExt cx="739" cy="202"/>
                  </a:xfrm>
                </p:grpSpPr>
                <p:sp>
                  <p:nvSpPr>
                    <p:cNvPr id="104" name="Arc 121"/>
                    <p:cNvSpPr>
                      <a:spLocks/>
                    </p:cNvSpPr>
                    <p:nvPr/>
                  </p:nvSpPr>
                  <p:spPr bwMode="auto">
                    <a:xfrm rot="1283260" flipH="1">
                      <a:off x="715" y="2597"/>
                      <a:ext cx="737" cy="191"/>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 name="Arc 122"/>
                    <p:cNvSpPr>
                      <a:spLocks/>
                    </p:cNvSpPr>
                    <p:nvPr/>
                  </p:nvSpPr>
                  <p:spPr bwMode="auto">
                    <a:xfrm rot="1658095" flipH="1" flipV="1">
                      <a:off x="716" y="2609"/>
                      <a:ext cx="737" cy="191"/>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1" name="Group 123"/>
                  <p:cNvGrpSpPr>
                    <a:grpSpLocks/>
                  </p:cNvGrpSpPr>
                  <p:nvPr/>
                </p:nvGrpSpPr>
                <p:grpSpPr bwMode="auto">
                  <a:xfrm rot="-6149436">
                    <a:off x="932" y="2544"/>
                    <a:ext cx="634" cy="219"/>
                    <a:chOff x="1190" y="2372"/>
                    <a:chExt cx="634" cy="219"/>
                  </a:xfrm>
                </p:grpSpPr>
                <p:sp>
                  <p:nvSpPr>
                    <p:cNvPr id="102" name="Arc 124"/>
                    <p:cNvSpPr>
                      <a:spLocks/>
                    </p:cNvSpPr>
                    <p:nvPr/>
                  </p:nvSpPr>
                  <p:spPr bwMode="auto">
                    <a:xfrm rot="-1061776">
                      <a:off x="1190" y="2368"/>
                      <a:ext cx="632" cy="207"/>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 name="Arc 125"/>
                    <p:cNvSpPr>
                      <a:spLocks/>
                    </p:cNvSpPr>
                    <p:nvPr/>
                  </p:nvSpPr>
                  <p:spPr bwMode="auto">
                    <a:xfrm rot="20163388" flipV="1">
                      <a:off x="1187" y="2381"/>
                      <a:ext cx="632" cy="207"/>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68" name="Group 126"/>
                <p:cNvGrpSpPr>
                  <a:grpSpLocks/>
                </p:cNvGrpSpPr>
                <p:nvPr/>
              </p:nvGrpSpPr>
              <p:grpSpPr bwMode="auto">
                <a:xfrm>
                  <a:off x="1281" y="2314"/>
                  <a:ext cx="272" cy="571"/>
                  <a:chOff x="1431" y="1933"/>
                  <a:chExt cx="272" cy="571"/>
                </a:xfrm>
              </p:grpSpPr>
              <p:sp>
                <p:nvSpPr>
                  <p:cNvPr id="97" name="Arc 127"/>
                  <p:cNvSpPr>
                    <a:spLocks/>
                  </p:cNvSpPr>
                  <p:nvPr/>
                </p:nvSpPr>
                <p:spPr bwMode="auto">
                  <a:xfrm rot="-5274798">
                    <a:off x="1278" y="2086"/>
                    <a:ext cx="572" cy="271"/>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 name="Arc 128"/>
                  <p:cNvSpPr>
                    <a:spLocks/>
                  </p:cNvSpPr>
                  <p:nvPr/>
                </p:nvSpPr>
                <p:spPr bwMode="auto">
                  <a:xfrm rot="15950367" flipV="1">
                    <a:off x="1278" y="2086"/>
                    <a:ext cx="572" cy="271"/>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9" name="Group 129"/>
                <p:cNvGrpSpPr>
                  <a:grpSpLocks/>
                </p:cNvGrpSpPr>
                <p:nvPr/>
              </p:nvGrpSpPr>
              <p:grpSpPr bwMode="auto">
                <a:xfrm flipH="1">
                  <a:off x="1346" y="2326"/>
                  <a:ext cx="829" cy="643"/>
                  <a:chOff x="672" y="2327"/>
                  <a:chExt cx="829" cy="643"/>
                </a:xfrm>
              </p:grpSpPr>
              <p:grpSp>
                <p:nvGrpSpPr>
                  <p:cNvPr id="88" name="Group 130"/>
                  <p:cNvGrpSpPr>
                    <a:grpSpLocks/>
                  </p:cNvGrpSpPr>
                  <p:nvPr/>
                </p:nvGrpSpPr>
                <p:grpSpPr bwMode="auto">
                  <a:xfrm rot="188378" flipH="1" flipV="1">
                    <a:off x="672" y="2744"/>
                    <a:ext cx="790" cy="203"/>
                    <a:chOff x="376" y="2712"/>
                    <a:chExt cx="3024" cy="645"/>
                  </a:xfrm>
                </p:grpSpPr>
                <p:sp>
                  <p:nvSpPr>
                    <p:cNvPr id="95" name="Arc 131"/>
                    <p:cNvSpPr>
                      <a:spLocks/>
                    </p:cNvSpPr>
                    <p:nvPr/>
                  </p:nvSpPr>
                  <p:spPr bwMode="auto">
                    <a:xfrm rot="21456401" flipV="1">
                      <a:off x="364" y="2705"/>
                      <a:ext cx="2969" cy="644"/>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6" name="Arc 132"/>
                    <p:cNvSpPr>
                      <a:spLocks/>
                    </p:cNvSpPr>
                    <p:nvPr/>
                  </p:nvSpPr>
                  <p:spPr bwMode="auto">
                    <a:xfrm rot="231237">
                      <a:off x="414" y="2703"/>
                      <a:ext cx="2969" cy="644"/>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89" name="Group 133"/>
                  <p:cNvGrpSpPr>
                    <a:grpSpLocks/>
                  </p:cNvGrpSpPr>
                  <p:nvPr/>
                </p:nvGrpSpPr>
                <p:grpSpPr bwMode="auto">
                  <a:xfrm rot="228844">
                    <a:off x="763" y="2637"/>
                    <a:ext cx="738" cy="203"/>
                    <a:chOff x="745" y="2624"/>
                    <a:chExt cx="738" cy="203"/>
                  </a:xfrm>
                </p:grpSpPr>
                <p:sp>
                  <p:nvSpPr>
                    <p:cNvPr id="93" name="Arc 134"/>
                    <p:cNvSpPr>
                      <a:spLocks/>
                    </p:cNvSpPr>
                    <p:nvPr/>
                  </p:nvSpPr>
                  <p:spPr bwMode="auto">
                    <a:xfrm rot="1283260" flipH="1">
                      <a:off x="762" y="2626"/>
                      <a:ext cx="724" cy="203"/>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4" name="Arc 135"/>
                    <p:cNvSpPr>
                      <a:spLocks/>
                    </p:cNvSpPr>
                    <p:nvPr/>
                  </p:nvSpPr>
                  <p:spPr bwMode="auto">
                    <a:xfrm rot="1658095" flipH="1" flipV="1">
                      <a:off x="749" y="2627"/>
                      <a:ext cx="724" cy="203"/>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90" name="Group 136"/>
                  <p:cNvGrpSpPr>
                    <a:grpSpLocks/>
                  </p:cNvGrpSpPr>
                  <p:nvPr/>
                </p:nvGrpSpPr>
                <p:grpSpPr bwMode="auto">
                  <a:xfrm rot="-6149436">
                    <a:off x="921" y="2545"/>
                    <a:ext cx="643" cy="207"/>
                    <a:chOff x="1188" y="2375"/>
                    <a:chExt cx="643" cy="207"/>
                  </a:xfrm>
                </p:grpSpPr>
                <p:sp>
                  <p:nvSpPr>
                    <p:cNvPr id="91" name="Arc 137"/>
                    <p:cNvSpPr>
                      <a:spLocks/>
                    </p:cNvSpPr>
                    <p:nvPr/>
                  </p:nvSpPr>
                  <p:spPr bwMode="auto">
                    <a:xfrm rot="-1061776">
                      <a:off x="1184" y="2377"/>
                      <a:ext cx="644" cy="207"/>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 name="Arc 138"/>
                    <p:cNvSpPr>
                      <a:spLocks/>
                    </p:cNvSpPr>
                    <p:nvPr/>
                  </p:nvSpPr>
                  <p:spPr bwMode="auto">
                    <a:xfrm rot="20163388" flipV="1">
                      <a:off x="1184" y="2377"/>
                      <a:ext cx="644" cy="207"/>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70" name="Group 139"/>
                <p:cNvGrpSpPr>
                  <a:grpSpLocks/>
                </p:cNvGrpSpPr>
                <p:nvPr/>
              </p:nvGrpSpPr>
              <p:grpSpPr bwMode="auto">
                <a:xfrm rot="922565" flipH="1" flipV="1">
                  <a:off x="892" y="2754"/>
                  <a:ext cx="570" cy="131"/>
                  <a:chOff x="535" y="2719"/>
                  <a:chExt cx="3070" cy="594"/>
                </a:xfrm>
              </p:grpSpPr>
              <p:sp>
                <p:nvSpPr>
                  <p:cNvPr id="86" name="Arc 140"/>
                  <p:cNvSpPr>
                    <a:spLocks/>
                  </p:cNvSpPr>
                  <p:nvPr/>
                </p:nvSpPr>
                <p:spPr bwMode="auto">
                  <a:xfrm rot="21456401" flipV="1">
                    <a:off x="541" y="2699"/>
                    <a:ext cx="3064" cy="594"/>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w="9525">
                    <a:solidFill>
                      <a:srgbClr val="FFA1E0"/>
                    </a:solidFill>
                    <a:round/>
                    <a:headEnd/>
                    <a:tailEnd/>
                  </a:ln>
                </p:spPr>
                <p:txBody>
                  <a:bodyPr wrap="none" anchor="ctr"/>
                  <a:lstStyle/>
                  <a:p>
                    <a:endParaRPr lang="en-US"/>
                  </a:p>
                </p:txBody>
              </p:sp>
              <p:sp>
                <p:nvSpPr>
                  <p:cNvPr id="87" name="Arc 141"/>
                  <p:cNvSpPr>
                    <a:spLocks/>
                  </p:cNvSpPr>
                  <p:nvPr/>
                </p:nvSpPr>
                <p:spPr bwMode="auto">
                  <a:xfrm rot="231237">
                    <a:off x="541" y="2699"/>
                    <a:ext cx="3064" cy="594"/>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w="9525">
                    <a:solidFill>
                      <a:srgbClr val="FFA1E0"/>
                    </a:solidFill>
                    <a:round/>
                    <a:headEnd/>
                    <a:tailEnd/>
                  </a:ln>
                </p:spPr>
                <p:txBody>
                  <a:bodyPr wrap="none" anchor="ctr"/>
                  <a:lstStyle/>
                  <a:p>
                    <a:endParaRPr lang="en-US"/>
                  </a:p>
                </p:txBody>
              </p:sp>
            </p:grpSp>
            <p:grpSp>
              <p:nvGrpSpPr>
                <p:cNvPr id="71" name="Group 142"/>
                <p:cNvGrpSpPr>
                  <a:grpSpLocks/>
                </p:cNvGrpSpPr>
                <p:nvPr/>
              </p:nvGrpSpPr>
              <p:grpSpPr bwMode="auto">
                <a:xfrm rot="963031">
                  <a:off x="1046" y="2633"/>
                  <a:ext cx="408" cy="165"/>
                  <a:chOff x="708" y="2581"/>
                  <a:chExt cx="660" cy="230"/>
                </a:xfrm>
              </p:grpSpPr>
              <p:sp>
                <p:nvSpPr>
                  <p:cNvPr id="84" name="Arc 143"/>
                  <p:cNvSpPr>
                    <a:spLocks/>
                  </p:cNvSpPr>
                  <p:nvPr/>
                </p:nvSpPr>
                <p:spPr bwMode="auto">
                  <a:xfrm rot="1283260" flipH="1">
                    <a:off x="712" y="2609"/>
                    <a:ext cx="627" cy="199"/>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w="9525">
                    <a:solidFill>
                      <a:srgbClr val="FFA1E0"/>
                    </a:solidFill>
                    <a:round/>
                    <a:headEnd/>
                    <a:tailEnd/>
                  </a:ln>
                </p:spPr>
                <p:txBody>
                  <a:bodyPr wrap="none" anchor="ctr"/>
                  <a:lstStyle/>
                  <a:p>
                    <a:endParaRPr lang="en-US"/>
                  </a:p>
                </p:txBody>
              </p:sp>
              <p:sp>
                <p:nvSpPr>
                  <p:cNvPr id="85" name="Arc 144"/>
                  <p:cNvSpPr>
                    <a:spLocks/>
                  </p:cNvSpPr>
                  <p:nvPr/>
                </p:nvSpPr>
                <p:spPr bwMode="auto">
                  <a:xfrm rot="1658095" flipH="1" flipV="1">
                    <a:off x="700" y="2577"/>
                    <a:ext cx="627" cy="199"/>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w="9525">
                    <a:solidFill>
                      <a:srgbClr val="FFA1E0"/>
                    </a:solidFill>
                    <a:round/>
                    <a:headEnd/>
                    <a:tailEnd/>
                  </a:ln>
                </p:spPr>
                <p:txBody>
                  <a:bodyPr wrap="none" anchor="ctr"/>
                  <a:lstStyle/>
                  <a:p>
                    <a:endParaRPr lang="en-US"/>
                  </a:p>
                </p:txBody>
              </p:sp>
            </p:grpSp>
            <p:grpSp>
              <p:nvGrpSpPr>
                <p:cNvPr id="72" name="Group 145"/>
                <p:cNvGrpSpPr>
                  <a:grpSpLocks/>
                </p:cNvGrpSpPr>
                <p:nvPr/>
              </p:nvGrpSpPr>
              <p:grpSpPr bwMode="auto">
                <a:xfrm rot="2503494">
                  <a:off x="1120" y="2603"/>
                  <a:ext cx="415" cy="129"/>
                  <a:chOff x="611" y="2664"/>
                  <a:chExt cx="755" cy="180"/>
                </a:xfrm>
              </p:grpSpPr>
              <p:sp>
                <p:nvSpPr>
                  <p:cNvPr id="82" name="Arc 146"/>
                  <p:cNvSpPr>
                    <a:spLocks/>
                  </p:cNvSpPr>
                  <p:nvPr/>
                </p:nvSpPr>
                <p:spPr bwMode="auto">
                  <a:xfrm rot="1283260" flipH="1">
                    <a:off x="600" y="2662"/>
                    <a:ext cx="706" cy="166"/>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 name="Arc 147"/>
                  <p:cNvSpPr>
                    <a:spLocks/>
                  </p:cNvSpPr>
                  <p:nvPr/>
                </p:nvSpPr>
                <p:spPr bwMode="auto">
                  <a:xfrm rot="1658095" flipH="1" flipV="1">
                    <a:off x="649" y="2676"/>
                    <a:ext cx="706" cy="166"/>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 name="Group 148"/>
                <p:cNvGrpSpPr>
                  <a:grpSpLocks/>
                </p:cNvGrpSpPr>
                <p:nvPr/>
              </p:nvGrpSpPr>
              <p:grpSpPr bwMode="auto">
                <a:xfrm rot="20677435" flipV="1">
                  <a:off x="1346" y="2753"/>
                  <a:ext cx="557" cy="134"/>
                  <a:chOff x="359" y="2780"/>
                  <a:chExt cx="2997" cy="613"/>
                </a:xfrm>
              </p:grpSpPr>
              <p:sp>
                <p:nvSpPr>
                  <p:cNvPr id="80" name="Arc 149"/>
                  <p:cNvSpPr>
                    <a:spLocks/>
                  </p:cNvSpPr>
                  <p:nvPr/>
                </p:nvSpPr>
                <p:spPr bwMode="auto">
                  <a:xfrm rot="21456401" flipV="1">
                    <a:off x="341" y="2782"/>
                    <a:ext cx="2921" cy="600"/>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w="9525">
                    <a:solidFill>
                      <a:srgbClr val="FFA1E0"/>
                    </a:solidFill>
                    <a:round/>
                    <a:headEnd/>
                    <a:tailEnd/>
                  </a:ln>
                </p:spPr>
                <p:txBody>
                  <a:bodyPr wrap="none" anchor="ctr"/>
                  <a:lstStyle/>
                  <a:p>
                    <a:endParaRPr lang="en-US"/>
                  </a:p>
                </p:txBody>
              </p:sp>
              <p:sp>
                <p:nvSpPr>
                  <p:cNvPr id="81" name="Arc 150"/>
                  <p:cNvSpPr>
                    <a:spLocks/>
                  </p:cNvSpPr>
                  <p:nvPr/>
                </p:nvSpPr>
                <p:spPr bwMode="auto">
                  <a:xfrm rot="231237">
                    <a:off x="408" y="2767"/>
                    <a:ext cx="2921" cy="600"/>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w="9525">
                    <a:solidFill>
                      <a:srgbClr val="FFA1E0"/>
                    </a:solidFill>
                    <a:round/>
                    <a:headEnd/>
                    <a:tailEnd/>
                  </a:ln>
                </p:spPr>
                <p:txBody>
                  <a:bodyPr wrap="none" anchor="ctr"/>
                  <a:lstStyle/>
                  <a:p>
                    <a:endParaRPr lang="en-US"/>
                  </a:p>
                </p:txBody>
              </p:sp>
            </p:grpSp>
            <p:grpSp>
              <p:nvGrpSpPr>
                <p:cNvPr id="74" name="Group 151"/>
                <p:cNvGrpSpPr>
                  <a:grpSpLocks/>
                </p:cNvGrpSpPr>
                <p:nvPr/>
              </p:nvGrpSpPr>
              <p:grpSpPr bwMode="auto">
                <a:xfrm rot="20636969" flipH="1">
                  <a:off x="1307" y="2641"/>
                  <a:ext cx="466" cy="168"/>
                  <a:chOff x="754" y="2581"/>
                  <a:chExt cx="757" cy="235"/>
                </a:xfrm>
              </p:grpSpPr>
              <p:sp>
                <p:nvSpPr>
                  <p:cNvPr id="78" name="Arc 152"/>
                  <p:cNvSpPr>
                    <a:spLocks/>
                  </p:cNvSpPr>
                  <p:nvPr/>
                </p:nvSpPr>
                <p:spPr bwMode="auto">
                  <a:xfrm rot="1283260" flipH="1">
                    <a:off x="755" y="2577"/>
                    <a:ext cx="756" cy="217"/>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w="9525">
                    <a:solidFill>
                      <a:srgbClr val="FFA1E0"/>
                    </a:solidFill>
                    <a:round/>
                    <a:headEnd/>
                    <a:tailEnd/>
                  </a:ln>
                </p:spPr>
                <p:txBody>
                  <a:bodyPr wrap="none" anchor="ctr"/>
                  <a:lstStyle/>
                  <a:p>
                    <a:endParaRPr lang="en-US"/>
                  </a:p>
                </p:txBody>
              </p:sp>
              <p:sp>
                <p:nvSpPr>
                  <p:cNvPr id="79" name="Arc 153"/>
                  <p:cNvSpPr>
                    <a:spLocks/>
                  </p:cNvSpPr>
                  <p:nvPr/>
                </p:nvSpPr>
                <p:spPr bwMode="auto">
                  <a:xfrm rot="1658095" flipH="1" flipV="1">
                    <a:off x="775" y="2575"/>
                    <a:ext cx="735" cy="217"/>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w="9525">
                    <a:solidFill>
                      <a:srgbClr val="FFA1E0"/>
                    </a:solidFill>
                    <a:round/>
                    <a:headEnd/>
                    <a:tailEnd/>
                  </a:ln>
                </p:spPr>
                <p:txBody>
                  <a:bodyPr wrap="none" anchor="ctr"/>
                  <a:lstStyle/>
                  <a:p>
                    <a:endParaRPr lang="en-US"/>
                  </a:p>
                </p:txBody>
              </p:sp>
            </p:grpSp>
            <p:grpSp>
              <p:nvGrpSpPr>
                <p:cNvPr id="75" name="Group 154"/>
                <p:cNvGrpSpPr>
                  <a:grpSpLocks/>
                </p:cNvGrpSpPr>
                <p:nvPr/>
              </p:nvGrpSpPr>
              <p:grpSpPr bwMode="auto">
                <a:xfrm rot="19096506" flipH="1">
                  <a:off x="1234" y="2641"/>
                  <a:ext cx="428" cy="143"/>
                  <a:chOff x="751" y="2611"/>
                  <a:chExt cx="778" cy="198"/>
                </a:xfrm>
              </p:grpSpPr>
              <p:sp>
                <p:nvSpPr>
                  <p:cNvPr id="76" name="Arc 155"/>
                  <p:cNvSpPr>
                    <a:spLocks/>
                  </p:cNvSpPr>
                  <p:nvPr/>
                </p:nvSpPr>
                <p:spPr bwMode="auto">
                  <a:xfrm rot="1283260" flipH="1">
                    <a:off x="743" y="2601"/>
                    <a:ext cx="775" cy="198"/>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Arc 156"/>
                  <p:cNvSpPr>
                    <a:spLocks/>
                  </p:cNvSpPr>
                  <p:nvPr/>
                </p:nvSpPr>
                <p:spPr bwMode="auto">
                  <a:xfrm rot="1658095" flipH="1" flipV="1">
                    <a:off x="743" y="2601"/>
                    <a:ext cx="775" cy="198"/>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66" name="WordArt 157"/>
              <p:cNvSpPr>
                <a:spLocks noChangeArrowheads="1" noChangeShapeType="1" noTextEdit="1"/>
              </p:cNvSpPr>
              <p:nvPr/>
            </p:nvSpPr>
            <p:spPr bwMode="auto">
              <a:xfrm>
                <a:off x="3375" y="3417"/>
                <a:ext cx="648" cy="210"/>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solidFill>
                      <a:srgbClr val="FFFF00"/>
                    </a:solidFill>
                    <a:latin typeface=".VnAvantH"/>
                  </a:rPr>
                  <a:t>1999</a:t>
                </a:r>
              </a:p>
            </p:txBody>
          </p:sp>
        </p:grpSp>
        <p:sp>
          <p:nvSpPr>
            <p:cNvPr id="28" name="Arc 158"/>
            <p:cNvSpPr>
              <a:spLocks/>
            </p:cNvSpPr>
            <p:nvPr/>
          </p:nvSpPr>
          <p:spPr bwMode="auto">
            <a:xfrm rot="10800000">
              <a:off x="2422" y="1720"/>
              <a:ext cx="2546" cy="2168"/>
            </a:xfrm>
            <a:custGeom>
              <a:avLst/>
              <a:gdLst>
                <a:gd name="T0" fmla="*/ 0 w 41306"/>
                <a:gd name="T1" fmla="*/ 0 h 34799"/>
                <a:gd name="T2" fmla="*/ 0 w 41306"/>
                <a:gd name="T3" fmla="*/ 0 h 34799"/>
                <a:gd name="T4" fmla="*/ 0 w 41306"/>
                <a:gd name="T5" fmla="*/ 0 h 34799"/>
                <a:gd name="T6" fmla="*/ 0 60000 65536"/>
                <a:gd name="T7" fmla="*/ 0 60000 65536"/>
                <a:gd name="T8" fmla="*/ 0 60000 65536"/>
              </a:gdLst>
              <a:ahLst/>
              <a:cxnLst>
                <a:cxn ang="T6">
                  <a:pos x="T0" y="T1"/>
                </a:cxn>
                <a:cxn ang="T7">
                  <a:pos x="T2" y="T3"/>
                </a:cxn>
                <a:cxn ang="T8">
                  <a:pos x="T4" y="T5"/>
                </a:cxn>
              </a:cxnLst>
              <a:rect l="0" t="0" r="r" b="b"/>
              <a:pathLst>
                <a:path w="41306" h="34799" fill="none" extrusionOk="0">
                  <a:moveTo>
                    <a:pt x="0" y="12754"/>
                  </a:moveTo>
                  <a:cubicBezTo>
                    <a:pt x="3484" y="4993"/>
                    <a:pt x="11199" y="-1"/>
                    <a:pt x="19706" y="0"/>
                  </a:cubicBezTo>
                  <a:cubicBezTo>
                    <a:pt x="31635" y="0"/>
                    <a:pt x="41306" y="9670"/>
                    <a:pt x="41306" y="21600"/>
                  </a:cubicBezTo>
                  <a:cubicBezTo>
                    <a:pt x="41306" y="26376"/>
                    <a:pt x="39722" y="31018"/>
                    <a:pt x="36804" y="34799"/>
                  </a:cubicBezTo>
                </a:path>
                <a:path w="41306" h="34799" stroke="0" extrusionOk="0">
                  <a:moveTo>
                    <a:pt x="0" y="12754"/>
                  </a:moveTo>
                  <a:cubicBezTo>
                    <a:pt x="3484" y="4993"/>
                    <a:pt x="11199" y="-1"/>
                    <a:pt x="19706" y="0"/>
                  </a:cubicBezTo>
                  <a:cubicBezTo>
                    <a:pt x="31635" y="0"/>
                    <a:pt x="41306" y="9670"/>
                    <a:pt x="41306" y="21600"/>
                  </a:cubicBezTo>
                  <a:cubicBezTo>
                    <a:pt x="41306" y="26376"/>
                    <a:pt x="39722" y="31018"/>
                    <a:pt x="36804" y="34799"/>
                  </a:cubicBezTo>
                  <a:lnTo>
                    <a:pt x="19706" y="21600"/>
                  </a:lnTo>
                  <a:lnTo>
                    <a:pt x="0" y="12754"/>
                  </a:lnTo>
                  <a:close/>
                </a:path>
              </a:pathLst>
            </a:custGeom>
            <a:noFill/>
            <a:ln w="127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Line 159"/>
            <p:cNvSpPr>
              <a:spLocks noChangeShapeType="1"/>
            </p:cNvSpPr>
            <p:nvPr/>
          </p:nvSpPr>
          <p:spPr bwMode="auto">
            <a:xfrm rot="60000" flipH="1">
              <a:off x="4984" y="936"/>
              <a:ext cx="96" cy="216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3400"/>
            </a:lvl1pPr>
          </a:lstStyle>
          <a:p>
            <a:r>
              <a:rPr lang="en-US"/>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7" name="Rectangle 26"/>
          <p:cNvSpPr>
            <a:spLocks noGrp="1" noChangeArrowheads="1"/>
          </p:cNvSpPr>
          <p:nvPr>
            <p:ph type="dt" sz="quarter" idx="10"/>
          </p:nvPr>
        </p:nvSpPr>
        <p:spPr>
          <a:xfrm>
            <a:off x="457200" y="6243638"/>
            <a:ext cx="2133600" cy="457200"/>
          </a:xfrm>
        </p:spPr>
        <p:txBody>
          <a:bodyPr/>
          <a:lstStyle>
            <a:lvl1pPr>
              <a:defRPr>
                <a:latin typeface="Arial" charset="0"/>
                <a:cs typeface="Arial" charset="0"/>
              </a:defRPr>
            </a:lvl1pPr>
          </a:lstStyle>
          <a:p>
            <a:pPr>
              <a:defRPr/>
            </a:pPr>
            <a:endParaRPr lang="en-US"/>
          </a:p>
        </p:txBody>
      </p:sp>
      <p:sp>
        <p:nvSpPr>
          <p:cNvPr id="158" name="Rectangle 27"/>
          <p:cNvSpPr>
            <a:spLocks noGrp="1" noChangeArrowheads="1"/>
          </p:cNvSpPr>
          <p:nvPr>
            <p:ph type="ftr" sz="quarter" idx="11"/>
          </p:nvPr>
        </p:nvSpPr>
        <p:spPr>
          <a:xfrm>
            <a:off x="3124200" y="6248400"/>
            <a:ext cx="2895600" cy="457200"/>
          </a:xfrm>
        </p:spPr>
        <p:txBody>
          <a:bodyPr/>
          <a:lstStyle>
            <a:lvl1pPr>
              <a:defRPr sz="1000" b="0">
                <a:solidFill>
                  <a:srgbClr val="FFFFFF"/>
                </a:solidFill>
                <a:latin typeface="+mn-lt"/>
                <a:cs typeface="Arial" charset="0"/>
              </a:defRPr>
            </a:lvl1pPr>
          </a:lstStyle>
          <a:p>
            <a:pPr>
              <a:defRPr/>
            </a:pPr>
            <a:r>
              <a:rPr lang="en-US"/>
              <a:t>ph¹m hång th¸i – thpt diÔn ch©u 4</a:t>
            </a:r>
          </a:p>
        </p:txBody>
      </p:sp>
      <p:sp>
        <p:nvSpPr>
          <p:cNvPr id="159" name="Rectangle 28"/>
          <p:cNvSpPr>
            <a:spLocks noGrp="1" noChangeArrowheads="1"/>
          </p:cNvSpPr>
          <p:nvPr>
            <p:ph type="sldNum" sz="quarter" idx="12"/>
          </p:nvPr>
        </p:nvSpPr>
        <p:spPr>
          <a:xfrm>
            <a:off x="6553200" y="6243638"/>
            <a:ext cx="2133600" cy="457200"/>
          </a:xfrm>
        </p:spPr>
        <p:txBody>
          <a:bodyPr/>
          <a:lstStyle>
            <a:lvl1pPr>
              <a:defRPr sz="1000" b="0" i="0">
                <a:latin typeface="Arial" charset="0"/>
              </a:defRPr>
            </a:lvl1pPr>
          </a:lstStyle>
          <a:p>
            <a:fld id="{C22F1C64-2762-4926-AC28-E6E1A101FCDA}" type="slidenum">
              <a:rPr lang="en-US" altLang="en-US"/>
              <a:pPr/>
              <a:t>‹#›</a:t>
            </a:fld>
            <a:endParaRPr lang="en-US" altLang="en-US"/>
          </a:p>
        </p:txBody>
      </p:sp>
    </p:spTree>
    <p:extLst>
      <p:ext uri="{BB962C8B-B14F-4D97-AF65-F5344CB8AC3E}">
        <p14:creationId xmlns:p14="http://schemas.microsoft.com/office/powerpoint/2010/main" val="39305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5"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0BAA1CD0-E78D-4DB1-848A-C5D1D7E5E1D9}" type="slidenum">
              <a:rPr lang="en-US" altLang="en-US"/>
              <a:pPr/>
              <a:t>‹#›</a:t>
            </a:fld>
            <a:endParaRPr lang="en-US" altLang="en-US"/>
          </a:p>
        </p:txBody>
      </p:sp>
      <p:sp>
        <p:nvSpPr>
          <p:cNvPr id="6"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2573541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5"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AF5EF5B6-D9DB-4325-8E4E-2CCE04715136}" type="slidenum">
              <a:rPr lang="en-US" altLang="en-US"/>
              <a:pPr/>
              <a:t>‹#›</a:t>
            </a:fld>
            <a:endParaRPr lang="en-US" altLang="en-US"/>
          </a:p>
        </p:txBody>
      </p:sp>
      <p:sp>
        <p:nvSpPr>
          <p:cNvPr id="6"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38965992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6"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72A97FEA-54D5-4F42-BE06-6E6D98B765DF}" type="slidenum">
              <a:rPr lang="en-US" altLang="en-US"/>
              <a:pPr/>
              <a:t>‹#›</a:t>
            </a:fld>
            <a:endParaRPr lang="en-US" altLang="en-US"/>
          </a:p>
        </p:txBody>
      </p:sp>
      <p:sp>
        <p:nvSpPr>
          <p:cNvPr id="7"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1904220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8"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473E64E1-DE50-4D37-B2D7-2C38E45736F4}" type="slidenum">
              <a:rPr lang="en-US" altLang="en-US"/>
              <a:pPr/>
              <a:t>‹#›</a:t>
            </a:fld>
            <a:endParaRPr lang="en-US" altLang="en-US"/>
          </a:p>
        </p:txBody>
      </p:sp>
      <p:sp>
        <p:nvSpPr>
          <p:cNvPr id="9"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73352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4"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288FAEC6-7D01-4B48-AD1A-B107EF09A60D}" type="slidenum">
              <a:rPr lang="en-US" altLang="en-US"/>
              <a:pPr/>
              <a:t>‹#›</a:t>
            </a:fld>
            <a:endParaRPr lang="en-US" altLang="en-US"/>
          </a:p>
        </p:txBody>
      </p:sp>
      <p:sp>
        <p:nvSpPr>
          <p:cNvPr id="5"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153899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1"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2"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8"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8"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3AC5EF8-60D3-400C-9A72-5FCDC3BED8E0}" type="slidenum">
              <a:rPr lang="en-US" altLang="en-US"/>
              <a:pPr/>
              <a:t>‹#›</a:t>
            </a:fld>
            <a:endParaRPr lang="en-US" altLang="en-US"/>
          </a:p>
        </p:txBody>
      </p:sp>
    </p:spTree>
    <p:extLst>
      <p:ext uri="{BB962C8B-B14F-4D97-AF65-F5344CB8AC3E}">
        <p14:creationId xmlns:p14="http://schemas.microsoft.com/office/powerpoint/2010/main" val="993534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3"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6E622A39-6CE7-410F-9D4C-FD2527A17379}" type="slidenum">
              <a:rPr lang="en-US" altLang="en-US"/>
              <a:pPr/>
              <a:t>‹#›</a:t>
            </a:fld>
            <a:endParaRPr lang="en-US" altLang="en-US"/>
          </a:p>
        </p:txBody>
      </p:sp>
      <p:sp>
        <p:nvSpPr>
          <p:cNvPr id="4"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189412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6"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BC59C298-1665-42C5-A7CE-63F30683DF72}" type="slidenum">
              <a:rPr lang="en-US" altLang="en-US"/>
              <a:pPr/>
              <a:t>‹#›</a:t>
            </a:fld>
            <a:endParaRPr lang="en-US" altLang="en-US"/>
          </a:p>
        </p:txBody>
      </p:sp>
      <p:sp>
        <p:nvSpPr>
          <p:cNvPr id="7"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5967276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6"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CB0DF75B-7EF0-4C81-B7B6-8F53E645CDD1}" type="slidenum">
              <a:rPr lang="en-US" altLang="en-US"/>
              <a:pPr/>
              <a:t>‹#›</a:t>
            </a:fld>
            <a:endParaRPr lang="en-US" altLang="en-US"/>
          </a:p>
        </p:txBody>
      </p:sp>
      <p:sp>
        <p:nvSpPr>
          <p:cNvPr id="7"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2023064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5"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BD6C4582-BD15-41A0-84E0-7E4E00889AA3}" type="slidenum">
              <a:rPr lang="en-US" altLang="en-US"/>
              <a:pPr/>
              <a:t>‹#›</a:t>
            </a:fld>
            <a:endParaRPr lang="en-US" altLang="en-US"/>
          </a:p>
        </p:txBody>
      </p:sp>
      <p:sp>
        <p:nvSpPr>
          <p:cNvPr id="6"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41317627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5"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23D7EA35-6DE2-48BD-9823-B587E02263DB}" type="slidenum">
              <a:rPr lang="en-US" altLang="en-US"/>
              <a:pPr/>
              <a:t>‹#›</a:t>
            </a:fld>
            <a:endParaRPr lang="en-US" altLang="en-US"/>
          </a:p>
        </p:txBody>
      </p:sp>
      <p:sp>
        <p:nvSpPr>
          <p:cNvPr id="6"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35484082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30725"/>
          </a:xfrm>
        </p:spPr>
        <p:txBody>
          <a:bodyPr/>
          <a:lstStyle/>
          <a:p>
            <a:pPr lvl="0"/>
            <a:endParaRPr lang="en-US" noProof="0"/>
          </a:p>
        </p:txBody>
      </p:sp>
      <p:sp>
        <p:nvSpPr>
          <p:cNvPr id="4" name="Rectangle 26"/>
          <p:cNvSpPr>
            <a:spLocks noGrp="1" noChangeArrowheads="1"/>
          </p:cNvSpPr>
          <p:nvPr>
            <p:ph type="ftr" sz="quarter" idx="10"/>
          </p:nvPr>
        </p:nvSpPr>
        <p:spPr/>
        <p:txBody>
          <a:bodyPr/>
          <a:lstStyle>
            <a:lvl1pPr>
              <a:defRPr>
                <a:cs typeface="Arial" charset="0"/>
              </a:defRPr>
            </a:lvl1pPr>
          </a:lstStyle>
          <a:p>
            <a:pPr>
              <a:defRPr/>
            </a:pPr>
            <a:r>
              <a:rPr lang="en-US"/>
              <a:t>ph¹m hång th¸i – thpt diÔn ch©u 4</a:t>
            </a:r>
          </a:p>
        </p:txBody>
      </p:sp>
      <p:sp>
        <p:nvSpPr>
          <p:cNvPr id="5" name="Rectangle 27"/>
          <p:cNvSpPr>
            <a:spLocks noGrp="1" noChangeArrowheads="1"/>
          </p:cNvSpPr>
          <p:nvPr>
            <p:ph type="sldNum" sz="quarter" idx="11"/>
          </p:nvPr>
        </p:nvSpPr>
        <p:spPr/>
        <p:txBody>
          <a:bodyPr/>
          <a:lstStyle>
            <a:lvl1pPr>
              <a:defRPr>
                <a:latin typeface="Arial" charset="0"/>
              </a:defRPr>
            </a:lvl1pPr>
          </a:lstStyle>
          <a:p>
            <a:r>
              <a:rPr lang="en-US" altLang="en-US"/>
              <a:t>Slide: </a:t>
            </a:r>
            <a:fld id="{697A84E1-945F-41AB-BDA6-5399C8A9E46F}" type="slidenum">
              <a:rPr lang="en-US" altLang="en-US"/>
              <a:pPr/>
              <a:t>‹#›</a:t>
            </a:fld>
            <a:endParaRPr lang="en-US" altLang="en-US"/>
          </a:p>
        </p:txBody>
      </p:sp>
      <p:sp>
        <p:nvSpPr>
          <p:cNvPr id="6" name="Rectangle 28"/>
          <p:cNvSpPr>
            <a:spLocks noGrp="1" noChangeArrowheads="1"/>
          </p:cNvSpPr>
          <p:nvPr>
            <p:ph type="dt" sz="half" idx="12"/>
          </p:nvPr>
        </p:nvSpPr>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3822249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57803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70000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479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221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D8C12F4-6FA7-4639-8BBD-92737D6C641E}" type="slidenum">
              <a:rPr lang="en-US" altLang="en-US"/>
              <a:pPr/>
              <a:t>‹#›</a:t>
            </a:fld>
            <a:endParaRPr lang="en-US" altLang="en-US"/>
          </a:p>
        </p:txBody>
      </p:sp>
    </p:spTree>
    <p:extLst>
      <p:ext uri="{BB962C8B-B14F-4D97-AF65-F5344CB8AC3E}">
        <p14:creationId xmlns:p14="http://schemas.microsoft.com/office/powerpoint/2010/main" val="38215319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93763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528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365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6488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33576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105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5852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995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02E790-3898-4F94-AC1E-3B38359E8533}"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303585-FAC7-4740-9809-5DF8FAE82047}" type="slidenum">
              <a:rPr lang="en-US"/>
              <a:pPr/>
              <a:t>‹#›</a:t>
            </a:fld>
            <a:endParaRPr lang="en-US"/>
          </a:p>
        </p:txBody>
      </p:sp>
    </p:spTree>
    <p:extLst>
      <p:ext uri="{BB962C8B-B14F-4D97-AF65-F5344CB8AC3E}">
        <p14:creationId xmlns:p14="http://schemas.microsoft.com/office/powerpoint/2010/main" val="27938273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4455B4-1CF6-4947-AC5E-2822F05B1255}"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CB06DB-39B0-4ADD-AFAD-C4F6BB650ACD}" type="slidenum">
              <a:rPr lang="en-US"/>
              <a:pPr/>
              <a:t>‹#›</a:t>
            </a:fld>
            <a:endParaRPr lang="en-US"/>
          </a:p>
        </p:txBody>
      </p:sp>
    </p:spTree>
    <p:extLst>
      <p:ext uri="{BB962C8B-B14F-4D97-AF65-F5344CB8AC3E}">
        <p14:creationId xmlns:p14="http://schemas.microsoft.com/office/powerpoint/2010/main" val="151897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1F48ABC-899D-4367-AEAA-4B659A58DC71}" type="slidenum">
              <a:rPr lang="en-US" altLang="en-US"/>
              <a:pPr/>
              <a:t>‹#›</a:t>
            </a:fld>
            <a:endParaRPr lang="en-US" altLang="en-US"/>
          </a:p>
        </p:txBody>
      </p:sp>
    </p:spTree>
    <p:extLst>
      <p:ext uri="{BB962C8B-B14F-4D97-AF65-F5344CB8AC3E}">
        <p14:creationId xmlns:p14="http://schemas.microsoft.com/office/powerpoint/2010/main" val="63625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57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9D0809-3116-4678-AE09-1575C981F46D}"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5250E5-D68E-418A-BF04-193BAC2D911D}" type="slidenum">
              <a:rPr lang="en-US"/>
              <a:pPr/>
              <a:t>‹#›</a:t>
            </a:fld>
            <a:endParaRPr lang="en-US"/>
          </a:p>
        </p:txBody>
      </p:sp>
    </p:spTree>
    <p:extLst>
      <p:ext uri="{BB962C8B-B14F-4D97-AF65-F5344CB8AC3E}">
        <p14:creationId xmlns:p14="http://schemas.microsoft.com/office/powerpoint/2010/main" val="37785635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7A18E2E-18A1-4EEF-BB28-5D21257F5526}" type="datetimeFigureOut">
              <a:rPr lang="en-US"/>
              <a:pPr>
                <a:defRPr/>
              </a:pPr>
              <a:t>13-Mar-24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DBABC0-49C1-42C3-8CE7-BAFC5DF3AE05}" type="slidenum">
              <a:rPr lang="en-US"/>
              <a:pPr/>
              <a:t>‹#›</a:t>
            </a:fld>
            <a:endParaRPr lang="en-US"/>
          </a:p>
        </p:txBody>
      </p:sp>
    </p:spTree>
    <p:extLst>
      <p:ext uri="{BB962C8B-B14F-4D97-AF65-F5344CB8AC3E}">
        <p14:creationId xmlns:p14="http://schemas.microsoft.com/office/powerpoint/2010/main" val="4043231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42C7D4E-8EB6-4EFE-92A7-99C03B4064B5}" type="datetimeFigureOut">
              <a:rPr lang="en-US"/>
              <a:pPr>
                <a:defRPr/>
              </a:pPr>
              <a:t>13-Mar-24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1A8EB61-E503-4C0C-8142-CDBD1ACE50A0}" type="slidenum">
              <a:rPr lang="en-US"/>
              <a:pPr/>
              <a:t>‹#›</a:t>
            </a:fld>
            <a:endParaRPr lang="en-US"/>
          </a:p>
        </p:txBody>
      </p:sp>
    </p:spTree>
    <p:extLst>
      <p:ext uri="{BB962C8B-B14F-4D97-AF65-F5344CB8AC3E}">
        <p14:creationId xmlns:p14="http://schemas.microsoft.com/office/powerpoint/2010/main" val="448637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8456058-9545-4ED8-BD26-38CE343AF354}" type="datetimeFigureOut">
              <a:rPr lang="en-US"/>
              <a:pPr>
                <a:defRPr/>
              </a:pPr>
              <a:t>13-Mar-24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025C230-FF50-4A9B-B3D4-C6B38F54097A}" type="slidenum">
              <a:rPr lang="en-US"/>
              <a:pPr/>
              <a:t>‹#›</a:t>
            </a:fld>
            <a:endParaRPr lang="en-US"/>
          </a:p>
        </p:txBody>
      </p:sp>
    </p:spTree>
    <p:extLst>
      <p:ext uri="{BB962C8B-B14F-4D97-AF65-F5344CB8AC3E}">
        <p14:creationId xmlns:p14="http://schemas.microsoft.com/office/powerpoint/2010/main" val="3869903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A986C1-6459-4FCE-A977-F734B6B8F265}" type="datetimeFigureOut">
              <a:rPr lang="en-US"/>
              <a:pPr>
                <a:defRPr/>
              </a:pPr>
              <a:t>13-Mar-24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87DA35E-F07C-434B-B9C8-8B7028AB5170}" type="slidenum">
              <a:rPr lang="en-US"/>
              <a:pPr/>
              <a:t>‹#›</a:t>
            </a:fld>
            <a:endParaRPr lang="en-US"/>
          </a:p>
        </p:txBody>
      </p:sp>
    </p:spTree>
    <p:extLst>
      <p:ext uri="{BB962C8B-B14F-4D97-AF65-F5344CB8AC3E}">
        <p14:creationId xmlns:p14="http://schemas.microsoft.com/office/powerpoint/2010/main" val="2702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5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C4DF95-D077-403B-A714-AD90E7218578}" type="datetimeFigureOut">
              <a:rPr lang="en-US"/>
              <a:pPr>
                <a:defRPr/>
              </a:pPr>
              <a:t>13-Mar-24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2BBA25-C5BB-4F83-A461-D18C406E0833}" type="slidenum">
              <a:rPr lang="en-US"/>
              <a:pPr/>
              <a:t>‹#›</a:t>
            </a:fld>
            <a:endParaRPr lang="en-US"/>
          </a:p>
        </p:txBody>
      </p:sp>
    </p:spTree>
    <p:extLst>
      <p:ext uri="{BB962C8B-B14F-4D97-AF65-F5344CB8AC3E}">
        <p14:creationId xmlns:p14="http://schemas.microsoft.com/office/powerpoint/2010/main" val="1396920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532"/>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92FA10-ACA3-42E0-A496-0FF4DE32B8A1}" type="datetimeFigureOut">
              <a:rPr lang="en-US"/>
              <a:pPr>
                <a:defRPr/>
              </a:pPr>
              <a:t>13-Mar-24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7E18EE8-3256-4294-99BB-9420966939E5}" type="slidenum">
              <a:rPr lang="en-US"/>
              <a:pPr/>
              <a:t>‹#›</a:t>
            </a:fld>
            <a:endParaRPr lang="en-US"/>
          </a:p>
        </p:txBody>
      </p:sp>
    </p:spTree>
    <p:extLst>
      <p:ext uri="{BB962C8B-B14F-4D97-AF65-F5344CB8AC3E}">
        <p14:creationId xmlns:p14="http://schemas.microsoft.com/office/powerpoint/2010/main" val="37402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650746-D576-4534-B94A-41B8F49910EB}"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103BC3-FC32-4336-AA88-C8B1E7852F44}" type="slidenum">
              <a:rPr lang="en-US"/>
              <a:pPr/>
              <a:t>‹#›</a:t>
            </a:fld>
            <a:endParaRPr lang="en-US"/>
          </a:p>
        </p:txBody>
      </p:sp>
    </p:spTree>
    <p:extLst>
      <p:ext uri="{BB962C8B-B14F-4D97-AF65-F5344CB8AC3E}">
        <p14:creationId xmlns:p14="http://schemas.microsoft.com/office/powerpoint/2010/main" val="11789069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3514C7-9DF4-4B72-81B7-8E5A2C52AFEB}"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614D2D-700E-444B-8A13-FAF82EFEB377}" type="slidenum">
              <a:rPr lang="en-US"/>
              <a:pPr/>
              <a:t>‹#›</a:t>
            </a:fld>
            <a:endParaRPr lang="en-US"/>
          </a:p>
        </p:txBody>
      </p:sp>
    </p:spTree>
    <p:extLst>
      <p:ext uri="{BB962C8B-B14F-4D97-AF65-F5344CB8AC3E}">
        <p14:creationId xmlns:p14="http://schemas.microsoft.com/office/powerpoint/2010/main" val="6691627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 1"/>
          <p:cNvSpPr>
            <a:spLocks noGrp="1"/>
          </p:cNvSpPr>
          <p:nvPr>
            <p:ph type="ctrTitle"/>
          </p:nvPr>
        </p:nvSpPr>
        <p:spPr>
          <a:xfrm>
            <a:off x="685800" y="2130515"/>
            <a:ext cx="7772400" cy="1470025"/>
          </a:xfrm>
          <a:prstGeom prst="rect">
            <a:avLst/>
          </a:prstGeom>
        </p:spPr>
        <p:txBody>
          <a:bodyPr/>
          <a:lstStyle/>
          <a:p>
            <a:r>
              <a:rPr lang="en-US"/>
              <a:t>Click to edit Master title style</a:t>
            </a:r>
          </a:p>
        </p:txBody>
      </p:sp>
      <p:sp>
        <p:nvSpPr>
          <p:cNvPr id="3" nam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233928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9"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5"/>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FA7C95-A3FD-425A-8219-DCE5D94CC1D4}" type="slidenum">
              <a:rPr lang="en-US" altLang="en-US"/>
              <a:pPr/>
              <a:t>‹#›</a:t>
            </a:fld>
            <a:endParaRPr lang="en-US" altLang="en-US"/>
          </a:p>
        </p:txBody>
      </p:sp>
    </p:spTree>
    <p:extLst>
      <p:ext uri="{BB962C8B-B14F-4D97-AF65-F5344CB8AC3E}">
        <p14:creationId xmlns:p14="http://schemas.microsoft.com/office/powerpoint/2010/main" val="7144847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6147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 1"/>
          <p:cNvSpPr>
            <a:spLocks noGrp="1"/>
          </p:cNvSpPr>
          <p:nvPr>
            <p:ph type="title"/>
          </p:nvPr>
        </p:nvSpPr>
        <p:spPr>
          <a:xfrm>
            <a:off x="722313" y="4406990"/>
            <a:ext cx="7772400" cy="1362075"/>
          </a:xfrm>
          <a:prstGeom prst="rect">
            <a:avLst/>
          </a:prstGeom>
        </p:spPr>
        <p:txBody>
          <a:bodyPr anchor="t"/>
          <a:lstStyle>
            <a:lvl1pPr algn="l">
              <a:defRPr sz="3000" b="1" cap="all"/>
            </a:lvl1pPr>
          </a:lstStyle>
          <a:p>
            <a:r>
              <a:rPr lang="en-US"/>
              <a:t>Click to edit Master title style</a:t>
            </a:r>
          </a:p>
        </p:txBody>
      </p:sp>
      <p:sp>
        <p:nvSpPr>
          <p:cNvPr id="3" name="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8975261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 2"/>
          <p:cNvSpPr>
            <a:spLocks noGrp="1"/>
          </p:cNvSpPr>
          <p:nvPr>
            <p:ph sz="half" idx="1"/>
          </p:nvPr>
        </p:nvSpPr>
        <p:spPr>
          <a:xfrm>
            <a:off x="457200"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 3"/>
          <p:cNvSpPr>
            <a:spLocks noGrp="1"/>
          </p:cNvSpPr>
          <p:nvPr>
            <p:ph sz="half" idx="2"/>
          </p:nvPr>
        </p:nvSpPr>
        <p:spPr>
          <a:xfrm>
            <a:off x="4648200"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90321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 4"/>
          <p:cNvSpPr>
            <a:spLocks noGrp="1"/>
          </p:cNvSpPr>
          <p:nvPr>
            <p:ph type="body" sz="quarter" idx="3"/>
          </p:nvPr>
        </p:nvSpPr>
        <p:spPr>
          <a:xfrm>
            <a:off x="4645070"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 5"/>
          <p:cNvSpPr>
            <a:spLocks noGrp="1"/>
          </p:cNvSpPr>
          <p:nvPr>
            <p:ph sz="quarter" idx="4"/>
          </p:nvPr>
        </p:nvSpPr>
        <p:spPr>
          <a:xfrm>
            <a:off x="4645070"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9202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62401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2496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a:t>Click to edit Master title style</a:t>
            </a:r>
          </a:p>
        </p:txBody>
      </p:sp>
      <p:sp>
        <p:nvSpPr>
          <p:cNvPr id="3" name=" 2"/>
          <p:cNvSpPr>
            <a:spLocks noGrp="1"/>
          </p:cNvSpPr>
          <p:nvPr>
            <p:ph idx="1"/>
          </p:nvPr>
        </p:nvSpPr>
        <p:spPr>
          <a:xfrm>
            <a:off x="3575050" y="273140"/>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570286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0371835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2941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728"/>
            <a:ext cx="2057400" cy="5851525"/>
          </a:xfrm>
          <a:prstGeom prst="rect">
            <a:avLst/>
          </a:prstGeom>
        </p:spPr>
        <p:txBody>
          <a:bodyPr vert="eaVert"/>
          <a:lstStyle/>
          <a:p>
            <a:r>
              <a:rPr lang="en-US"/>
              <a:t>Click to edit Master title style</a:t>
            </a:r>
          </a:p>
        </p:txBody>
      </p:sp>
      <p:sp>
        <p:nvSpPr>
          <p:cNvPr id="3" name=" 2"/>
          <p:cNvSpPr>
            <a:spLocks noGrp="1"/>
          </p:cNvSpPr>
          <p:nvPr>
            <p:ph type="body" orient="vert" idx="1"/>
          </p:nvPr>
        </p:nvSpPr>
        <p:spPr>
          <a:xfrm>
            <a:off x="457200" y="27472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1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9"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A046DD-338A-43AA-AA1E-2C2449E00D77}" type="slidenum">
              <a:rPr lang="en-US" altLang="en-US"/>
              <a:pPr/>
              <a:t>‹#›</a:t>
            </a:fld>
            <a:endParaRPr lang="en-US" altLang="en-US"/>
          </a:p>
        </p:txBody>
      </p:sp>
    </p:spTree>
    <p:extLst>
      <p:ext uri="{BB962C8B-B14F-4D97-AF65-F5344CB8AC3E}">
        <p14:creationId xmlns:p14="http://schemas.microsoft.com/office/powerpoint/2010/main" val="39092206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 1"/>
          <p:cNvSpPr>
            <a:spLocks noGrp="1"/>
          </p:cNvSpPr>
          <p:nvPr>
            <p:ph/>
          </p:nvPr>
        </p:nvSpPr>
        <p:spPr>
          <a:xfrm>
            <a:off x="457200" y="27472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5168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F3DD6C2-AB8F-4B77-A215-52266B10C70C}"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D245A0-B217-411D-AF3D-A4E6892036E2}" type="slidenum">
              <a:rPr lang="en-US"/>
              <a:pPr/>
              <a:t>‹#›</a:t>
            </a:fld>
            <a:endParaRPr lang="en-US"/>
          </a:p>
        </p:txBody>
      </p:sp>
    </p:spTree>
    <p:extLst>
      <p:ext uri="{BB962C8B-B14F-4D97-AF65-F5344CB8AC3E}">
        <p14:creationId xmlns:p14="http://schemas.microsoft.com/office/powerpoint/2010/main" val="11047412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B8AE10-8B87-4833-B85A-A22A9C6AFBA7}"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7452EF-6594-4C3B-92C6-B0567B6C253C}" type="slidenum">
              <a:rPr lang="en-US"/>
              <a:pPr/>
              <a:t>‹#›</a:t>
            </a:fld>
            <a:endParaRPr lang="en-US"/>
          </a:p>
        </p:txBody>
      </p:sp>
    </p:spTree>
    <p:extLst>
      <p:ext uri="{BB962C8B-B14F-4D97-AF65-F5344CB8AC3E}">
        <p14:creationId xmlns:p14="http://schemas.microsoft.com/office/powerpoint/2010/main" val="5767635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289AC54-A0C6-4F4F-89C9-B36A05BE3104}" type="datetimeFigureOut">
              <a:rPr lang="en-US"/>
              <a:pPr>
                <a:defRPr/>
              </a:pPr>
              <a:t>13-Mar-24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0615DA-D2FD-4B10-90C7-738CDE0E858F}" type="slidenum">
              <a:rPr lang="en-US"/>
              <a:pPr/>
              <a:t>‹#›</a:t>
            </a:fld>
            <a:endParaRPr lang="en-US"/>
          </a:p>
        </p:txBody>
      </p:sp>
    </p:spTree>
    <p:extLst>
      <p:ext uri="{BB962C8B-B14F-4D97-AF65-F5344CB8AC3E}">
        <p14:creationId xmlns:p14="http://schemas.microsoft.com/office/powerpoint/2010/main" val="2575432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9880662-260A-4F17-97D2-ABEA36B7F76F}" type="datetimeFigureOut">
              <a:rPr lang="en-US"/>
              <a:pPr>
                <a:defRPr/>
              </a:pPr>
              <a:t>13-Mar-24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3FE5256-651F-40DF-9541-F5E4652FA8E8}" type="slidenum">
              <a:rPr lang="en-US"/>
              <a:pPr/>
              <a:t>‹#›</a:t>
            </a:fld>
            <a:endParaRPr lang="en-US"/>
          </a:p>
        </p:txBody>
      </p:sp>
    </p:spTree>
    <p:extLst>
      <p:ext uri="{BB962C8B-B14F-4D97-AF65-F5344CB8AC3E}">
        <p14:creationId xmlns:p14="http://schemas.microsoft.com/office/powerpoint/2010/main" val="1519766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73"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7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3376C7E-1AC3-46CE-BD10-69E2F10F3337}" type="datetimeFigureOut">
              <a:rPr lang="en-US"/>
              <a:pPr>
                <a:defRPr/>
              </a:pPr>
              <a:t>13-Mar-24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B4381A5-3AD8-421A-982E-607B573A888F}" type="slidenum">
              <a:rPr lang="en-US"/>
              <a:pPr/>
              <a:t>‹#›</a:t>
            </a:fld>
            <a:endParaRPr lang="en-US"/>
          </a:p>
        </p:txBody>
      </p:sp>
    </p:spTree>
    <p:extLst>
      <p:ext uri="{BB962C8B-B14F-4D97-AF65-F5344CB8AC3E}">
        <p14:creationId xmlns:p14="http://schemas.microsoft.com/office/powerpoint/2010/main" val="42603390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85CE97-89E4-40A1-9877-007911DCAD43}" type="datetimeFigureOut">
              <a:rPr lang="en-US"/>
              <a:pPr>
                <a:defRPr/>
              </a:pPr>
              <a:t>13-Mar-24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04116EA-3892-46F0-9F4D-CBD0169B6E96}" type="slidenum">
              <a:rPr lang="en-US"/>
              <a:pPr/>
              <a:t>‹#›</a:t>
            </a:fld>
            <a:endParaRPr lang="en-US"/>
          </a:p>
        </p:txBody>
      </p:sp>
    </p:spTree>
    <p:extLst>
      <p:ext uri="{BB962C8B-B14F-4D97-AF65-F5344CB8AC3E}">
        <p14:creationId xmlns:p14="http://schemas.microsoft.com/office/powerpoint/2010/main" val="19464241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9E8873-CA00-4CF3-902F-3695E16C3AC4}" type="datetimeFigureOut">
              <a:rPr lang="en-US"/>
              <a:pPr>
                <a:defRPr/>
              </a:pPr>
              <a:t>13-Mar-24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914BF28-40BC-4EEB-9841-453B65099E44}" type="slidenum">
              <a:rPr lang="en-US"/>
              <a:pPr/>
              <a:t>‹#›</a:t>
            </a:fld>
            <a:endParaRPr lang="en-US"/>
          </a:p>
        </p:txBody>
      </p:sp>
    </p:spTree>
    <p:extLst>
      <p:ext uri="{BB962C8B-B14F-4D97-AF65-F5344CB8AC3E}">
        <p14:creationId xmlns:p14="http://schemas.microsoft.com/office/powerpoint/2010/main" val="78928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14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4BD56F-07A3-4543-BE4F-5B47232C14F4}" type="datetimeFigureOut">
              <a:rPr lang="en-US"/>
              <a:pPr>
                <a:defRPr/>
              </a:pPr>
              <a:t>13-Mar-24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815ECA-8054-4B0A-8652-1A2098A89878}" type="slidenum">
              <a:rPr lang="en-US"/>
              <a:pPr/>
              <a:t>‹#›</a:t>
            </a:fld>
            <a:endParaRPr lang="en-US"/>
          </a:p>
        </p:txBody>
      </p:sp>
    </p:spTree>
    <p:extLst>
      <p:ext uri="{BB962C8B-B14F-4D97-AF65-F5344CB8AC3E}">
        <p14:creationId xmlns:p14="http://schemas.microsoft.com/office/powerpoint/2010/main" val="2858113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3A3AFA-DC37-4D50-9CFE-2527A5A6E4C4}" type="datetimeFigureOut">
              <a:rPr lang="en-US"/>
              <a:pPr>
                <a:defRPr/>
              </a:pPr>
              <a:t>13-Mar-24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F0F481D-27A2-4813-AC85-0B5C4977BB10}" type="slidenum">
              <a:rPr lang="en-US"/>
              <a:pPr/>
              <a:t>‹#›</a:t>
            </a:fld>
            <a:endParaRPr lang="en-US"/>
          </a:p>
        </p:txBody>
      </p:sp>
    </p:spTree>
    <p:extLst>
      <p:ext uri="{BB962C8B-B14F-4D97-AF65-F5344CB8AC3E}">
        <p14:creationId xmlns:p14="http://schemas.microsoft.com/office/powerpoint/2010/main" val="2076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0.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latin typeface="Arial" panose="020B060402020202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F6425A0B-D07B-45E9-94BF-F3033D68FFAC}"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6872" r:id="rId1"/>
    <p:sldLayoutId id="2147486873" r:id="rId2"/>
    <p:sldLayoutId id="2147486874" r:id="rId3"/>
    <p:sldLayoutId id="2147486875" r:id="rId4"/>
    <p:sldLayoutId id="2147486876" r:id="rId5"/>
    <p:sldLayoutId id="2147486877" r:id="rId6"/>
    <p:sldLayoutId id="2147486878" r:id="rId7"/>
    <p:sldLayoutId id="2147486879" r:id="rId8"/>
    <p:sldLayoutId id="2147486880" r:id="rId9"/>
    <p:sldLayoutId id="2147486881" r:id="rId10"/>
    <p:sldLayoutId id="2147486882" r:id="rId11"/>
    <p:sldLayoutId id="2147486956" r:id="rId12"/>
    <p:sldLayoutId id="2147486883" r:id="rId13"/>
    <p:sldLayoutId id="2147486957" r:id="rId14"/>
    <p:sldLayoutId id="2147486958" r:id="rId15"/>
    <p:sldLayoutId id="2147486884" r:id="rId16"/>
    <p:sldLayoutId id="2147486885"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a:defRPr>
      </a:lvl2pPr>
      <a:lvl3pPr algn="l" defTabSz="457200" rtl="0" eaLnBrk="0" fontAlgn="base" hangingPunct="0">
        <a:spcBef>
          <a:spcPct val="0"/>
        </a:spcBef>
        <a:spcAft>
          <a:spcPct val="0"/>
        </a:spcAft>
        <a:defRPr sz="4200">
          <a:solidFill>
            <a:schemeClr val="tx2"/>
          </a:solidFill>
          <a:latin typeface="Century Gothic"/>
        </a:defRPr>
      </a:lvl3pPr>
      <a:lvl4pPr algn="l" defTabSz="457200" rtl="0" eaLnBrk="0" fontAlgn="base" hangingPunct="0">
        <a:spcBef>
          <a:spcPct val="0"/>
        </a:spcBef>
        <a:spcAft>
          <a:spcPct val="0"/>
        </a:spcAft>
        <a:defRPr sz="4200">
          <a:solidFill>
            <a:schemeClr val="tx2"/>
          </a:solidFill>
          <a:latin typeface="Century Gothic"/>
        </a:defRPr>
      </a:lvl4pPr>
      <a:lvl5pPr algn="l" defTabSz="457200" rtl="0" eaLnBrk="0" fontAlgn="base" hangingPunct="0">
        <a:spcBef>
          <a:spcPct val="0"/>
        </a:spcBef>
        <a:spcAft>
          <a:spcPct val="0"/>
        </a:spcAft>
        <a:defRPr sz="4200">
          <a:solidFill>
            <a:schemeClr val="tx2"/>
          </a:solidFill>
          <a:latin typeface="Century Gothic"/>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944" r:id="rId1"/>
    <p:sldLayoutId id="2147486945" r:id="rId2"/>
    <p:sldLayoutId id="2147486946" r:id="rId3"/>
    <p:sldLayoutId id="2147486947" r:id="rId4"/>
    <p:sldLayoutId id="2147486948" r:id="rId5"/>
    <p:sldLayoutId id="2147486949" r:id="rId6"/>
    <p:sldLayoutId id="2147486950" r:id="rId7"/>
    <p:sldLayoutId id="2147486951" r:id="rId8"/>
    <p:sldLayoutId id="2147486952" r:id="rId9"/>
    <p:sldLayoutId id="2147486953" r:id="rId10"/>
    <p:sldLayoutId id="2147486954" r:id="rId11"/>
    <p:sldLayoutId id="214748695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3FAA8ED6-3763-4866-B151-FDD3E805E1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959" r:id="rId1"/>
    <p:sldLayoutId id="2147486960" r:id="rId2"/>
    <p:sldLayoutId id="2147486961" r:id="rId3"/>
    <p:sldLayoutId id="2147486962" r:id="rId4"/>
    <p:sldLayoutId id="2147486963" r:id="rId5"/>
    <p:sldLayoutId id="2147486964" r:id="rId6"/>
    <p:sldLayoutId id="2147486965" r:id="rId7"/>
    <p:sldLayoutId id="2147486966" r:id="rId8"/>
    <p:sldLayoutId id="2147486967" r:id="rId9"/>
    <p:sldLayoutId id="2147486968" r:id="rId10"/>
    <p:sldLayoutId id="2147486969" r:id="rId11"/>
    <p:sldLayoutId id="2147486970" r:id="rId12"/>
    <p:sldLayoutId id="214748697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ACD4E97A-DA31-4936-80AC-0AFB25841D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972" r:id="rId1"/>
    <p:sldLayoutId id="2147486973" r:id="rId2"/>
    <p:sldLayoutId id="2147486974" r:id="rId3"/>
    <p:sldLayoutId id="2147486975" r:id="rId4"/>
    <p:sldLayoutId id="2147486976" r:id="rId5"/>
    <p:sldLayoutId id="2147486977" r:id="rId6"/>
    <p:sldLayoutId id="2147486978" r:id="rId7"/>
    <p:sldLayoutId id="2147486979" r:id="rId8"/>
    <p:sldLayoutId id="2147486980" r:id="rId9"/>
    <p:sldLayoutId id="2147486981" r:id="rId10"/>
    <p:sldLayoutId id="2147486982" r:id="rId11"/>
    <p:sldLayoutId id="2147486983" r:id="rId12"/>
    <p:sldLayoutId id="214748698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526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6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62" name="Rectangle 6"/>
            <p:cNvSpPr>
              <a:spLocks noChangeArrowheads="1"/>
            </p:cNvSpPr>
            <p:nvPr userDrawn="1"/>
          </p:nvSpPr>
          <p:spPr bwMode="hidden">
            <a:xfrm>
              <a:off x="2256" y="0"/>
              <a:ext cx="240" cy="4320"/>
            </a:xfrm>
            <a:prstGeom prst="rect">
              <a:avLst/>
            </a:prstGeom>
            <a:solidFill>
              <a:schemeClr val="bg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6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6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2"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3"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526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6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69" name="Rectangle 13"/>
            <p:cNvSpPr>
              <a:spLocks noChangeArrowheads="1"/>
            </p:cNvSpPr>
            <p:nvPr userDrawn="1"/>
          </p:nvSpPr>
          <p:spPr bwMode="hidden">
            <a:xfrm>
              <a:off x="1248" y="0"/>
              <a:ext cx="144"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70" name="Rectangle 14"/>
            <p:cNvSpPr>
              <a:spLocks noChangeArrowheads="1"/>
            </p:cNvSpPr>
            <p:nvPr userDrawn="1"/>
          </p:nvSpPr>
          <p:spPr bwMode="hidden">
            <a:xfrm>
              <a:off x="3300" y="0"/>
              <a:ext cx="252"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4"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527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527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6"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sz="2800">
                <a:solidFill>
                  <a:srgbClr val="FFFFFF"/>
                </a:solidFill>
                <a:latin typeface=".VnArial" pitchFamily="34" charset="0"/>
              </a:endParaRPr>
            </a:p>
          </p:txBody>
        </p:sp>
        <p:sp>
          <p:nvSpPr>
            <p:cNvPr id="527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7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425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sz="2800">
                <a:solidFill>
                  <a:srgbClr val="FFFFFF"/>
                </a:solidFill>
                <a:latin typeface=".VnArial" pitchFamily="34" charset="0"/>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2" name="Rectangle 26"/>
          <p:cNvSpPr>
            <a:spLocks noGrp="1" noChangeArrowheads="1"/>
          </p:cNvSpPr>
          <p:nvPr>
            <p:ph type="ftr" sz="quarter" idx="3"/>
          </p:nvPr>
        </p:nvSpPr>
        <p:spPr bwMode="auto">
          <a:xfrm>
            <a:off x="1752600" y="63500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600" b="1">
                <a:solidFill>
                  <a:srgbClr val="00FF00"/>
                </a:solidFill>
                <a:effectLst>
                  <a:outerShdw blurRad="38100" dist="38100" dir="2700000" algn="tl">
                    <a:srgbClr val="000000"/>
                  </a:outerShdw>
                </a:effectLst>
                <a:latin typeface=".VnArialH" pitchFamily="34" charset="0"/>
                <a:cs typeface="+mn-cs"/>
              </a:defRPr>
            </a:lvl1pPr>
          </a:lstStyle>
          <a:p>
            <a:pPr>
              <a:defRPr/>
            </a:pPr>
            <a:r>
              <a:rPr lang="en-US"/>
              <a:t>ph¹m hång th¸i – thpt diÔn ch©u 4</a:t>
            </a:r>
          </a:p>
        </p:txBody>
      </p:sp>
      <p:sp>
        <p:nvSpPr>
          <p:cNvPr id="4123" name="Rectangle 27"/>
          <p:cNvSpPr>
            <a:spLocks noGrp="1" noChangeArrowheads="1"/>
          </p:cNvSpPr>
          <p:nvPr>
            <p:ph type="sldNum" sz="quarter" idx="4"/>
          </p:nvPr>
        </p:nvSpPr>
        <p:spPr bwMode="auto">
          <a:xfrm>
            <a:off x="7620000" y="6324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b="1" i="1">
                <a:solidFill>
                  <a:srgbClr val="FFFFFF"/>
                </a:solidFill>
                <a:effectLst>
                  <a:outerShdw blurRad="38100" dist="38100" dir="2700000" algn="tl">
                    <a:srgbClr val="000000"/>
                  </a:outerShdw>
                </a:effectLst>
                <a:latin typeface=".VnArial" pitchFamily="34" charset="0"/>
              </a:defRPr>
            </a:lvl1pPr>
          </a:lstStyle>
          <a:p>
            <a:r>
              <a:rPr lang="en-US" altLang="en-US"/>
              <a:t>Slide: </a:t>
            </a:r>
            <a:fld id="{4306B3FC-CDC5-4E11-AAE5-07ADACFB8F92}" type="slidenum">
              <a:rPr lang="en-US" altLang="en-US"/>
              <a:pPr/>
              <a:t>‹#›</a:t>
            </a:fld>
            <a:endParaRPr lang="en-US" altLang="en-US"/>
          </a:p>
        </p:txBody>
      </p:sp>
      <p:sp>
        <p:nvSpPr>
          <p:cNvPr id="4124" name="Rectangle 28"/>
          <p:cNvSpPr>
            <a:spLocks noGrp="1" noChangeArrowheads="1"/>
          </p:cNvSpPr>
          <p:nvPr>
            <p:ph type="dt" sz="half" idx="2"/>
          </p:nvPr>
        </p:nvSpPr>
        <p:spPr bwMode="auto">
          <a:xfrm>
            <a:off x="457200" y="6248400"/>
            <a:ext cx="106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FFFFFF"/>
                </a:solidFill>
                <a:effectLst>
                  <a:outerShdw blurRad="38100" dist="38100" dir="2700000" algn="tl">
                    <a:srgbClr val="000000"/>
                  </a:outerShdw>
                </a:effectLst>
                <a:latin typeface=".VnArial" pitchFamily="34" charset="0"/>
                <a:cs typeface="+mn-cs"/>
              </a:defRPr>
            </a:lvl1pPr>
          </a:lstStyle>
          <a:p>
            <a:pPr>
              <a:defRPr/>
            </a:pPr>
            <a:endParaRPr lang="en-US"/>
          </a:p>
        </p:txBody>
      </p:sp>
      <p:grpSp>
        <p:nvGrpSpPr>
          <p:cNvPr id="4104" name="Group 29"/>
          <p:cNvGrpSpPr>
            <a:grpSpLocks/>
          </p:cNvGrpSpPr>
          <p:nvPr userDrawn="1"/>
        </p:nvGrpSpPr>
        <p:grpSpPr bwMode="auto">
          <a:xfrm>
            <a:off x="28575" y="6067425"/>
            <a:ext cx="581025" cy="762000"/>
            <a:chOff x="2254" y="96"/>
            <a:chExt cx="2930" cy="3840"/>
          </a:xfrm>
        </p:grpSpPr>
        <p:grpSp>
          <p:nvGrpSpPr>
            <p:cNvPr id="4105" name="Group 30"/>
            <p:cNvGrpSpPr>
              <a:grpSpLocks/>
            </p:cNvGrpSpPr>
            <p:nvPr/>
          </p:nvGrpSpPr>
          <p:grpSpPr bwMode="auto">
            <a:xfrm>
              <a:off x="2254" y="96"/>
              <a:ext cx="2930" cy="3840"/>
              <a:chOff x="2254" y="144"/>
              <a:chExt cx="2930" cy="3744"/>
            </a:xfrm>
          </p:grpSpPr>
          <p:sp>
            <p:nvSpPr>
              <p:cNvPr id="4108" name="Freeform 31"/>
              <p:cNvSpPr>
                <a:spLocks/>
              </p:cNvSpPr>
              <p:nvPr/>
            </p:nvSpPr>
            <p:spPr bwMode="auto">
              <a:xfrm>
                <a:off x="2390" y="206"/>
                <a:ext cx="2738" cy="3627"/>
              </a:xfrm>
              <a:custGeom>
                <a:avLst/>
                <a:gdLst>
                  <a:gd name="T0" fmla="*/ 2147483646 w 561"/>
                  <a:gd name="T1" fmla="*/ 2147483646 h 744"/>
                  <a:gd name="T2" fmla="*/ 2147483646 w 561"/>
                  <a:gd name="T3" fmla="*/ 2147483646 h 744"/>
                  <a:gd name="T4" fmla="*/ 2147483646 w 561"/>
                  <a:gd name="T5" fmla="*/ 2147483646 h 744"/>
                  <a:gd name="T6" fmla="*/ 0 w 561"/>
                  <a:gd name="T7" fmla="*/ 2147483646 h 744"/>
                  <a:gd name="T8" fmla="*/ 2147483646 w 561"/>
                  <a:gd name="T9" fmla="*/ 2147483646 h 744"/>
                  <a:gd name="T10" fmla="*/ 2147483646 w 561"/>
                  <a:gd name="T11" fmla="*/ 2147483646 h 744"/>
                  <a:gd name="T12" fmla="*/ 2147483646 w 561"/>
                  <a:gd name="T13" fmla="*/ 2147483646 h 744"/>
                  <a:gd name="T14" fmla="*/ 2147483646 w 561"/>
                  <a:gd name="T15" fmla="*/ 2147483646 h 744"/>
                  <a:gd name="T16" fmla="*/ 2147483646 w 561"/>
                  <a:gd name="T17" fmla="*/ 2147483646 h 744"/>
                  <a:gd name="T18" fmla="*/ 2147483646 w 561"/>
                  <a:gd name="T19" fmla="*/ 2147483646 h 744"/>
                  <a:gd name="T20" fmla="*/ 2147483646 w 561"/>
                  <a:gd name="T21" fmla="*/ 2147483646 h 744"/>
                  <a:gd name="T22" fmla="*/ 2147483646 w 561"/>
                  <a:gd name="T23" fmla="*/ 2147483646 h 744"/>
                  <a:gd name="T24" fmla="*/ 2147483646 w 561"/>
                  <a:gd name="T25" fmla="*/ 2147483646 h 744"/>
                  <a:gd name="T26" fmla="*/ 2147483646 w 561"/>
                  <a:gd name="T27" fmla="*/ 2147483646 h 744"/>
                  <a:gd name="T28" fmla="*/ 2147483646 w 561"/>
                  <a:gd name="T29" fmla="*/ 2147483646 h 744"/>
                  <a:gd name="T30" fmla="*/ 2147483646 w 561"/>
                  <a:gd name="T31" fmla="*/ 2147483646 h 744"/>
                  <a:gd name="T32" fmla="*/ 2147483646 w 561"/>
                  <a:gd name="T33" fmla="*/ 2147483646 h 744"/>
                  <a:gd name="T34" fmla="*/ 2147483646 w 561"/>
                  <a:gd name="T35" fmla="*/ 2147483646 h 744"/>
                  <a:gd name="T36" fmla="*/ 2147483646 w 561"/>
                  <a:gd name="T37" fmla="*/ 2147483646 h 744"/>
                  <a:gd name="T38" fmla="*/ 2147483646 w 561"/>
                  <a:gd name="T39" fmla="*/ 2147483646 h 744"/>
                  <a:gd name="T40" fmla="*/ 2147483646 w 561"/>
                  <a:gd name="T41" fmla="*/ 2147483646 h 744"/>
                  <a:gd name="T42" fmla="*/ 2147483646 w 561"/>
                  <a:gd name="T43" fmla="*/ 2147483646 h 744"/>
                  <a:gd name="T44" fmla="*/ 2147483646 w 561"/>
                  <a:gd name="T45" fmla="*/ 2147483646 h 744"/>
                  <a:gd name="T46" fmla="*/ 2147483646 w 561"/>
                  <a:gd name="T47" fmla="*/ 2147483646 h 744"/>
                  <a:gd name="T48" fmla="*/ 2147483646 w 561"/>
                  <a:gd name="T49" fmla="*/ 2147483646 h 744"/>
                  <a:gd name="T50" fmla="*/ 2147483646 w 561"/>
                  <a:gd name="T51" fmla="*/ 2147483646 h 744"/>
                  <a:gd name="T52" fmla="*/ 2147483646 w 561"/>
                  <a:gd name="T53" fmla="*/ 2147483646 h 744"/>
                  <a:gd name="T54" fmla="*/ 2147483646 w 561"/>
                  <a:gd name="T55" fmla="*/ 2147483646 h 744"/>
                  <a:gd name="T56" fmla="*/ 2147483646 w 561"/>
                  <a:gd name="T57" fmla="*/ 2147483646 h 744"/>
                  <a:gd name="T58" fmla="*/ 2147483646 w 561"/>
                  <a:gd name="T59" fmla="*/ 2147483646 h 744"/>
                  <a:gd name="T60" fmla="*/ 2147483646 w 561"/>
                  <a:gd name="T61" fmla="*/ 2147483646 h 744"/>
                  <a:gd name="T62" fmla="*/ 2147483646 w 561"/>
                  <a:gd name="T63" fmla="*/ 2147483646 h 744"/>
                  <a:gd name="T64" fmla="*/ 2147483646 w 561"/>
                  <a:gd name="T65" fmla="*/ 2147483646 h 744"/>
                  <a:gd name="T66" fmla="*/ 2147483646 w 561"/>
                  <a:gd name="T67" fmla="*/ 2147483646 h 744"/>
                  <a:gd name="T68" fmla="*/ 2147483646 w 561"/>
                  <a:gd name="T69" fmla="*/ 2147483646 h 744"/>
                  <a:gd name="T70" fmla="*/ 2147483646 w 561"/>
                  <a:gd name="T71" fmla="*/ 2147483646 h 7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1" h="744">
                    <a:moveTo>
                      <a:pt x="49" y="212"/>
                    </a:moveTo>
                    <a:lnTo>
                      <a:pt x="33" y="200"/>
                    </a:lnTo>
                    <a:lnTo>
                      <a:pt x="24" y="185"/>
                    </a:lnTo>
                    <a:lnTo>
                      <a:pt x="15" y="172"/>
                    </a:lnTo>
                    <a:lnTo>
                      <a:pt x="6" y="157"/>
                    </a:lnTo>
                    <a:lnTo>
                      <a:pt x="3" y="145"/>
                    </a:lnTo>
                    <a:lnTo>
                      <a:pt x="0" y="129"/>
                    </a:lnTo>
                    <a:lnTo>
                      <a:pt x="0" y="117"/>
                    </a:lnTo>
                    <a:lnTo>
                      <a:pt x="3" y="102"/>
                    </a:lnTo>
                    <a:lnTo>
                      <a:pt x="6" y="89"/>
                    </a:lnTo>
                    <a:lnTo>
                      <a:pt x="15" y="77"/>
                    </a:lnTo>
                    <a:lnTo>
                      <a:pt x="24" y="68"/>
                    </a:lnTo>
                    <a:lnTo>
                      <a:pt x="39" y="59"/>
                    </a:lnTo>
                    <a:lnTo>
                      <a:pt x="55" y="53"/>
                    </a:lnTo>
                    <a:lnTo>
                      <a:pt x="76" y="49"/>
                    </a:lnTo>
                    <a:lnTo>
                      <a:pt x="98" y="46"/>
                    </a:lnTo>
                    <a:lnTo>
                      <a:pt x="125" y="46"/>
                    </a:lnTo>
                    <a:lnTo>
                      <a:pt x="236" y="56"/>
                    </a:lnTo>
                    <a:lnTo>
                      <a:pt x="325" y="62"/>
                    </a:lnTo>
                    <a:lnTo>
                      <a:pt x="389" y="65"/>
                    </a:lnTo>
                    <a:lnTo>
                      <a:pt x="435" y="62"/>
                    </a:lnTo>
                    <a:lnTo>
                      <a:pt x="453" y="59"/>
                    </a:lnTo>
                    <a:lnTo>
                      <a:pt x="466" y="56"/>
                    </a:lnTo>
                    <a:lnTo>
                      <a:pt x="475" y="53"/>
                    </a:lnTo>
                    <a:lnTo>
                      <a:pt x="481" y="43"/>
                    </a:lnTo>
                    <a:lnTo>
                      <a:pt x="484" y="37"/>
                    </a:lnTo>
                    <a:lnTo>
                      <a:pt x="484" y="28"/>
                    </a:lnTo>
                    <a:lnTo>
                      <a:pt x="484" y="16"/>
                    </a:lnTo>
                    <a:lnTo>
                      <a:pt x="481" y="0"/>
                    </a:lnTo>
                    <a:lnTo>
                      <a:pt x="499" y="10"/>
                    </a:lnTo>
                    <a:lnTo>
                      <a:pt x="515" y="19"/>
                    </a:lnTo>
                    <a:lnTo>
                      <a:pt x="527" y="34"/>
                    </a:lnTo>
                    <a:lnTo>
                      <a:pt x="539" y="53"/>
                    </a:lnTo>
                    <a:lnTo>
                      <a:pt x="548" y="71"/>
                    </a:lnTo>
                    <a:lnTo>
                      <a:pt x="555" y="92"/>
                    </a:lnTo>
                    <a:lnTo>
                      <a:pt x="558" y="111"/>
                    </a:lnTo>
                    <a:lnTo>
                      <a:pt x="561" y="132"/>
                    </a:lnTo>
                    <a:lnTo>
                      <a:pt x="536" y="541"/>
                    </a:lnTo>
                    <a:lnTo>
                      <a:pt x="533" y="572"/>
                    </a:lnTo>
                    <a:lnTo>
                      <a:pt x="524" y="602"/>
                    </a:lnTo>
                    <a:lnTo>
                      <a:pt x="509" y="630"/>
                    </a:lnTo>
                    <a:lnTo>
                      <a:pt x="493" y="655"/>
                    </a:lnTo>
                    <a:lnTo>
                      <a:pt x="472" y="676"/>
                    </a:lnTo>
                    <a:lnTo>
                      <a:pt x="447" y="695"/>
                    </a:lnTo>
                    <a:lnTo>
                      <a:pt x="420" y="710"/>
                    </a:lnTo>
                    <a:lnTo>
                      <a:pt x="392" y="725"/>
                    </a:lnTo>
                    <a:lnTo>
                      <a:pt x="361" y="734"/>
                    </a:lnTo>
                    <a:lnTo>
                      <a:pt x="328" y="741"/>
                    </a:lnTo>
                    <a:lnTo>
                      <a:pt x="294" y="744"/>
                    </a:lnTo>
                    <a:lnTo>
                      <a:pt x="260" y="744"/>
                    </a:lnTo>
                    <a:lnTo>
                      <a:pt x="227" y="738"/>
                    </a:lnTo>
                    <a:lnTo>
                      <a:pt x="190" y="728"/>
                    </a:lnTo>
                    <a:lnTo>
                      <a:pt x="156" y="716"/>
                    </a:lnTo>
                    <a:lnTo>
                      <a:pt x="125" y="698"/>
                    </a:lnTo>
                    <a:lnTo>
                      <a:pt x="101" y="682"/>
                    </a:lnTo>
                    <a:lnTo>
                      <a:pt x="79" y="664"/>
                    </a:lnTo>
                    <a:lnTo>
                      <a:pt x="61" y="639"/>
                    </a:lnTo>
                    <a:lnTo>
                      <a:pt x="46" y="615"/>
                    </a:lnTo>
                    <a:lnTo>
                      <a:pt x="30" y="590"/>
                    </a:lnTo>
                    <a:lnTo>
                      <a:pt x="21" y="562"/>
                    </a:lnTo>
                    <a:lnTo>
                      <a:pt x="12" y="535"/>
                    </a:lnTo>
                    <a:lnTo>
                      <a:pt x="6" y="504"/>
                    </a:lnTo>
                    <a:lnTo>
                      <a:pt x="3" y="473"/>
                    </a:lnTo>
                    <a:lnTo>
                      <a:pt x="3" y="446"/>
                    </a:lnTo>
                    <a:lnTo>
                      <a:pt x="6" y="418"/>
                    </a:lnTo>
                    <a:lnTo>
                      <a:pt x="15" y="390"/>
                    </a:lnTo>
                    <a:lnTo>
                      <a:pt x="24" y="363"/>
                    </a:lnTo>
                    <a:lnTo>
                      <a:pt x="36" y="338"/>
                    </a:lnTo>
                    <a:lnTo>
                      <a:pt x="52" y="317"/>
                    </a:lnTo>
                    <a:lnTo>
                      <a:pt x="70" y="298"/>
                    </a:lnTo>
                    <a:lnTo>
                      <a:pt x="73" y="268"/>
                    </a:lnTo>
                    <a:lnTo>
                      <a:pt x="49" y="21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Arc 32"/>
              <p:cNvSpPr>
                <a:spLocks/>
              </p:cNvSpPr>
              <p:nvPr/>
            </p:nvSpPr>
            <p:spPr bwMode="auto">
              <a:xfrm>
                <a:off x="2478" y="1439"/>
                <a:ext cx="1937" cy="2324"/>
              </a:xfrm>
              <a:custGeom>
                <a:avLst/>
                <a:gdLst>
                  <a:gd name="T0" fmla="*/ 0 w 33566"/>
                  <a:gd name="T1" fmla="*/ 0 h 40271"/>
                  <a:gd name="T2" fmla="*/ 0 w 33566"/>
                  <a:gd name="T3" fmla="*/ 0 h 40271"/>
                  <a:gd name="T4" fmla="*/ 0 w 33566"/>
                  <a:gd name="T5" fmla="*/ 0 h 40271"/>
                  <a:gd name="T6" fmla="*/ 0 60000 65536"/>
                  <a:gd name="T7" fmla="*/ 0 60000 65536"/>
                  <a:gd name="T8" fmla="*/ 0 60000 65536"/>
                </a:gdLst>
                <a:ahLst/>
                <a:cxnLst>
                  <a:cxn ang="T6">
                    <a:pos x="T0" y="T1"/>
                  </a:cxn>
                  <a:cxn ang="T7">
                    <a:pos x="T2" y="T3"/>
                  </a:cxn>
                  <a:cxn ang="T8">
                    <a:pos x="T4" y="T5"/>
                  </a:cxn>
                </a:cxnLst>
                <a:rect l="0" t="0" r="r" b="b"/>
                <a:pathLst>
                  <a:path w="33566" h="40271" fill="none" extrusionOk="0">
                    <a:moveTo>
                      <a:pt x="33566" y="36653"/>
                    </a:moveTo>
                    <a:cubicBezTo>
                      <a:pt x="30021" y="39012"/>
                      <a:pt x="25858" y="40270"/>
                      <a:pt x="21600" y="40271"/>
                    </a:cubicBezTo>
                    <a:cubicBezTo>
                      <a:pt x="9670" y="40271"/>
                      <a:pt x="0" y="30600"/>
                      <a:pt x="0" y="18671"/>
                    </a:cubicBezTo>
                    <a:cubicBezTo>
                      <a:pt x="-1" y="10978"/>
                      <a:pt x="4090" y="3867"/>
                      <a:pt x="10739" y="-1"/>
                    </a:cubicBezTo>
                  </a:path>
                  <a:path w="33566" h="40271" stroke="0" extrusionOk="0">
                    <a:moveTo>
                      <a:pt x="33566" y="36653"/>
                    </a:moveTo>
                    <a:cubicBezTo>
                      <a:pt x="30021" y="39012"/>
                      <a:pt x="25858" y="40270"/>
                      <a:pt x="21600" y="40271"/>
                    </a:cubicBezTo>
                    <a:cubicBezTo>
                      <a:pt x="9670" y="40271"/>
                      <a:pt x="0" y="30600"/>
                      <a:pt x="0" y="18671"/>
                    </a:cubicBezTo>
                    <a:cubicBezTo>
                      <a:pt x="-1" y="10978"/>
                      <a:pt x="4090" y="3867"/>
                      <a:pt x="10739" y="-1"/>
                    </a:cubicBezTo>
                    <a:lnTo>
                      <a:pt x="21600" y="18671"/>
                    </a:lnTo>
                    <a:lnTo>
                      <a:pt x="33566" y="36653"/>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0" name="AutoShape 33"/>
              <p:cNvSpPr>
                <a:spLocks noChangeAspect="1" noChangeArrowheads="1" noTextEdit="1"/>
              </p:cNvSpPr>
              <p:nvPr/>
            </p:nvSpPr>
            <p:spPr bwMode="auto">
              <a:xfrm>
                <a:off x="2254" y="144"/>
                <a:ext cx="2930"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11" name="Freeform 34"/>
              <p:cNvSpPr>
                <a:spLocks/>
              </p:cNvSpPr>
              <p:nvPr/>
            </p:nvSpPr>
            <p:spPr bwMode="auto">
              <a:xfrm>
                <a:off x="2870" y="846"/>
                <a:ext cx="2177" cy="2933"/>
              </a:xfrm>
              <a:custGeom>
                <a:avLst/>
                <a:gdLst>
                  <a:gd name="T0" fmla="*/ 2147483646 w 447"/>
                  <a:gd name="T1" fmla="*/ 2147483646 h 602"/>
                  <a:gd name="T2" fmla="*/ 2147483646 w 447"/>
                  <a:gd name="T3" fmla="*/ 2147483646 h 602"/>
                  <a:gd name="T4" fmla="*/ 2147483646 w 447"/>
                  <a:gd name="T5" fmla="*/ 2147483646 h 602"/>
                  <a:gd name="T6" fmla="*/ 2147483646 w 447"/>
                  <a:gd name="T7" fmla="*/ 2147483646 h 602"/>
                  <a:gd name="T8" fmla="*/ 2147483646 w 447"/>
                  <a:gd name="T9" fmla="*/ 2147483646 h 602"/>
                  <a:gd name="T10" fmla="*/ 2147483646 w 447"/>
                  <a:gd name="T11" fmla="*/ 2147483646 h 602"/>
                  <a:gd name="T12" fmla="*/ 2147483646 w 447"/>
                  <a:gd name="T13" fmla="*/ 2147483646 h 602"/>
                  <a:gd name="T14" fmla="*/ 2147483646 w 447"/>
                  <a:gd name="T15" fmla="*/ 2147483646 h 602"/>
                  <a:gd name="T16" fmla="*/ 2147483646 w 447"/>
                  <a:gd name="T17" fmla="*/ 2147483646 h 602"/>
                  <a:gd name="T18" fmla="*/ 2147483646 w 447"/>
                  <a:gd name="T19" fmla="*/ 2147483646 h 602"/>
                  <a:gd name="T20" fmla="*/ 2147483646 w 447"/>
                  <a:gd name="T21" fmla="*/ 2147483646 h 602"/>
                  <a:gd name="T22" fmla="*/ 2147483646 w 447"/>
                  <a:gd name="T23" fmla="*/ 2147483646 h 602"/>
                  <a:gd name="T24" fmla="*/ 2147483646 w 447"/>
                  <a:gd name="T25" fmla="*/ 2147483646 h 602"/>
                  <a:gd name="T26" fmla="*/ 2147483646 w 447"/>
                  <a:gd name="T27" fmla="*/ 2147483646 h 602"/>
                  <a:gd name="T28" fmla="*/ 2147483646 w 447"/>
                  <a:gd name="T29" fmla="*/ 0 h 602"/>
                  <a:gd name="T30" fmla="*/ 2147483646 w 447"/>
                  <a:gd name="T31" fmla="*/ 2147483646 h 602"/>
                  <a:gd name="T32" fmla="*/ 2147483646 w 447"/>
                  <a:gd name="T33" fmla="*/ 2147483646 h 602"/>
                  <a:gd name="T34" fmla="*/ 2147483646 w 447"/>
                  <a:gd name="T35" fmla="*/ 2147483646 h 602"/>
                  <a:gd name="T36" fmla="*/ 2147483646 w 447"/>
                  <a:gd name="T37" fmla="*/ 2147483646 h 602"/>
                  <a:gd name="T38" fmla="*/ 2147483646 w 447"/>
                  <a:gd name="T39" fmla="*/ 2147483646 h 602"/>
                  <a:gd name="T40" fmla="*/ 2147483646 w 447"/>
                  <a:gd name="T41" fmla="*/ 2147483646 h 602"/>
                  <a:gd name="T42" fmla="*/ 2147483646 w 447"/>
                  <a:gd name="T43" fmla="*/ 2147483646 h 602"/>
                  <a:gd name="T44" fmla="*/ 2147483646 w 447"/>
                  <a:gd name="T45" fmla="*/ 2147483646 h 602"/>
                  <a:gd name="T46" fmla="*/ 2147483646 w 447"/>
                  <a:gd name="T47" fmla="*/ 2147483646 h 602"/>
                  <a:gd name="T48" fmla="*/ 2147483646 w 447"/>
                  <a:gd name="T49" fmla="*/ 2147483646 h 602"/>
                  <a:gd name="T50" fmla="*/ 2147483646 w 447"/>
                  <a:gd name="T51" fmla="*/ 2147483646 h 602"/>
                  <a:gd name="T52" fmla="*/ 2147483646 w 447"/>
                  <a:gd name="T53" fmla="*/ 2147483646 h 602"/>
                  <a:gd name="T54" fmla="*/ 2147483646 w 447"/>
                  <a:gd name="T55" fmla="*/ 2147483646 h 602"/>
                  <a:gd name="T56" fmla="*/ 2147483646 w 447"/>
                  <a:gd name="T57" fmla="*/ 2147483646 h 602"/>
                  <a:gd name="T58" fmla="*/ 2147483646 w 447"/>
                  <a:gd name="T59" fmla="*/ 2147483646 h 602"/>
                  <a:gd name="T60" fmla="*/ 2147483646 w 447"/>
                  <a:gd name="T61" fmla="*/ 2147483646 h 602"/>
                  <a:gd name="T62" fmla="*/ 2147483646 w 447"/>
                  <a:gd name="T63" fmla="*/ 2147483646 h 602"/>
                  <a:gd name="T64" fmla="*/ 2147483646 w 447"/>
                  <a:gd name="T65" fmla="*/ 2147483646 h 602"/>
                  <a:gd name="T66" fmla="*/ 2147483646 w 447"/>
                  <a:gd name="T67" fmla="*/ 2147483646 h 602"/>
                  <a:gd name="T68" fmla="*/ 2147483646 w 447"/>
                  <a:gd name="T69" fmla="*/ 2147483646 h 602"/>
                  <a:gd name="T70" fmla="*/ 0 w 447"/>
                  <a:gd name="T71" fmla="*/ 2147483646 h 602"/>
                  <a:gd name="T72" fmla="*/ 2147483646 w 447"/>
                  <a:gd name="T73" fmla="*/ 2147483646 h 602"/>
                  <a:gd name="T74" fmla="*/ 2147483646 w 447"/>
                  <a:gd name="T75" fmla="*/ 2147483646 h 602"/>
                  <a:gd name="T76" fmla="*/ 2147483646 w 447"/>
                  <a:gd name="T77" fmla="*/ 2147483646 h 602"/>
                  <a:gd name="T78" fmla="*/ 2147483646 w 447"/>
                  <a:gd name="T79" fmla="*/ 2147483646 h 602"/>
                  <a:gd name="T80" fmla="*/ 2147483646 w 447"/>
                  <a:gd name="T81" fmla="*/ 2147483646 h 602"/>
                  <a:gd name="T82" fmla="*/ 2147483646 w 447"/>
                  <a:gd name="T83" fmla="*/ 2147483646 h 602"/>
                  <a:gd name="T84" fmla="*/ 2147483646 w 447"/>
                  <a:gd name="T85" fmla="*/ 2147483646 h 602"/>
                  <a:gd name="T86" fmla="*/ 2147483646 w 447"/>
                  <a:gd name="T87" fmla="*/ 2147483646 h 602"/>
                  <a:gd name="T88" fmla="*/ 2147483646 w 447"/>
                  <a:gd name="T89" fmla="*/ 2147483646 h 602"/>
                  <a:gd name="T90" fmla="*/ 2147483646 w 447"/>
                  <a:gd name="T91" fmla="*/ 2147483646 h 602"/>
                  <a:gd name="T92" fmla="*/ 2147483646 w 447"/>
                  <a:gd name="T93" fmla="*/ 2147483646 h 602"/>
                  <a:gd name="T94" fmla="*/ 2147483646 w 447"/>
                  <a:gd name="T95" fmla="*/ 2147483646 h 602"/>
                  <a:gd name="T96" fmla="*/ 2147483646 w 447"/>
                  <a:gd name="T97" fmla="*/ 2147483646 h 602"/>
                  <a:gd name="T98" fmla="*/ 2147483646 w 447"/>
                  <a:gd name="T99" fmla="*/ 2147483646 h 602"/>
                  <a:gd name="T100" fmla="*/ 2147483646 w 447"/>
                  <a:gd name="T101" fmla="*/ 2147483646 h 602"/>
                  <a:gd name="T102" fmla="*/ 2147483646 w 447"/>
                  <a:gd name="T103" fmla="*/ 2147483646 h 602"/>
                  <a:gd name="T104" fmla="*/ 2147483646 w 447"/>
                  <a:gd name="T105" fmla="*/ 2147483646 h 602"/>
                  <a:gd name="T106" fmla="*/ 2147483646 w 447"/>
                  <a:gd name="T107" fmla="*/ 2147483646 h 602"/>
                  <a:gd name="T108" fmla="*/ 2147483646 w 447"/>
                  <a:gd name="T109" fmla="*/ 2147483646 h 602"/>
                  <a:gd name="T110" fmla="*/ 2147483646 w 447"/>
                  <a:gd name="T111" fmla="*/ 2147483646 h 602"/>
                  <a:gd name="T112" fmla="*/ 2147483646 w 447"/>
                  <a:gd name="T113" fmla="*/ 2147483646 h 602"/>
                  <a:gd name="T114" fmla="*/ 2147483646 w 447"/>
                  <a:gd name="T115" fmla="*/ 2147483646 h 602"/>
                  <a:gd name="T116" fmla="*/ 2147483646 w 447"/>
                  <a:gd name="T117" fmla="*/ 2147483646 h 602"/>
                  <a:gd name="T118" fmla="*/ 2147483646 w 447"/>
                  <a:gd name="T119" fmla="*/ 2147483646 h 6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7" h="602">
                    <a:moveTo>
                      <a:pt x="98" y="99"/>
                    </a:moveTo>
                    <a:lnTo>
                      <a:pt x="220" y="102"/>
                    </a:lnTo>
                    <a:lnTo>
                      <a:pt x="294" y="105"/>
                    </a:lnTo>
                    <a:lnTo>
                      <a:pt x="319" y="102"/>
                    </a:lnTo>
                    <a:lnTo>
                      <a:pt x="334" y="96"/>
                    </a:lnTo>
                    <a:lnTo>
                      <a:pt x="346" y="86"/>
                    </a:lnTo>
                    <a:lnTo>
                      <a:pt x="355" y="71"/>
                    </a:lnTo>
                    <a:lnTo>
                      <a:pt x="371" y="68"/>
                    </a:lnTo>
                    <a:lnTo>
                      <a:pt x="383" y="68"/>
                    </a:lnTo>
                    <a:lnTo>
                      <a:pt x="398" y="62"/>
                    </a:lnTo>
                    <a:lnTo>
                      <a:pt x="411" y="56"/>
                    </a:lnTo>
                    <a:lnTo>
                      <a:pt x="420" y="46"/>
                    </a:lnTo>
                    <a:lnTo>
                      <a:pt x="432" y="34"/>
                    </a:lnTo>
                    <a:lnTo>
                      <a:pt x="441" y="19"/>
                    </a:lnTo>
                    <a:lnTo>
                      <a:pt x="447" y="0"/>
                    </a:lnTo>
                    <a:lnTo>
                      <a:pt x="429" y="384"/>
                    </a:lnTo>
                    <a:lnTo>
                      <a:pt x="429" y="406"/>
                    </a:lnTo>
                    <a:lnTo>
                      <a:pt x="426" y="424"/>
                    </a:lnTo>
                    <a:lnTo>
                      <a:pt x="423" y="443"/>
                    </a:lnTo>
                    <a:lnTo>
                      <a:pt x="417" y="461"/>
                    </a:lnTo>
                    <a:lnTo>
                      <a:pt x="398" y="492"/>
                    </a:lnTo>
                    <a:lnTo>
                      <a:pt x="377" y="520"/>
                    </a:lnTo>
                    <a:lnTo>
                      <a:pt x="352" y="544"/>
                    </a:lnTo>
                    <a:lnTo>
                      <a:pt x="322" y="566"/>
                    </a:lnTo>
                    <a:lnTo>
                      <a:pt x="291" y="581"/>
                    </a:lnTo>
                    <a:lnTo>
                      <a:pt x="257" y="593"/>
                    </a:lnTo>
                    <a:lnTo>
                      <a:pt x="220" y="599"/>
                    </a:lnTo>
                    <a:lnTo>
                      <a:pt x="184" y="602"/>
                    </a:lnTo>
                    <a:lnTo>
                      <a:pt x="156" y="599"/>
                    </a:lnTo>
                    <a:lnTo>
                      <a:pt x="132" y="596"/>
                    </a:lnTo>
                    <a:lnTo>
                      <a:pt x="107" y="590"/>
                    </a:lnTo>
                    <a:lnTo>
                      <a:pt x="83" y="581"/>
                    </a:lnTo>
                    <a:lnTo>
                      <a:pt x="61" y="572"/>
                    </a:lnTo>
                    <a:lnTo>
                      <a:pt x="37" y="559"/>
                    </a:lnTo>
                    <a:lnTo>
                      <a:pt x="18" y="544"/>
                    </a:lnTo>
                    <a:lnTo>
                      <a:pt x="0" y="529"/>
                    </a:lnTo>
                    <a:lnTo>
                      <a:pt x="21" y="526"/>
                    </a:lnTo>
                    <a:lnTo>
                      <a:pt x="43" y="520"/>
                    </a:lnTo>
                    <a:lnTo>
                      <a:pt x="49" y="510"/>
                    </a:lnTo>
                    <a:lnTo>
                      <a:pt x="55" y="498"/>
                    </a:lnTo>
                    <a:lnTo>
                      <a:pt x="58" y="483"/>
                    </a:lnTo>
                    <a:lnTo>
                      <a:pt x="55" y="464"/>
                    </a:lnTo>
                    <a:lnTo>
                      <a:pt x="46" y="427"/>
                    </a:lnTo>
                    <a:lnTo>
                      <a:pt x="40" y="384"/>
                    </a:lnTo>
                    <a:lnTo>
                      <a:pt x="33" y="338"/>
                    </a:lnTo>
                    <a:lnTo>
                      <a:pt x="30" y="289"/>
                    </a:lnTo>
                    <a:lnTo>
                      <a:pt x="30" y="268"/>
                    </a:lnTo>
                    <a:lnTo>
                      <a:pt x="30" y="246"/>
                    </a:lnTo>
                    <a:lnTo>
                      <a:pt x="33" y="225"/>
                    </a:lnTo>
                    <a:lnTo>
                      <a:pt x="40" y="206"/>
                    </a:lnTo>
                    <a:lnTo>
                      <a:pt x="46" y="188"/>
                    </a:lnTo>
                    <a:lnTo>
                      <a:pt x="55" y="172"/>
                    </a:lnTo>
                    <a:lnTo>
                      <a:pt x="64" y="157"/>
                    </a:lnTo>
                    <a:lnTo>
                      <a:pt x="76" y="148"/>
                    </a:lnTo>
                    <a:lnTo>
                      <a:pt x="86" y="145"/>
                    </a:lnTo>
                    <a:lnTo>
                      <a:pt x="89" y="142"/>
                    </a:lnTo>
                    <a:lnTo>
                      <a:pt x="92" y="136"/>
                    </a:lnTo>
                    <a:lnTo>
                      <a:pt x="92" y="129"/>
                    </a:lnTo>
                    <a:lnTo>
                      <a:pt x="95" y="114"/>
                    </a:lnTo>
                    <a:lnTo>
                      <a:pt x="98" y="99"/>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35"/>
              <p:cNvSpPr>
                <a:spLocks/>
              </p:cNvSpPr>
              <p:nvPr/>
            </p:nvSpPr>
            <p:spPr bwMode="auto">
              <a:xfrm>
                <a:off x="2662" y="1236"/>
                <a:ext cx="696" cy="320"/>
              </a:xfrm>
              <a:custGeom>
                <a:avLst/>
                <a:gdLst>
                  <a:gd name="T0" fmla="*/ 2147483646 w 144"/>
                  <a:gd name="T1" fmla="*/ 2147483646 h 65"/>
                  <a:gd name="T2" fmla="*/ 2147483646 w 144"/>
                  <a:gd name="T3" fmla="*/ 2147483646 h 65"/>
                  <a:gd name="T4" fmla="*/ 2147483646 w 144"/>
                  <a:gd name="T5" fmla="*/ 2147483646 h 65"/>
                  <a:gd name="T6" fmla="*/ 2147483646 w 144"/>
                  <a:gd name="T7" fmla="*/ 2147483646 h 65"/>
                  <a:gd name="T8" fmla="*/ 2147483646 w 144"/>
                  <a:gd name="T9" fmla="*/ 2147483646 h 65"/>
                  <a:gd name="T10" fmla="*/ 2147483646 w 144"/>
                  <a:gd name="T11" fmla="*/ 2147483646 h 65"/>
                  <a:gd name="T12" fmla="*/ 2147483646 w 144"/>
                  <a:gd name="T13" fmla="*/ 2147483646 h 65"/>
                  <a:gd name="T14" fmla="*/ 2147483646 w 144"/>
                  <a:gd name="T15" fmla="*/ 2147483646 h 65"/>
                  <a:gd name="T16" fmla="*/ 2147483646 w 144"/>
                  <a:gd name="T17" fmla="*/ 2147483646 h 65"/>
                  <a:gd name="T18" fmla="*/ 2147483646 w 144"/>
                  <a:gd name="T19" fmla="*/ 2147483646 h 65"/>
                  <a:gd name="T20" fmla="*/ 0 w 144"/>
                  <a:gd name="T21" fmla="*/ 0 h 65"/>
                  <a:gd name="T22" fmla="*/ 2147483646 w 144"/>
                  <a:gd name="T23" fmla="*/ 2147483646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65">
                    <a:moveTo>
                      <a:pt x="116" y="9"/>
                    </a:moveTo>
                    <a:lnTo>
                      <a:pt x="126" y="13"/>
                    </a:lnTo>
                    <a:lnTo>
                      <a:pt x="135" y="19"/>
                    </a:lnTo>
                    <a:lnTo>
                      <a:pt x="141" y="28"/>
                    </a:lnTo>
                    <a:lnTo>
                      <a:pt x="144" y="37"/>
                    </a:lnTo>
                    <a:lnTo>
                      <a:pt x="141" y="49"/>
                    </a:lnTo>
                    <a:lnTo>
                      <a:pt x="135" y="59"/>
                    </a:lnTo>
                    <a:lnTo>
                      <a:pt x="126" y="65"/>
                    </a:lnTo>
                    <a:lnTo>
                      <a:pt x="116" y="65"/>
                    </a:lnTo>
                    <a:lnTo>
                      <a:pt x="18" y="56"/>
                    </a:lnTo>
                    <a:lnTo>
                      <a:pt x="0" y="0"/>
                    </a:lnTo>
                    <a:lnTo>
                      <a:pt x="1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Freeform 36"/>
              <p:cNvSpPr>
                <a:spLocks/>
              </p:cNvSpPr>
              <p:nvPr/>
            </p:nvSpPr>
            <p:spPr bwMode="auto">
              <a:xfrm>
                <a:off x="3223" y="1252"/>
                <a:ext cx="168" cy="164"/>
              </a:xfrm>
              <a:custGeom>
                <a:avLst/>
                <a:gdLst>
                  <a:gd name="T0" fmla="*/ 2147483646 w 34"/>
                  <a:gd name="T1" fmla="*/ 2147483646 h 34"/>
                  <a:gd name="T2" fmla="*/ 2147483646 w 34"/>
                  <a:gd name="T3" fmla="*/ 2147483646 h 34"/>
                  <a:gd name="T4" fmla="*/ 2147483646 w 34"/>
                  <a:gd name="T5" fmla="*/ 2147483646 h 34"/>
                  <a:gd name="T6" fmla="*/ 2147483646 w 34"/>
                  <a:gd name="T7" fmla="*/ 2147483646 h 34"/>
                  <a:gd name="T8" fmla="*/ 2147483646 w 34"/>
                  <a:gd name="T9" fmla="*/ 2147483646 h 34"/>
                  <a:gd name="T10" fmla="*/ 0 w 34"/>
                  <a:gd name="T11" fmla="*/ 0 h 34"/>
                  <a:gd name="T12" fmla="*/ 0 w 34"/>
                  <a:gd name="T13" fmla="*/ 2147483646 h 34"/>
                  <a:gd name="T14" fmla="*/ 2147483646 w 34"/>
                  <a:gd name="T15" fmla="*/ 2147483646 h 34"/>
                  <a:gd name="T16" fmla="*/ 2147483646 w 34"/>
                  <a:gd name="T17" fmla="*/ 2147483646 h 34"/>
                  <a:gd name="T18" fmla="*/ 2147483646 w 34"/>
                  <a:gd name="T19" fmla="*/ 2147483646 h 34"/>
                  <a:gd name="T20" fmla="*/ 2147483646 w 34"/>
                  <a:gd name="T21" fmla="*/ 2147483646 h 34"/>
                  <a:gd name="T22" fmla="*/ 2147483646 w 34"/>
                  <a:gd name="T23" fmla="*/ 2147483646 h 34"/>
                  <a:gd name="T24" fmla="*/ 2147483646 w 34"/>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34">
                    <a:moveTo>
                      <a:pt x="34" y="34"/>
                    </a:moveTo>
                    <a:lnTo>
                      <a:pt x="34" y="34"/>
                    </a:lnTo>
                    <a:lnTo>
                      <a:pt x="34" y="22"/>
                    </a:lnTo>
                    <a:lnTo>
                      <a:pt x="25" y="10"/>
                    </a:lnTo>
                    <a:lnTo>
                      <a:pt x="13" y="3"/>
                    </a:lnTo>
                    <a:lnTo>
                      <a:pt x="0" y="0"/>
                    </a:lnTo>
                    <a:lnTo>
                      <a:pt x="0" y="16"/>
                    </a:lnTo>
                    <a:lnTo>
                      <a:pt x="6" y="19"/>
                    </a:lnTo>
                    <a:lnTo>
                      <a:pt x="13" y="22"/>
                    </a:lnTo>
                    <a:lnTo>
                      <a:pt x="19" y="28"/>
                    </a:lnTo>
                    <a:lnTo>
                      <a:pt x="19" y="34"/>
                    </a:lnTo>
                    <a:lnTo>
                      <a:pt x="3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Freeform 37"/>
              <p:cNvSpPr>
                <a:spLocks/>
              </p:cNvSpPr>
              <p:nvPr/>
            </p:nvSpPr>
            <p:spPr bwMode="auto">
              <a:xfrm>
                <a:off x="3223" y="1415"/>
                <a:ext cx="168" cy="179"/>
              </a:xfrm>
              <a:custGeom>
                <a:avLst/>
                <a:gdLst>
                  <a:gd name="T0" fmla="*/ 0 w 34"/>
                  <a:gd name="T1" fmla="*/ 2147483646 h 37"/>
                  <a:gd name="T2" fmla="*/ 0 w 34"/>
                  <a:gd name="T3" fmla="*/ 2147483646 h 37"/>
                  <a:gd name="T4" fmla="*/ 2147483646 w 34"/>
                  <a:gd name="T5" fmla="*/ 2147483646 h 37"/>
                  <a:gd name="T6" fmla="*/ 2147483646 w 34"/>
                  <a:gd name="T7" fmla="*/ 2147483646 h 37"/>
                  <a:gd name="T8" fmla="*/ 2147483646 w 34"/>
                  <a:gd name="T9" fmla="*/ 2147483646 h 37"/>
                  <a:gd name="T10" fmla="*/ 2147483646 w 34"/>
                  <a:gd name="T11" fmla="*/ 0 h 37"/>
                  <a:gd name="T12" fmla="*/ 2147483646 w 34"/>
                  <a:gd name="T13" fmla="*/ 0 h 37"/>
                  <a:gd name="T14" fmla="*/ 2147483646 w 34"/>
                  <a:gd name="T15" fmla="*/ 2147483646 h 37"/>
                  <a:gd name="T16" fmla="*/ 2147483646 w 34"/>
                  <a:gd name="T17" fmla="*/ 2147483646 h 37"/>
                  <a:gd name="T18" fmla="*/ 2147483646 w 34"/>
                  <a:gd name="T19" fmla="*/ 2147483646 h 37"/>
                  <a:gd name="T20" fmla="*/ 0 w 34"/>
                  <a:gd name="T21" fmla="*/ 2147483646 h 37"/>
                  <a:gd name="T22" fmla="*/ 0 w 34"/>
                  <a:gd name="T23" fmla="*/ 2147483646 h 37"/>
                  <a:gd name="T24" fmla="*/ 0 w 34"/>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37">
                    <a:moveTo>
                      <a:pt x="0" y="37"/>
                    </a:moveTo>
                    <a:lnTo>
                      <a:pt x="0" y="37"/>
                    </a:lnTo>
                    <a:lnTo>
                      <a:pt x="13" y="34"/>
                    </a:lnTo>
                    <a:lnTo>
                      <a:pt x="25" y="28"/>
                    </a:lnTo>
                    <a:lnTo>
                      <a:pt x="34" y="15"/>
                    </a:lnTo>
                    <a:lnTo>
                      <a:pt x="34" y="0"/>
                    </a:lnTo>
                    <a:lnTo>
                      <a:pt x="19" y="0"/>
                    </a:lnTo>
                    <a:lnTo>
                      <a:pt x="19" y="9"/>
                    </a:lnTo>
                    <a:lnTo>
                      <a:pt x="13" y="15"/>
                    </a:lnTo>
                    <a:lnTo>
                      <a:pt x="6" y="19"/>
                    </a:lnTo>
                    <a:lnTo>
                      <a:pt x="0" y="22"/>
                    </a:lnTo>
                    <a:lnTo>
                      <a:pt x="0" y="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38"/>
              <p:cNvSpPr>
                <a:spLocks/>
              </p:cNvSpPr>
              <p:nvPr/>
            </p:nvSpPr>
            <p:spPr bwMode="auto">
              <a:xfrm>
                <a:off x="2718" y="1478"/>
                <a:ext cx="504" cy="117"/>
              </a:xfrm>
              <a:custGeom>
                <a:avLst/>
                <a:gdLst>
                  <a:gd name="T0" fmla="*/ 0 w 104"/>
                  <a:gd name="T1" fmla="*/ 2147483646 h 25"/>
                  <a:gd name="T2" fmla="*/ 2147483646 w 104"/>
                  <a:gd name="T3" fmla="*/ 2147483646 h 25"/>
                  <a:gd name="T4" fmla="*/ 2147483646 w 104"/>
                  <a:gd name="T5" fmla="*/ 2147483646 h 25"/>
                  <a:gd name="T6" fmla="*/ 2147483646 w 104"/>
                  <a:gd name="T7" fmla="*/ 2147483646 h 25"/>
                  <a:gd name="T8" fmla="*/ 2147483646 w 104"/>
                  <a:gd name="T9" fmla="*/ 0 h 25"/>
                  <a:gd name="T10" fmla="*/ 0 w 104"/>
                  <a:gd name="T11" fmla="*/ 2147483646 h 25"/>
                  <a:gd name="T12" fmla="*/ 0 w 104"/>
                  <a:gd name="T13" fmla="*/ 2147483646 h 25"/>
                  <a:gd name="T14" fmla="*/ 0 w 104"/>
                  <a:gd name="T15" fmla="*/ 2147483646 h 25"/>
                  <a:gd name="T16" fmla="*/ 2147483646 w 104"/>
                  <a:gd name="T17" fmla="*/ 2147483646 h 25"/>
                  <a:gd name="T18" fmla="*/ 0 w 10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25">
                    <a:moveTo>
                      <a:pt x="0" y="10"/>
                    </a:moveTo>
                    <a:lnTo>
                      <a:pt x="6" y="16"/>
                    </a:lnTo>
                    <a:lnTo>
                      <a:pt x="104" y="25"/>
                    </a:lnTo>
                    <a:lnTo>
                      <a:pt x="104" y="10"/>
                    </a:lnTo>
                    <a:lnTo>
                      <a:pt x="9" y="0"/>
                    </a:lnTo>
                    <a:lnTo>
                      <a:pt x="0" y="10"/>
                    </a:lnTo>
                    <a:lnTo>
                      <a:pt x="0" y="16"/>
                    </a:lnTo>
                    <a:lnTo>
                      <a:pt x="6" y="16"/>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39"/>
              <p:cNvSpPr>
                <a:spLocks/>
              </p:cNvSpPr>
              <p:nvPr/>
            </p:nvSpPr>
            <p:spPr bwMode="auto">
              <a:xfrm>
                <a:off x="2598" y="1189"/>
                <a:ext cx="192" cy="335"/>
              </a:xfrm>
              <a:custGeom>
                <a:avLst/>
                <a:gdLst>
                  <a:gd name="T0" fmla="*/ 2147483646 w 39"/>
                  <a:gd name="T1" fmla="*/ 0 h 68"/>
                  <a:gd name="T2" fmla="*/ 2147483646 w 39"/>
                  <a:gd name="T3" fmla="*/ 2147483646 h 68"/>
                  <a:gd name="T4" fmla="*/ 2147483646 w 39"/>
                  <a:gd name="T5" fmla="*/ 2147483646 h 68"/>
                  <a:gd name="T6" fmla="*/ 2147483646 w 39"/>
                  <a:gd name="T7" fmla="*/ 2147483646 h 68"/>
                  <a:gd name="T8" fmla="*/ 2147483646 w 39"/>
                  <a:gd name="T9" fmla="*/ 2147483646 h 68"/>
                  <a:gd name="T10" fmla="*/ 2147483646 w 39"/>
                  <a:gd name="T11" fmla="*/ 0 h 68"/>
                  <a:gd name="T12" fmla="*/ 2147483646 w 39"/>
                  <a:gd name="T13" fmla="*/ 0 h 68"/>
                  <a:gd name="T14" fmla="*/ 0 w 39"/>
                  <a:gd name="T15" fmla="*/ 0 h 68"/>
                  <a:gd name="T16" fmla="*/ 2147483646 w 39"/>
                  <a:gd name="T17" fmla="*/ 2147483646 h 68"/>
                  <a:gd name="T18" fmla="*/ 2147483646 w 39"/>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68">
                    <a:moveTo>
                      <a:pt x="12" y="0"/>
                    </a:moveTo>
                    <a:lnTo>
                      <a:pt x="3" y="12"/>
                    </a:lnTo>
                    <a:lnTo>
                      <a:pt x="24" y="68"/>
                    </a:lnTo>
                    <a:lnTo>
                      <a:pt x="39" y="61"/>
                    </a:lnTo>
                    <a:lnTo>
                      <a:pt x="18" y="6"/>
                    </a:lnTo>
                    <a:lnTo>
                      <a:pt x="12" y="0"/>
                    </a:lnTo>
                    <a:lnTo>
                      <a:pt x="0" y="0"/>
                    </a:lnTo>
                    <a:lnTo>
                      <a:pt x="3" y="12"/>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40"/>
              <p:cNvSpPr>
                <a:spLocks/>
              </p:cNvSpPr>
              <p:nvPr/>
            </p:nvSpPr>
            <p:spPr bwMode="auto">
              <a:xfrm>
                <a:off x="2646" y="1189"/>
                <a:ext cx="576" cy="140"/>
              </a:xfrm>
              <a:custGeom>
                <a:avLst/>
                <a:gdLst>
                  <a:gd name="T0" fmla="*/ 2147483646 w 119"/>
                  <a:gd name="T1" fmla="*/ 2147483646 h 28"/>
                  <a:gd name="T2" fmla="*/ 2147483646 w 119"/>
                  <a:gd name="T3" fmla="*/ 2147483646 h 28"/>
                  <a:gd name="T4" fmla="*/ 2147483646 w 119"/>
                  <a:gd name="T5" fmla="*/ 0 h 28"/>
                  <a:gd name="T6" fmla="*/ 0 w 119"/>
                  <a:gd name="T7" fmla="*/ 2147483646 h 28"/>
                  <a:gd name="T8" fmla="*/ 2147483646 w 119"/>
                  <a:gd name="T9" fmla="*/ 2147483646 h 28"/>
                  <a:gd name="T10" fmla="*/ 2147483646 w 119"/>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28">
                    <a:moveTo>
                      <a:pt x="119" y="28"/>
                    </a:moveTo>
                    <a:lnTo>
                      <a:pt x="119" y="12"/>
                    </a:lnTo>
                    <a:lnTo>
                      <a:pt x="3" y="0"/>
                    </a:lnTo>
                    <a:lnTo>
                      <a:pt x="0" y="18"/>
                    </a:lnTo>
                    <a:lnTo>
                      <a:pt x="119"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41"/>
              <p:cNvSpPr>
                <a:spLocks/>
              </p:cNvSpPr>
              <p:nvPr/>
            </p:nvSpPr>
            <p:spPr bwMode="auto">
              <a:xfrm>
                <a:off x="2734" y="1509"/>
                <a:ext cx="504" cy="257"/>
              </a:xfrm>
              <a:custGeom>
                <a:avLst/>
                <a:gdLst>
                  <a:gd name="T0" fmla="*/ 2147483646 w 104"/>
                  <a:gd name="T1" fmla="*/ 0 h 52"/>
                  <a:gd name="T2" fmla="*/ 2147483646 w 104"/>
                  <a:gd name="T3" fmla="*/ 2147483646 h 52"/>
                  <a:gd name="T4" fmla="*/ 2147483646 w 104"/>
                  <a:gd name="T5" fmla="*/ 2147483646 h 52"/>
                  <a:gd name="T6" fmla="*/ 2147483646 w 104"/>
                  <a:gd name="T7" fmla="*/ 2147483646 h 52"/>
                  <a:gd name="T8" fmla="*/ 2147483646 w 104"/>
                  <a:gd name="T9" fmla="*/ 2147483646 h 52"/>
                  <a:gd name="T10" fmla="*/ 2147483646 w 104"/>
                  <a:gd name="T11" fmla="*/ 2147483646 h 52"/>
                  <a:gd name="T12" fmla="*/ 2147483646 w 104"/>
                  <a:gd name="T13" fmla="*/ 2147483646 h 52"/>
                  <a:gd name="T14" fmla="*/ 0 w 104"/>
                  <a:gd name="T15" fmla="*/ 2147483646 h 52"/>
                  <a:gd name="T16" fmla="*/ 0 w 104"/>
                  <a:gd name="T17" fmla="*/ 2147483646 h 52"/>
                  <a:gd name="T18" fmla="*/ 2147483646 w 104"/>
                  <a:gd name="T19" fmla="*/ 2147483646 h 52"/>
                  <a:gd name="T20" fmla="*/ 2147483646 w 104"/>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2">
                    <a:moveTo>
                      <a:pt x="3" y="0"/>
                    </a:moveTo>
                    <a:lnTo>
                      <a:pt x="101" y="12"/>
                    </a:lnTo>
                    <a:lnTo>
                      <a:pt x="95" y="18"/>
                    </a:lnTo>
                    <a:lnTo>
                      <a:pt x="95" y="30"/>
                    </a:lnTo>
                    <a:lnTo>
                      <a:pt x="98" y="39"/>
                    </a:lnTo>
                    <a:lnTo>
                      <a:pt x="104" y="52"/>
                    </a:lnTo>
                    <a:lnTo>
                      <a:pt x="3" y="46"/>
                    </a:lnTo>
                    <a:lnTo>
                      <a:pt x="0" y="33"/>
                    </a:lnTo>
                    <a:lnTo>
                      <a:pt x="0" y="24"/>
                    </a:lnTo>
                    <a:lnTo>
                      <a:pt x="3" y="1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42"/>
              <p:cNvSpPr>
                <a:spLocks/>
              </p:cNvSpPr>
              <p:nvPr/>
            </p:nvSpPr>
            <p:spPr bwMode="auto">
              <a:xfrm>
                <a:off x="2742" y="1478"/>
                <a:ext cx="560" cy="117"/>
              </a:xfrm>
              <a:custGeom>
                <a:avLst/>
                <a:gdLst>
                  <a:gd name="T0" fmla="*/ 2147483646 w 114"/>
                  <a:gd name="T1" fmla="*/ 2147483646 h 25"/>
                  <a:gd name="T2" fmla="*/ 2147483646 w 114"/>
                  <a:gd name="T3" fmla="*/ 2147483646 h 25"/>
                  <a:gd name="T4" fmla="*/ 2147483646 w 114"/>
                  <a:gd name="T5" fmla="*/ 0 h 25"/>
                  <a:gd name="T6" fmla="*/ 0 w 114"/>
                  <a:gd name="T7" fmla="*/ 2147483646 h 25"/>
                  <a:gd name="T8" fmla="*/ 2147483646 w 114"/>
                  <a:gd name="T9" fmla="*/ 2147483646 h 25"/>
                  <a:gd name="T10" fmla="*/ 2147483646 w 114"/>
                  <a:gd name="T11" fmla="*/ 2147483646 h 25"/>
                  <a:gd name="T12" fmla="*/ 2147483646 w 114"/>
                  <a:gd name="T13" fmla="*/ 2147483646 h 25"/>
                  <a:gd name="T14" fmla="*/ 2147483646 w 114"/>
                  <a:gd name="T15" fmla="*/ 2147483646 h 25"/>
                  <a:gd name="T16" fmla="*/ 2147483646 w 114"/>
                  <a:gd name="T17" fmla="*/ 2147483646 h 25"/>
                  <a:gd name="T18" fmla="*/ 2147483646 w 11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25">
                    <a:moveTo>
                      <a:pt x="104" y="22"/>
                    </a:moveTo>
                    <a:lnTo>
                      <a:pt x="98" y="10"/>
                    </a:lnTo>
                    <a:lnTo>
                      <a:pt x="3" y="0"/>
                    </a:lnTo>
                    <a:lnTo>
                      <a:pt x="0" y="16"/>
                    </a:lnTo>
                    <a:lnTo>
                      <a:pt x="98" y="25"/>
                    </a:lnTo>
                    <a:lnTo>
                      <a:pt x="104" y="22"/>
                    </a:lnTo>
                    <a:lnTo>
                      <a:pt x="114" y="10"/>
                    </a:lnTo>
                    <a:lnTo>
                      <a:pt x="98" y="10"/>
                    </a:lnTo>
                    <a:lnTo>
                      <a:pt x="104"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43"/>
              <p:cNvSpPr>
                <a:spLocks/>
              </p:cNvSpPr>
              <p:nvPr/>
            </p:nvSpPr>
            <p:spPr bwMode="auto">
              <a:xfrm>
                <a:off x="3151" y="1540"/>
                <a:ext cx="168" cy="265"/>
              </a:xfrm>
              <a:custGeom>
                <a:avLst/>
                <a:gdLst>
                  <a:gd name="T0" fmla="*/ 2147483646 w 34"/>
                  <a:gd name="T1" fmla="*/ 2147483646 h 55"/>
                  <a:gd name="T2" fmla="*/ 2147483646 w 34"/>
                  <a:gd name="T3" fmla="*/ 2147483646 h 55"/>
                  <a:gd name="T4" fmla="*/ 2147483646 w 34"/>
                  <a:gd name="T5" fmla="*/ 2147483646 h 55"/>
                  <a:gd name="T6" fmla="*/ 2147483646 w 34"/>
                  <a:gd name="T7" fmla="*/ 2147483646 h 55"/>
                  <a:gd name="T8" fmla="*/ 2147483646 w 34"/>
                  <a:gd name="T9" fmla="*/ 2147483646 h 55"/>
                  <a:gd name="T10" fmla="*/ 2147483646 w 34"/>
                  <a:gd name="T11" fmla="*/ 2147483646 h 55"/>
                  <a:gd name="T12" fmla="*/ 2147483646 w 34"/>
                  <a:gd name="T13" fmla="*/ 0 h 55"/>
                  <a:gd name="T14" fmla="*/ 2147483646 w 34"/>
                  <a:gd name="T15" fmla="*/ 2147483646 h 55"/>
                  <a:gd name="T16" fmla="*/ 0 w 34"/>
                  <a:gd name="T17" fmla="*/ 2147483646 h 55"/>
                  <a:gd name="T18" fmla="*/ 2147483646 w 34"/>
                  <a:gd name="T19" fmla="*/ 2147483646 h 55"/>
                  <a:gd name="T20" fmla="*/ 2147483646 w 34"/>
                  <a:gd name="T21" fmla="*/ 2147483646 h 55"/>
                  <a:gd name="T22" fmla="*/ 2147483646 w 34"/>
                  <a:gd name="T23" fmla="*/ 2147483646 h 55"/>
                  <a:gd name="T24" fmla="*/ 2147483646 w 34"/>
                  <a:gd name="T25" fmla="*/ 2147483646 h 55"/>
                  <a:gd name="T26" fmla="*/ 2147483646 w 34"/>
                  <a:gd name="T27" fmla="*/ 2147483646 h 55"/>
                  <a:gd name="T28" fmla="*/ 2147483646 w 34"/>
                  <a:gd name="T29" fmla="*/ 2147483646 h 55"/>
                  <a:gd name="T30" fmla="*/ 2147483646 w 34"/>
                  <a:gd name="T31" fmla="*/ 2147483646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 h="55">
                    <a:moveTo>
                      <a:pt x="15" y="52"/>
                    </a:moveTo>
                    <a:lnTo>
                      <a:pt x="25" y="40"/>
                    </a:lnTo>
                    <a:lnTo>
                      <a:pt x="18" y="30"/>
                    </a:lnTo>
                    <a:lnTo>
                      <a:pt x="15" y="24"/>
                    </a:lnTo>
                    <a:lnTo>
                      <a:pt x="18" y="15"/>
                    </a:lnTo>
                    <a:lnTo>
                      <a:pt x="21" y="9"/>
                    </a:lnTo>
                    <a:lnTo>
                      <a:pt x="9" y="0"/>
                    </a:lnTo>
                    <a:lnTo>
                      <a:pt x="3" y="12"/>
                    </a:lnTo>
                    <a:lnTo>
                      <a:pt x="0" y="24"/>
                    </a:lnTo>
                    <a:lnTo>
                      <a:pt x="3" y="37"/>
                    </a:lnTo>
                    <a:lnTo>
                      <a:pt x="12" y="49"/>
                    </a:lnTo>
                    <a:lnTo>
                      <a:pt x="18" y="37"/>
                    </a:lnTo>
                    <a:lnTo>
                      <a:pt x="15" y="52"/>
                    </a:lnTo>
                    <a:lnTo>
                      <a:pt x="34" y="55"/>
                    </a:lnTo>
                    <a:lnTo>
                      <a:pt x="25" y="40"/>
                    </a:lnTo>
                    <a:lnTo>
                      <a:pt x="15"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44"/>
              <p:cNvSpPr>
                <a:spLocks/>
              </p:cNvSpPr>
              <p:nvPr/>
            </p:nvSpPr>
            <p:spPr bwMode="auto">
              <a:xfrm>
                <a:off x="2718" y="1696"/>
                <a:ext cx="520" cy="94"/>
              </a:xfrm>
              <a:custGeom>
                <a:avLst/>
                <a:gdLst>
                  <a:gd name="T0" fmla="*/ 0 w 107"/>
                  <a:gd name="T1" fmla="*/ 2147483646 h 19"/>
                  <a:gd name="T2" fmla="*/ 2147483646 w 107"/>
                  <a:gd name="T3" fmla="*/ 2147483646 h 19"/>
                  <a:gd name="T4" fmla="*/ 2147483646 w 107"/>
                  <a:gd name="T5" fmla="*/ 2147483646 h 19"/>
                  <a:gd name="T6" fmla="*/ 2147483646 w 107"/>
                  <a:gd name="T7" fmla="*/ 2147483646 h 19"/>
                  <a:gd name="T8" fmla="*/ 2147483646 w 107"/>
                  <a:gd name="T9" fmla="*/ 0 h 19"/>
                  <a:gd name="T10" fmla="*/ 0 w 107"/>
                  <a:gd name="T11" fmla="*/ 2147483646 h 19"/>
                  <a:gd name="T12" fmla="*/ 0 w 107"/>
                  <a:gd name="T13" fmla="*/ 2147483646 h 19"/>
                  <a:gd name="T14" fmla="*/ 2147483646 w 107"/>
                  <a:gd name="T15" fmla="*/ 2147483646 h 19"/>
                  <a:gd name="T16" fmla="*/ 2147483646 w 107"/>
                  <a:gd name="T17" fmla="*/ 2147483646 h 19"/>
                  <a:gd name="T18" fmla="*/ 0 w 107"/>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9">
                    <a:moveTo>
                      <a:pt x="0" y="10"/>
                    </a:moveTo>
                    <a:lnTo>
                      <a:pt x="6" y="16"/>
                    </a:lnTo>
                    <a:lnTo>
                      <a:pt x="104" y="19"/>
                    </a:lnTo>
                    <a:lnTo>
                      <a:pt x="107" y="4"/>
                    </a:lnTo>
                    <a:lnTo>
                      <a:pt x="9" y="0"/>
                    </a:lnTo>
                    <a:lnTo>
                      <a:pt x="0" y="10"/>
                    </a:lnTo>
                    <a:lnTo>
                      <a:pt x="3" y="16"/>
                    </a:lnTo>
                    <a:lnTo>
                      <a:pt x="6" y="16"/>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45"/>
              <p:cNvSpPr>
                <a:spLocks/>
              </p:cNvSpPr>
              <p:nvPr/>
            </p:nvSpPr>
            <p:spPr bwMode="auto">
              <a:xfrm>
                <a:off x="2702" y="1478"/>
                <a:ext cx="88" cy="273"/>
              </a:xfrm>
              <a:custGeom>
                <a:avLst/>
                <a:gdLst>
                  <a:gd name="T0" fmla="*/ 2147483646 w 18"/>
                  <a:gd name="T1" fmla="*/ 0 h 56"/>
                  <a:gd name="T2" fmla="*/ 2147483646 w 18"/>
                  <a:gd name="T3" fmla="*/ 2147483646 h 56"/>
                  <a:gd name="T4" fmla="*/ 0 w 18"/>
                  <a:gd name="T5" fmla="*/ 2147483646 h 56"/>
                  <a:gd name="T6" fmla="*/ 0 w 18"/>
                  <a:gd name="T7" fmla="*/ 2147483646 h 56"/>
                  <a:gd name="T8" fmla="*/ 0 w 18"/>
                  <a:gd name="T9" fmla="*/ 2147483646 h 56"/>
                  <a:gd name="T10" fmla="*/ 2147483646 w 18"/>
                  <a:gd name="T11" fmla="*/ 2147483646 h 56"/>
                  <a:gd name="T12" fmla="*/ 2147483646 w 18"/>
                  <a:gd name="T13" fmla="*/ 2147483646 h 56"/>
                  <a:gd name="T14" fmla="*/ 2147483646 w 18"/>
                  <a:gd name="T15" fmla="*/ 2147483646 h 56"/>
                  <a:gd name="T16" fmla="*/ 2147483646 w 18"/>
                  <a:gd name="T17" fmla="*/ 2147483646 h 56"/>
                  <a:gd name="T18" fmla="*/ 2147483646 w 18"/>
                  <a:gd name="T19" fmla="*/ 2147483646 h 56"/>
                  <a:gd name="T20" fmla="*/ 2147483646 w 18"/>
                  <a:gd name="T21" fmla="*/ 2147483646 h 56"/>
                  <a:gd name="T22" fmla="*/ 2147483646 w 18"/>
                  <a:gd name="T23" fmla="*/ 2147483646 h 56"/>
                  <a:gd name="T24" fmla="*/ 2147483646 w 18"/>
                  <a:gd name="T25" fmla="*/ 0 h 56"/>
                  <a:gd name="T26" fmla="*/ 2147483646 w 18"/>
                  <a:gd name="T27" fmla="*/ 0 h 56"/>
                  <a:gd name="T28" fmla="*/ 2147483646 w 18"/>
                  <a:gd name="T29" fmla="*/ 2147483646 h 56"/>
                  <a:gd name="T30" fmla="*/ 2147483646 w 18"/>
                  <a:gd name="T31" fmla="*/ 0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 h="56">
                    <a:moveTo>
                      <a:pt x="12" y="0"/>
                    </a:moveTo>
                    <a:lnTo>
                      <a:pt x="3" y="7"/>
                    </a:lnTo>
                    <a:lnTo>
                      <a:pt x="0" y="19"/>
                    </a:lnTo>
                    <a:lnTo>
                      <a:pt x="0" y="31"/>
                    </a:lnTo>
                    <a:lnTo>
                      <a:pt x="0" y="43"/>
                    </a:lnTo>
                    <a:lnTo>
                      <a:pt x="3" y="56"/>
                    </a:lnTo>
                    <a:lnTo>
                      <a:pt x="18" y="50"/>
                    </a:lnTo>
                    <a:lnTo>
                      <a:pt x="15" y="40"/>
                    </a:lnTo>
                    <a:lnTo>
                      <a:pt x="15" y="31"/>
                    </a:lnTo>
                    <a:lnTo>
                      <a:pt x="15" y="22"/>
                    </a:lnTo>
                    <a:lnTo>
                      <a:pt x="18" y="10"/>
                    </a:lnTo>
                    <a:lnTo>
                      <a:pt x="9" y="16"/>
                    </a:lnTo>
                    <a:lnTo>
                      <a:pt x="12" y="0"/>
                    </a:lnTo>
                    <a:lnTo>
                      <a:pt x="6" y="0"/>
                    </a:lnTo>
                    <a:lnTo>
                      <a:pt x="3" y="7"/>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46"/>
              <p:cNvSpPr>
                <a:spLocks/>
              </p:cNvSpPr>
              <p:nvPr/>
            </p:nvSpPr>
            <p:spPr bwMode="auto">
              <a:xfrm>
                <a:off x="2806" y="1735"/>
                <a:ext cx="400" cy="406"/>
              </a:xfrm>
              <a:custGeom>
                <a:avLst/>
                <a:gdLst>
                  <a:gd name="T0" fmla="*/ 0 w 83"/>
                  <a:gd name="T1" fmla="*/ 0 h 83"/>
                  <a:gd name="T2" fmla="*/ 2147483646 w 83"/>
                  <a:gd name="T3" fmla="*/ 2147483646 h 83"/>
                  <a:gd name="T4" fmla="*/ 2147483646 w 83"/>
                  <a:gd name="T5" fmla="*/ 2147483646 h 83"/>
                  <a:gd name="T6" fmla="*/ 2147483646 w 83"/>
                  <a:gd name="T7" fmla="*/ 2147483646 h 83"/>
                  <a:gd name="T8" fmla="*/ 2147483646 w 83"/>
                  <a:gd name="T9" fmla="*/ 2147483646 h 83"/>
                  <a:gd name="T10" fmla="*/ 2147483646 w 83"/>
                  <a:gd name="T11" fmla="*/ 2147483646 h 83"/>
                  <a:gd name="T12" fmla="*/ 2147483646 w 83"/>
                  <a:gd name="T13" fmla="*/ 2147483646 h 83"/>
                  <a:gd name="T14" fmla="*/ 0 w 83"/>
                  <a:gd name="T15" fmla="*/ 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83">
                    <a:moveTo>
                      <a:pt x="0" y="0"/>
                    </a:moveTo>
                    <a:lnTo>
                      <a:pt x="80" y="6"/>
                    </a:lnTo>
                    <a:lnTo>
                      <a:pt x="74" y="12"/>
                    </a:lnTo>
                    <a:lnTo>
                      <a:pt x="71" y="21"/>
                    </a:lnTo>
                    <a:lnTo>
                      <a:pt x="83" y="76"/>
                    </a:lnTo>
                    <a:lnTo>
                      <a:pt x="19" y="83"/>
                    </a:lnTo>
                    <a:lnTo>
                      <a:pt x="13"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47"/>
              <p:cNvSpPr>
                <a:spLocks/>
              </p:cNvSpPr>
              <p:nvPr/>
            </p:nvSpPr>
            <p:spPr bwMode="auto">
              <a:xfrm>
                <a:off x="2806" y="1696"/>
                <a:ext cx="464" cy="94"/>
              </a:xfrm>
              <a:custGeom>
                <a:avLst/>
                <a:gdLst>
                  <a:gd name="T0" fmla="*/ 2147483646 w 96"/>
                  <a:gd name="T1" fmla="*/ 2147483646 h 19"/>
                  <a:gd name="T2" fmla="*/ 2147483646 w 96"/>
                  <a:gd name="T3" fmla="*/ 2147483646 h 19"/>
                  <a:gd name="T4" fmla="*/ 0 w 96"/>
                  <a:gd name="T5" fmla="*/ 0 h 19"/>
                  <a:gd name="T6" fmla="*/ 0 w 96"/>
                  <a:gd name="T7" fmla="*/ 2147483646 h 19"/>
                  <a:gd name="T8" fmla="*/ 2147483646 w 96"/>
                  <a:gd name="T9" fmla="*/ 2147483646 h 19"/>
                  <a:gd name="T10" fmla="*/ 2147483646 w 96"/>
                  <a:gd name="T11" fmla="*/ 2147483646 h 19"/>
                  <a:gd name="T12" fmla="*/ 2147483646 w 96"/>
                  <a:gd name="T13" fmla="*/ 2147483646 h 19"/>
                  <a:gd name="T14" fmla="*/ 2147483646 w 96"/>
                  <a:gd name="T15" fmla="*/ 2147483646 h 19"/>
                  <a:gd name="T16" fmla="*/ 2147483646 w 96"/>
                  <a:gd name="T17" fmla="*/ 2147483646 h 19"/>
                  <a:gd name="T18" fmla="*/ 2147483646 w 96"/>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19">
                    <a:moveTo>
                      <a:pt x="86" y="16"/>
                    </a:moveTo>
                    <a:lnTo>
                      <a:pt x="80" y="4"/>
                    </a:lnTo>
                    <a:lnTo>
                      <a:pt x="0" y="0"/>
                    </a:lnTo>
                    <a:lnTo>
                      <a:pt x="0" y="16"/>
                    </a:lnTo>
                    <a:lnTo>
                      <a:pt x="80" y="19"/>
                    </a:lnTo>
                    <a:lnTo>
                      <a:pt x="86" y="16"/>
                    </a:lnTo>
                    <a:lnTo>
                      <a:pt x="96" y="4"/>
                    </a:lnTo>
                    <a:lnTo>
                      <a:pt x="80" y="4"/>
                    </a:lnTo>
                    <a:lnTo>
                      <a:pt x="8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48"/>
              <p:cNvSpPr>
                <a:spLocks/>
              </p:cNvSpPr>
              <p:nvPr/>
            </p:nvSpPr>
            <p:spPr bwMode="auto">
              <a:xfrm>
                <a:off x="3111" y="1735"/>
                <a:ext cx="112" cy="133"/>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0 h 27"/>
                  <a:gd name="T10" fmla="*/ 2147483646 w 24"/>
                  <a:gd name="T11" fmla="*/ 2147483646 h 27"/>
                  <a:gd name="T12" fmla="*/ 2147483646 w 24"/>
                  <a:gd name="T13" fmla="*/ 2147483646 h 27"/>
                  <a:gd name="T14" fmla="*/ 0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7">
                    <a:moveTo>
                      <a:pt x="15" y="18"/>
                    </a:moveTo>
                    <a:lnTo>
                      <a:pt x="9" y="12"/>
                    </a:lnTo>
                    <a:lnTo>
                      <a:pt x="18" y="18"/>
                    </a:lnTo>
                    <a:lnTo>
                      <a:pt x="24" y="9"/>
                    </a:lnTo>
                    <a:lnTo>
                      <a:pt x="12" y="0"/>
                    </a:lnTo>
                    <a:lnTo>
                      <a:pt x="6" y="9"/>
                    </a:lnTo>
                    <a:lnTo>
                      <a:pt x="9" y="27"/>
                    </a:lnTo>
                    <a:lnTo>
                      <a:pt x="0" y="21"/>
                    </a:lnTo>
                    <a:lnTo>
                      <a:pt x="15" y="18"/>
                    </a:lnTo>
                    <a:lnTo>
                      <a:pt x="15" y="12"/>
                    </a:lnTo>
                    <a:lnTo>
                      <a:pt x="9" y="12"/>
                    </a:lnTo>
                    <a:lnTo>
                      <a:pt x="1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Freeform 49"/>
              <p:cNvSpPr>
                <a:spLocks/>
              </p:cNvSpPr>
              <p:nvPr/>
            </p:nvSpPr>
            <p:spPr bwMode="auto">
              <a:xfrm>
                <a:off x="3095" y="1774"/>
                <a:ext cx="152" cy="320"/>
              </a:xfrm>
              <a:custGeom>
                <a:avLst/>
                <a:gdLst>
                  <a:gd name="T0" fmla="*/ 2147483646 w 30"/>
                  <a:gd name="T1" fmla="*/ 2147483646 h 65"/>
                  <a:gd name="T2" fmla="*/ 2147483646 w 30"/>
                  <a:gd name="T3" fmla="*/ 2147483646 h 65"/>
                  <a:gd name="T4" fmla="*/ 2147483646 w 30"/>
                  <a:gd name="T5" fmla="*/ 0 h 65"/>
                  <a:gd name="T6" fmla="*/ 0 w 30"/>
                  <a:gd name="T7" fmla="*/ 2147483646 h 65"/>
                  <a:gd name="T8" fmla="*/ 2147483646 w 30"/>
                  <a:gd name="T9" fmla="*/ 2147483646 h 65"/>
                  <a:gd name="T10" fmla="*/ 2147483646 w 30"/>
                  <a:gd name="T11" fmla="*/ 2147483646 h 65"/>
                  <a:gd name="T12" fmla="*/ 2147483646 w 30"/>
                  <a:gd name="T13" fmla="*/ 2147483646 h 65"/>
                  <a:gd name="T14" fmla="*/ 2147483646 w 30"/>
                  <a:gd name="T15" fmla="*/ 2147483646 h 65"/>
                  <a:gd name="T16" fmla="*/ 2147483646 w 30"/>
                  <a:gd name="T17" fmla="*/ 2147483646 h 65"/>
                  <a:gd name="T18" fmla="*/ 2147483646 w 30"/>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65">
                    <a:moveTo>
                      <a:pt x="21" y="65"/>
                    </a:moveTo>
                    <a:lnTo>
                      <a:pt x="30" y="55"/>
                    </a:lnTo>
                    <a:lnTo>
                      <a:pt x="15" y="0"/>
                    </a:lnTo>
                    <a:lnTo>
                      <a:pt x="0" y="3"/>
                    </a:lnTo>
                    <a:lnTo>
                      <a:pt x="15" y="58"/>
                    </a:lnTo>
                    <a:lnTo>
                      <a:pt x="21" y="65"/>
                    </a:lnTo>
                    <a:lnTo>
                      <a:pt x="30" y="65"/>
                    </a:lnTo>
                    <a:lnTo>
                      <a:pt x="30" y="55"/>
                    </a:lnTo>
                    <a:lnTo>
                      <a:pt x="21"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50"/>
              <p:cNvSpPr>
                <a:spLocks/>
              </p:cNvSpPr>
              <p:nvPr/>
            </p:nvSpPr>
            <p:spPr bwMode="auto">
              <a:xfrm>
                <a:off x="2758" y="1696"/>
                <a:ext cx="184" cy="445"/>
              </a:xfrm>
              <a:custGeom>
                <a:avLst/>
                <a:gdLst>
                  <a:gd name="T0" fmla="*/ 2147483646 w 37"/>
                  <a:gd name="T1" fmla="*/ 0 h 90"/>
                  <a:gd name="T2" fmla="*/ 0 w 37"/>
                  <a:gd name="T3" fmla="*/ 2147483646 h 90"/>
                  <a:gd name="T4" fmla="*/ 2147483646 w 37"/>
                  <a:gd name="T5" fmla="*/ 2147483646 h 90"/>
                  <a:gd name="T6" fmla="*/ 2147483646 w 37"/>
                  <a:gd name="T7" fmla="*/ 2147483646 h 90"/>
                  <a:gd name="T8" fmla="*/ 2147483646 w 37"/>
                  <a:gd name="T9" fmla="*/ 2147483646 h 90"/>
                  <a:gd name="T10" fmla="*/ 2147483646 w 37"/>
                  <a:gd name="T11" fmla="*/ 2147483646 h 90"/>
                  <a:gd name="T12" fmla="*/ 2147483646 w 37"/>
                  <a:gd name="T13" fmla="*/ 2147483646 h 90"/>
                  <a:gd name="T14" fmla="*/ 2147483646 w 37"/>
                  <a:gd name="T15" fmla="*/ 2147483646 h 90"/>
                  <a:gd name="T16" fmla="*/ 2147483646 w 37"/>
                  <a:gd name="T17" fmla="*/ 0 h 90"/>
                  <a:gd name="T18" fmla="*/ 0 w 37"/>
                  <a:gd name="T19" fmla="*/ 0 h 90"/>
                  <a:gd name="T20" fmla="*/ 0 w 37"/>
                  <a:gd name="T21" fmla="*/ 2147483646 h 90"/>
                  <a:gd name="T22" fmla="*/ 2147483646 w 37"/>
                  <a:gd name="T23" fmla="*/ 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90">
                    <a:moveTo>
                      <a:pt x="9" y="0"/>
                    </a:moveTo>
                    <a:lnTo>
                      <a:pt x="0" y="10"/>
                    </a:lnTo>
                    <a:lnTo>
                      <a:pt x="13" y="53"/>
                    </a:lnTo>
                    <a:lnTo>
                      <a:pt x="22" y="90"/>
                    </a:lnTo>
                    <a:lnTo>
                      <a:pt x="37" y="90"/>
                    </a:lnTo>
                    <a:lnTo>
                      <a:pt x="28" y="50"/>
                    </a:lnTo>
                    <a:lnTo>
                      <a:pt x="19" y="7"/>
                    </a:lnTo>
                    <a:lnTo>
                      <a:pt x="9" y="16"/>
                    </a:lnTo>
                    <a:lnTo>
                      <a:pt x="9" y="0"/>
                    </a:lnTo>
                    <a:lnTo>
                      <a:pt x="0" y="0"/>
                    </a:lnTo>
                    <a:lnTo>
                      <a:pt x="0" y="1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8" name="Freeform 51"/>
              <p:cNvSpPr>
                <a:spLocks/>
              </p:cNvSpPr>
              <p:nvPr/>
            </p:nvSpPr>
            <p:spPr bwMode="auto">
              <a:xfrm>
                <a:off x="3255" y="862"/>
                <a:ext cx="1793" cy="328"/>
              </a:xfrm>
              <a:custGeom>
                <a:avLst/>
                <a:gdLst>
                  <a:gd name="T0" fmla="*/ 0 w 368"/>
                  <a:gd name="T1" fmla="*/ 2147483646 h 68"/>
                  <a:gd name="T2" fmla="*/ 2147483646 w 368"/>
                  <a:gd name="T3" fmla="*/ 2147483646 h 68"/>
                  <a:gd name="T4" fmla="*/ 2147483646 w 368"/>
                  <a:gd name="T5" fmla="*/ 2147483646 h 68"/>
                  <a:gd name="T6" fmla="*/ 2147483646 w 368"/>
                  <a:gd name="T7" fmla="*/ 2147483646 h 68"/>
                  <a:gd name="T8" fmla="*/ 2147483646 w 368"/>
                  <a:gd name="T9" fmla="*/ 2147483646 h 68"/>
                  <a:gd name="T10" fmla="*/ 2147483646 w 368"/>
                  <a:gd name="T11" fmla="*/ 2147483646 h 68"/>
                  <a:gd name="T12" fmla="*/ 2147483646 w 368"/>
                  <a:gd name="T13" fmla="*/ 2147483646 h 68"/>
                  <a:gd name="T14" fmla="*/ 2147483646 w 368"/>
                  <a:gd name="T15" fmla="*/ 2147483646 h 68"/>
                  <a:gd name="T16" fmla="*/ 2147483646 w 368"/>
                  <a:gd name="T17" fmla="*/ 2147483646 h 68"/>
                  <a:gd name="T18" fmla="*/ 2147483646 w 368"/>
                  <a:gd name="T19" fmla="*/ 0 h 68"/>
                  <a:gd name="T20" fmla="*/ 2147483646 w 368"/>
                  <a:gd name="T21" fmla="*/ 2147483646 h 68"/>
                  <a:gd name="T22" fmla="*/ 2147483646 w 368"/>
                  <a:gd name="T23" fmla="*/ 2147483646 h 68"/>
                  <a:gd name="T24" fmla="*/ 2147483646 w 368"/>
                  <a:gd name="T25" fmla="*/ 2147483646 h 68"/>
                  <a:gd name="T26" fmla="*/ 2147483646 w 368"/>
                  <a:gd name="T27" fmla="*/ 2147483646 h 68"/>
                  <a:gd name="T28" fmla="*/ 2147483646 w 368"/>
                  <a:gd name="T29" fmla="*/ 2147483646 h 68"/>
                  <a:gd name="T30" fmla="*/ 2147483646 w 368"/>
                  <a:gd name="T31" fmla="*/ 2147483646 h 68"/>
                  <a:gd name="T32" fmla="*/ 2147483646 w 368"/>
                  <a:gd name="T33" fmla="*/ 2147483646 h 68"/>
                  <a:gd name="T34" fmla="*/ 2147483646 w 368"/>
                  <a:gd name="T35" fmla="*/ 2147483646 h 68"/>
                  <a:gd name="T36" fmla="*/ 0 w 368"/>
                  <a:gd name="T37" fmla="*/ 2147483646 h 68"/>
                  <a:gd name="T38" fmla="*/ 0 w 368"/>
                  <a:gd name="T39" fmla="*/ 2147483646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8" h="68">
                    <a:moveTo>
                      <a:pt x="0" y="34"/>
                    </a:moveTo>
                    <a:lnTo>
                      <a:pt x="276" y="50"/>
                    </a:lnTo>
                    <a:lnTo>
                      <a:pt x="292" y="50"/>
                    </a:lnTo>
                    <a:lnTo>
                      <a:pt x="307" y="47"/>
                    </a:lnTo>
                    <a:lnTo>
                      <a:pt x="319" y="43"/>
                    </a:lnTo>
                    <a:lnTo>
                      <a:pt x="332" y="37"/>
                    </a:lnTo>
                    <a:lnTo>
                      <a:pt x="344" y="28"/>
                    </a:lnTo>
                    <a:lnTo>
                      <a:pt x="353" y="19"/>
                    </a:lnTo>
                    <a:lnTo>
                      <a:pt x="362" y="10"/>
                    </a:lnTo>
                    <a:lnTo>
                      <a:pt x="368" y="0"/>
                    </a:lnTo>
                    <a:lnTo>
                      <a:pt x="362" y="13"/>
                    </a:lnTo>
                    <a:lnTo>
                      <a:pt x="356" y="28"/>
                    </a:lnTo>
                    <a:lnTo>
                      <a:pt x="347" y="40"/>
                    </a:lnTo>
                    <a:lnTo>
                      <a:pt x="338" y="50"/>
                    </a:lnTo>
                    <a:lnTo>
                      <a:pt x="325" y="56"/>
                    </a:lnTo>
                    <a:lnTo>
                      <a:pt x="310" y="62"/>
                    </a:lnTo>
                    <a:lnTo>
                      <a:pt x="295" y="65"/>
                    </a:lnTo>
                    <a:lnTo>
                      <a:pt x="276" y="68"/>
                    </a:lnTo>
                    <a:lnTo>
                      <a:pt x="0" y="50"/>
                    </a:lnTo>
                    <a:lnTo>
                      <a:pt x="0" y="34"/>
                    </a:lnTo>
                    <a:close/>
                  </a:path>
                </a:pathLst>
              </a:custGeom>
              <a:solidFill>
                <a:srgbClr val="FFFF00"/>
              </a:solidFill>
              <a:ln w="9525">
                <a:solidFill>
                  <a:srgbClr val="FFFF00"/>
                </a:solidFill>
                <a:round/>
                <a:headEnd/>
                <a:tailEnd/>
              </a:ln>
            </p:spPr>
            <p:txBody>
              <a:bodyPr/>
              <a:lstStyle/>
              <a:p>
                <a:endParaRPr lang="en-US"/>
              </a:p>
            </p:txBody>
          </p:sp>
          <p:sp>
            <p:nvSpPr>
              <p:cNvPr id="4129" name="Freeform 52"/>
              <p:cNvSpPr>
                <a:spLocks/>
              </p:cNvSpPr>
              <p:nvPr/>
            </p:nvSpPr>
            <p:spPr bwMode="auto">
              <a:xfrm>
                <a:off x="4239" y="339"/>
                <a:ext cx="720" cy="554"/>
              </a:xfrm>
              <a:custGeom>
                <a:avLst/>
                <a:gdLst>
                  <a:gd name="T0" fmla="*/ 0 w 147"/>
                  <a:gd name="T1" fmla="*/ 2147483646 h 114"/>
                  <a:gd name="T2" fmla="*/ 2147483646 w 147"/>
                  <a:gd name="T3" fmla="*/ 2147483646 h 114"/>
                  <a:gd name="T4" fmla="*/ 2147483646 w 147"/>
                  <a:gd name="T5" fmla="*/ 2147483646 h 114"/>
                  <a:gd name="T6" fmla="*/ 2147483646 w 147"/>
                  <a:gd name="T7" fmla="*/ 2147483646 h 114"/>
                  <a:gd name="T8" fmla="*/ 2147483646 w 147"/>
                  <a:gd name="T9" fmla="*/ 2147483646 h 114"/>
                  <a:gd name="T10" fmla="*/ 2147483646 w 147"/>
                  <a:gd name="T11" fmla="*/ 2147483646 h 114"/>
                  <a:gd name="T12" fmla="*/ 2147483646 w 147"/>
                  <a:gd name="T13" fmla="*/ 2147483646 h 114"/>
                  <a:gd name="T14" fmla="*/ 2147483646 w 147"/>
                  <a:gd name="T15" fmla="*/ 2147483646 h 114"/>
                  <a:gd name="T16" fmla="*/ 2147483646 w 147"/>
                  <a:gd name="T17" fmla="*/ 2147483646 h 114"/>
                  <a:gd name="T18" fmla="*/ 2147483646 w 147"/>
                  <a:gd name="T19" fmla="*/ 0 h 114"/>
                  <a:gd name="T20" fmla="*/ 2147483646 w 147"/>
                  <a:gd name="T21" fmla="*/ 2147483646 h 114"/>
                  <a:gd name="T22" fmla="*/ 2147483646 w 147"/>
                  <a:gd name="T23" fmla="*/ 2147483646 h 114"/>
                  <a:gd name="T24" fmla="*/ 2147483646 w 147"/>
                  <a:gd name="T25" fmla="*/ 2147483646 h 114"/>
                  <a:gd name="T26" fmla="*/ 2147483646 w 147"/>
                  <a:gd name="T27" fmla="*/ 2147483646 h 114"/>
                  <a:gd name="T28" fmla="*/ 2147483646 w 147"/>
                  <a:gd name="T29" fmla="*/ 2147483646 h 114"/>
                  <a:gd name="T30" fmla="*/ 2147483646 w 147"/>
                  <a:gd name="T31" fmla="*/ 2147483646 h 114"/>
                  <a:gd name="T32" fmla="*/ 2147483646 w 147"/>
                  <a:gd name="T33" fmla="*/ 2147483646 h 114"/>
                  <a:gd name="T34" fmla="*/ 2147483646 w 147"/>
                  <a:gd name="T35" fmla="*/ 2147483646 h 114"/>
                  <a:gd name="T36" fmla="*/ 2147483646 w 147"/>
                  <a:gd name="T37" fmla="*/ 2147483646 h 114"/>
                  <a:gd name="T38" fmla="*/ 2147483646 w 147"/>
                  <a:gd name="T39" fmla="*/ 2147483646 h 114"/>
                  <a:gd name="T40" fmla="*/ 0 w 147"/>
                  <a:gd name="T41" fmla="*/ 2147483646 h 114"/>
                  <a:gd name="T42" fmla="*/ 0 w 147"/>
                  <a:gd name="T43" fmla="*/ 2147483646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7" h="114">
                    <a:moveTo>
                      <a:pt x="0" y="95"/>
                    </a:moveTo>
                    <a:lnTo>
                      <a:pt x="80" y="95"/>
                    </a:lnTo>
                    <a:lnTo>
                      <a:pt x="101" y="95"/>
                    </a:lnTo>
                    <a:lnTo>
                      <a:pt x="113" y="86"/>
                    </a:lnTo>
                    <a:lnTo>
                      <a:pt x="126" y="77"/>
                    </a:lnTo>
                    <a:lnTo>
                      <a:pt x="132" y="61"/>
                    </a:lnTo>
                    <a:lnTo>
                      <a:pt x="135" y="46"/>
                    </a:lnTo>
                    <a:lnTo>
                      <a:pt x="135" y="31"/>
                    </a:lnTo>
                    <a:lnTo>
                      <a:pt x="132" y="15"/>
                    </a:lnTo>
                    <a:lnTo>
                      <a:pt x="126" y="0"/>
                    </a:lnTo>
                    <a:lnTo>
                      <a:pt x="138" y="12"/>
                    </a:lnTo>
                    <a:lnTo>
                      <a:pt x="144" y="28"/>
                    </a:lnTo>
                    <a:lnTo>
                      <a:pt x="147" y="46"/>
                    </a:lnTo>
                    <a:lnTo>
                      <a:pt x="147" y="68"/>
                    </a:lnTo>
                    <a:lnTo>
                      <a:pt x="141" y="86"/>
                    </a:lnTo>
                    <a:lnTo>
                      <a:pt x="129" y="101"/>
                    </a:lnTo>
                    <a:lnTo>
                      <a:pt x="119" y="107"/>
                    </a:lnTo>
                    <a:lnTo>
                      <a:pt x="110" y="111"/>
                    </a:lnTo>
                    <a:lnTo>
                      <a:pt x="101" y="114"/>
                    </a:lnTo>
                    <a:lnTo>
                      <a:pt x="89" y="114"/>
                    </a:lnTo>
                    <a:lnTo>
                      <a:pt x="0" y="111"/>
                    </a:lnTo>
                    <a:lnTo>
                      <a:pt x="0" y="95"/>
                    </a:lnTo>
                    <a:close/>
                  </a:path>
                </a:pathLst>
              </a:custGeom>
              <a:solidFill>
                <a:srgbClr val="FFFF00"/>
              </a:solidFill>
              <a:ln w="9525">
                <a:solidFill>
                  <a:srgbClr val="FFFF00"/>
                </a:solidFill>
                <a:round/>
                <a:headEnd/>
                <a:tailEnd/>
              </a:ln>
            </p:spPr>
            <p:txBody>
              <a:bodyPr/>
              <a:lstStyle/>
              <a:p>
                <a:endParaRPr lang="en-US"/>
              </a:p>
            </p:txBody>
          </p:sp>
          <p:sp>
            <p:nvSpPr>
              <p:cNvPr id="5154" name="Rectangle 53"/>
              <p:cNvSpPr>
                <a:spLocks noChangeArrowheads="1"/>
              </p:cNvSpPr>
              <p:nvPr/>
            </p:nvSpPr>
            <p:spPr bwMode="auto">
              <a:xfrm>
                <a:off x="3679" y="807"/>
                <a:ext cx="568" cy="70"/>
              </a:xfrm>
              <a:prstGeom prst="rect">
                <a:avLst/>
              </a:prstGeom>
              <a:solidFill>
                <a:srgbClr val="FFFF00"/>
              </a:solidFill>
              <a:ln w="9525">
                <a:solidFill>
                  <a:srgbClr val="FFFF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4131" name="Freeform 54"/>
              <p:cNvSpPr>
                <a:spLocks/>
              </p:cNvSpPr>
              <p:nvPr/>
            </p:nvSpPr>
            <p:spPr bwMode="auto">
              <a:xfrm rot="4213064" flipH="1">
                <a:off x="2638" y="714"/>
                <a:ext cx="289" cy="240"/>
              </a:xfrm>
              <a:custGeom>
                <a:avLst/>
                <a:gdLst>
                  <a:gd name="T0" fmla="*/ 0 w 147"/>
                  <a:gd name="T1" fmla="*/ 14135526 h 114"/>
                  <a:gd name="T2" fmla="*/ 3976571 w 147"/>
                  <a:gd name="T3" fmla="*/ 14135526 h 114"/>
                  <a:gd name="T4" fmla="*/ 5041756 w 147"/>
                  <a:gd name="T5" fmla="*/ 14135526 h 114"/>
                  <a:gd name="T6" fmla="*/ 5617786 w 147"/>
                  <a:gd name="T7" fmla="*/ 12796539 h 114"/>
                  <a:gd name="T8" fmla="*/ 6284804 w 147"/>
                  <a:gd name="T9" fmla="*/ 11460154 h 114"/>
                  <a:gd name="T10" fmla="*/ 6588341 w 147"/>
                  <a:gd name="T11" fmla="*/ 9033752 h 114"/>
                  <a:gd name="T12" fmla="*/ 6711732 w 147"/>
                  <a:gd name="T13" fmla="*/ 6844352 h 114"/>
                  <a:gd name="T14" fmla="*/ 6711732 w 147"/>
                  <a:gd name="T15" fmla="*/ 4593844 h 114"/>
                  <a:gd name="T16" fmla="*/ 6588341 w 147"/>
                  <a:gd name="T17" fmla="*/ 2251217 h 114"/>
                  <a:gd name="T18" fmla="*/ 6284804 w 147"/>
                  <a:gd name="T19" fmla="*/ 0 h 114"/>
                  <a:gd name="T20" fmla="*/ 6867916 w 147"/>
                  <a:gd name="T21" fmla="*/ 1788901 h 114"/>
                  <a:gd name="T22" fmla="*/ 7164564 w 147"/>
                  <a:gd name="T23" fmla="*/ 4162341 h 114"/>
                  <a:gd name="T24" fmla="*/ 7320567 w 147"/>
                  <a:gd name="T25" fmla="*/ 6844352 h 114"/>
                  <a:gd name="T26" fmla="*/ 7320567 w 147"/>
                  <a:gd name="T27" fmla="*/ 10121276 h 114"/>
                  <a:gd name="T28" fmla="*/ 7020573 w 147"/>
                  <a:gd name="T29" fmla="*/ 12796539 h 114"/>
                  <a:gd name="T30" fmla="*/ 6430305 w 147"/>
                  <a:gd name="T31" fmla="*/ 15046998 h 114"/>
                  <a:gd name="T32" fmla="*/ 5925086 w 147"/>
                  <a:gd name="T33" fmla="*/ 15925922 h 114"/>
                  <a:gd name="T34" fmla="*/ 5480977 w 147"/>
                  <a:gd name="T35" fmla="*/ 16561928 h 114"/>
                  <a:gd name="T36" fmla="*/ 5041756 w 147"/>
                  <a:gd name="T37" fmla="*/ 16965545 h 114"/>
                  <a:gd name="T38" fmla="*/ 4430930 w 147"/>
                  <a:gd name="T39" fmla="*/ 16965545 h 114"/>
                  <a:gd name="T40" fmla="*/ 0 w 147"/>
                  <a:gd name="T41" fmla="*/ 16561928 h 114"/>
                  <a:gd name="T42" fmla="*/ 0 w 147"/>
                  <a:gd name="T43" fmla="*/ 14135526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7" h="114">
                    <a:moveTo>
                      <a:pt x="0" y="95"/>
                    </a:moveTo>
                    <a:lnTo>
                      <a:pt x="80" y="95"/>
                    </a:lnTo>
                    <a:lnTo>
                      <a:pt x="101" y="95"/>
                    </a:lnTo>
                    <a:lnTo>
                      <a:pt x="113" y="86"/>
                    </a:lnTo>
                    <a:lnTo>
                      <a:pt x="126" y="77"/>
                    </a:lnTo>
                    <a:lnTo>
                      <a:pt x="132" y="61"/>
                    </a:lnTo>
                    <a:lnTo>
                      <a:pt x="135" y="46"/>
                    </a:lnTo>
                    <a:lnTo>
                      <a:pt x="135" y="31"/>
                    </a:lnTo>
                    <a:lnTo>
                      <a:pt x="132" y="15"/>
                    </a:lnTo>
                    <a:lnTo>
                      <a:pt x="126" y="0"/>
                    </a:lnTo>
                    <a:lnTo>
                      <a:pt x="138" y="12"/>
                    </a:lnTo>
                    <a:lnTo>
                      <a:pt x="144" y="28"/>
                    </a:lnTo>
                    <a:lnTo>
                      <a:pt x="147" y="46"/>
                    </a:lnTo>
                    <a:lnTo>
                      <a:pt x="147" y="68"/>
                    </a:lnTo>
                    <a:lnTo>
                      <a:pt x="141" y="86"/>
                    </a:lnTo>
                    <a:lnTo>
                      <a:pt x="129" y="101"/>
                    </a:lnTo>
                    <a:lnTo>
                      <a:pt x="119" y="107"/>
                    </a:lnTo>
                    <a:lnTo>
                      <a:pt x="110" y="111"/>
                    </a:lnTo>
                    <a:lnTo>
                      <a:pt x="101" y="114"/>
                    </a:lnTo>
                    <a:lnTo>
                      <a:pt x="89" y="114"/>
                    </a:lnTo>
                    <a:lnTo>
                      <a:pt x="0" y="111"/>
                    </a:lnTo>
                    <a:lnTo>
                      <a:pt x="0" y="95"/>
                    </a:lnTo>
                    <a:close/>
                  </a:path>
                </a:pathLst>
              </a:custGeom>
              <a:solidFill>
                <a:srgbClr val="FFFF00"/>
              </a:solidFill>
              <a:ln w="9525">
                <a:solidFill>
                  <a:srgbClr val="FFFF00"/>
                </a:solidFill>
                <a:round/>
                <a:headEnd/>
                <a:tailEnd/>
              </a:ln>
            </p:spPr>
            <p:txBody>
              <a:bodyPr/>
              <a:lstStyle/>
              <a:p>
                <a:endParaRPr lang="en-US"/>
              </a:p>
            </p:txBody>
          </p:sp>
          <p:sp>
            <p:nvSpPr>
              <p:cNvPr id="4132" name="Freeform 55"/>
              <p:cNvSpPr>
                <a:spLocks/>
              </p:cNvSpPr>
              <p:nvPr/>
            </p:nvSpPr>
            <p:spPr bwMode="auto">
              <a:xfrm rot="4213064" flipH="1">
                <a:off x="2869" y="863"/>
                <a:ext cx="195" cy="192"/>
              </a:xfrm>
              <a:custGeom>
                <a:avLst/>
                <a:gdLst>
                  <a:gd name="T0" fmla="*/ 0 w 147"/>
                  <a:gd name="T1" fmla="*/ 397420 h 114"/>
                  <a:gd name="T2" fmla="*/ 7349 w 147"/>
                  <a:gd name="T3" fmla="*/ 397420 h 114"/>
                  <a:gd name="T4" fmla="*/ 9300 w 147"/>
                  <a:gd name="T5" fmla="*/ 397420 h 114"/>
                  <a:gd name="T6" fmla="*/ 10395 w 147"/>
                  <a:gd name="T7" fmla="*/ 360290 h 114"/>
                  <a:gd name="T8" fmla="*/ 11575 w 147"/>
                  <a:gd name="T9" fmla="*/ 323604 h 114"/>
                  <a:gd name="T10" fmla="*/ 12151 w 147"/>
                  <a:gd name="T11" fmla="*/ 255008 h 114"/>
                  <a:gd name="T12" fmla="*/ 12394 w 147"/>
                  <a:gd name="T13" fmla="*/ 192140 h 114"/>
                  <a:gd name="T14" fmla="*/ 12394 w 147"/>
                  <a:gd name="T15" fmla="*/ 129662 h 114"/>
                  <a:gd name="T16" fmla="*/ 12151 w 147"/>
                  <a:gd name="T17" fmla="*/ 62469 h 114"/>
                  <a:gd name="T18" fmla="*/ 11575 w 147"/>
                  <a:gd name="T19" fmla="*/ 0 h 114"/>
                  <a:gd name="T20" fmla="*/ 12666 w 147"/>
                  <a:gd name="T21" fmla="*/ 50168 h 114"/>
                  <a:gd name="T22" fmla="*/ 13237 w 147"/>
                  <a:gd name="T23" fmla="*/ 116554 h 114"/>
                  <a:gd name="T24" fmla="*/ 13548 w 147"/>
                  <a:gd name="T25" fmla="*/ 192140 h 114"/>
                  <a:gd name="T26" fmla="*/ 13548 w 147"/>
                  <a:gd name="T27" fmla="*/ 286981 h 114"/>
                  <a:gd name="T28" fmla="*/ 12932 w 147"/>
                  <a:gd name="T29" fmla="*/ 360290 h 114"/>
                  <a:gd name="T30" fmla="*/ 11841 w 147"/>
                  <a:gd name="T31" fmla="*/ 423057 h 114"/>
                  <a:gd name="T32" fmla="*/ 10982 w 147"/>
                  <a:gd name="T33" fmla="*/ 447476 h 114"/>
                  <a:gd name="T34" fmla="*/ 10125 w 147"/>
                  <a:gd name="T35" fmla="*/ 465693 h 114"/>
                  <a:gd name="T36" fmla="*/ 9300 w 147"/>
                  <a:gd name="T37" fmla="*/ 477263 h 114"/>
                  <a:gd name="T38" fmla="*/ 8213 w 147"/>
                  <a:gd name="T39" fmla="*/ 477263 h 114"/>
                  <a:gd name="T40" fmla="*/ 0 w 147"/>
                  <a:gd name="T41" fmla="*/ 465693 h 114"/>
                  <a:gd name="T42" fmla="*/ 0 w 147"/>
                  <a:gd name="T43" fmla="*/ 397420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7" h="114">
                    <a:moveTo>
                      <a:pt x="0" y="95"/>
                    </a:moveTo>
                    <a:lnTo>
                      <a:pt x="80" y="95"/>
                    </a:lnTo>
                    <a:lnTo>
                      <a:pt x="101" y="95"/>
                    </a:lnTo>
                    <a:lnTo>
                      <a:pt x="113" y="86"/>
                    </a:lnTo>
                    <a:lnTo>
                      <a:pt x="126" y="77"/>
                    </a:lnTo>
                    <a:lnTo>
                      <a:pt x="132" y="61"/>
                    </a:lnTo>
                    <a:lnTo>
                      <a:pt x="135" y="46"/>
                    </a:lnTo>
                    <a:lnTo>
                      <a:pt x="135" y="31"/>
                    </a:lnTo>
                    <a:lnTo>
                      <a:pt x="132" y="15"/>
                    </a:lnTo>
                    <a:lnTo>
                      <a:pt x="126" y="0"/>
                    </a:lnTo>
                    <a:lnTo>
                      <a:pt x="138" y="12"/>
                    </a:lnTo>
                    <a:lnTo>
                      <a:pt x="144" y="28"/>
                    </a:lnTo>
                    <a:lnTo>
                      <a:pt x="147" y="46"/>
                    </a:lnTo>
                    <a:lnTo>
                      <a:pt x="147" y="68"/>
                    </a:lnTo>
                    <a:lnTo>
                      <a:pt x="141" y="86"/>
                    </a:lnTo>
                    <a:lnTo>
                      <a:pt x="129" y="101"/>
                    </a:lnTo>
                    <a:lnTo>
                      <a:pt x="119" y="107"/>
                    </a:lnTo>
                    <a:lnTo>
                      <a:pt x="110" y="111"/>
                    </a:lnTo>
                    <a:lnTo>
                      <a:pt x="101" y="114"/>
                    </a:lnTo>
                    <a:lnTo>
                      <a:pt x="89" y="114"/>
                    </a:lnTo>
                    <a:lnTo>
                      <a:pt x="0" y="111"/>
                    </a:lnTo>
                    <a:lnTo>
                      <a:pt x="0" y="95"/>
                    </a:lnTo>
                    <a:close/>
                  </a:path>
                </a:pathLst>
              </a:custGeom>
              <a:solidFill>
                <a:srgbClr val="FFFF00"/>
              </a:solidFill>
              <a:ln w="9525">
                <a:solidFill>
                  <a:srgbClr val="FFFF00"/>
                </a:solidFill>
                <a:round/>
                <a:headEnd/>
                <a:tailEnd/>
              </a:ln>
            </p:spPr>
            <p:txBody>
              <a:bodyPr/>
              <a:lstStyle/>
              <a:p>
                <a:endParaRPr lang="en-US"/>
              </a:p>
            </p:txBody>
          </p:sp>
          <p:grpSp>
            <p:nvGrpSpPr>
              <p:cNvPr id="4133" name="Group 56"/>
              <p:cNvGrpSpPr>
                <a:grpSpLocks/>
              </p:cNvGrpSpPr>
              <p:nvPr/>
            </p:nvGrpSpPr>
            <p:grpSpPr bwMode="auto">
              <a:xfrm>
                <a:off x="2688" y="2016"/>
                <a:ext cx="1731" cy="1331"/>
                <a:chOff x="2823" y="1968"/>
                <a:chExt cx="1731" cy="1331"/>
              </a:xfrm>
            </p:grpSpPr>
            <p:sp>
              <p:nvSpPr>
                <p:cNvPr id="4208" name="Freeform 57"/>
                <p:cNvSpPr>
                  <a:spLocks/>
                </p:cNvSpPr>
                <p:nvPr/>
              </p:nvSpPr>
              <p:spPr bwMode="auto">
                <a:xfrm>
                  <a:off x="3686" y="2327"/>
                  <a:ext cx="512" cy="515"/>
                </a:xfrm>
                <a:custGeom>
                  <a:avLst/>
                  <a:gdLst>
                    <a:gd name="T0" fmla="*/ 0 w 105"/>
                    <a:gd name="T1" fmla="*/ 2147483646 h 104"/>
                    <a:gd name="T2" fmla="*/ 0 w 105"/>
                    <a:gd name="T3" fmla="*/ 2147483646 h 104"/>
                    <a:gd name="T4" fmla="*/ 2147483646 w 105"/>
                    <a:gd name="T5" fmla="*/ 2147483646 h 104"/>
                    <a:gd name="T6" fmla="*/ 2147483646 w 105"/>
                    <a:gd name="T7" fmla="*/ 2147483646 h 104"/>
                    <a:gd name="T8" fmla="*/ 2147483646 w 105"/>
                    <a:gd name="T9" fmla="*/ 2147483646 h 104"/>
                    <a:gd name="T10" fmla="*/ 2147483646 w 105"/>
                    <a:gd name="T11" fmla="*/ 2147483646 h 104"/>
                    <a:gd name="T12" fmla="*/ 2147483646 w 105"/>
                    <a:gd name="T13" fmla="*/ 2147483646 h 104"/>
                    <a:gd name="T14" fmla="*/ 2147483646 w 105"/>
                    <a:gd name="T15" fmla="*/ 2147483646 h 104"/>
                    <a:gd name="T16" fmla="*/ 2147483646 w 105"/>
                    <a:gd name="T17" fmla="*/ 2147483646 h 104"/>
                    <a:gd name="T18" fmla="*/ 2147483646 w 105"/>
                    <a:gd name="T19" fmla="*/ 0 h 104"/>
                    <a:gd name="T20" fmla="*/ 2147483646 w 105"/>
                    <a:gd name="T21" fmla="*/ 0 h 104"/>
                    <a:gd name="T22" fmla="*/ 2147483646 w 105"/>
                    <a:gd name="T23" fmla="*/ 2147483646 h 104"/>
                    <a:gd name="T24" fmla="*/ 2147483646 w 105"/>
                    <a:gd name="T25" fmla="*/ 2147483646 h 104"/>
                    <a:gd name="T26" fmla="*/ 2147483646 w 105"/>
                    <a:gd name="T27" fmla="*/ 2147483646 h 104"/>
                    <a:gd name="T28" fmla="*/ 2147483646 w 105"/>
                    <a:gd name="T29" fmla="*/ 2147483646 h 104"/>
                    <a:gd name="T30" fmla="*/ 2147483646 w 105"/>
                    <a:gd name="T31" fmla="*/ 2147483646 h 104"/>
                    <a:gd name="T32" fmla="*/ 2147483646 w 105"/>
                    <a:gd name="T33" fmla="*/ 2147483646 h 104"/>
                    <a:gd name="T34" fmla="*/ 2147483646 w 105"/>
                    <a:gd name="T35" fmla="*/ 2147483646 h 104"/>
                    <a:gd name="T36" fmla="*/ 0 w 105"/>
                    <a:gd name="T37" fmla="*/ 2147483646 h 104"/>
                    <a:gd name="T38" fmla="*/ 0 w 105"/>
                    <a:gd name="T39" fmla="*/ 2147483646 h 104"/>
                    <a:gd name="T40" fmla="*/ 0 w 105"/>
                    <a:gd name="T41" fmla="*/ 2147483646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04">
                      <a:moveTo>
                        <a:pt x="0" y="104"/>
                      </a:moveTo>
                      <a:lnTo>
                        <a:pt x="0" y="104"/>
                      </a:lnTo>
                      <a:lnTo>
                        <a:pt x="22" y="101"/>
                      </a:lnTo>
                      <a:lnTo>
                        <a:pt x="40" y="95"/>
                      </a:lnTo>
                      <a:lnTo>
                        <a:pt x="59" y="86"/>
                      </a:lnTo>
                      <a:lnTo>
                        <a:pt x="74" y="73"/>
                      </a:lnTo>
                      <a:lnTo>
                        <a:pt x="86" y="58"/>
                      </a:lnTo>
                      <a:lnTo>
                        <a:pt x="95" y="40"/>
                      </a:lnTo>
                      <a:lnTo>
                        <a:pt x="102" y="21"/>
                      </a:lnTo>
                      <a:lnTo>
                        <a:pt x="105" y="0"/>
                      </a:lnTo>
                      <a:lnTo>
                        <a:pt x="92" y="0"/>
                      </a:lnTo>
                      <a:lnTo>
                        <a:pt x="92" y="18"/>
                      </a:lnTo>
                      <a:lnTo>
                        <a:pt x="86" y="37"/>
                      </a:lnTo>
                      <a:lnTo>
                        <a:pt x="77" y="52"/>
                      </a:lnTo>
                      <a:lnTo>
                        <a:pt x="65" y="64"/>
                      </a:lnTo>
                      <a:lnTo>
                        <a:pt x="53" y="76"/>
                      </a:lnTo>
                      <a:lnTo>
                        <a:pt x="37" y="86"/>
                      </a:lnTo>
                      <a:lnTo>
                        <a:pt x="19" y="92"/>
                      </a:lnTo>
                      <a:lnTo>
                        <a:pt x="0" y="92"/>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 name="Freeform 58"/>
                <p:cNvSpPr>
                  <a:spLocks/>
                </p:cNvSpPr>
                <p:nvPr/>
              </p:nvSpPr>
              <p:spPr bwMode="auto">
                <a:xfrm>
                  <a:off x="3174" y="2327"/>
                  <a:ext cx="512" cy="515"/>
                </a:xfrm>
                <a:custGeom>
                  <a:avLst/>
                  <a:gdLst>
                    <a:gd name="T0" fmla="*/ 0 w 104"/>
                    <a:gd name="T1" fmla="*/ 0 h 104"/>
                    <a:gd name="T2" fmla="*/ 0 w 104"/>
                    <a:gd name="T3" fmla="*/ 0 h 104"/>
                    <a:gd name="T4" fmla="*/ 2147483646 w 104"/>
                    <a:gd name="T5" fmla="*/ 2147483646 h 104"/>
                    <a:gd name="T6" fmla="*/ 2147483646 w 104"/>
                    <a:gd name="T7" fmla="*/ 2147483646 h 104"/>
                    <a:gd name="T8" fmla="*/ 2147483646 w 104"/>
                    <a:gd name="T9" fmla="*/ 2147483646 h 104"/>
                    <a:gd name="T10" fmla="*/ 2147483646 w 104"/>
                    <a:gd name="T11" fmla="*/ 2147483646 h 104"/>
                    <a:gd name="T12" fmla="*/ 2147483646 w 104"/>
                    <a:gd name="T13" fmla="*/ 2147483646 h 104"/>
                    <a:gd name="T14" fmla="*/ 2147483646 w 104"/>
                    <a:gd name="T15" fmla="*/ 2147483646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0 h 104"/>
                    <a:gd name="T38" fmla="*/ 2147483646 w 104"/>
                    <a:gd name="T39" fmla="*/ 0 h 104"/>
                    <a:gd name="T40" fmla="*/ 0 w 104"/>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104">
                      <a:moveTo>
                        <a:pt x="0" y="0"/>
                      </a:moveTo>
                      <a:lnTo>
                        <a:pt x="0" y="0"/>
                      </a:lnTo>
                      <a:lnTo>
                        <a:pt x="3" y="21"/>
                      </a:lnTo>
                      <a:lnTo>
                        <a:pt x="9" y="40"/>
                      </a:lnTo>
                      <a:lnTo>
                        <a:pt x="19" y="58"/>
                      </a:lnTo>
                      <a:lnTo>
                        <a:pt x="31" y="73"/>
                      </a:lnTo>
                      <a:lnTo>
                        <a:pt x="46" y="86"/>
                      </a:lnTo>
                      <a:lnTo>
                        <a:pt x="65" y="95"/>
                      </a:lnTo>
                      <a:lnTo>
                        <a:pt x="83" y="101"/>
                      </a:lnTo>
                      <a:lnTo>
                        <a:pt x="104" y="104"/>
                      </a:lnTo>
                      <a:lnTo>
                        <a:pt x="104" y="92"/>
                      </a:lnTo>
                      <a:lnTo>
                        <a:pt x="86" y="92"/>
                      </a:lnTo>
                      <a:lnTo>
                        <a:pt x="68" y="86"/>
                      </a:lnTo>
                      <a:lnTo>
                        <a:pt x="52" y="76"/>
                      </a:lnTo>
                      <a:lnTo>
                        <a:pt x="37" y="64"/>
                      </a:lnTo>
                      <a:lnTo>
                        <a:pt x="28" y="52"/>
                      </a:lnTo>
                      <a:lnTo>
                        <a:pt x="19" y="37"/>
                      </a:lnTo>
                      <a:lnTo>
                        <a:pt x="12" y="18"/>
                      </a:lnTo>
                      <a:lnTo>
                        <a:pt x="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 name="Freeform 59"/>
                <p:cNvSpPr>
                  <a:spLocks/>
                </p:cNvSpPr>
                <p:nvPr/>
              </p:nvSpPr>
              <p:spPr bwMode="auto">
                <a:xfrm>
                  <a:off x="3686" y="2327"/>
                  <a:ext cx="384" cy="390"/>
                </a:xfrm>
                <a:custGeom>
                  <a:avLst/>
                  <a:gdLst>
                    <a:gd name="T0" fmla="*/ 0 w 80"/>
                    <a:gd name="T1" fmla="*/ 2147483646 h 80"/>
                    <a:gd name="T2" fmla="*/ 0 w 80"/>
                    <a:gd name="T3" fmla="*/ 2147483646 h 80"/>
                    <a:gd name="T4" fmla="*/ 2147483646 w 80"/>
                    <a:gd name="T5" fmla="*/ 2147483646 h 80"/>
                    <a:gd name="T6" fmla="*/ 2147483646 w 80"/>
                    <a:gd name="T7" fmla="*/ 2147483646 h 80"/>
                    <a:gd name="T8" fmla="*/ 2147483646 w 80"/>
                    <a:gd name="T9" fmla="*/ 2147483646 h 80"/>
                    <a:gd name="T10" fmla="*/ 2147483646 w 80"/>
                    <a:gd name="T11" fmla="*/ 2147483646 h 80"/>
                    <a:gd name="T12" fmla="*/ 2147483646 w 80"/>
                    <a:gd name="T13" fmla="*/ 2147483646 h 80"/>
                    <a:gd name="T14" fmla="*/ 2147483646 w 80"/>
                    <a:gd name="T15" fmla="*/ 2147483646 h 80"/>
                    <a:gd name="T16" fmla="*/ 2147483646 w 80"/>
                    <a:gd name="T17" fmla="*/ 2147483646 h 80"/>
                    <a:gd name="T18" fmla="*/ 2147483646 w 80"/>
                    <a:gd name="T19" fmla="*/ 0 h 80"/>
                    <a:gd name="T20" fmla="*/ 2147483646 w 80"/>
                    <a:gd name="T21" fmla="*/ 0 h 80"/>
                    <a:gd name="T22" fmla="*/ 2147483646 w 80"/>
                    <a:gd name="T23" fmla="*/ 2147483646 h 80"/>
                    <a:gd name="T24" fmla="*/ 2147483646 w 80"/>
                    <a:gd name="T25" fmla="*/ 2147483646 h 80"/>
                    <a:gd name="T26" fmla="*/ 2147483646 w 80"/>
                    <a:gd name="T27" fmla="*/ 2147483646 h 80"/>
                    <a:gd name="T28" fmla="*/ 2147483646 w 80"/>
                    <a:gd name="T29" fmla="*/ 2147483646 h 80"/>
                    <a:gd name="T30" fmla="*/ 2147483646 w 80"/>
                    <a:gd name="T31" fmla="*/ 2147483646 h 80"/>
                    <a:gd name="T32" fmla="*/ 2147483646 w 80"/>
                    <a:gd name="T33" fmla="*/ 2147483646 h 80"/>
                    <a:gd name="T34" fmla="*/ 2147483646 w 80"/>
                    <a:gd name="T35" fmla="*/ 2147483646 h 80"/>
                    <a:gd name="T36" fmla="*/ 0 w 80"/>
                    <a:gd name="T37" fmla="*/ 2147483646 h 80"/>
                    <a:gd name="T38" fmla="*/ 0 w 80"/>
                    <a:gd name="T39" fmla="*/ 2147483646 h 80"/>
                    <a:gd name="T40" fmla="*/ 0 w 80"/>
                    <a:gd name="T41" fmla="*/ 2147483646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80">
                      <a:moveTo>
                        <a:pt x="0" y="80"/>
                      </a:moveTo>
                      <a:lnTo>
                        <a:pt x="0" y="80"/>
                      </a:lnTo>
                      <a:lnTo>
                        <a:pt x="16" y="76"/>
                      </a:lnTo>
                      <a:lnTo>
                        <a:pt x="31" y="73"/>
                      </a:lnTo>
                      <a:lnTo>
                        <a:pt x="43" y="64"/>
                      </a:lnTo>
                      <a:lnTo>
                        <a:pt x="56" y="55"/>
                      </a:lnTo>
                      <a:lnTo>
                        <a:pt x="65" y="43"/>
                      </a:lnTo>
                      <a:lnTo>
                        <a:pt x="74" y="30"/>
                      </a:lnTo>
                      <a:lnTo>
                        <a:pt x="77" y="15"/>
                      </a:lnTo>
                      <a:lnTo>
                        <a:pt x="80" y="0"/>
                      </a:lnTo>
                      <a:lnTo>
                        <a:pt x="71" y="0"/>
                      </a:lnTo>
                      <a:lnTo>
                        <a:pt x="68" y="15"/>
                      </a:lnTo>
                      <a:lnTo>
                        <a:pt x="65" y="27"/>
                      </a:lnTo>
                      <a:lnTo>
                        <a:pt x="59" y="40"/>
                      </a:lnTo>
                      <a:lnTo>
                        <a:pt x="49" y="49"/>
                      </a:lnTo>
                      <a:lnTo>
                        <a:pt x="40" y="58"/>
                      </a:lnTo>
                      <a:lnTo>
                        <a:pt x="28" y="64"/>
                      </a:lnTo>
                      <a:lnTo>
                        <a:pt x="16" y="67"/>
                      </a:lnTo>
                      <a:lnTo>
                        <a:pt x="0" y="70"/>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 name="Freeform 60"/>
                <p:cNvSpPr>
                  <a:spLocks/>
                </p:cNvSpPr>
                <p:nvPr/>
              </p:nvSpPr>
              <p:spPr bwMode="auto">
                <a:xfrm>
                  <a:off x="3302" y="2327"/>
                  <a:ext cx="384" cy="390"/>
                </a:xfrm>
                <a:custGeom>
                  <a:avLst/>
                  <a:gdLst>
                    <a:gd name="T0" fmla="*/ 0 w 79"/>
                    <a:gd name="T1" fmla="*/ 0 h 80"/>
                    <a:gd name="T2" fmla="*/ 0 w 79"/>
                    <a:gd name="T3" fmla="*/ 0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2147483646 w 79"/>
                    <a:gd name="T37" fmla="*/ 0 h 80"/>
                    <a:gd name="T38" fmla="*/ 2147483646 w 79"/>
                    <a:gd name="T39" fmla="*/ 0 h 80"/>
                    <a:gd name="T40" fmla="*/ 0 w 79"/>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9" h="80">
                      <a:moveTo>
                        <a:pt x="0" y="0"/>
                      </a:moveTo>
                      <a:lnTo>
                        <a:pt x="0" y="0"/>
                      </a:lnTo>
                      <a:lnTo>
                        <a:pt x="3" y="15"/>
                      </a:lnTo>
                      <a:lnTo>
                        <a:pt x="6" y="30"/>
                      </a:lnTo>
                      <a:lnTo>
                        <a:pt x="12" y="43"/>
                      </a:lnTo>
                      <a:lnTo>
                        <a:pt x="24" y="55"/>
                      </a:lnTo>
                      <a:lnTo>
                        <a:pt x="33" y="64"/>
                      </a:lnTo>
                      <a:lnTo>
                        <a:pt x="49" y="73"/>
                      </a:lnTo>
                      <a:lnTo>
                        <a:pt x="64" y="76"/>
                      </a:lnTo>
                      <a:lnTo>
                        <a:pt x="79" y="80"/>
                      </a:lnTo>
                      <a:lnTo>
                        <a:pt x="79" y="70"/>
                      </a:lnTo>
                      <a:lnTo>
                        <a:pt x="64" y="67"/>
                      </a:lnTo>
                      <a:lnTo>
                        <a:pt x="52" y="64"/>
                      </a:lnTo>
                      <a:lnTo>
                        <a:pt x="40" y="58"/>
                      </a:lnTo>
                      <a:lnTo>
                        <a:pt x="30" y="49"/>
                      </a:lnTo>
                      <a:lnTo>
                        <a:pt x="21" y="40"/>
                      </a:lnTo>
                      <a:lnTo>
                        <a:pt x="15" y="27"/>
                      </a:lnTo>
                      <a:lnTo>
                        <a:pt x="9" y="15"/>
                      </a:lnTo>
                      <a:lnTo>
                        <a:pt x="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 name="Freeform 61"/>
                <p:cNvSpPr>
                  <a:spLocks/>
                </p:cNvSpPr>
                <p:nvPr/>
              </p:nvSpPr>
              <p:spPr bwMode="auto">
                <a:xfrm>
                  <a:off x="2853" y="2030"/>
                  <a:ext cx="336" cy="117"/>
                </a:xfrm>
                <a:custGeom>
                  <a:avLst/>
                  <a:gdLst>
                    <a:gd name="T0" fmla="*/ 0 w 70"/>
                    <a:gd name="T1" fmla="*/ 2147483646 h 25"/>
                    <a:gd name="T2" fmla="*/ 2147483646 w 70"/>
                    <a:gd name="T3" fmla="*/ 2147483646 h 25"/>
                    <a:gd name="T4" fmla="*/ 2147483646 w 70"/>
                    <a:gd name="T5" fmla="*/ 2147483646 h 25"/>
                    <a:gd name="T6" fmla="*/ 2147483646 w 70"/>
                    <a:gd name="T7" fmla="*/ 0 h 25"/>
                    <a:gd name="T8" fmla="*/ 2147483646 w 70"/>
                    <a:gd name="T9" fmla="*/ 2147483646 h 25"/>
                    <a:gd name="T10" fmla="*/ 0 w 70"/>
                    <a:gd name="T11" fmla="*/ 2147483646 h 25"/>
                    <a:gd name="T12" fmla="*/ 0 w 70"/>
                    <a:gd name="T13" fmla="*/ 2147483646 h 25"/>
                    <a:gd name="T14" fmla="*/ 0 w 70"/>
                    <a:gd name="T15" fmla="*/ 2147483646 h 25"/>
                    <a:gd name="T16" fmla="*/ 2147483646 w 70"/>
                    <a:gd name="T17" fmla="*/ 2147483646 h 25"/>
                    <a:gd name="T18" fmla="*/ 0 w 70"/>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25">
                      <a:moveTo>
                        <a:pt x="0" y="16"/>
                      </a:moveTo>
                      <a:lnTo>
                        <a:pt x="9" y="25"/>
                      </a:lnTo>
                      <a:lnTo>
                        <a:pt x="70" y="16"/>
                      </a:lnTo>
                      <a:lnTo>
                        <a:pt x="70" y="0"/>
                      </a:lnTo>
                      <a:lnTo>
                        <a:pt x="6" y="9"/>
                      </a:lnTo>
                      <a:lnTo>
                        <a:pt x="0" y="16"/>
                      </a:lnTo>
                      <a:lnTo>
                        <a:pt x="0" y="25"/>
                      </a:lnTo>
                      <a:lnTo>
                        <a:pt x="9" y="25"/>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 name="Freeform 62"/>
                <p:cNvSpPr>
                  <a:spLocks/>
                </p:cNvSpPr>
                <p:nvPr/>
              </p:nvSpPr>
              <p:spPr bwMode="auto">
                <a:xfrm>
                  <a:off x="2861" y="2030"/>
                  <a:ext cx="1649" cy="1217"/>
                </a:xfrm>
                <a:custGeom>
                  <a:avLst/>
                  <a:gdLst>
                    <a:gd name="T0" fmla="*/ 0 w 337"/>
                    <a:gd name="T1" fmla="*/ 2147483646 h 249"/>
                    <a:gd name="T2" fmla="*/ 2147483646 w 337"/>
                    <a:gd name="T3" fmla="*/ 2147483646 h 249"/>
                    <a:gd name="T4" fmla="*/ 2147483646 w 337"/>
                    <a:gd name="T5" fmla="*/ 0 h 249"/>
                    <a:gd name="T6" fmla="*/ 2147483646 w 337"/>
                    <a:gd name="T7" fmla="*/ 2147483646 h 249"/>
                    <a:gd name="T8" fmla="*/ 2147483646 w 337"/>
                    <a:gd name="T9" fmla="*/ 2147483646 h 249"/>
                    <a:gd name="T10" fmla="*/ 2147483646 w 337"/>
                    <a:gd name="T11" fmla="*/ 2147483646 h 249"/>
                    <a:gd name="T12" fmla="*/ 2147483646 w 337"/>
                    <a:gd name="T13" fmla="*/ 2147483646 h 249"/>
                    <a:gd name="T14" fmla="*/ 2147483646 w 337"/>
                    <a:gd name="T15" fmla="*/ 2147483646 h 249"/>
                    <a:gd name="T16" fmla="*/ 2147483646 w 337"/>
                    <a:gd name="T17" fmla="*/ 2147483646 h 249"/>
                    <a:gd name="T18" fmla="*/ 2147483646 w 337"/>
                    <a:gd name="T19" fmla="*/ 2147483646 h 249"/>
                    <a:gd name="T20" fmla="*/ 2147483646 w 337"/>
                    <a:gd name="T21" fmla="*/ 2147483646 h 249"/>
                    <a:gd name="T22" fmla="*/ 2147483646 w 337"/>
                    <a:gd name="T23" fmla="*/ 2147483646 h 249"/>
                    <a:gd name="T24" fmla="*/ 2147483646 w 337"/>
                    <a:gd name="T25" fmla="*/ 2147483646 h 249"/>
                    <a:gd name="T26" fmla="*/ 2147483646 w 337"/>
                    <a:gd name="T27" fmla="*/ 2147483646 h 249"/>
                    <a:gd name="T28" fmla="*/ 2147483646 w 337"/>
                    <a:gd name="T29" fmla="*/ 2147483646 h 249"/>
                    <a:gd name="T30" fmla="*/ 2147483646 w 337"/>
                    <a:gd name="T31" fmla="*/ 2147483646 h 249"/>
                    <a:gd name="T32" fmla="*/ 2147483646 w 337"/>
                    <a:gd name="T33" fmla="*/ 0 h 249"/>
                    <a:gd name="T34" fmla="*/ 2147483646 w 337"/>
                    <a:gd name="T35" fmla="*/ 2147483646 h 249"/>
                    <a:gd name="T36" fmla="*/ 2147483646 w 337"/>
                    <a:gd name="T37" fmla="*/ 2147483646 h 249"/>
                    <a:gd name="T38" fmla="*/ 2147483646 w 337"/>
                    <a:gd name="T39" fmla="*/ 2147483646 h 249"/>
                    <a:gd name="T40" fmla="*/ 2147483646 w 337"/>
                    <a:gd name="T41" fmla="*/ 2147483646 h 249"/>
                    <a:gd name="T42" fmla="*/ 2147483646 w 337"/>
                    <a:gd name="T43" fmla="*/ 2147483646 h 249"/>
                    <a:gd name="T44" fmla="*/ 2147483646 w 337"/>
                    <a:gd name="T45" fmla="*/ 2147483646 h 249"/>
                    <a:gd name="T46" fmla="*/ 2147483646 w 337"/>
                    <a:gd name="T47" fmla="*/ 2147483646 h 249"/>
                    <a:gd name="T48" fmla="*/ 2147483646 w 337"/>
                    <a:gd name="T49" fmla="*/ 2147483646 h 249"/>
                    <a:gd name="T50" fmla="*/ 2147483646 w 337"/>
                    <a:gd name="T51" fmla="*/ 2147483646 h 249"/>
                    <a:gd name="T52" fmla="*/ 2147483646 w 337"/>
                    <a:gd name="T53" fmla="*/ 2147483646 h 249"/>
                    <a:gd name="T54" fmla="*/ 2147483646 w 337"/>
                    <a:gd name="T55" fmla="*/ 2147483646 h 249"/>
                    <a:gd name="T56" fmla="*/ 2147483646 w 337"/>
                    <a:gd name="T57" fmla="*/ 2147483646 h 249"/>
                    <a:gd name="T58" fmla="*/ 2147483646 w 337"/>
                    <a:gd name="T59" fmla="*/ 2147483646 h 249"/>
                    <a:gd name="T60" fmla="*/ 2147483646 w 337"/>
                    <a:gd name="T61" fmla="*/ 2147483646 h 249"/>
                    <a:gd name="T62" fmla="*/ 2147483646 w 337"/>
                    <a:gd name="T63" fmla="*/ 2147483646 h 249"/>
                    <a:gd name="T64" fmla="*/ 2147483646 w 337"/>
                    <a:gd name="T65" fmla="*/ 2147483646 h 249"/>
                    <a:gd name="T66" fmla="*/ 2147483646 w 337"/>
                    <a:gd name="T67" fmla="*/ 2147483646 h 249"/>
                    <a:gd name="T68" fmla="*/ 2147483646 w 337"/>
                    <a:gd name="T69" fmla="*/ 2147483646 h 249"/>
                    <a:gd name="T70" fmla="*/ 2147483646 w 337"/>
                    <a:gd name="T71" fmla="*/ 2147483646 h 249"/>
                    <a:gd name="T72" fmla="*/ 2147483646 w 337"/>
                    <a:gd name="T73" fmla="*/ 2147483646 h 249"/>
                    <a:gd name="T74" fmla="*/ 2147483646 w 337"/>
                    <a:gd name="T75" fmla="*/ 2147483646 h 249"/>
                    <a:gd name="T76" fmla="*/ 2147483646 w 337"/>
                    <a:gd name="T77" fmla="*/ 2147483646 h 249"/>
                    <a:gd name="T78" fmla="*/ 2147483646 w 337"/>
                    <a:gd name="T79" fmla="*/ 2147483646 h 249"/>
                    <a:gd name="T80" fmla="*/ 2147483646 w 337"/>
                    <a:gd name="T81" fmla="*/ 2147483646 h 249"/>
                    <a:gd name="T82" fmla="*/ 0 w 337"/>
                    <a:gd name="T83" fmla="*/ 2147483646 h 2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7" h="249">
                      <a:moveTo>
                        <a:pt x="0" y="16"/>
                      </a:moveTo>
                      <a:lnTo>
                        <a:pt x="21" y="3"/>
                      </a:lnTo>
                      <a:lnTo>
                        <a:pt x="21" y="0"/>
                      </a:lnTo>
                      <a:lnTo>
                        <a:pt x="67" y="6"/>
                      </a:lnTo>
                      <a:lnTo>
                        <a:pt x="98" y="6"/>
                      </a:lnTo>
                      <a:lnTo>
                        <a:pt x="113" y="6"/>
                      </a:lnTo>
                      <a:lnTo>
                        <a:pt x="132" y="9"/>
                      </a:lnTo>
                      <a:lnTo>
                        <a:pt x="147" y="19"/>
                      </a:lnTo>
                      <a:lnTo>
                        <a:pt x="165" y="34"/>
                      </a:lnTo>
                      <a:lnTo>
                        <a:pt x="184" y="19"/>
                      </a:lnTo>
                      <a:lnTo>
                        <a:pt x="202" y="13"/>
                      </a:lnTo>
                      <a:lnTo>
                        <a:pt x="221" y="9"/>
                      </a:lnTo>
                      <a:lnTo>
                        <a:pt x="236" y="6"/>
                      </a:lnTo>
                      <a:lnTo>
                        <a:pt x="254" y="9"/>
                      </a:lnTo>
                      <a:lnTo>
                        <a:pt x="273" y="9"/>
                      </a:lnTo>
                      <a:lnTo>
                        <a:pt x="291" y="6"/>
                      </a:lnTo>
                      <a:lnTo>
                        <a:pt x="313" y="0"/>
                      </a:lnTo>
                      <a:lnTo>
                        <a:pt x="313" y="19"/>
                      </a:lnTo>
                      <a:lnTo>
                        <a:pt x="325" y="19"/>
                      </a:lnTo>
                      <a:lnTo>
                        <a:pt x="337" y="16"/>
                      </a:lnTo>
                      <a:lnTo>
                        <a:pt x="322" y="194"/>
                      </a:lnTo>
                      <a:lnTo>
                        <a:pt x="316" y="203"/>
                      </a:lnTo>
                      <a:lnTo>
                        <a:pt x="306" y="212"/>
                      </a:lnTo>
                      <a:lnTo>
                        <a:pt x="297" y="221"/>
                      </a:lnTo>
                      <a:lnTo>
                        <a:pt x="285" y="224"/>
                      </a:lnTo>
                      <a:lnTo>
                        <a:pt x="254" y="228"/>
                      </a:lnTo>
                      <a:lnTo>
                        <a:pt x="224" y="231"/>
                      </a:lnTo>
                      <a:lnTo>
                        <a:pt x="208" y="231"/>
                      </a:lnTo>
                      <a:lnTo>
                        <a:pt x="193" y="237"/>
                      </a:lnTo>
                      <a:lnTo>
                        <a:pt x="181" y="240"/>
                      </a:lnTo>
                      <a:lnTo>
                        <a:pt x="168" y="249"/>
                      </a:lnTo>
                      <a:lnTo>
                        <a:pt x="156" y="243"/>
                      </a:lnTo>
                      <a:lnTo>
                        <a:pt x="144" y="237"/>
                      </a:lnTo>
                      <a:lnTo>
                        <a:pt x="129" y="234"/>
                      </a:lnTo>
                      <a:lnTo>
                        <a:pt x="113" y="231"/>
                      </a:lnTo>
                      <a:lnTo>
                        <a:pt x="83" y="228"/>
                      </a:lnTo>
                      <a:lnTo>
                        <a:pt x="55" y="224"/>
                      </a:lnTo>
                      <a:lnTo>
                        <a:pt x="43" y="221"/>
                      </a:lnTo>
                      <a:lnTo>
                        <a:pt x="34" y="212"/>
                      </a:lnTo>
                      <a:lnTo>
                        <a:pt x="24" y="206"/>
                      </a:lnTo>
                      <a:lnTo>
                        <a:pt x="18" y="194"/>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 name="Freeform 63"/>
                <p:cNvSpPr>
                  <a:spLocks/>
                </p:cNvSpPr>
                <p:nvPr/>
              </p:nvSpPr>
              <p:spPr bwMode="auto">
                <a:xfrm>
                  <a:off x="2853" y="2015"/>
                  <a:ext cx="160" cy="117"/>
                </a:xfrm>
                <a:custGeom>
                  <a:avLst/>
                  <a:gdLst>
                    <a:gd name="T0" fmla="*/ 2147483646 w 33"/>
                    <a:gd name="T1" fmla="*/ 2147483646 h 25"/>
                    <a:gd name="T2" fmla="*/ 2147483646 w 33"/>
                    <a:gd name="T3" fmla="*/ 0 h 25"/>
                    <a:gd name="T4" fmla="*/ 0 w 33"/>
                    <a:gd name="T5" fmla="*/ 2147483646 h 25"/>
                    <a:gd name="T6" fmla="*/ 2147483646 w 33"/>
                    <a:gd name="T7" fmla="*/ 2147483646 h 25"/>
                    <a:gd name="T8" fmla="*/ 2147483646 w 33"/>
                    <a:gd name="T9" fmla="*/ 2147483646 h 25"/>
                    <a:gd name="T10" fmla="*/ 2147483646 w 33"/>
                    <a:gd name="T11" fmla="*/ 2147483646 h 25"/>
                    <a:gd name="T12" fmla="*/ 2147483646 w 33"/>
                    <a:gd name="T13" fmla="*/ 2147483646 h 25"/>
                    <a:gd name="T14" fmla="*/ 2147483646 w 33"/>
                    <a:gd name="T15" fmla="*/ 2147483646 h 25"/>
                    <a:gd name="T16" fmla="*/ 2147483646 w 33"/>
                    <a:gd name="T17" fmla="*/ 21474836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33" y="9"/>
                      </a:moveTo>
                      <a:lnTo>
                        <a:pt x="21" y="0"/>
                      </a:lnTo>
                      <a:lnTo>
                        <a:pt x="0" y="9"/>
                      </a:lnTo>
                      <a:lnTo>
                        <a:pt x="6" y="25"/>
                      </a:lnTo>
                      <a:lnTo>
                        <a:pt x="27" y="12"/>
                      </a:lnTo>
                      <a:lnTo>
                        <a:pt x="33" y="9"/>
                      </a:lnTo>
                      <a:lnTo>
                        <a:pt x="27" y="12"/>
                      </a:lnTo>
                      <a:lnTo>
                        <a:pt x="30" y="12"/>
                      </a:lnTo>
                      <a:lnTo>
                        <a:pt x="33"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 name="Freeform 64"/>
                <p:cNvSpPr>
                  <a:spLocks/>
                </p:cNvSpPr>
                <p:nvPr/>
              </p:nvSpPr>
              <p:spPr bwMode="auto">
                <a:xfrm>
                  <a:off x="2941" y="1984"/>
                  <a:ext cx="72" cy="70"/>
                </a:xfrm>
                <a:custGeom>
                  <a:avLst/>
                  <a:gdLst>
                    <a:gd name="T0" fmla="*/ 2147483646 w 15"/>
                    <a:gd name="T1" fmla="*/ 2147483646 h 15"/>
                    <a:gd name="T2" fmla="*/ 0 w 15"/>
                    <a:gd name="T3" fmla="*/ 2147483646 h 15"/>
                    <a:gd name="T4" fmla="*/ 0 w 15"/>
                    <a:gd name="T5" fmla="*/ 2147483646 h 15"/>
                    <a:gd name="T6" fmla="*/ 2147483646 w 15"/>
                    <a:gd name="T7" fmla="*/ 2147483646 h 15"/>
                    <a:gd name="T8" fmla="*/ 2147483646 w 15"/>
                    <a:gd name="T9" fmla="*/ 2147483646 h 15"/>
                    <a:gd name="T10" fmla="*/ 2147483646 w 15"/>
                    <a:gd name="T11" fmla="*/ 2147483646 h 15"/>
                    <a:gd name="T12" fmla="*/ 2147483646 w 15"/>
                    <a:gd name="T13" fmla="*/ 2147483646 h 15"/>
                    <a:gd name="T14" fmla="*/ 0 w 15"/>
                    <a:gd name="T15" fmla="*/ 0 h 15"/>
                    <a:gd name="T16" fmla="*/ 0 w 15"/>
                    <a:gd name="T17" fmla="*/ 2147483646 h 15"/>
                    <a:gd name="T18" fmla="*/ 2147483646 w 15"/>
                    <a:gd name="T19" fmla="*/ 2147483646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5">
                      <a:moveTo>
                        <a:pt x="9" y="3"/>
                      </a:moveTo>
                      <a:lnTo>
                        <a:pt x="0" y="9"/>
                      </a:lnTo>
                      <a:lnTo>
                        <a:pt x="15" y="15"/>
                      </a:lnTo>
                      <a:lnTo>
                        <a:pt x="15" y="12"/>
                      </a:lnTo>
                      <a:lnTo>
                        <a:pt x="9" y="3"/>
                      </a:lnTo>
                      <a:lnTo>
                        <a:pt x="0" y="0"/>
                      </a:lnTo>
                      <a:lnTo>
                        <a:pt x="0" y="9"/>
                      </a:lnTo>
                      <a:lnTo>
                        <a:pt x="9"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 name="Freeform 65"/>
                <p:cNvSpPr>
                  <a:spLocks/>
                </p:cNvSpPr>
                <p:nvPr/>
              </p:nvSpPr>
              <p:spPr bwMode="auto">
                <a:xfrm>
                  <a:off x="3654" y="1968"/>
                  <a:ext cx="777" cy="257"/>
                </a:xfrm>
                <a:custGeom>
                  <a:avLst/>
                  <a:gdLst>
                    <a:gd name="T0" fmla="*/ 2147483646 w 160"/>
                    <a:gd name="T1" fmla="*/ 2147483646 h 52"/>
                    <a:gd name="T2" fmla="*/ 2147483646 w 160"/>
                    <a:gd name="T3" fmla="*/ 2147483646 h 52"/>
                    <a:gd name="T4" fmla="*/ 2147483646 w 160"/>
                    <a:gd name="T5" fmla="*/ 2147483646 h 52"/>
                    <a:gd name="T6" fmla="*/ 2147483646 w 160"/>
                    <a:gd name="T7" fmla="*/ 2147483646 h 52"/>
                    <a:gd name="T8" fmla="*/ 2147483646 w 160"/>
                    <a:gd name="T9" fmla="*/ 2147483646 h 52"/>
                    <a:gd name="T10" fmla="*/ 2147483646 w 160"/>
                    <a:gd name="T11" fmla="*/ 2147483646 h 52"/>
                    <a:gd name="T12" fmla="*/ 2147483646 w 160"/>
                    <a:gd name="T13" fmla="*/ 2147483646 h 52"/>
                    <a:gd name="T14" fmla="*/ 2147483646 w 160"/>
                    <a:gd name="T15" fmla="*/ 2147483646 h 52"/>
                    <a:gd name="T16" fmla="*/ 2147483646 w 160"/>
                    <a:gd name="T17" fmla="*/ 2147483646 h 52"/>
                    <a:gd name="T18" fmla="*/ 0 w 160"/>
                    <a:gd name="T19" fmla="*/ 2147483646 h 52"/>
                    <a:gd name="T20" fmla="*/ 2147483646 w 160"/>
                    <a:gd name="T21" fmla="*/ 2147483646 h 52"/>
                    <a:gd name="T22" fmla="*/ 2147483646 w 160"/>
                    <a:gd name="T23" fmla="*/ 2147483646 h 52"/>
                    <a:gd name="T24" fmla="*/ 2147483646 w 160"/>
                    <a:gd name="T25" fmla="*/ 2147483646 h 52"/>
                    <a:gd name="T26" fmla="*/ 2147483646 w 160"/>
                    <a:gd name="T27" fmla="*/ 2147483646 h 52"/>
                    <a:gd name="T28" fmla="*/ 2147483646 w 160"/>
                    <a:gd name="T29" fmla="*/ 2147483646 h 52"/>
                    <a:gd name="T30" fmla="*/ 2147483646 w 160"/>
                    <a:gd name="T31" fmla="*/ 2147483646 h 52"/>
                    <a:gd name="T32" fmla="*/ 2147483646 w 160"/>
                    <a:gd name="T33" fmla="*/ 2147483646 h 52"/>
                    <a:gd name="T34" fmla="*/ 2147483646 w 160"/>
                    <a:gd name="T35" fmla="*/ 2147483646 h 52"/>
                    <a:gd name="T36" fmla="*/ 2147483646 w 160"/>
                    <a:gd name="T37" fmla="*/ 2147483646 h 52"/>
                    <a:gd name="T38" fmla="*/ 2147483646 w 160"/>
                    <a:gd name="T39" fmla="*/ 2147483646 h 52"/>
                    <a:gd name="T40" fmla="*/ 2147483646 w 160"/>
                    <a:gd name="T41" fmla="*/ 2147483646 h 52"/>
                    <a:gd name="T42" fmla="*/ 2147483646 w 160"/>
                    <a:gd name="T43" fmla="*/ 0 h 52"/>
                    <a:gd name="T44" fmla="*/ 2147483646 w 160"/>
                    <a:gd name="T45" fmla="*/ 2147483646 h 52"/>
                    <a:gd name="T46" fmla="*/ 2147483646 w 160"/>
                    <a:gd name="T47" fmla="*/ 2147483646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0" h="52">
                      <a:moveTo>
                        <a:pt x="160" y="12"/>
                      </a:moveTo>
                      <a:lnTo>
                        <a:pt x="151" y="6"/>
                      </a:lnTo>
                      <a:lnTo>
                        <a:pt x="129" y="12"/>
                      </a:lnTo>
                      <a:lnTo>
                        <a:pt x="111" y="12"/>
                      </a:lnTo>
                      <a:lnTo>
                        <a:pt x="92" y="12"/>
                      </a:lnTo>
                      <a:lnTo>
                        <a:pt x="74" y="12"/>
                      </a:lnTo>
                      <a:lnTo>
                        <a:pt x="59" y="12"/>
                      </a:lnTo>
                      <a:lnTo>
                        <a:pt x="37" y="15"/>
                      </a:lnTo>
                      <a:lnTo>
                        <a:pt x="19" y="25"/>
                      </a:lnTo>
                      <a:lnTo>
                        <a:pt x="0" y="40"/>
                      </a:lnTo>
                      <a:lnTo>
                        <a:pt x="10" y="52"/>
                      </a:lnTo>
                      <a:lnTo>
                        <a:pt x="28" y="37"/>
                      </a:lnTo>
                      <a:lnTo>
                        <a:pt x="43" y="31"/>
                      </a:lnTo>
                      <a:lnTo>
                        <a:pt x="59" y="28"/>
                      </a:lnTo>
                      <a:lnTo>
                        <a:pt x="74" y="28"/>
                      </a:lnTo>
                      <a:lnTo>
                        <a:pt x="92" y="28"/>
                      </a:lnTo>
                      <a:lnTo>
                        <a:pt x="111" y="28"/>
                      </a:lnTo>
                      <a:lnTo>
                        <a:pt x="132" y="28"/>
                      </a:lnTo>
                      <a:lnTo>
                        <a:pt x="154" y="18"/>
                      </a:lnTo>
                      <a:lnTo>
                        <a:pt x="144" y="12"/>
                      </a:lnTo>
                      <a:lnTo>
                        <a:pt x="160" y="12"/>
                      </a:lnTo>
                      <a:lnTo>
                        <a:pt x="160" y="0"/>
                      </a:lnTo>
                      <a:lnTo>
                        <a:pt x="151" y="6"/>
                      </a:lnTo>
                      <a:lnTo>
                        <a:pt x="16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 name="Freeform 66"/>
                <p:cNvSpPr>
                  <a:spLocks/>
                </p:cNvSpPr>
                <p:nvPr/>
              </p:nvSpPr>
              <p:spPr bwMode="auto">
                <a:xfrm>
                  <a:off x="4342" y="2030"/>
                  <a:ext cx="88" cy="133"/>
                </a:xfrm>
                <a:custGeom>
                  <a:avLst/>
                  <a:gdLst>
                    <a:gd name="T0" fmla="*/ 2147483646 w 19"/>
                    <a:gd name="T1" fmla="*/ 2147483646 h 28"/>
                    <a:gd name="T2" fmla="*/ 2147483646 w 19"/>
                    <a:gd name="T3" fmla="*/ 2147483646 h 28"/>
                    <a:gd name="T4" fmla="*/ 2147483646 w 19"/>
                    <a:gd name="T5" fmla="*/ 0 h 28"/>
                    <a:gd name="T6" fmla="*/ 2147483646 w 19"/>
                    <a:gd name="T7" fmla="*/ 0 h 28"/>
                    <a:gd name="T8" fmla="*/ 0 w 19"/>
                    <a:gd name="T9" fmla="*/ 2147483646 h 28"/>
                    <a:gd name="T10" fmla="*/ 2147483646 w 19"/>
                    <a:gd name="T11" fmla="*/ 2147483646 h 28"/>
                    <a:gd name="T12" fmla="*/ 0 w 19"/>
                    <a:gd name="T13" fmla="*/ 2147483646 h 28"/>
                    <a:gd name="T14" fmla="*/ 0 w 19"/>
                    <a:gd name="T15" fmla="*/ 2147483646 h 28"/>
                    <a:gd name="T16" fmla="*/ 2147483646 w 19"/>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8">
                      <a:moveTo>
                        <a:pt x="10" y="28"/>
                      </a:moveTo>
                      <a:lnTo>
                        <a:pt x="16" y="19"/>
                      </a:lnTo>
                      <a:lnTo>
                        <a:pt x="19" y="0"/>
                      </a:lnTo>
                      <a:lnTo>
                        <a:pt x="3" y="0"/>
                      </a:lnTo>
                      <a:lnTo>
                        <a:pt x="0" y="19"/>
                      </a:lnTo>
                      <a:lnTo>
                        <a:pt x="10" y="28"/>
                      </a:lnTo>
                      <a:lnTo>
                        <a:pt x="0" y="19"/>
                      </a:lnTo>
                      <a:lnTo>
                        <a:pt x="0" y="28"/>
                      </a:lnTo>
                      <a:lnTo>
                        <a:pt x="10"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 name="Freeform 67"/>
                <p:cNvSpPr>
                  <a:spLocks/>
                </p:cNvSpPr>
                <p:nvPr/>
              </p:nvSpPr>
              <p:spPr bwMode="auto">
                <a:xfrm>
                  <a:off x="4390" y="2046"/>
                  <a:ext cx="160" cy="117"/>
                </a:xfrm>
                <a:custGeom>
                  <a:avLst/>
                  <a:gdLst>
                    <a:gd name="T0" fmla="*/ 2147483646 w 33"/>
                    <a:gd name="T1" fmla="*/ 2147483646 h 25"/>
                    <a:gd name="T2" fmla="*/ 2147483646 w 33"/>
                    <a:gd name="T3" fmla="*/ 2147483646 h 25"/>
                    <a:gd name="T4" fmla="*/ 2147483646 w 33"/>
                    <a:gd name="T5" fmla="*/ 2147483646 h 25"/>
                    <a:gd name="T6" fmla="*/ 0 w 33"/>
                    <a:gd name="T7" fmla="*/ 2147483646 h 25"/>
                    <a:gd name="T8" fmla="*/ 0 w 33"/>
                    <a:gd name="T9" fmla="*/ 2147483646 h 25"/>
                    <a:gd name="T10" fmla="*/ 2147483646 w 33"/>
                    <a:gd name="T11" fmla="*/ 2147483646 h 25"/>
                    <a:gd name="T12" fmla="*/ 2147483646 w 33"/>
                    <a:gd name="T13" fmla="*/ 2147483646 h 25"/>
                    <a:gd name="T14" fmla="*/ 2147483646 w 33"/>
                    <a:gd name="T15" fmla="*/ 2147483646 h 25"/>
                    <a:gd name="T16" fmla="*/ 2147483646 w 33"/>
                    <a:gd name="T17" fmla="*/ 2147483646 h 25"/>
                    <a:gd name="T18" fmla="*/ 2147483646 w 33"/>
                    <a:gd name="T19" fmla="*/ 0 h 25"/>
                    <a:gd name="T20" fmla="*/ 2147483646 w 33"/>
                    <a:gd name="T21" fmla="*/ 2147483646 h 25"/>
                    <a:gd name="T22" fmla="*/ 2147483646 w 33"/>
                    <a:gd name="T23" fmla="*/ 2147483646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5">
                      <a:moveTo>
                        <a:pt x="30" y="13"/>
                      </a:moveTo>
                      <a:lnTo>
                        <a:pt x="21" y="3"/>
                      </a:lnTo>
                      <a:lnTo>
                        <a:pt x="9" y="6"/>
                      </a:lnTo>
                      <a:lnTo>
                        <a:pt x="0" y="10"/>
                      </a:lnTo>
                      <a:lnTo>
                        <a:pt x="0" y="25"/>
                      </a:lnTo>
                      <a:lnTo>
                        <a:pt x="12" y="22"/>
                      </a:lnTo>
                      <a:lnTo>
                        <a:pt x="27" y="19"/>
                      </a:lnTo>
                      <a:lnTo>
                        <a:pt x="15" y="10"/>
                      </a:lnTo>
                      <a:lnTo>
                        <a:pt x="30" y="13"/>
                      </a:lnTo>
                      <a:lnTo>
                        <a:pt x="33" y="0"/>
                      </a:lnTo>
                      <a:lnTo>
                        <a:pt x="21" y="3"/>
                      </a:lnTo>
                      <a:lnTo>
                        <a:pt x="3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9" name="Freeform 68"/>
                <p:cNvSpPr>
                  <a:spLocks/>
                </p:cNvSpPr>
                <p:nvPr/>
              </p:nvSpPr>
              <p:spPr bwMode="auto">
                <a:xfrm>
                  <a:off x="4406" y="2093"/>
                  <a:ext cx="128" cy="897"/>
                </a:xfrm>
                <a:custGeom>
                  <a:avLst/>
                  <a:gdLst>
                    <a:gd name="T0" fmla="*/ 2147483646 w 27"/>
                    <a:gd name="T1" fmla="*/ 2147483646 h 184"/>
                    <a:gd name="T2" fmla="*/ 2147483646 w 27"/>
                    <a:gd name="T3" fmla="*/ 2147483646 h 184"/>
                    <a:gd name="T4" fmla="*/ 2147483646 w 27"/>
                    <a:gd name="T5" fmla="*/ 2147483646 h 184"/>
                    <a:gd name="T6" fmla="*/ 2147483646 w 27"/>
                    <a:gd name="T7" fmla="*/ 0 h 184"/>
                    <a:gd name="T8" fmla="*/ 0 w 27"/>
                    <a:gd name="T9" fmla="*/ 2147483646 h 184"/>
                    <a:gd name="T10" fmla="*/ 2147483646 w 2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84">
                      <a:moveTo>
                        <a:pt x="15" y="184"/>
                      </a:moveTo>
                      <a:lnTo>
                        <a:pt x="15" y="181"/>
                      </a:lnTo>
                      <a:lnTo>
                        <a:pt x="27" y="3"/>
                      </a:lnTo>
                      <a:lnTo>
                        <a:pt x="12" y="0"/>
                      </a:lnTo>
                      <a:lnTo>
                        <a:pt x="0" y="181"/>
                      </a:lnTo>
                      <a:lnTo>
                        <a:pt x="15" y="18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0" name="Freeform 69"/>
                <p:cNvSpPr>
                  <a:spLocks/>
                </p:cNvSpPr>
                <p:nvPr/>
              </p:nvSpPr>
              <p:spPr bwMode="auto">
                <a:xfrm>
                  <a:off x="4238" y="2959"/>
                  <a:ext cx="240" cy="211"/>
                </a:xfrm>
                <a:custGeom>
                  <a:avLst/>
                  <a:gdLst>
                    <a:gd name="T0" fmla="*/ 2147483646 w 49"/>
                    <a:gd name="T1" fmla="*/ 2147483646 h 43"/>
                    <a:gd name="T2" fmla="*/ 2147483646 w 49"/>
                    <a:gd name="T3" fmla="*/ 2147483646 h 43"/>
                    <a:gd name="T4" fmla="*/ 2147483646 w 49"/>
                    <a:gd name="T5" fmla="*/ 2147483646 h 43"/>
                    <a:gd name="T6" fmla="*/ 2147483646 w 49"/>
                    <a:gd name="T7" fmla="*/ 2147483646 h 43"/>
                    <a:gd name="T8" fmla="*/ 2147483646 w 49"/>
                    <a:gd name="T9" fmla="*/ 2147483646 h 43"/>
                    <a:gd name="T10" fmla="*/ 2147483646 w 49"/>
                    <a:gd name="T11" fmla="*/ 2147483646 h 43"/>
                    <a:gd name="T12" fmla="*/ 2147483646 w 49"/>
                    <a:gd name="T13" fmla="*/ 0 h 43"/>
                    <a:gd name="T14" fmla="*/ 2147483646 w 49"/>
                    <a:gd name="T15" fmla="*/ 2147483646 h 43"/>
                    <a:gd name="T16" fmla="*/ 2147483646 w 49"/>
                    <a:gd name="T17" fmla="*/ 2147483646 h 43"/>
                    <a:gd name="T18" fmla="*/ 2147483646 w 49"/>
                    <a:gd name="T19" fmla="*/ 2147483646 h 43"/>
                    <a:gd name="T20" fmla="*/ 0 w 49"/>
                    <a:gd name="T21" fmla="*/ 2147483646 h 43"/>
                    <a:gd name="T22" fmla="*/ 0 w 49"/>
                    <a:gd name="T23" fmla="*/ 2147483646 h 43"/>
                    <a:gd name="T24" fmla="*/ 2147483646 w 49"/>
                    <a:gd name="T25" fmla="*/ 2147483646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43">
                      <a:moveTo>
                        <a:pt x="3" y="43"/>
                      </a:moveTo>
                      <a:lnTo>
                        <a:pt x="3" y="43"/>
                      </a:lnTo>
                      <a:lnTo>
                        <a:pt x="18" y="37"/>
                      </a:lnTo>
                      <a:lnTo>
                        <a:pt x="31" y="27"/>
                      </a:lnTo>
                      <a:lnTo>
                        <a:pt x="40" y="18"/>
                      </a:lnTo>
                      <a:lnTo>
                        <a:pt x="49" y="6"/>
                      </a:lnTo>
                      <a:lnTo>
                        <a:pt x="34" y="0"/>
                      </a:lnTo>
                      <a:lnTo>
                        <a:pt x="27" y="9"/>
                      </a:lnTo>
                      <a:lnTo>
                        <a:pt x="21" y="18"/>
                      </a:lnTo>
                      <a:lnTo>
                        <a:pt x="12" y="24"/>
                      </a:lnTo>
                      <a:lnTo>
                        <a:pt x="0" y="27"/>
                      </a:lnTo>
                      <a:lnTo>
                        <a:pt x="3"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1" name="Freeform 70"/>
                <p:cNvSpPr>
                  <a:spLocks/>
                </p:cNvSpPr>
                <p:nvPr/>
              </p:nvSpPr>
              <p:spPr bwMode="auto">
                <a:xfrm>
                  <a:off x="3654" y="3091"/>
                  <a:ext cx="600" cy="211"/>
                </a:xfrm>
                <a:custGeom>
                  <a:avLst/>
                  <a:gdLst>
                    <a:gd name="T0" fmla="*/ 0 w 123"/>
                    <a:gd name="T1" fmla="*/ 2147483646 h 43"/>
                    <a:gd name="T2" fmla="*/ 2147483646 w 123"/>
                    <a:gd name="T3" fmla="*/ 2147483646 h 43"/>
                    <a:gd name="T4" fmla="*/ 2147483646 w 123"/>
                    <a:gd name="T5" fmla="*/ 2147483646 h 43"/>
                    <a:gd name="T6" fmla="*/ 2147483646 w 123"/>
                    <a:gd name="T7" fmla="*/ 2147483646 h 43"/>
                    <a:gd name="T8" fmla="*/ 2147483646 w 123"/>
                    <a:gd name="T9" fmla="*/ 2147483646 h 43"/>
                    <a:gd name="T10" fmla="*/ 2147483646 w 123"/>
                    <a:gd name="T11" fmla="*/ 2147483646 h 43"/>
                    <a:gd name="T12" fmla="*/ 2147483646 w 123"/>
                    <a:gd name="T13" fmla="*/ 2147483646 h 43"/>
                    <a:gd name="T14" fmla="*/ 2147483646 w 123"/>
                    <a:gd name="T15" fmla="*/ 2147483646 h 43"/>
                    <a:gd name="T16" fmla="*/ 2147483646 w 123"/>
                    <a:gd name="T17" fmla="*/ 0 h 43"/>
                    <a:gd name="T18" fmla="*/ 2147483646 w 123"/>
                    <a:gd name="T19" fmla="*/ 2147483646 h 43"/>
                    <a:gd name="T20" fmla="*/ 2147483646 w 123"/>
                    <a:gd name="T21" fmla="*/ 2147483646 h 43"/>
                    <a:gd name="T22" fmla="*/ 2147483646 w 123"/>
                    <a:gd name="T23" fmla="*/ 2147483646 h 43"/>
                    <a:gd name="T24" fmla="*/ 2147483646 w 123"/>
                    <a:gd name="T25" fmla="*/ 2147483646 h 43"/>
                    <a:gd name="T26" fmla="*/ 2147483646 w 123"/>
                    <a:gd name="T27" fmla="*/ 2147483646 h 43"/>
                    <a:gd name="T28" fmla="*/ 0 w 123"/>
                    <a:gd name="T29" fmla="*/ 2147483646 h 43"/>
                    <a:gd name="T30" fmla="*/ 2147483646 w 123"/>
                    <a:gd name="T31" fmla="*/ 2147483646 h 43"/>
                    <a:gd name="T32" fmla="*/ 0 w 123"/>
                    <a:gd name="T33" fmla="*/ 2147483646 h 43"/>
                    <a:gd name="T34" fmla="*/ 2147483646 w 123"/>
                    <a:gd name="T35" fmla="*/ 2147483646 h 43"/>
                    <a:gd name="T36" fmla="*/ 2147483646 w 123"/>
                    <a:gd name="T37" fmla="*/ 2147483646 h 43"/>
                    <a:gd name="T38" fmla="*/ 0 w 123"/>
                    <a:gd name="T39" fmla="*/ 2147483646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43">
                      <a:moveTo>
                        <a:pt x="0" y="37"/>
                      </a:moveTo>
                      <a:lnTo>
                        <a:pt x="10" y="37"/>
                      </a:lnTo>
                      <a:lnTo>
                        <a:pt x="22" y="31"/>
                      </a:lnTo>
                      <a:lnTo>
                        <a:pt x="34" y="25"/>
                      </a:lnTo>
                      <a:lnTo>
                        <a:pt x="46" y="22"/>
                      </a:lnTo>
                      <a:lnTo>
                        <a:pt x="62" y="19"/>
                      </a:lnTo>
                      <a:lnTo>
                        <a:pt x="92" y="19"/>
                      </a:lnTo>
                      <a:lnTo>
                        <a:pt x="123" y="16"/>
                      </a:lnTo>
                      <a:lnTo>
                        <a:pt x="120" y="0"/>
                      </a:lnTo>
                      <a:lnTo>
                        <a:pt x="92" y="3"/>
                      </a:lnTo>
                      <a:lnTo>
                        <a:pt x="62" y="3"/>
                      </a:lnTo>
                      <a:lnTo>
                        <a:pt x="43" y="6"/>
                      </a:lnTo>
                      <a:lnTo>
                        <a:pt x="28" y="10"/>
                      </a:lnTo>
                      <a:lnTo>
                        <a:pt x="16" y="16"/>
                      </a:lnTo>
                      <a:lnTo>
                        <a:pt x="0" y="25"/>
                      </a:lnTo>
                      <a:lnTo>
                        <a:pt x="13" y="25"/>
                      </a:lnTo>
                      <a:lnTo>
                        <a:pt x="0" y="37"/>
                      </a:lnTo>
                      <a:lnTo>
                        <a:pt x="6" y="43"/>
                      </a:lnTo>
                      <a:lnTo>
                        <a:pt x="10" y="37"/>
                      </a:lnTo>
                      <a:lnTo>
                        <a:pt x="0" y="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2" name="Freeform 71"/>
                <p:cNvSpPr>
                  <a:spLocks/>
                </p:cNvSpPr>
                <p:nvPr/>
              </p:nvSpPr>
              <p:spPr bwMode="auto">
                <a:xfrm>
                  <a:off x="3118" y="3091"/>
                  <a:ext cx="600" cy="179"/>
                </a:xfrm>
                <a:custGeom>
                  <a:avLst/>
                  <a:gdLst>
                    <a:gd name="T0" fmla="*/ 0 w 123"/>
                    <a:gd name="T1" fmla="*/ 2147483646 h 37"/>
                    <a:gd name="T2" fmla="*/ 0 w 123"/>
                    <a:gd name="T3" fmla="*/ 2147483646 h 37"/>
                    <a:gd name="T4" fmla="*/ 2147483646 w 123"/>
                    <a:gd name="T5" fmla="*/ 2147483646 h 37"/>
                    <a:gd name="T6" fmla="*/ 2147483646 w 123"/>
                    <a:gd name="T7" fmla="*/ 2147483646 h 37"/>
                    <a:gd name="T8" fmla="*/ 2147483646 w 123"/>
                    <a:gd name="T9" fmla="*/ 2147483646 h 37"/>
                    <a:gd name="T10" fmla="*/ 2147483646 w 123"/>
                    <a:gd name="T11" fmla="*/ 2147483646 h 37"/>
                    <a:gd name="T12" fmla="*/ 2147483646 w 123"/>
                    <a:gd name="T13" fmla="*/ 2147483646 h 37"/>
                    <a:gd name="T14" fmla="*/ 2147483646 w 123"/>
                    <a:gd name="T15" fmla="*/ 2147483646 h 37"/>
                    <a:gd name="T16" fmla="*/ 2147483646 w 123"/>
                    <a:gd name="T17" fmla="*/ 2147483646 h 37"/>
                    <a:gd name="T18" fmla="*/ 2147483646 w 123"/>
                    <a:gd name="T19" fmla="*/ 2147483646 h 37"/>
                    <a:gd name="T20" fmla="*/ 2147483646 w 123"/>
                    <a:gd name="T21" fmla="*/ 2147483646 h 37"/>
                    <a:gd name="T22" fmla="*/ 2147483646 w 123"/>
                    <a:gd name="T23" fmla="*/ 2147483646 h 37"/>
                    <a:gd name="T24" fmla="*/ 2147483646 w 123"/>
                    <a:gd name="T25" fmla="*/ 2147483646 h 37"/>
                    <a:gd name="T26" fmla="*/ 2147483646 w 123"/>
                    <a:gd name="T27" fmla="*/ 2147483646 h 37"/>
                    <a:gd name="T28" fmla="*/ 2147483646 w 123"/>
                    <a:gd name="T29" fmla="*/ 0 h 37"/>
                    <a:gd name="T30" fmla="*/ 2147483646 w 123"/>
                    <a:gd name="T31" fmla="*/ 0 h 37"/>
                    <a:gd name="T32" fmla="*/ 0 w 123"/>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37">
                      <a:moveTo>
                        <a:pt x="0" y="16"/>
                      </a:moveTo>
                      <a:lnTo>
                        <a:pt x="0" y="16"/>
                      </a:lnTo>
                      <a:lnTo>
                        <a:pt x="31" y="19"/>
                      </a:lnTo>
                      <a:lnTo>
                        <a:pt x="61" y="19"/>
                      </a:lnTo>
                      <a:lnTo>
                        <a:pt x="77" y="22"/>
                      </a:lnTo>
                      <a:lnTo>
                        <a:pt x="89" y="25"/>
                      </a:lnTo>
                      <a:lnTo>
                        <a:pt x="101" y="31"/>
                      </a:lnTo>
                      <a:lnTo>
                        <a:pt x="110" y="37"/>
                      </a:lnTo>
                      <a:lnTo>
                        <a:pt x="123" y="25"/>
                      </a:lnTo>
                      <a:lnTo>
                        <a:pt x="107" y="16"/>
                      </a:lnTo>
                      <a:lnTo>
                        <a:pt x="95" y="10"/>
                      </a:lnTo>
                      <a:lnTo>
                        <a:pt x="80" y="6"/>
                      </a:lnTo>
                      <a:lnTo>
                        <a:pt x="64" y="3"/>
                      </a:lnTo>
                      <a:lnTo>
                        <a:pt x="34" y="3"/>
                      </a:lnTo>
                      <a:lnTo>
                        <a:pt x="3" y="0"/>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3" name="Freeform 72"/>
                <p:cNvSpPr>
                  <a:spLocks/>
                </p:cNvSpPr>
                <p:nvPr/>
              </p:nvSpPr>
              <p:spPr bwMode="auto">
                <a:xfrm>
                  <a:off x="2925" y="2959"/>
                  <a:ext cx="208" cy="211"/>
                </a:xfrm>
                <a:custGeom>
                  <a:avLst/>
                  <a:gdLst>
                    <a:gd name="T0" fmla="*/ 0 w 43"/>
                    <a:gd name="T1" fmla="*/ 2147483646 h 43"/>
                    <a:gd name="T2" fmla="*/ 0 w 43"/>
                    <a:gd name="T3" fmla="*/ 2147483646 h 43"/>
                    <a:gd name="T4" fmla="*/ 2147483646 w 43"/>
                    <a:gd name="T5" fmla="*/ 2147483646 h 43"/>
                    <a:gd name="T6" fmla="*/ 2147483646 w 43"/>
                    <a:gd name="T7" fmla="*/ 2147483646 h 43"/>
                    <a:gd name="T8" fmla="*/ 2147483646 w 43"/>
                    <a:gd name="T9" fmla="*/ 2147483646 h 43"/>
                    <a:gd name="T10" fmla="*/ 2147483646 w 43"/>
                    <a:gd name="T11" fmla="*/ 2147483646 h 43"/>
                    <a:gd name="T12" fmla="*/ 2147483646 w 43"/>
                    <a:gd name="T13" fmla="*/ 2147483646 h 43"/>
                    <a:gd name="T14" fmla="*/ 2147483646 w 43"/>
                    <a:gd name="T15" fmla="*/ 2147483646 h 43"/>
                    <a:gd name="T16" fmla="*/ 2147483646 w 43"/>
                    <a:gd name="T17" fmla="*/ 2147483646 h 43"/>
                    <a:gd name="T18" fmla="*/ 2147483646 w 43"/>
                    <a:gd name="T19" fmla="*/ 2147483646 h 43"/>
                    <a:gd name="T20" fmla="*/ 2147483646 w 43"/>
                    <a:gd name="T21" fmla="*/ 0 h 43"/>
                    <a:gd name="T22" fmla="*/ 2147483646 w 43"/>
                    <a:gd name="T23" fmla="*/ 2147483646 h 43"/>
                    <a:gd name="T24" fmla="*/ 0 w 43"/>
                    <a:gd name="T25" fmla="*/ 2147483646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43">
                      <a:moveTo>
                        <a:pt x="0" y="6"/>
                      </a:moveTo>
                      <a:lnTo>
                        <a:pt x="0" y="6"/>
                      </a:lnTo>
                      <a:lnTo>
                        <a:pt x="6" y="18"/>
                      </a:lnTo>
                      <a:lnTo>
                        <a:pt x="15" y="27"/>
                      </a:lnTo>
                      <a:lnTo>
                        <a:pt x="28" y="37"/>
                      </a:lnTo>
                      <a:lnTo>
                        <a:pt x="40" y="43"/>
                      </a:lnTo>
                      <a:lnTo>
                        <a:pt x="43" y="27"/>
                      </a:lnTo>
                      <a:lnTo>
                        <a:pt x="34" y="24"/>
                      </a:lnTo>
                      <a:lnTo>
                        <a:pt x="25" y="18"/>
                      </a:lnTo>
                      <a:lnTo>
                        <a:pt x="18" y="9"/>
                      </a:lnTo>
                      <a:lnTo>
                        <a:pt x="12" y="0"/>
                      </a:lnTo>
                      <a:lnTo>
                        <a:pt x="15" y="3"/>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4" name="Freeform 73"/>
                <p:cNvSpPr>
                  <a:spLocks/>
                </p:cNvSpPr>
                <p:nvPr/>
              </p:nvSpPr>
              <p:spPr bwMode="auto">
                <a:xfrm>
                  <a:off x="2821" y="2054"/>
                  <a:ext cx="176" cy="936"/>
                </a:xfrm>
                <a:custGeom>
                  <a:avLst/>
                  <a:gdLst>
                    <a:gd name="T0" fmla="*/ 2147483646 w 36"/>
                    <a:gd name="T1" fmla="*/ 0 h 191"/>
                    <a:gd name="T2" fmla="*/ 0 w 36"/>
                    <a:gd name="T3" fmla="*/ 2147483646 h 191"/>
                    <a:gd name="T4" fmla="*/ 2147483646 w 36"/>
                    <a:gd name="T5" fmla="*/ 2147483646 h 191"/>
                    <a:gd name="T6" fmla="*/ 2147483646 w 36"/>
                    <a:gd name="T7" fmla="*/ 2147483646 h 191"/>
                    <a:gd name="T8" fmla="*/ 2147483646 w 36"/>
                    <a:gd name="T9" fmla="*/ 2147483646 h 191"/>
                    <a:gd name="T10" fmla="*/ 2147483646 w 36"/>
                    <a:gd name="T11" fmla="*/ 0 h 191"/>
                    <a:gd name="T12" fmla="*/ 2147483646 w 36"/>
                    <a:gd name="T13" fmla="*/ 0 h 191"/>
                    <a:gd name="T14" fmla="*/ 0 w 36"/>
                    <a:gd name="T15" fmla="*/ 2147483646 h 191"/>
                    <a:gd name="T16" fmla="*/ 0 w 36"/>
                    <a:gd name="T17" fmla="*/ 2147483646 h 191"/>
                    <a:gd name="T18" fmla="*/ 2147483646 w 36"/>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191">
                      <a:moveTo>
                        <a:pt x="6" y="0"/>
                      </a:moveTo>
                      <a:lnTo>
                        <a:pt x="0" y="10"/>
                      </a:lnTo>
                      <a:lnTo>
                        <a:pt x="21" y="191"/>
                      </a:lnTo>
                      <a:lnTo>
                        <a:pt x="36" y="188"/>
                      </a:lnTo>
                      <a:lnTo>
                        <a:pt x="15" y="7"/>
                      </a:lnTo>
                      <a:lnTo>
                        <a:pt x="6" y="0"/>
                      </a:lnTo>
                      <a:lnTo>
                        <a:pt x="0" y="3"/>
                      </a:lnTo>
                      <a:lnTo>
                        <a:pt x="0" y="10"/>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5" name="Freeform 74"/>
                <p:cNvSpPr>
                  <a:spLocks/>
                </p:cNvSpPr>
                <p:nvPr/>
              </p:nvSpPr>
              <p:spPr bwMode="auto">
                <a:xfrm>
                  <a:off x="2965" y="2015"/>
                  <a:ext cx="720" cy="211"/>
                </a:xfrm>
                <a:custGeom>
                  <a:avLst/>
                  <a:gdLst>
                    <a:gd name="T0" fmla="*/ 2147483646 w 147"/>
                    <a:gd name="T1" fmla="*/ 2147483646 h 43"/>
                    <a:gd name="T2" fmla="*/ 2147483646 w 147"/>
                    <a:gd name="T3" fmla="*/ 2147483646 h 43"/>
                    <a:gd name="T4" fmla="*/ 2147483646 w 147"/>
                    <a:gd name="T5" fmla="*/ 2147483646 h 43"/>
                    <a:gd name="T6" fmla="*/ 2147483646 w 147"/>
                    <a:gd name="T7" fmla="*/ 2147483646 h 43"/>
                    <a:gd name="T8" fmla="*/ 2147483646 w 147"/>
                    <a:gd name="T9" fmla="*/ 2147483646 h 43"/>
                    <a:gd name="T10" fmla="*/ 2147483646 w 147"/>
                    <a:gd name="T11" fmla="*/ 2147483646 h 43"/>
                    <a:gd name="T12" fmla="*/ 2147483646 w 147"/>
                    <a:gd name="T13" fmla="*/ 2147483646 h 43"/>
                    <a:gd name="T14" fmla="*/ 0 w 147"/>
                    <a:gd name="T15" fmla="*/ 0 h 43"/>
                    <a:gd name="T16" fmla="*/ 0 w 147"/>
                    <a:gd name="T17" fmla="*/ 2147483646 h 43"/>
                    <a:gd name="T18" fmla="*/ 2147483646 w 147"/>
                    <a:gd name="T19" fmla="*/ 2147483646 h 43"/>
                    <a:gd name="T20" fmla="*/ 2147483646 w 147"/>
                    <a:gd name="T21" fmla="*/ 2147483646 h 43"/>
                    <a:gd name="T22" fmla="*/ 2147483646 w 147"/>
                    <a:gd name="T23" fmla="*/ 2147483646 h 43"/>
                    <a:gd name="T24" fmla="*/ 2147483646 w 147"/>
                    <a:gd name="T25" fmla="*/ 2147483646 h 43"/>
                    <a:gd name="T26" fmla="*/ 2147483646 w 147"/>
                    <a:gd name="T27" fmla="*/ 2147483646 h 43"/>
                    <a:gd name="T28" fmla="*/ 2147483646 w 147"/>
                    <a:gd name="T29" fmla="*/ 2147483646 h 43"/>
                    <a:gd name="T30" fmla="*/ 2147483646 w 147"/>
                    <a:gd name="T31" fmla="*/ 2147483646 h 43"/>
                    <a:gd name="T32" fmla="*/ 2147483646 w 147"/>
                    <a:gd name="T33" fmla="*/ 2147483646 h 43"/>
                    <a:gd name="T34" fmla="*/ 2147483646 w 147"/>
                    <a:gd name="T35" fmla="*/ 2147483646 h 43"/>
                    <a:gd name="T36" fmla="*/ 2147483646 w 147"/>
                    <a:gd name="T37" fmla="*/ 2147483646 h 43"/>
                    <a:gd name="T38" fmla="*/ 2147483646 w 147"/>
                    <a:gd name="T39" fmla="*/ 2147483646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7" h="43">
                      <a:moveTo>
                        <a:pt x="141" y="34"/>
                      </a:moveTo>
                      <a:lnTo>
                        <a:pt x="147" y="34"/>
                      </a:lnTo>
                      <a:lnTo>
                        <a:pt x="129" y="19"/>
                      </a:lnTo>
                      <a:lnTo>
                        <a:pt x="111" y="9"/>
                      </a:lnTo>
                      <a:lnTo>
                        <a:pt x="95" y="6"/>
                      </a:lnTo>
                      <a:lnTo>
                        <a:pt x="80" y="3"/>
                      </a:lnTo>
                      <a:lnTo>
                        <a:pt x="46" y="6"/>
                      </a:lnTo>
                      <a:lnTo>
                        <a:pt x="0" y="0"/>
                      </a:lnTo>
                      <a:lnTo>
                        <a:pt x="0" y="6"/>
                      </a:lnTo>
                      <a:lnTo>
                        <a:pt x="46" y="12"/>
                      </a:lnTo>
                      <a:lnTo>
                        <a:pt x="80" y="12"/>
                      </a:lnTo>
                      <a:lnTo>
                        <a:pt x="95" y="12"/>
                      </a:lnTo>
                      <a:lnTo>
                        <a:pt x="108" y="16"/>
                      </a:lnTo>
                      <a:lnTo>
                        <a:pt x="123" y="25"/>
                      </a:lnTo>
                      <a:lnTo>
                        <a:pt x="141" y="40"/>
                      </a:lnTo>
                      <a:lnTo>
                        <a:pt x="147" y="40"/>
                      </a:lnTo>
                      <a:lnTo>
                        <a:pt x="141" y="40"/>
                      </a:lnTo>
                      <a:lnTo>
                        <a:pt x="144" y="43"/>
                      </a:lnTo>
                      <a:lnTo>
                        <a:pt x="147" y="40"/>
                      </a:lnTo>
                      <a:lnTo>
                        <a:pt x="141"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6" name="Freeform 75"/>
                <p:cNvSpPr>
                  <a:spLocks/>
                </p:cNvSpPr>
                <p:nvPr/>
              </p:nvSpPr>
              <p:spPr bwMode="auto">
                <a:xfrm>
                  <a:off x="2965" y="1999"/>
                  <a:ext cx="737" cy="242"/>
                </a:xfrm>
                <a:custGeom>
                  <a:avLst/>
                  <a:gdLst>
                    <a:gd name="T0" fmla="*/ 2147483646 w 151"/>
                    <a:gd name="T1" fmla="*/ 2147483646 h 49"/>
                    <a:gd name="T2" fmla="*/ 2147483646 w 151"/>
                    <a:gd name="T3" fmla="*/ 2147483646 h 49"/>
                    <a:gd name="T4" fmla="*/ 2147483646 w 151"/>
                    <a:gd name="T5" fmla="*/ 2147483646 h 49"/>
                    <a:gd name="T6" fmla="*/ 2147483646 w 151"/>
                    <a:gd name="T7" fmla="*/ 2147483646 h 49"/>
                    <a:gd name="T8" fmla="*/ 2147483646 w 151"/>
                    <a:gd name="T9" fmla="*/ 2147483646 h 49"/>
                    <a:gd name="T10" fmla="*/ 2147483646 w 151"/>
                    <a:gd name="T11" fmla="*/ 2147483646 h 49"/>
                    <a:gd name="T12" fmla="*/ 2147483646 w 151"/>
                    <a:gd name="T13" fmla="*/ 2147483646 h 49"/>
                    <a:gd name="T14" fmla="*/ 2147483646 w 151"/>
                    <a:gd name="T15" fmla="*/ 0 h 49"/>
                    <a:gd name="T16" fmla="*/ 0 w 151"/>
                    <a:gd name="T17" fmla="*/ 2147483646 h 49"/>
                    <a:gd name="T18" fmla="*/ 2147483646 w 151"/>
                    <a:gd name="T19" fmla="*/ 2147483646 h 49"/>
                    <a:gd name="T20" fmla="*/ 2147483646 w 151"/>
                    <a:gd name="T21" fmla="*/ 2147483646 h 49"/>
                    <a:gd name="T22" fmla="*/ 2147483646 w 151"/>
                    <a:gd name="T23" fmla="*/ 2147483646 h 49"/>
                    <a:gd name="T24" fmla="*/ 2147483646 w 151"/>
                    <a:gd name="T25" fmla="*/ 2147483646 h 49"/>
                    <a:gd name="T26" fmla="*/ 2147483646 w 151"/>
                    <a:gd name="T27" fmla="*/ 2147483646 h 49"/>
                    <a:gd name="T28" fmla="*/ 2147483646 w 151"/>
                    <a:gd name="T29" fmla="*/ 2147483646 h 49"/>
                    <a:gd name="T30" fmla="*/ 2147483646 w 151"/>
                    <a:gd name="T31" fmla="*/ 2147483646 h 49"/>
                    <a:gd name="T32" fmla="*/ 2147483646 w 151"/>
                    <a:gd name="T33" fmla="*/ 2147483646 h 49"/>
                    <a:gd name="T34" fmla="*/ 2147483646 w 151"/>
                    <a:gd name="T35" fmla="*/ 2147483646 h 49"/>
                    <a:gd name="T36" fmla="*/ 2147483646 w 151"/>
                    <a:gd name="T37" fmla="*/ 2147483646 h 49"/>
                    <a:gd name="T38" fmla="*/ 2147483646 w 151"/>
                    <a:gd name="T39" fmla="*/ 2147483646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1" h="49">
                      <a:moveTo>
                        <a:pt x="141" y="34"/>
                      </a:moveTo>
                      <a:lnTo>
                        <a:pt x="151" y="34"/>
                      </a:lnTo>
                      <a:lnTo>
                        <a:pt x="129" y="19"/>
                      </a:lnTo>
                      <a:lnTo>
                        <a:pt x="111" y="9"/>
                      </a:lnTo>
                      <a:lnTo>
                        <a:pt x="95" y="3"/>
                      </a:lnTo>
                      <a:lnTo>
                        <a:pt x="77" y="3"/>
                      </a:lnTo>
                      <a:lnTo>
                        <a:pt x="46" y="6"/>
                      </a:lnTo>
                      <a:lnTo>
                        <a:pt x="3" y="0"/>
                      </a:lnTo>
                      <a:lnTo>
                        <a:pt x="0" y="15"/>
                      </a:lnTo>
                      <a:lnTo>
                        <a:pt x="43" y="22"/>
                      </a:lnTo>
                      <a:lnTo>
                        <a:pt x="77" y="19"/>
                      </a:lnTo>
                      <a:lnTo>
                        <a:pt x="92" y="19"/>
                      </a:lnTo>
                      <a:lnTo>
                        <a:pt x="108" y="25"/>
                      </a:lnTo>
                      <a:lnTo>
                        <a:pt x="123" y="31"/>
                      </a:lnTo>
                      <a:lnTo>
                        <a:pt x="141" y="46"/>
                      </a:lnTo>
                      <a:lnTo>
                        <a:pt x="151" y="46"/>
                      </a:lnTo>
                      <a:lnTo>
                        <a:pt x="141" y="46"/>
                      </a:lnTo>
                      <a:lnTo>
                        <a:pt x="144" y="49"/>
                      </a:lnTo>
                      <a:lnTo>
                        <a:pt x="151" y="46"/>
                      </a:lnTo>
                      <a:lnTo>
                        <a:pt x="141"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7" name="Freeform 76"/>
                <p:cNvSpPr>
                  <a:spLocks/>
                </p:cNvSpPr>
                <p:nvPr/>
              </p:nvSpPr>
              <p:spPr bwMode="auto">
                <a:xfrm>
                  <a:off x="3654" y="1999"/>
                  <a:ext cx="769" cy="211"/>
                </a:xfrm>
                <a:custGeom>
                  <a:avLst/>
                  <a:gdLst>
                    <a:gd name="T0" fmla="*/ 2147483646 w 157"/>
                    <a:gd name="T1" fmla="*/ 2147483646 h 43"/>
                    <a:gd name="T2" fmla="*/ 2147483646 w 157"/>
                    <a:gd name="T3" fmla="*/ 2147483646 h 43"/>
                    <a:gd name="T4" fmla="*/ 2147483646 w 157"/>
                    <a:gd name="T5" fmla="*/ 2147483646 h 43"/>
                    <a:gd name="T6" fmla="*/ 2147483646 w 157"/>
                    <a:gd name="T7" fmla="*/ 2147483646 h 43"/>
                    <a:gd name="T8" fmla="*/ 2147483646 w 157"/>
                    <a:gd name="T9" fmla="*/ 2147483646 h 43"/>
                    <a:gd name="T10" fmla="*/ 2147483646 w 157"/>
                    <a:gd name="T11" fmla="*/ 2147483646 h 43"/>
                    <a:gd name="T12" fmla="*/ 2147483646 w 157"/>
                    <a:gd name="T13" fmla="*/ 2147483646 h 43"/>
                    <a:gd name="T14" fmla="*/ 2147483646 w 157"/>
                    <a:gd name="T15" fmla="*/ 2147483646 h 43"/>
                    <a:gd name="T16" fmla="*/ 2147483646 w 157"/>
                    <a:gd name="T17" fmla="*/ 2147483646 h 43"/>
                    <a:gd name="T18" fmla="*/ 0 w 157"/>
                    <a:gd name="T19" fmla="*/ 2147483646 h 43"/>
                    <a:gd name="T20" fmla="*/ 2147483646 w 157"/>
                    <a:gd name="T21" fmla="*/ 2147483646 h 43"/>
                    <a:gd name="T22" fmla="*/ 2147483646 w 157"/>
                    <a:gd name="T23" fmla="*/ 2147483646 h 43"/>
                    <a:gd name="T24" fmla="*/ 2147483646 w 157"/>
                    <a:gd name="T25" fmla="*/ 2147483646 h 43"/>
                    <a:gd name="T26" fmla="*/ 2147483646 w 157"/>
                    <a:gd name="T27" fmla="*/ 2147483646 h 43"/>
                    <a:gd name="T28" fmla="*/ 2147483646 w 157"/>
                    <a:gd name="T29" fmla="*/ 2147483646 h 43"/>
                    <a:gd name="T30" fmla="*/ 2147483646 w 157"/>
                    <a:gd name="T31" fmla="*/ 2147483646 h 43"/>
                    <a:gd name="T32" fmla="*/ 2147483646 w 157"/>
                    <a:gd name="T33" fmla="*/ 2147483646 h 43"/>
                    <a:gd name="T34" fmla="*/ 2147483646 w 157"/>
                    <a:gd name="T35" fmla="*/ 2147483646 h 43"/>
                    <a:gd name="T36" fmla="*/ 2147483646 w 157"/>
                    <a:gd name="T37" fmla="*/ 2147483646 h 43"/>
                    <a:gd name="T38" fmla="*/ 2147483646 w 157"/>
                    <a:gd name="T39" fmla="*/ 2147483646 h 43"/>
                    <a:gd name="T40" fmla="*/ 2147483646 w 157"/>
                    <a:gd name="T41" fmla="*/ 2147483646 h 43"/>
                    <a:gd name="T42" fmla="*/ 2147483646 w 157"/>
                    <a:gd name="T43" fmla="*/ 0 h 43"/>
                    <a:gd name="T44" fmla="*/ 2147483646 w 157"/>
                    <a:gd name="T45" fmla="*/ 2147483646 h 43"/>
                    <a:gd name="T46" fmla="*/ 2147483646 w 157"/>
                    <a:gd name="T47" fmla="*/ 2147483646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7" h="43">
                      <a:moveTo>
                        <a:pt x="157" y="6"/>
                      </a:moveTo>
                      <a:lnTo>
                        <a:pt x="151" y="3"/>
                      </a:lnTo>
                      <a:lnTo>
                        <a:pt x="132" y="9"/>
                      </a:lnTo>
                      <a:lnTo>
                        <a:pt x="111" y="9"/>
                      </a:lnTo>
                      <a:lnTo>
                        <a:pt x="95" y="9"/>
                      </a:lnTo>
                      <a:lnTo>
                        <a:pt x="77" y="9"/>
                      </a:lnTo>
                      <a:lnTo>
                        <a:pt x="59" y="9"/>
                      </a:lnTo>
                      <a:lnTo>
                        <a:pt x="40" y="12"/>
                      </a:lnTo>
                      <a:lnTo>
                        <a:pt x="22" y="22"/>
                      </a:lnTo>
                      <a:lnTo>
                        <a:pt x="0" y="37"/>
                      </a:lnTo>
                      <a:lnTo>
                        <a:pt x="6" y="43"/>
                      </a:lnTo>
                      <a:lnTo>
                        <a:pt x="25" y="28"/>
                      </a:lnTo>
                      <a:lnTo>
                        <a:pt x="43" y="22"/>
                      </a:lnTo>
                      <a:lnTo>
                        <a:pt x="59" y="19"/>
                      </a:lnTo>
                      <a:lnTo>
                        <a:pt x="77" y="19"/>
                      </a:lnTo>
                      <a:lnTo>
                        <a:pt x="95" y="19"/>
                      </a:lnTo>
                      <a:lnTo>
                        <a:pt x="114" y="19"/>
                      </a:lnTo>
                      <a:lnTo>
                        <a:pt x="132" y="15"/>
                      </a:lnTo>
                      <a:lnTo>
                        <a:pt x="154" y="9"/>
                      </a:lnTo>
                      <a:lnTo>
                        <a:pt x="147" y="6"/>
                      </a:lnTo>
                      <a:lnTo>
                        <a:pt x="157" y="6"/>
                      </a:lnTo>
                      <a:lnTo>
                        <a:pt x="157" y="0"/>
                      </a:lnTo>
                      <a:lnTo>
                        <a:pt x="151" y="3"/>
                      </a:lnTo>
                      <a:lnTo>
                        <a:pt x="15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8" name="Freeform 77"/>
                <p:cNvSpPr>
                  <a:spLocks/>
                </p:cNvSpPr>
                <p:nvPr/>
              </p:nvSpPr>
              <p:spPr bwMode="auto">
                <a:xfrm>
                  <a:off x="2965" y="2030"/>
                  <a:ext cx="1425" cy="1139"/>
                </a:xfrm>
                <a:custGeom>
                  <a:avLst/>
                  <a:gdLst>
                    <a:gd name="T0" fmla="*/ 0 w 292"/>
                    <a:gd name="T1" fmla="*/ 0 h 234"/>
                    <a:gd name="T2" fmla="*/ 2147483646 w 292"/>
                    <a:gd name="T3" fmla="*/ 2147483646 h 234"/>
                    <a:gd name="T4" fmla="*/ 2147483646 w 292"/>
                    <a:gd name="T5" fmla="*/ 2147483646 h 234"/>
                    <a:gd name="T6" fmla="*/ 2147483646 w 292"/>
                    <a:gd name="T7" fmla="*/ 2147483646 h 234"/>
                    <a:gd name="T8" fmla="*/ 2147483646 w 292"/>
                    <a:gd name="T9" fmla="*/ 2147483646 h 234"/>
                    <a:gd name="T10" fmla="*/ 2147483646 w 292"/>
                    <a:gd name="T11" fmla="*/ 2147483646 h 234"/>
                    <a:gd name="T12" fmla="*/ 2147483646 w 292"/>
                    <a:gd name="T13" fmla="*/ 2147483646 h 234"/>
                    <a:gd name="T14" fmla="*/ 2147483646 w 292"/>
                    <a:gd name="T15" fmla="*/ 2147483646 h 234"/>
                    <a:gd name="T16" fmla="*/ 2147483646 w 292"/>
                    <a:gd name="T17" fmla="*/ 2147483646 h 234"/>
                    <a:gd name="T18" fmla="*/ 2147483646 w 292"/>
                    <a:gd name="T19" fmla="*/ 2147483646 h 234"/>
                    <a:gd name="T20" fmla="*/ 2147483646 w 292"/>
                    <a:gd name="T21" fmla="*/ 2147483646 h 234"/>
                    <a:gd name="T22" fmla="*/ 2147483646 w 292"/>
                    <a:gd name="T23" fmla="*/ 2147483646 h 234"/>
                    <a:gd name="T24" fmla="*/ 2147483646 w 292"/>
                    <a:gd name="T25" fmla="*/ 2147483646 h 234"/>
                    <a:gd name="T26" fmla="*/ 2147483646 w 292"/>
                    <a:gd name="T27" fmla="*/ 2147483646 h 234"/>
                    <a:gd name="T28" fmla="*/ 2147483646 w 292"/>
                    <a:gd name="T29" fmla="*/ 0 h 234"/>
                    <a:gd name="T30" fmla="*/ 2147483646 w 292"/>
                    <a:gd name="T31" fmla="*/ 2147483646 h 234"/>
                    <a:gd name="T32" fmla="*/ 2147483646 w 292"/>
                    <a:gd name="T33" fmla="*/ 2147483646 h 234"/>
                    <a:gd name="T34" fmla="*/ 2147483646 w 292"/>
                    <a:gd name="T35" fmla="*/ 2147483646 h 234"/>
                    <a:gd name="T36" fmla="*/ 2147483646 w 292"/>
                    <a:gd name="T37" fmla="*/ 2147483646 h 234"/>
                    <a:gd name="T38" fmla="*/ 2147483646 w 292"/>
                    <a:gd name="T39" fmla="*/ 2147483646 h 234"/>
                    <a:gd name="T40" fmla="*/ 2147483646 w 292"/>
                    <a:gd name="T41" fmla="*/ 2147483646 h 234"/>
                    <a:gd name="T42" fmla="*/ 2147483646 w 292"/>
                    <a:gd name="T43" fmla="*/ 2147483646 h 234"/>
                    <a:gd name="T44" fmla="*/ 2147483646 w 292"/>
                    <a:gd name="T45" fmla="*/ 2147483646 h 234"/>
                    <a:gd name="T46" fmla="*/ 2147483646 w 292"/>
                    <a:gd name="T47" fmla="*/ 2147483646 h 234"/>
                    <a:gd name="T48" fmla="*/ 2147483646 w 292"/>
                    <a:gd name="T49" fmla="*/ 2147483646 h 234"/>
                    <a:gd name="T50" fmla="*/ 2147483646 w 292"/>
                    <a:gd name="T51" fmla="*/ 2147483646 h 234"/>
                    <a:gd name="T52" fmla="*/ 2147483646 w 292"/>
                    <a:gd name="T53" fmla="*/ 2147483646 h 234"/>
                    <a:gd name="T54" fmla="*/ 2147483646 w 292"/>
                    <a:gd name="T55" fmla="*/ 2147483646 h 234"/>
                    <a:gd name="T56" fmla="*/ 2147483646 w 292"/>
                    <a:gd name="T57" fmla="*/ 2147483646 h 234"/>
                    <a:gd name="T58" fmla="*/ 2147483646 w 292"/>
                    <a:gd name="T59" fmla="*/ 2147483646 h 234"/>
                    <a:gd name="T60" fmla="*/ 2147483646 w 292"/>
                    <a:gd name="T61" fmla="*/ 2147483646 h 234"/>
                    <a:gd name="T62" fmla="*/ 2147483646 w 292"/>
                    <a:gd name="T63" fmla="*/ 2147483646 h 234"/>
                    <a:gd name="T64" fmla="*/ 2147483646 w 292"/>
                    <a:gd name="T65" fmla="*/ 2147483646 h 234"/>
                    <a:gd name="T66" fmla="*/ 2147483646 w 292"/>
                    <a:gd name="T67" fmla="*/ 2147483646 h 234"/>
                    <a:gd name="T68" fmla="*/ 2147483646 w 292"/>
                    <a:gd name="T69" fmla="*/ 2147483646 h 234"/>
                    <a:gd name="T70" fmla="*/ 2147483646 w 292"/>
                    <a:gd name="T71" fmla="*/ 2147483646 h 234"/>
                    <a:gd name="T72" fmla="*/ 0 w 292"/>
                    <a:gd name="T73" fmla="*/ 0 h 2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234">
                      <a:moveTo>
                        <a:pt x="0" y="0"/>
                      </a:moveTo>
                      <a:lnTo>
                        <a:pt x="46" y="6"/>
                      </a:lnTo>
                      <a:lnTo>
                        <a:pt x="80" y="6"/>
                      </a:lnTo>
                      <a:lnTo>
                        <a:pt x="95" y="6"/>
                      </a:lnTo>
                      <a:lnTo>
                        <a:pt x="111" y="9"/>
                      </a:lnTo>
                      <a:lnTo>
                        <a:pt x="126" y="19"/>
                      </a:lnTo>
                      <a:lnTo>
                        <a:pt x="144" y="34"/>
                      </a:lnTo>
                      <a:lnTo>
                        <a:pt x="163" y="19"/>
                      </a:lnTo>
                      <a:lnTo>
                        <a:pt x="181" y="13"/>
                      </a:lnTo>
                      <a:lnTo>
                        <a:pt x="200" y="9"/>
                      </a:lnTo>
                      <a:lnTo>
                        <a:pt x="218" y="6"/>
                      </a:lnTo>
                      <a:lnTo>
                        <a:pt x="236" y="9"/>
                      </a:lnTo>
                      <a:lnTo>
                        <a:pt x="252" y="9"/>
                      </a:lnTo>
                      <a:lnTo>
                        <a:pt x="273" y="6"/>
                      </a:lnTo>
                      <a:lnTo>
                        <a:pt x="292" y="0"/>
                      </a:lnTo>
                      <a:lnTo>
                        <a:pt x="279" y="181"/>
                      </a:lnTo>
                      <a:lnTo>
                        <a:pt x="273" y="191"/>
                      </a:lnTo>
                      <a:lnTo>
                        <a:pt x="267" y="200"/>
                      </a:lnTo>
                      <a:lnTo>
                        <a:pt x="258" y="206"/>
                      </a:lnTo>
                      <a:lnTo>
                        <a:pt x="249" y="212"/>
                      </a:lnTo>
                      <a:lnTo>
                        <a:pt x="221" y="215"/>
                      </a:lnTo>
                      <a:lnTo>
                        <a:pt x="196" y="215"/>
                      </a:lnTo>
                      <a:lnTo>
                        <a:pt x="184" y="218"/>
                      </a:lnTo>
                      <a:lnTo>
                        <a:pt x="169" y="221"/>
                      </a:lnTo>
                      <a:lnTo>
                        <a:pt x="160" y="224"/>
                      </a:lnTo>
                      <a:lnTo>
                        <a:pt x="147" y="234"/>
                      </a:lnTo>
                      <a:lnTo>
                        <a:pt x="135" y="224"/>
                      </a:lnTo>
                      <a:lnTo>
                        <a:pt x="123" y="221"/>
                      </a:lnTo>
                      <a:lnTo>
                        <a:pt x="111" y="218"/>
                      </a:lnTo>
                      <a:lnTo>
                        <a:pt x="98" y="215"/>
                      </a:lnTo>
                      <a:lnTo>
                        <a:pt x="74" y="215"/>
                      </a:lnTo>
                      <a:lnTo>
                        <a:pt x="49" y="212"/>
                      </a:lnTo>
                      <a:lnTo>
                        <a:pt x="37" y="206"/>
                      </a:lnTo>
                      <a:lnTo>
                        <a:pt x="31" y="200"/>
                      </a:lnTo>
                      <a:lnTo>
                        <a:pt x="22" y="191"/>
                      </a:lnTo>
                      <a:lnTo>
                        <a:pt x="19" y="17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9" name="Freeform 78"/>
                <p:cNvSpPr>
                  <a:spLocks/>
                </p:cNvSpPr>
                <p:nvPr/>
              </p:nvSpPr>
              <p:spPr bwMode="auto">
                <a:xfrm>
                  <a:off x="2949" y="1999"/>
                  <a:ext cx="128" cy="897"/>
                </a:xfrm>
                <a:custGeom>
                  <a:avLst/>
                  <a:gdLst>
                    <a:gd name="T0" fmla="*/ 2147483646 w 25"/>
                    <a:gd name="T1" fmla="*/ 2147483646 h 184"/>
                    <a:gd name="T2" fmla="*/ 0 w 25"/>
                    <a:gd name="T3" fmla="*/ 2147483646 h 184"/>
                    <a:gd name="T4" fmla="*/ 2147483646 w 25"/>
                    <a:gd name="T5" fmla="*/ 2147483646 h 184"/>
                    <a:gd name="T6" fmla="*/ 2147483646 w 25"/>
                    <a:gd name="T7" fmla="*/ 2147483646 h 184"/>
                    <a:gd name="T8" fmla="*/ 2147483646 w 25"/>
                    <a:gd name="T9" fmla="*/ 2147483646 h 184"/>
                    <a:gd name="T10" fmla="*/ 2147483646 w 25"/>
                    <a:gd name="T11" fmla="*/ 2147483646 h 184"/>
                    <a:gd name="T12" fmla="*/ 2147483646 w 25"/>
                    <a:gd name="T13" fmla="*/ 2147483646 h 184"/>
                    <a:gd name="T14" fmla="*/ 0 w 25"/>
                    <a:gd name="T15" fmla="*/ 0 h 184"/>
                    <a:gd name="T16" fmla="*/ 0 w 25"/>
                    <a:gd name="T17" fmla="*/ 2147483646 h 184"/>
                    <a:gd name="T18" fmla="*/ 2147483646 w 25"/>
                    <a:gd name="T19" fmla="*/ 2147483646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84">
                      <a:moveTo>
                        <a:pt x="3" y="3"/>
                      </a:moveTo>
                      <a:lnTo>
                        <a:pt x="0" y="6"/>
                      </a:lnTo>
                      <a:lnTo>
                        <a:pt x="16" y="184"/>
                      </a:lnTo>
                      <a:lnTo>
                        <a:pt x="25" y="184"/>
                      </a:lnTo>
                      <a:lnTo>
                        <a:pt x="6" y="6"/>
                      </a:lnTo>
                      <a:lnTo>
                        <a:pt x="3" y="3"/>
                      </a:lnTo>
                      <a:lnTo>
                        <a:pt x="0" y="0"/>
                      </a:lnTo>
                      <a:lnTo>
                        <a:pt x="0" y="6"/>
                      </a:lnTo>
                      <a:lnTo>
                        <a:pt x="3"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0" name="Freeform 79"/>
                <p:cNvSpPr>
                  <a:spLocks/>
                </p:cNvSpPr>
                <p:nvPr/>
              </p:nvSpPr>
              <p:spPr bwMode="auto">
                <a:xfrm>
                  <a:off x="4294" y="2030"/>
                  <a:ext cx="128" cy="881"/>
                </a:xfrm>
                <a:custGeom>
                  <a:avLst/>
                  <a:gdLst>
                    <a:gd name="T0" fmla="*/ 2147483646 w 25"/>
                    <a:gd name="T1" fmla="*/ 2147483646 h 181"/>
                    <a:gd name="T2" fmla="*/ 2147483646 w 25"/>
                    <a:gd name="T3" fmla="*/ 2147483646 h 181"/>
                    <a:gd name="T4" fmla="*/ 2147483646 w 25"/>
                    <a:gd name="T5" fmla="*/ 0 h 181"/>
                    <a:gd name="T6" fmla="*/ 2147483646 w 25"/>
                    <a:gd name="T7" fmla="*/ 0 h 181"/>
                    <a:gd name="T8" fmla="*/ 0 w 25"/>
                    <a:gd name="T9" fmla="*/ 2147483646 h 181"/>
                    <a:gd name="T10" fmla="*/ 2147483646 w 25"/>
                    <a:gd name="T11" fmla="*/ 2147483646 h 1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81">
                      <a:moveTo>
                        <a:pt x="9" y="181"/>
                      </a:moveTo>
                      <a:lnTo>
                        <a:pt x="9" y="181"/>
                      </a:lnTo>
                      <a:lnTo>
                        <a:pt x="25" y="0"/>
                      </a:lnTo>
                      <a:lnTo>
                        <a:pt x="15" y="0"/>
                      </a:lnTo>
                      <a:lnTo>
                        <a:pt x="0" y="178"/>
                      </a:lnTo>
                      <a:lnTo>
                        <a:pt x="9" y="18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1" name="Freeform 80"/>
                <p:cNvSpPr>
                  <a:spLocks/>
                </p:cNvSpPr>
                <p:nvPr/>
              </p:nvSpPr>
              <p:spPr bwMode="auto">
                <a:xfrm>
                  <a:off x="3670" y="3037"/>
                  <a:ext cx="512" cy="148"/>
                </a:xfrm>
                <a:custGeom>
                  <a:avLst/>
                  <a:gdLst>
                    <a:gd name="T0" fmla="*/ 0 w 105"/>
                    <a:gd name="T1" fmla="*/ 2147483646 h 31"/>
                    <a:gd name="T2" fmla="*/ 2147483646 w 105"/>
                    <a:gd name="T3" fmla="*/ 2147483646 h 31"/>
                    <a:gd name="T4" fmla="*/ 2147483646 w 105"/>
                    <a:gd name="T5" fmla="*/ 2147483646 h 31"/>
                    <a:gd name="T6" fmla="*/ 2147483646 w 105"/>
                    <a:gd name="T7" fmla="*/ 2147483646 h 31"/>
                    <a:gd name="T8" fmla="*/ 2147483646 w 105"/>
                    <a:gd name="T9" fmla="*/ 2147483646 h 31"/>
                    <a:gd name="T10" fmla="*/ 2147483646 w 105"/>
                    <a:gd name="T11" fmla="*/ 2147483646 h 31"/>
                    <a:gd name="T12" fmla="*/ 2147483646 w 105"/>
                    <a:gd name="T13" fmla="*/ 2147483646 h 31"/>
                    <a:gd name="T14" fmla="*/ 2147483646 w 105"/>
                    <a:gd name="T15" fmla="*/ 2147483646 h 31"/>
                    <a:gd name="T16" fmla="*/ 2147483646 w 105"/>
                    <a:gd name="T17" fmla="*/ 0 h 31"/>
                    <a:gd name="T18" fmla="*/ 2147483646 w 105"/>
                    <a:gd name="T19" fmla="*/ 2147483646 h 31"/>
                    <a:gd name="T20" fmla="*/ 2147483646 w 105"/>
                    <a:gd name="T21" fmla="*/ 2147483646 h 31"/>
                    <a:gd name="T22" fmla="*/ 2147483646 w 105"/>
                    <a:gd name="T23" fmla="*/ 2147483646 h 31"/>
                    <a:gd name="T24" fmla="*/ 2147483646 w 105"/>
                    <a:gd name="T25" fmla="*/ 2147483646 h 31"/>
                    <a:gd name="T26" fmla="*/ 2147483646 w 105"/>
                    <a:gd name="T27" fmla="*/ 2147483646 h 31"/>
                    <a:gd name="T28" fmla="*/ 0 w 105"/>
                    <a:gd name="T29" fmla="*/ 2147483646 h 31"/>
                    <a:gd name="T30" fmla="*/ 2147483646 w 105"/>
                    <a:gd name="T31" fmla="*/ 2147483646 h 31"/>
                    <a:gd name="T32" fmla="*/ 0 w 105"/>
                    <a:gd name="T33" fmla="*/ 2147483646 h 31"/>
                    <a:gd name="T34" fmla="*/ 2147483646 w 105"/>
                    <a:gd name="T35" fmla="*/ 2147483646 h 31"/>
                    <a:gd name="T36" fmla="*/ 2147483646 w 105"/>
                    <a:gd name="T37" fmla="*/ 2147483646 h 31"/>
                    <a:gd name="T38" fmla="*/ 0 w 105"/>
                    <a:gd name="T39" fmla="*/ 2147483646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31">
                      <a:moveTo>
                        <a:pt x="0" y="31"/>
                      </a:moveTo>
                      <a:lnTo>
                        <a:pt x="7" y="31"/>
                      </a:lnTo>
                      <a:lnTo>
                        <a:pt x="16" y="22"/>
                      </a:lnTo>
                      <a:lnTo>
                        <a:pt x="28" y="18"/>
                      </a:lnTo>
                      <a:lnTo>
                        <a:pt x="40" y="15"/>
                      </a:lnTo>
                      <a:lnTo>
                        <a:pt x="52" y="15"/>
                      </a:lnTo>
                      <a:lnTo>
                        <a:pt x="77" y="12"/>
                      </a:lnTo>
                      <a:lnTo>
                        <a:pt x="105" y="9"/>
                      </a:lnTo>
                      <a:lnTo>
                        <a:pt x="105" y="0"/>
                      </a:lnTo>
                      <a:lnTo>
                        <a:pt x="77" y="3"/>
                      </a:lnTo>
                      <a:lnTo>
                        <a:pt x="52" y="6"/>
                      </a:lnTo>
                      <a:lnTo>
                        <a:pt x="37" y="9"/>
                      </a:lnTo>
                      <a:lnTo>
                        <a:pt x="25" y="12"/>
                      </a:lnTo>
                      <a:lnTo>
                        <a:pt x="13" y="15"/>
                      </a:lnTo>
                      <a:lnTo>
                        <a:pt x="0" y="25"/>
                      </a:lnTo>
                      <a:lnTo>
                        <a:pt x="7" y="25"/>
                      </a:lnTo>
                      <a:lnTo>
                        <a:pt x="0" y="31"/>
                      </a:lnTo>
                      <a:lnTo>
                        <a:pt x="3" y="31"/>
                      </a:lnTo>
                      <a:lnTo>
                        <a:pt x="7" y="31"/>
                      </a:lnTo>
                      <a:lnTo>
                        <a:pt x="0"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2" name="Freeform 81"/>
                <p:cNvSpPr>
                  <a:spLocks/>
                </p:cNvSpPr>
                <p:nvPr/>
              </p:nvSpPr>
              <p:spPr bwMode="auto">
                <a:xfrm>
                  <a:off x="4182" y="2896"/>
                  <a:ext cx="160" cy="179"/>
                </a:xfrm>
                <a:custGeom>
                  <a:avLst/>
                  <a:gdLst>
                    <a:gd name="T0" fmla="*/ 0 w 33"/>
                    <a:gd name="T1" fmla="*/ 2147483646 h 37"/>
                    <a:gd name="T2" fmla="*/ 0 w 33"/>
                    <a:gd name="T3" fmla="*/ 2147483646 h 37"/>
                    <a:gd name="T4" fmla="*/ 2147483646 w 33"/>
                    <a:gd name="T5" fmla="*/ 2147483646 h 37"/>
                    <a:gd name="T6" fmla="*/ 2147483646 w 33"/>
                    <a:gd name="T7" fmla="*/ 2147483646 h 37"/>
                    <a:gd name="T8" fmla="*/ 2147483646 w 33"/>
                    <a:gd name="T9" fmla="*/ 2147483646 h 37"/>
                    <a:gd name="T10" fmla="*/ 2147483646 w 33"/>
                    <a:gd name="T11" fmla="*/ 2147483646 h 37"/>
                    <a:gd name="T12" fmla="*/ 2147483646 w 33"/>
                    <a:gd name="T13" fmla="*/ 0 h 37"/>
                    <a:gd name="T14" fmla="*/ 2147483646 w 33"/>
                    <a:gd name="T15" fmla="*/ 2147483646 h 37"/>
                    <a:gd name="T16" fmla="*/ 2147483646 w 33"/>
                    <a:gd name="T17" fmla="*/ 2147483646 h 37"/>
                    <a:gd name="T18" fmla="*/ 2147483646 w 33"/>
                    <a:gd name="T19" fmla="*/ 2147483646 h 37"/>
                    <a:gd name="T20" fmla="*/ 0 w 33"/>
                    <a:gd name="T21" fmla="*/ 2147483646 h 37"/>
                    <a:gd name="T22" fmla="*/ 0 w 33"/>
                    <a:gd name="T23" fmla="*/ 2147483646 h 37"/>
                    <a:gd name="T24" fmla="*/ 0 w 3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7">
                      <a:moveTo>
                        <a:pt x="0" y="37"/>
                      </a:moveTo>
                      <a:lnTo>
                        <a:pt x="0" y="37"/>
                      </a:lnTo>
                      <a:lnTo>
                        <a:pt x="12" y="34"/>
                      </a:lnTo>
                      <a:lnTo>
                        <a:pt x="21" y="25"/>
                      </a:lnTo>
                      <a:lnTo>
                        <a:pt x="27" y="16"/>
                      </a:lnTo>
                      <a:lnTo>
                        <a:pt x="33" y="3"/>
                      </a:lnTo>
                      <a:lnTo>
                        <a:pt x="27" y="0"/>
                      </a:lnTo>
                      <a:lnTo>
                        <a:pt x="21" y="10"/>
                      </a:lnTo>
                      <a:lnTo>
                        <a:pt x="15" y="19"/>
                      </a:lnTo>
                      <a:lnTo>
                        <a:pt x="6" y="25"/>
                      </a:lnTo>
                      <a:lnTo>
                        <a:pt x="0" y="28"/>
                      </a:lnTo>
                      <a:lnTo>
                        <a:pt x="0" y="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3" name="Freeform 82"/>
                <p:cNvSpPr>
                  <a:spLocks/>
                </p:cNvSpPr>
                <p:nvPr/>
              </p:nvSpPr>
              <p:spPr bwMode="auto">
                <a:xfrm>
                  <a:off x="3190" y="3037"/>
                  <a:ext cx="512" cy="148"/>
                </a:xfrm>
                <a:custGeom>
                  <a:avLst/>
                  <a:gdLst>
                    <a:gd name="T0" fmla="*/ 0 w 105"/>
                    <a:gd name="T1" fmla="*/ 2147483646 h 31"/>
                    <a:gd name="T2" fmla="*/ 0 w 105"/>
                    <a:gd name="T3" fmla="*/ 2147483646 h 31"/>
                    <a:gd name="T4" fmla="*/ 2147483646 w 105"/>
                    <a:gd name="T5" fmla="*/ 2147483646 h 31"/>
                    <a:gd name="T6" fmla="*/ 2147483646 w 105"/>
                    <a:gd name="T7" fmla="*/ 2147483646 h 31"/>
                    <a:gd name="T8" fmla="*/ 2147483646 w 105"/>
                    <a:gd name="T9" fmla="*/ 2147483646 h 31"/>
                    <a:gd name="T10" fmla="*/ 2147483646 w 105"/>
                    <a:gd name="T11" fmla="*/ 2147483646 h 31"/>
                    <a:gd name="T12" fmla="*/ 2147483646 w 105"/>
                    <a:gd name="T13" fmla="*/ 2147483646 h 31"/>
                    <a:gd name="T14" fmla="*/ 2147483646 w 105"/>
                    <a:gd name="T15" fmla="*/ 2147483646 h 31"/>
                    <a:gd name="T16" fmla="*/ 2147483646 w 105"/>
                    <a:gd name="T17" fmla="*/ 2147483646 h 31"/>
                    <a:gd name="T18" fmla="*/ 2147483646 w 105"/>
                    <a:gd name="T19" fmla="*/ 2147483646 h 31"/>
                    <a:gd name="T20" fmla="*/ 2147483646 w 105"/>
                    <a:gd name="T21" fmla="*/ 2147483646 h 31"/>
                    <a:gd name="T22" fmla="*/ 2147483646 w 105"/>
                    <a:gd name="T23" fmla="*/ 2147483646 h 31"/>
                    <a:gd name="T24" fmla="*/ 2147483646 w 105"/>
                    <a:gd name="T25" fmla="*/ 2147483646 h 31"/>
                    <a:gd name="T26" fmla="*/ 2147483646 w 105"/>
                    <a:gd name="T27" fmla="*/ 2147483646 h 31"/>
                    <a:gd name="T28" fmla="*/ 2147483646 w 105"/>
                    <a:gd name="T29" fmla="*/ 0 h 31"/>
                    <a:gd name="T30" fmla="*/ 2147483646 w 105"/>
                    <a:gd name="T31" fmla="*/ 0 h 31"/>
                    <a:gd name="T32" fmla="*/ 0 w 105"/>
                    <a:gd name="T33" fmla="*/ 214748364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31">
                      <a:moveTo>
                        <a:pt x="0" y="9"/>
                      </a:moveTo>
                      <a:lnTo>
                        <a:pt x="0" y="9"/>
                      </a:lnTo>
                      <a:lnTo>
                        <a:pt x="28" y="12"/>
                      </a:lnTo>
                      <a:lnTo>
                        <a:pt x="52" y="15"/>
                      </a:lnTo>
                      <a:lnTo>
                        <a:pt x="65" y="15"/>
                      </a:lnTo>
                      <a:lnTo>
                        <a:pt x="77" y="18"/>
                      </a:lnTo>
                      <a:lnTo>
                        <a:pt x="89" y="22"/>
                      </a:lnTo>
                      <a:lnTo>
                        <a:pt x="98" y="31"/>
                      </a:lnTo>
                      <a:lnTo>
                        <a:pt x="105" y="25"/>
                      </a:lnTo>
                      <a:lnTo>
                        <a:pt x="92" y="15"/>
                      </a:lnTo>
                      <a:lnTo>
                        <a:pt x="80" y="12"/>
                      </a:lnTo>
                      <a:lnTo>
                        <a:pt x="68" y="9"/>
                      </a:lnTo>
                      <a:lnTo>
                        <a:pt x="52" y="6"/>
                      </a:lnTo>
                      <a:lnTo>
                        <a:pt x="28" y="3"/>
                      </a:lnTo>
                      <a:lnTo>
                        <a:pt x="3"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4" name="Freeform 83"/>
                <p:cNvSpPr>
                  <a:spLocks/>
                </p:cNvSpPr>
                <p:nvPr/>
              </p:nvSpPr>
              <p:spPr bwMode="auto">
                <a:xfrm>
                  <a:off x="3029" y="2896"/>
                  <a:ext cx="176" cy="179"/>
                </a:xfrm>
                <a:custGeom>
                  <a:avLst/>
                  <a:gdLst>
                    <a:gd name="T0" fmla="*/ 0 w 36"/>
                    <a:gd name="T1" fmla="*/ 0 h 37"/>
                    <a:gd name="T2" fmla="*/ 0 w 36"/>
                    <a:gd name="T3" fmla="*/ 2147483646 h 37"/>
                    <a:gd name="T4" fmla="*/ 2147483646 w 36"/>
                    <a:gd name="T5" fmla="*/ 2147483646 h 37"/>
                    <a:gd name="T6" fmla="*/ 2147483646 w 36"/>
                    <a:gd name="T7" fmla="*/ 2147483646 h 37"/>
                    <a:gd name="T8" fmla="*/ 2147483646 w 36"/>
                    <a:gd name="T9" fmla="*/ 2147483646 h 37"/>
                    <a:gd name="T10" fmla="*/ 2147483646 w 36"/>
                    <a:gd name="T11" fmla="*/ 2147483646 h 37"/>
                    <a:gd name="T12" fmla="*/ 2147483646 w 36"/>
                    <a:gd name="T13" fmla="*/ 2147483646 h 37"/>
                    <a:gd name="T14" fmla="*/ 2147483646 w 36"/>
                    <a:gd name="T15" fmla="*/ 2147483646 h 37"/>
                    <a:gd name="T16" fmla="*/ 2147483646 w 36"/>
                    <a:gd name="T17" fmla="*/ 2147483646 h 37"/>
                    <a:gd name="T18" fmla="*/ 2147483646 w 36"/>
                    <a:gd name="T19" fmla="*/ 2147483646 h 37"/>
                    <a:gd name="T20" fmla="*/ 2147483646 w 36"/>
                    <a:gd name="T21" fmla="*/ 0 h 37"/>
                    <a:gd name="T22" fmla="*/ 2147483646 w 36"/>
                    <a:gd name="T23" fmla="*/ 0 h 37"/>
                    <a:gd name="T24" fmla="*/ 0 w 36"/>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37">
                      <a:moveTo>
                        <a:pt x="0" y="0"/>
                      </a:moveTo>
                      <a:lnTo>
                        <a:pt x="0" y="3"/>
                      </a:lnTo>
                      <a:lnTo>
                        <a:pt x="6" y="13"/>
                      </a:lnTo>
                      <a:lnTo>
                        <a:pt x="15" y="25"/>
                      </a:lnTo>
                      <a:lnTo>
                        <a:pt x="24" y="31"/>
                      </a:lnTo>
                      <a:lnTo>
                        <a:pt x="33" y="37"/>
                      </a:lnTo>
                      <a:lnTo>
                        <a:pt x="36" y="28"/>
                      </a:lnTo>
                      <a:lnTo>
                        <a:pt x="27" y="25"/>
                      </a:lnTo>
                      <a:lnTo>
                        <a:pt x="18" y="19"/>
                      </a:lnTo>
                      <a:lnTo>
                        <a:pt x="12" y="10"/>
                      </a:lnTo>
                      <a:lnTo>
                        <a:pt x="9"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34" name="WordArt 84"/>
              <p:cNvSpPr>
                <a:spLocks noChangeArrowheads="1" noChangeShapeType="1" noTextEdit="1"/>
              </p:cNvSpPr>
              <p:nvPr/>
            </p:nvSpPr>
            <p:spPr bwMode="auto">
              <a:xfrm rot="-2129414">
                <a:off x="4376" y="3312"/>
                <a:ext cx="96"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R</a:t>
                </a:r>
              </a:p>
            </p:txBody>
          </p:sp>
          <p:sp>
            <p:nvSpPr>
              <p:cNvPr id="4135" name="WordArt 85"/>
              <p:cNvSpPr>
                <a:spLocks noChangeArrowheads="1" noChangeShapeType="1" noTextEdit="1"/>
              </p:cNvSpPr>
              <p:nvPr/>
            </p:nvSpPr>
            <p:spPr bwMode="auto">
              <a:xfrm rot="-1869703">
                <a:off x="4263" y="3390"/>
                <a:ext cx="96"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T</a:t>
                </a:r>
              </a:p>
            </p:txBody>
          </p:sp>
          <p:sp>
            <p:nvSpPr>
              <p:cNvPr id="4136" name="WordArt 86"/>
              <p:cNvSpPr>
                <a:spLocks noChangeArrowheads="1" noChangeShapeType="1" noTextEdit="1"/>
              </p:cNvSpPr>
              <p:nvPr/>
            </p:nvSpPr>
            <p:spPr bwMode="auto">
              <a:xfrm rot="-2509269">
                <a:off x="4486" y="3207"/>
                <a:ext cx="115" cy="2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a:t>
                </a:r>
              </a:p>
            </p:txBody>
          </p:sp>
          <p:sp>
            <p:nvSpPr>
              <p:cNvPr id="4137" name="WordArt 87"/>
              <p:cNvSpPr>
                <a:spLocks noChangeArrowheads="1" noChangeShapeType="1" noTextEdit="1"/>
              </p:cNvSpPr>
              <p:nvPr/>
            </p:nvSpPr>
            <p:spPr bwMode="auto">
              <a:xfrm rot="-2918933">
                <a:off x="4579" y="3086"/>
                <a:ext cx="90" cy="24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ê</a:t>
                </a:r>
              </a:p>
            </p:txBody>
          </p:sp>
          <p:sp>
            <p:nvSpPr>
              <p:cNvPr id="4138" name="WordArt 88"/>
              <p:cNvSpPr>
                <a:spLocks noChangeArrowheads="1" noChangeShapeType="1" noTextEdit="1"/>
              </p:cNvSpPr>
              <p:nvPr/>
            </p:nvSpPr>
            <p:spPr bwMode="auto">
              <a:xfrm rot="-3799558">
                <a:off x="4668" y="3000"/>
                <a:ext cx="96"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N</a:t>
                </a:r>
              </a:p>
            </p:txBody>
          </p:sp>
          <p:sp>
            <p:nvSpPr>
              <p:cNvPr id="4139" name="WordArt 89"/>
              <p:cNvSpPr>
                <a:spLocks noChangeArrowheads="1" noChangeShapeType="1" noTextEdit="1"/>
              </p:cNvSpPr>
              <p:nvPr/>
            </p:nvSpPr>
            <p:spPr bwMode="auto">
              <a:xfrm rot="-4453154">
                <a:off x="4722" y="2859"/>
                <a:ext cx="96"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G</a:t>
                </a:r>
              </a:p>
            </p:txBody>
          </p:sp>
          <p:sp>
            <p:nvSpPr>
              <p:cNvPr id="4140" name="WordArt 90"/>
              <p:cNvSpPr>
                <a:spLocks noChangeArrowheads="1" noChangeShapeType="1" noTextEdit="1"/>
              </p:cNvSpPr>
              <p:nvPr/>
            </p:nvSpPr>
            <p:spPr bwMode="auto">
              <a:xfrm rot="-5215369">
                <a:off x="4050" y="1960"/>
                <a:ext cx="1488" cy="25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00"/>
                    </a:solidFill>
                    <a:latin typeface=".VnHelvetInsH"/>
                  </a:rPr>
                  <a:t>THPT DiÔn Ch©u 4</a:t>
                </a:r>
              </a:p>
            </p:txBody>
          </p:sp>
          <p:grpSp>
            <p:nvGrpSpPr>
              <p:cNvPr id="4141" name="Group 91"/>
              <p:cNvGrpSpPr>
                <a:grpSpLocks/>
              </p:cNvGrpSpPr>
              <p:nvPr/>
            </p:nvGrpSpPr>
            <p:grpSpPr bwMode="auto">
              <a:xfrm>
                <a:off x="3023" y="1392"/>
                <a:ext cx="1553" cy="1630"/>
                <a:chOff x="3023" y="1392"/>
                <a:chExt cx="1553" cy="1630"/>
              </a:xfrm>
            </p:grpSpPr>
            <p:sp>
              <p:nvSpPr>
                <p:cNvPr id="5216" name="Rectangle 92"/>
                <p:cNvSpPr>
                  <a:spLocks noChangeArrowheads="1"/>
                </p:cNvSpPr>
                <p:nvPr/>
              </p:nvSpPr>
              <p:spPr bwMode="auto">
                <a:xfrm>
                  <a:off x="4143" y="1743"/>
                  <a:ext cx="56" cy="1271"/>
                </a:xfrm>
                <a:prstGeom prst="rect">
                  <a:avLst/>
                </a:prstGeom>
                <a:solidFill>
                  <a:srgbClr val="FF9900"/>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17" name="Rectangle 93"/>
                <p:cNvSpPr>
                  <a:spLocks noChangeArrowheads="1"/>
                </p:cNvSpPr>
                <p:nvPr/>
              </p:nvSpPr>
              <p:spPr bwMode="auto">
                <a:xfrm>
                  <a:off x="3399" y="1704"/>
                  <a:ext cx="64" cy="1271"/>
                </a:xfrm>
                <a:prstGeom prst="rect">
                  <a:avLst/>
                </a:prstGeom>
                <a:solidFill>
                  <a:srgbClr val="FF9900"/>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4194" name="Freeform 94"/>
                <p:cNvSpPr>
                  <a:spLocks/>
                </p:cNvSpPr>
                <p:nvPr/>
              </p:nvSpPr>
              <p:spPr bwMode="auto">
                <a:xfrm>
                  <a:off x="3047" y="2125"/>
                  <a:ext cx="1513" cy="889"/>
                </a:xfrm>
                <a:custGeom>
                  <a:avLst/>
                  <a:gdLst>
                    <a:gd name="T0" fmla="*/ 71 w 1632"/>
                    <a:gd name="T1" fmla="*/ 18 h 1152"/>
                    <a:gd name="T2" fmla="*/ 0 w 1632"/>
                    <a:gd name="T3" fmla="*/ 18 h 1152"/>
                    <a:gd name="T4" fmla="*/ 0 w 1632"/>
                    <a:gd name="T5" fmla="*/ 0 h 1152"/>
                    <a:gd name="T6" fmla="*/ 486 w 1632"/>
                    <a:gd name="T7" fmla="*/ 0 h 1152"/>
                    <a:gd name="T8" fmla="*/ 486 w 1632"/>
                    <a:gd name="T9" fmla="*/ 18 h 1152"/>
                    <a:gd name="T10" fmla="*/ 415 w 1632"/>
                    <a:gd name="T11" fmla="*/ 18 h 1152"/>
                    <a:gd name="T12" fmla="*/ 415 w 1632"/>
                    <a:gd name="T13" fmla="*/ 2 h 1152"/>
                    <a:gd name="T14" fmla="*/ 400 w 1632"/>
                    <a:gd name="T15" fmla="*/ 2 h 1152"/>
                    <a:gd name="T16" fmla="*/ 86 w 1632"/>
                    <a:gd name="T17" fmla="*/ 2 h 1152"/>
                    <a:gd name="T18" fmla="*/ 71 w 1632"/>
                    <a:gd name="T19" fmla="*/ 2 h 1152"/>
                    <a:gd name="T20" fmla="*/ 71 w 1632"/>
                    <a:gd name="T21" fmla="*/ 18 h 1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2" h="1152">
                      <a:moveTo>
                        <a:pt x="240" y="1152"/>
                      </a:moveTo>
                      <a:lnTo>
                        <a:pt x="0" y="1152"/>
                      </a:lnTo>
                      <a:lnTo>
                        <a:pt x="0" y="0"/>
                      </a:lnTo>
                      <a:lnTo>
                        <a:pt x="1632" y="0"/>
                      </a:lnTo>
                      <a:lnTo>
                        <a:pt x="1632" y="1152"/>
                      </a:lnTo>
                      <a:lnTo>
                        <a:pt x="1392" y="1152"/>
                      </a:lnTo>
                      <a:lnTo>
                        <a:pt x="1392" y="144"/>
                      </a:lnTo>
                      <a:lnTo>
                        <a:pt x="1344" y="96"/>
                      </a:lnTo>
                      <a:lnTo>
                        <a:pt x="288" y="96"/>
                      </a:lnTo>
                      <a:lnTo>
                        <a:pt x="240" y="144"/>
                      </a:lnTo>
                      <a:lnTo>
                        <a:pt x="240" y="1152"/>
                      </a:lnTo>
                      <a:close/>
                    </a:path>
                  </a:pathLst>
                </a:custGeom>
                <a:solidFill>
                  <a:srgbClr val="FF9900"/>
                </a:solidFill>
                <a:ln w="12700" cmpd="sng">
                  <a:solidFill>
                    <a:srgbClr val="CC0000"/>
                  </a:solidFill>
                  <a:round/>
                  <a:headEnd/>
                  <a:tailEnd/>
                </a:ln>
              </p:spPr>
              <p:txBody>
                <a:bodyPr/>
                <a:lstStyle/>
                <a:p>
                  <a:endParaRPr lang="en-US"/>
                </a:p>
              </p:txBody>
            </p:sp>
            <p:sp>
              <p:nvSpPr>
                <p:cNvPr id="4195" name="Freeform 95"/>
                <p:cNvSpPr>
                  <a:spLocks/>
                </p:cNvSpPr>
                <p:nvPr/>
              </p:nvSpPr>
              <p:spPr bwMode="auto">
                <a:xfrm>
                  <a:off x="3223" y="2164"/>
                  <a:ext cx="576" cy="850"/>
                </a:xfrm>
                <a:custGeom>
                  <a:avLst/>
                  <a:gdLst>
                    <a:gd name="T0" fmla="*/ 0 w 672"/>
                    <a:gd name="T1" fmla="*/ 9 h 1152"/>
                    <a:gd name="T2" fmla="*/ 0 w 672"/>
                    <a:gd name="T3" fmla="*/ 1 h 1152"/>
                    <a:gd name="T4" fmla="*/ 8 w 672"/>
                    <a:gd name="T5" fmla="*/ 0 h 1152"/>
                    <a:gd name="T6" fmla="*/ 57 w 672"/>
                    <a:gd name="T7" fmla="*/ 0 h 1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1152">
                      <a:moveTo>
                        <a:pt x="0" y="1152"/>
                      </a:moveTo>
                      <a:lnTo>
                        <a:pt x="0" y="96"/>
                      </a:lnTo>
                      <a:lnTo>
                        <a:pt x="96" y="0"/>
                      </a:lnTo>
                      <a:lnTo>
                        <a:pt x="672"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6" name="Freeform 96"/>
                <p:cNvSpPr>
                  <a:spLocks/>
                </p:cNvSpPr>
                <p:nvPr/>
              </p:nvSpPr>
              <p:spPr bwMode="auto">
                <a:xfrm flipH="1">
                  <a:off x="3799" y="2164"/>
                  <a:ext cx="576" cy="850"/>
                </a:xfrm>
                <a:custGeom>
                  <a:avLst/>
                  <a:gdLst>
                    <a:gd name="T0" fmla="*/ 0 w 672"/>
                    <a:gd name="T1" fmla="*/ 9 h 1152"/>
                    <a:gd name="T2" fmla="*/ 0 w 672"/>
                    <a:gd name="T3" fmla="*/ 1 h 1152"/>
                    <a:gd name="T4" fmla="*/ 8 w 672"/>
                    <a:gd name="T5" fmla="*/ 0 h 1152"/>
                    <a:gd name="T6" fmla="*/ 57 w 672"/>
                    <a:gd name="T7" fmla="*/ 0 h 1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1152">
                      <a:moveTo>
                        <a:pt x="0" y="1152"/>
                      </a:moveTo>
                      <a:lnTo>
                        <a:pt x="0" y="96"/>
                      </a:lnTo>
                      <a:lnTo>
                        <a:pt x="96" y="0"/>
                      </a:lnTo>
                      <a:lnTo>
                        <a:pt x="672"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1" name="AutoShape 97"/>
                <p:cNvSpPr>
                  <a:spLocks noChangeArrowheads="1"/>
                </p:cNvSpPr>
                <p:nvPr/>
              </p:nvSpPr>
              <p:spPr bwMode="auto">
                <a:xfrm>
                  <a:off x="3135" y="1392"/>
                  <a:ext cx="1337" cy="250"/>
                </a:xfrm>
                <a:prstGeom prst="triangle">
                  <a:avLst>
                    <a:gd name="adj" fmla="val 50000"/>
                  </a:avLst>
                </a:prstGeom>
                <a:solidFill>
                  <a:srgbClr val="FFA953"/>
                </a:solidFill>
                <a:ln w="12700">
                  <a:solidFill>
                    <a:srgbClr val="CC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22" name="AutoShape 98"/>
                <p:cNvSpPr>
                  <a:spLocks noChangeArrowheads="1"/>
                </p:cNvSpPr>
                <p:nvPr/>
              </p:nvSpPr>
              <p:spPr bwMode="auto">
                <a:xfrm>
                  <a:off x="3239" y="1454"/>
                  <a:ext cx="1137" cy="211"/>
                </a:xfrm>
                <a:prstGeom prst="triangle">
                  <a:avLst>
                    <a:gd name="adj" fmla="val 50000"/>
                  </a:avLst>
                </a:prstGeom>
                <a:solidFill>
                  <a:srgbClr val="00B8B4"/>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23" name="Rectangle 99"/>
                <p:cNvSpPr>
                  <a:spLocks noChangeArrowheads="1"/>
                </p:cNvSpPr>
                <p:nvPr/>
              </p:nvSpPr>
              <p:spPr bwMode="auto">
                <a:xfrm>
                  <a:off x="3047" y="1665"/>
                  <a:ext cx="1513" cy="117"/>
                </a:xfrm>
                <a:prstGeom prst="rect">
                  <a:avLst/>
                </a:prstGeom>
                <a:solidFill>
                  <a:srgbClr val="FF9900"/>
                </a:solidFill>
                <a:ln w="9525">
                  <a:solidFill>
                    <a:srgbClr val="FF33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4200" name="AutoShape 100"/>
                <p:cNvSpPr>
                  <a:spLocks noChangeArrowheads="1"/>
                </p:cNvSpPr>
                <p:nvPr/>
              </p:nvSpPr>
              <p:spPr bwMode="auto">
                <a:xfrm>
                  <a:off x="3023" y="1626"/>
                  <a:ext cx="15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919 w 21600"/>
                    <a:gd name="T13" fmla="*/ 1662 h 21600"/>
                    <a:gd name="T14" fmla="*/ 19681 w 21600"/>
                    <a:gd name="T15" fmla="*/ 19938 h 21600"/>
                  </a:gdLst>
                  <a:ahLst/>
                  <a:cxnLst>
                    <a:cxn ang="T8">
                      <a:pos x="T0" y="T1"/>
                    </a:cxn>
                    <a:cxn ang="T9">
                      <a:pos x="T2" y="T3"/>
                    </a:cxn>
                    <a:cxn ang="T10">
                      <a:pos x="T4" y="T5"/>
                    </a:cxn>
                    <a:cxn ang="T11">
                      <a:pos x="T6" y="T7"/>
                    </a:cxn>
                  </a:cxnLst>
                  <a:rect l="T12" t="T13" r="T14" b="T15"/>
                  <a:pathLst>
                    <a:path w="21600" h="21600">
                      <a:moveTo>
                        <a:pt x="0" y="0"/>
                      </a:moveTo>
                      <a:lnTo>
                        <a:pt x="250" y="21600"/>
                      </a:lnTo>
                      <a:lnTo>
                        <a:pt x="21350" y="21600"/>
                      </a:lnTo>
                      <a:lnTo>
                        <a:pt x="21600" y="0"/>
                      </a:lnTo>
                      <a:lnTo>
                        <a:pt x="0" y="0"/>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5" name="Rectangle 101" descr="Horizontal brick"/>
                <p:cNvSpPr>
                  <a:spLocks noChangeArrowheads="1"/>
                </p:cNvSpPr>
                <p:nvPr/>
              </p:nvSpPr>
              <p:spPr bwMode="auto">
                <a:xfrm>
                  <a:off x="3047" y="2944"/>
                  <a:ext cx="1513" cy="78"/>
                </a:xfrm>
                <a:prstGeom prst="rect">
                  <a:avLst/>
                </a:prstGeom>
                <a:pattFill prst="horzBrick">
                  <a:fgClr>
                    <a:srgbClr val="0066FF"/>
                  </a:fgClr>
                  <a:bgClr>
                    <a:srgbClr val="FF9900"/>
                  </a:bgClr>
                </a:patt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26" name="Rectangle 102"/>
                <p:cNvSpPr>
                  <a:spLocks noChangeArrowheads="1"/>
                </p:cNvSpPr>
                <p:nvPr/>
              </p:nvSpPr>
              <p:spPr bwMode="auto">
                <a:xfrm>
                  <a:off x="3039" y="2102"/>
                  <a:ext cx="1521" cy="39"/>
                </a:xfrm>
                <a:prstGeom prst="rect">
                  <a:avLst/>
                </a:prstGeom>
                <a:solidFill>
                  <a:srgbClr val="FF9900"/>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4203" name="Freeform 103"/>
                <p:cNvSpPr>
                  <a:spLocks/>
                </p:cNvSpPr>
                <p:nvPr/>
              </p:nvSpPr>
              <p:spPr bwMode="auto">
                <a:xfrm>
                  <a:off x="3047" y="2094"/>
                  <a:ext cx="1513" cy="156"/>
                </a:xfrm>
                <a:custGeom>
                  <a:avLst/>
                  <a:gdLst>
                    <a:gd name="T0" fmla="*/ 0 w 1632"/>
                    <a:gd name="T1" fmla="*/ 6 h 192"/>
                    <a:gd name="T2" fmla="*/ 0 w 1632"/>
                    <a:gd name="T3" fmla="*/ 0 h 192"/>
                    <a:gd name="T4" fmla="*/ 486 w 1632"/>
                    <a:gd name="T5" fmla="*/ 0 h 192"/>
                    <a:gd name="T6" fmla="*/ 486 w 1632"/>
                    <a:gd name="T7" fmla="*/ 7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2" h="192">
                      <a:moveTo>
                        <a:pt x="0" y="144"/>
                      </a:moveTo>
                      <a:lnTo>
                        <a:pt x="0" y="0"/>
                      </a:lnTo>
                      <a:lnTo>
                        <a:pt x="1632" y="0"/>
                      </a:lnTo>
                      <a:lnTo>
                        <a:pt x="1632" y="192"/>
                      </a:lnTo>
                    </a:path>
                  </a:pathLst>
                </a:custGeom>
                <a:noFill/>
                <a:ln w="12700" cmpd="sng">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4" name="Freeform 104"/>
                <p:cNvSpPr>
                  <a:spLocks/>
                </p:cNvSpPr>
                <p:nvPr/>
              </p:nvSpPr>
              <p:spPr bwMode="auto">
                <a:xfrm>
                  <a:off x="3751" y="1454"/>
                  <a:ext cx="96" cy="86"/>
                </a:xfrm>
                <a:custGeom>
                  <a:avLst/>
                  <a:gdLst>
                    <a:gd name="T0" fmla="*/ 0 w 144"/>
                    <a:gd name="T1" fmla="*/ 0 h 96"/>
                    <a:gd name="T2" fmla="*/ 1 w 144"/>
                    <a:gd name="T3" fmla="*/ 17 h 96"/>
                    <a:gd name="T4" fmla="*/ 1 w 144"/>
                    <a:gd name="T5" fmla="*/ 17 h 96"/>
                    <a:gd name="T6" fmla="*/ 1 w 144"/>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96">
                      <a:moveTo>
                        <a:pt x="0" y="0"/>
                      </a:moveTo>
                      <a:lnTo>
                        <a:pt x="48" y="96"/>
                      </a:lnTo>
                      <a:lnTo>
                        <a:pt x="96" y="96"/>
                      </a:lnTo>
                      <a:lnTo>
                        <a:pt x="144" y="0"/>
                      </a:lnTo>
                    </a:path>
                  </a:pathLst>
                </a:custGeom>
                <a:solidFill>
                  <a:srgbClr val="FFA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 name="Text Box 105"/>
                <p:cNvSpPr txBox="1">
                  <a:spLocks noChangeArrowheads="1"/>
                </p:cNvSpPr>
                <p:nvPr/>
              </p:nvSpPr>
              <p:spPr bwMode="auto">
                <a:xfrm>
                  <a:off x="3735" y="1486"/>
                  <a:ext cx="128" cy="530"/>
                </a:xfrm>
                <a:prstGeom prst="rect">
                  <a:avLst/>
                </a:prstGeom>
                <a:noFill/>
                <a:ln>
                  <a:noFill/>
                </a:ln>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endParaRPr lang="en-US" sz="700">
                    <a:solidFill>
                      <a:srgbClr val="0D8784"/>
                    </a:solidFill>
                    <a:sym typeface="Wingdings" pitchFamily="2" charset="2"/>
                  </a:endParaRPr>
                </a:p>
              </p:txBody>
            </p:sp>
            <p:sp>
              <p:nvSpPr>
                <p:cNvPr id="4206" name="Freeform 106"/>
                <p:cNvSpPr>
                  <a:spLocks/>
                </p:cNvSpPr>
                <p:nvPr/>
              </p:nvSpPr>
              <p:spPr bwMode="auto">
                <a:xfrm flipH="1">
                  <a:off x="3791" y="1454"/>
                  <a:ext cx="24" cy="125"/>
                </a:xfrm>
                <a:custGeom>
                  <a:avLst/>
                  <a:gdLst>
                    <a:gd name="T0" fmla="*/ 0 w 144"/>
                    <a:gd name="T1" fmla="*/ 0 h 384"/>
                    <a:gd name="T2" fmla="*/ 0 w 144"/>
                    <a:gd name="T3" fmla="*/ 0 h 384"/>
                    <a:gd name="T4" fmla="*/ 0 w 144"/>
                    <a:gd name="T5" fmla="*/ 0 h 384"/>
                    <a:gd name="T6" fmla="*/ 0 w 144"/>
                    <a:gd name="T7" fmla="*/ 0 h 384"/>
                    <a:gd name="T8" fmla="*/ 0 w 144"/>
                    <a:gd name="T9" fmla="*/ 0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384">
                      <a:moveTo>
                        <a:pt x="0" y="0"/>
                      </a:moveTo>
                      <a:lnTo>
                        <a:pt x="48" y="384"/>
                      </a:lnTo>
                      <a:lnTo>
                        <a:pt x="96" y="384"/>
                      </a:lnTo>
                      <a:lnTo>
                        <a:pt x="14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 name="Freeform 107"/>
                <p:cNvSpPr>
                  <a:spLocks/>
                </p:cNvSpPr>
                <p:nvPr/>
              </p:nvSpPr>
              <p:spPr bwMode="auto">
                <a:xfrm>
                  <a:off x="3775" y="1408"/>
                  <a:ext cx="72" cy="62"/>
                </a:xfrm>
                <a:custGeom>
                  <a:avLst/>
                  <a:gdLst>
                    <a:gd name="T0" fmla="*/ 0 w 346"/>
                    <a:gd name="T1" fmla="*/ 0 h 336"/>
                    <a:gd name="T2" fmla="*/ 0 w 346"/>
                    <a:gd name="T3" fmla="*/ 0 h 336"/>
                    <a:gd name="T4" fmla="*/ 0 w 346"/>
                    <a:gd name="T5" fmla="*/ 0 h 336"/>
                    <a:gd name="T6" fmla="*/ 0 w 346"/>
                    <a:gd name="T7" fmla="*/ 0 h 336"/>
                    <a:gd name="T8" fmla="*/ 0 w 346"/>
                    <a:gd name="T9" fmla="*/ 0 h 336"/>
                    <a:gd name="T10" fmla="*/ 0 w 346"/>
                    <a:gd name="T11" fmla="*/ 0 h 336"/>
                    <a:gd name="T12" fmla="*/ 0 w 346"/>
                    <a:gd name="T13" fmla="*/ 0 h 336"/>
                    <a:gd name="T14" fmla="*/ 0 w 346"/>
                    <a:gd name="T15" fmla="*/ 0 h 336"/>
                    <a:gd name="T16" fmla="*/ 0 w 346"/>
                    <a:gd name="T17" fmla="*/ 0 h 336"/>
                    <a:gd name="T18" fmla="*/ 0 w 346"/>
                    <a:gd name="T19" fmla="*/ 0 h 336"/>
                    <a:gd name="T20" fmla="*/ 0 w 346"/>
                    <a:gd name="T21" fmla="*/ 0 h 336"/>
                    <a:gd name="T22" fmla="*/ 0 w 346"/>
                    <a:gd name="T23" fmla="*/ 0 h 336"/>
                    <a:gd name="T24" fmla="*/ 0 w 346"/>
                    <a:gd name="T25" fmla="*/ 0 h 336"/>
                    <a:gd name="T26" fmla="*/ 0 w 346"/>
                    <a:gd name="T27" fmla="*/ 0 h 336"/>
                    <a:gd name="T28" fmla="*/ 0 w 346"/>
                    <a:gd name="T29" fmla="*/ 0 h 336"/>
                    <a:gd name="T30" fmla="*/ 0 w 346"/>
                    <a:gd name="T31" fmla="*/ 0 h 336"/>
                    <a:gd name="T32" fmla="*/ 0 w 346"/>
                    <a:gd name="T33" fmla="*/ 0 h 336"/>
                    <a:gd name="T34" fmla="*/ 0 w 346"/>
                    <a:gd name="T35" fmla="*/ 0 h 336"/>
                    <a:gd name="T36" fmla="*/ 0 w 346"/>
                    <a:gd name="T37" fmla="*/ 0 h 336"/>
                    <a:gd name="T38" fmla="*/ 0 w 346"/>
                    <a:gd name="T39" fmla="*/ 0 h 336"/>
                    <a:gd name="T40" fmla="*/ 0 w 346"/>
                    <a:gd name="T41" fmla="*/ 0 h 336"/>
                    <a:gd name="T42" fmla="*/ 0 w 346"/>
                    <a:gd name="T43" fmla="*/ 0 h 336"/>
                    <a:gd name="T44" fmla="*/ 0 w 346"/>
                    <a:gd name="T45" fmla="*/ 0 h 336"/>
                    <a:gd name="T46" fmla="*/ 0 w 346"/>
                    <a:gd name="T47" fmla="*/ 0 h 336"/>
                    <a:gd name="T48" fmla="*/ 0 w 346"/>
                    <a:gd name="T49" fmla="*/ 0 h 336"/>
                    <a:gd name="T50" fmla="*/ 0 w 346"/>
                    <a:gd name="T51" fmla="*/ 0 h 336"/>
                    <a:gd name="T52" fmla="*/ 0 w 346"/>
                    <a:gd name="T53" fmla="*/ 0 h 336"/>
                    <a:gd name="T54" fmla="*/ 0 w 346"/>
                    <a:gd name="T55" fmla="*/ 0 h 336"/>
                    <a:gd name="T56" fmla="*/ 0 w 346"/>
                    <a:gd name="T57" fmla="*/ 0 h 336"/>
                    <a:gd name="T58" fmla="*/ 0 w 346"/>
                    <a:gd name="T59" fmla="*/ 0 h 336"/>
                    <a:gd name="T60" fmla="*/ 0 w 346"/>
                    <a:gd name="T61" fmla="*/ 0 h 336"/>
                    <a:gd name="T62" fmla="*/ 0 w 346"/>
                    <a:gd name="T63" fmla="*/ 0 h 336"/>
                    <a:gd name="T64" fmla="*/ 0 w 346"/>
                    <a:gd name="T65" fmla="*/ 0 h 336"/>
                    <a:gd name="T66" fmla="*/ 0 w 346"/>
                    <a:gd name="T67" fmla="*/ 0 h 336"/>
                    <a:gd name="T68" fmla="*/ 0 w 346"/>
                    <a:gd name="T69" fmla="*/ 0 h 336"/>
                    <a:gd name="T70" fmla="*/ 0 w 346"/>
                    <a:gd name="T71" fmla="*/ 0 h 336"/>
                    <a:gd name="T72" fmla="*/ 0 w 346"/>
                    <a:gd name="T73" fmla="*/ 0 h 336"/>
                    <a:gd name="T74" fmla="*/ 0 w 346"/>
                    <a:gd name="T75" fmla="*/ 0 h 336"/>
                    <a:gd name="T76" fmla="*/ 0 w 346"/>
                    <a:gd name="T77" fmla="*/ 0 h 336"/>
                    <a:gd name="T78" fmla="*/ 0 w 346"/>
                    <a:gd name="T79" fmla="*/ 0 h 336"/>
                    <a:gd name="T80" fmla="*/ 0 w 346"/>
                    <a:gd name="T81" fmla="*/ 0 h 336"/>
                    <a:gd name="T82" fmla="*/ 0 w 346"/>
                    <a:gd name="T83" fmla="*/ 0 h 336"/>
                    <a:gd name="T84" fmla="*/ 0 w 346"/>
                    <a:gd name="T85" fmla="*/ 0 h 336"/>
                    <a:gd name="T86" fmla="*/ 0 w 346"/>
                    <a:gd name="T87" fmla="*/ 0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6" h="336">
                      <a:moveTo>
                        <a:pt x="38" y="320"/>
                      </a:moveTo>
                      <a:cubicBezTo>
                        <a:pt x="17" y="317"/>
                        <a:pt x="18" y="315"/>
                        <a:pt x="8" y="300"/>
                      </a:cubicBezTo>
                      <a:cubicBezTo>
                        <a:pt x="2" y="277"/>
                        <a:pt x="0" y="218"/>
                        <a:pt x="30" y="208"/>
                      </a:cubicBezTo>
                      <a:cubicBezTo>
                        <a:pt x="36" y="202"/>
                        <a:pt x="39" y="197"/>
                        <a:pt x="46" y="192"/>
                      </a:cubicBezTo>
                      <a:cubicBezTo>
                        <a:pt x="49" y="184"/>
                        <a:pt x="51" y="181"/>
                        <a:pt x="58" y="176"/>
                      </a:cubicBezTo>
                      <a:cubicBezTo>
                        <a:pt x="66" y="164"/>
                        <a:pt x="80" y="154"/>
                        <a:pt x="92" y="146"/>
                      </a:cubicBezTo>
                      <a:cubicBezTo>
                        <a:pt x="97" y="130"/>
                        <a:pt x="89" y="149"/>
                        <a:pt x="100" y="138"/>
                      </a:cubicBezTo>
                      <a:cubicBezTo>
                        <a:pt x="101" y="137"/>
                        <a:pt x="101" y="134"/>
                        <a:pt x="102" y="132"/>
                      </a:cubicBezTo>
                      <a:cubicBezTo>
                        <a:pt x="104" y="130"/>
                        <a:pt x="106" y="128"/>
                        <a:pt x="108" y="126"/>
                      </a:cubicBezTo>
                      <a:cubicBezTo>
                        <a:pt x="116" y="119"/>
                        <a:pt x="124" y="118"/>
                        <a:pt x="132" y="112"/>
                      </a:cubicBezTo>
                      <a:cubicBezTo>
                        <a:pt x="142" y="97"/>
                        <a:pt x="140" y="101"/>
                        <a:pt x="156" y="96"/>
                      </a:cubicBezTo>
                      <a:cubicBezTo>
                        <a:pt x="156" y="96"/>
                        <a:pt x="155" y="103"/>
                        <a:pt x="154" y="106"/>
                      </a:cubicBezTo>
                      <a:cubicBezTo>
                        <a:pt x="152" y="114"/>
                        <a:pt x="147" y="123"/>
                        <a:pt x="140" y="128"/>
                      </a:cubicBezTo>
                      <a:cubicBezTo>
                        <a:pt x="135" y="144"/>
                        <a:pt x="130" y="163"/>
                        <a:pt x="120" y="178"/>
                      </a:cubicBezTo>
                      <a:cubicBezTo>
                        <a:pt x="116" y="205"/>
                        <a:pt x="129" y="187"/>
                        <a:pt x="142" y="178"/>
                      </a:cubicBezTo>
                      <a:cubicBezTo>
                        <a:pt x="145" y="167"/>
                        <a:pt x="151" y="149"/>
                        <a:pt x="160" y="140"/>
                      </a:cubicBezTo>
                      <a:cubicBezTo>
                        <a:pt x="166" y="134"/>
                        <a:pt x="173" y="132"/>
                        <a:pt x="176" y="124"/>
                      </a:cubicBezTo>
                      <a:cubicBezTo>
                        <a:pt x="179" y="118"/>
                        <a:pt x="178" y="109"/>
                        <a:pt x="182" y="104"/>
                      </a:cubicBezTo>
                      <a:cubicBezTo>
                        <a:pt x="189" y="95"/>
                        <a:pt x="229" y="85"/>
                        <a:pt x="238" y="82"/>
                      </a:cubicBezTo>
                      <a:cubicBezTo>
                        <a:pt x="247" y="75"/>
                        <a:pt x="257" y="71"/>
                        <a:pt x="266" y="66"/>
                      </a:cubicBezTo>
                      <a:cubicBezTo>
                        <a:pt x="282" y="57"/>
                        <a:pt x="296" y="42"/>
                        <a:pt x="314" y="36"/>
                      </a:cubicBezTo>
                      <a:cubicBezTo>
                        <a:pt x="316" y="29"/>
                        <a:pt x="323" y="20"/>
                        <a:pt x="330" y="18"/>
                      </a:cubicBezTo>
                      <a:cubicBezTo>
                        <a:pt x="341" y="1"/>
                        <a:pt x="326" y="21"/>
                        <a:pt x="340" y="10"/>
                      </a:cubicBezTo>
                      <a:cubicBezTo>
                        <a:pt x="342" y="8"/>
                        <a:pt x="343" y="6"/>
                        <a:pt x="344" y="4"/>
                      </a:cubicBezTo>
                      <a:cubicBezTo>
                        <a:pt x="346" y="0"/>
                        <a:pt x="337" y="9"/>
                        <a:pt x="334" y="12"/>
                      </a:cubicBezTo>
                      <a:cubicBezTo>
                        <a:pt x="331" y="22"/>
                        <a:pt x="326" y="22"/>
                        <a:pt x="322" y="32"/>
                      </a:cubicBezTo>
                      <a:cubicBezTo>
                        <a:pt x="317" y="46"/>
                        <a:pt x="310" y="66"/>
                        <a:pt x="298" y="74"/>
                      </a:cubicBezTo>
                      <a:cubicBezTo>
                        <a:pt x="290" y="86"/>
                        <a:pt x="285" y="96"/>
                        <a:pt x="274" y="104"/>
                      </a:cubicBezTo>
                      <a:cubicBezTo>
                        <a:pt x="269" y="114"/>
                        <a:pt x="262" y="119"/>
                        <a:pt x="256" y="128"/>
                      </a:cubicBezTo>
                      <a:cubicBezTo>
                        <a:pt x="252" y="134"/>
                        <a:pt x="244" y="146"/>
                        <a:pt x="244" y="146"/>
                      </a:cubicBezTo>
                      <a:cubicBezTo>
                        <a:pt x="241" y="157"/>
                        <a:pt x="237" y="169"/>
                        <a:pt x="230" y="178"/>
                      </a:cubicBezTo>
                      <a:cubicBezTo>
                        <a:pt x="225" y="193"/>
                        <a:pt x="242" y="176"/>
                        <a:pt x="248" y="174"/>
                      </a:cubicBezTo>
                      <a:cubicBezTo>
                        <a:pt x="255" y="169"/>
                        <a:pt x="268" y="160"/>
                        <a:pt x="268" y="160"/>
                      </a:cubicBezTo>
                      <a:cubicBezTo>
                        <a:pt x="273" y="146"/>
                        <a:pt x="288" y="139"/>
                        <a:pt x="302" y="134"/>
                      </a:cubicBezTo>
                      <a:cubicBezTo>
                        <a:pt x="306" y="130"/>
                        <a:pt x="312" y="127"/>
                        <a:pt x="316" y="122"/>
                      </a:cubicBezTo>
                      <a:cubicBezTo>
                        <a:pt x="331" y="104"/>
                        <a:pt x="320" y="116"/>
                        <a:pt x="312" y="124"/>
                      </a:cubicBezTo>
                      <a:cubicBezTo>
                        <a:pt x="308" y="136"/>
                        <a:pt x="303" y="149"/>
                        <a:pt x="296" y="160"/>
                      </a:cubicBezTo>
                      <a:cubicBezTo>
                        <a:pt x="294" y="178"/>
                        <a:pt x="295" y="182"/>
                        <a:pt x="288" y="196"/>
                      </a:cubicBezTo>
                      <a:cubicBezTo>
                        <a:pt x="286" y="214"/>
                        <a:pt x="286" y="228"/>
                        <a:pt x="270" y="236"/>
                      </a:cubicBezTo>
                      <a:cubicBezTo>
                        <a:pt x="261" y="249"/>
                        <a:pt x="257" y="272"/>
                        <a:pt x="244" y="280"/>
                      </a:cubicBezTo>
                      <a:cubicBezTo>
                        <a:pt x="211" y="329"/>
                        <a:pt x="151" y="332"/>
                        <a:pt x="98" y="336"/>
                      </a:cubicBezTo>
                      <a:cubicBezTo>
                        <a:pt x="73" y="335"/>
                        <a:pt x="49" y="336"/>
                        <a:pt x="24" y="334"/>
                      </a:cubicBezTo>
                      <a:cubicBezTo>
                        <a:pt x="15" y="333"/>
                        <a:pt x="10" y="312"/>
                        <a:pt x="10" y="312"/>
                      </a:cubicBezTo>
                      <a:cubicBezTo>
                        <a:pt x="12" y="303"/>
                        <a:pt x="10" y="306"/>
                        <a:pt x="14" y="302"/>
                      </a:cubicBezTo>
                    </a:path>
                  </a:pathLst>
                </a:custGeom>
                <a:solidFill>
                  <a:srgbClr val="FF0000"/>
                </a:solidFill>
                <a:ln>
                  <a:noFill/>
                </a:ln>
                <a:extLst>
                  <a:ext uri="{91240B29-F687-4F45-9708-019B960494DF}">
                    <a14:hiddenLine xmlns:a14="http://schemas.microsoft.com/office/drawing/2010/main" w="12700" cmpd="sng">
                      <a:solidFill>
                        <a:srgbClr val="000000"/>
                      </a:solidFill>
                      <a:round/>
                      <a:headEnd/>
                      <a:tailEnd/>
                    </a14:hiddenLine>
                  </a:ext>
                </a:extLst>
              </p:spPr>
              <p:txBody>
                <a:bodyPr/>
                <a:lstStyle/>
                <a:p>
                  <a:endParaRPr lang="en-US"/>
                </a:p>
              </p:txBody>
            </p:sp>
          </p:grpSp>
          <p:grpSp>
            <p:nvGrpSpPr>
              <p:cNvPr id="4142" name="Group 108"/>
              <p:cNvGrpSpPr>
                <a:grpSpLocks/>
              </p:cNvGrpSpPr>
              <p:nvPr/>
            </p:nvGrpSpPr>
            <p:grpSpPr bwMode="auto">
              <a:xfrm>
                <a:off x="3446" y="2238"/>
                <a:ext cx="682" cy="642"/>
                <a:chOff x="2564" y="2280"/>
                <a:chExt cx="778" cy="732"/>
              </a:xfrm>
            </p:grpSpPr>
            <p:sp>
              <p:nvSpPr>
                <p:cNvPr id="5210" name="Oval 109"/>
                <p:cNvSpPr>
                  <a:spLocks noChangeArrowheads="1"/>
                </p:cNvSpPr>
                <p:nvPr/>
              </p:nvSpPr>
              <p:spPr bwMode="auto">
                <a:xfrm rot="-5400000">
                  <a:off x="2611" y="2549"/>
                  <a:ext cx="720" cy="210"/>
                </a:xfrm>
                <a:prstGeom prst="ellipse">
                  <a:avLst/>
                </a:prstGeom>
                <a:noFill/>
                <a:ln w="12700">
                  <a:solidFill>
                    <a:srgbClr val="D60093"/>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11" name="Oval 110"/>
                <p:cNvSpPr>
                  <a:spLocks noChangeArrowheads="1"/>
                </p:cNvSpPr>
                <p:nvPr/>
              </p:nvSpPr>
              <p:spPr bwMode="auto">
                <a:xfrm rot="-1567355">
                  <a:off x="2565" y="2569"/>
                  <a:ext cx="776" cy="196"/>
                </a:xfrm>
                <a:prstGeom prst="ellipse">
                  <a:avLst/>
                </a:prstGeom>
                <a:noFill/>
                <a:ln w="12700">
                  <a:solidFill>
                    <a:srgbClr val="33CC33"/>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12" name="Oval 111"/>
                <p:cNvSpPr>
                  <a:spLocks noChangeArrowheads="1"/>
                </p:cNvSpPr>
                <p:nvPr/>
              </p:nvSpPr>
              <p:spPr bwMode="auto">
                <a:xfrm rot="-8751505">
                  <a:off x="2565" y="2552"/>
                  <a:ext cx="776" cy="205"/>
                </a:xfrm>
                <a:prstGeom prst="ellipse">
                  <a:avLst/>
                </a:prstGeom>
                <a:noFill/>
                <a:ln w="12700">
                  <a:solidFill>
                    <a:srgbClr val="FFFF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13" name="Oval 112"/>
                <p:cNvSpPr>
                  <a:spLocks noChangeArrowheads="1"/>
                </p:cNvSpPr>
                <p:nvPr/>
              </p:nvSpPr>
              <p:spPr bwMode="auto">
                <a:xfrm>
                  <a:off x="2930" y="2276"/>
                  <a:ext cx="73" cy="62"/>
                </a:xfrm>
                <a:prstGeom prst="ellipse">
                  <a:avLst/>
                </a:prstGeom>
                <a:solidFill>
                  <a:srgbClr val="FF00FF"/>
                </a:solidFill>
                <a:ln w="9525">
                  <a:solidFill>
                    <a:srgbClr val="FF00FF"/>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14" name="Oval 113"/>
                <p:cNvSpPr>
                  <a:spLocks noChangeArrowheads="1"/>
                </p:cNvSpPr>
                <p:nvPr/>
              </p:nvSpPr>
              <p:spPr bwMode="auto">
                <a:xfrm>
                  <a:off x="3131" y="2632"/>
                  <a:ext cx="64" cy="71"/>
                </a:xfrm>
                <a:prstGeom prst="ellipse">
                  <a:avLst/>
                </a:prstGeom>
                <a:solidFill>
                  <a:srgbClr val="FFFF00"/>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sp>
              <p:nvSpPr>
                <p:cNvPr id="5215" name="Oval 114"/>
                <p:cNvSpPr>
                  <a:spLocks noChangeArrowheads="1"/>
                </p:cNvSpPr>
                <p:nvPr/>
              </p:nvSpPr>
              <p:spPr bwMode="auto">
                <a:xfrm>
                  <a:off x="2748" y="2614"/>
                  <a:ext cx="64" cy="71"/>
                </a:xfrm>
                <a:prstGeom prst="ellipse">
                  <a:avLst/>
                </a:prstGeom>
                <a:solidFill>
                  <a:srgbClr val="009900"/>
                </a:solidFill>
                <a:ln w="9525">
                  <a:solidFill>
                    <a:srgbClr val="0099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800">
                    <a:solidFill>
                      <a:srgbClr val="FFFFFF"/>
                    </a:solidFill>
                    <a:latin typeface=".VnArial" pitchFamily="34" charset="0"/>
                  </a:endParaRPr>
                </a:p>
              </p:txBody>
            </p:sp>
          </p:grpSp>
          <p:grpSp>
            <p:nvGrpSpPr>
              <p:cNvPr id="4143" name="Group 115"/>
              <p:cNvGrpSpPr>
                <a:grpSpLocks/>
              </p:cNvGrpSpPr>
              <p:nvPr/>
            </p:nvGrpSpPr>
            <p:grpSpPr bwMode="auto">
              <a:xfrm>
                <a:off x="3216" y="3264"/>
                <a:ext cx="930" cy="418"/>
                <a:chOff x="669" y="2317"/>
                <a:chExt cx="1509" cy="639"/>
              </a:xfrm>
            </p:grpSpPr>
            <p:grpSp>
              <p:nvGrpSpPr>
                <p:cNvPr id="4145" name="Group 116"/>
                <p:cNvGrpSpPr>
                  <a:grpSpLocks/>
                </p:cNvGrpSpPr>
                <p:nvPr/>
              </p:nvGrpSpPr>
              <p:grpSpPr bwMode="auto">
                <a:xfrm>
                  <a:off x="669" y="2335"/>
                  <a:ext cx="831" cy="621"/>
                  <a:chOff x="669" y="2335"/>
                  <a:chExt cx="831" cy="621"/>
                </a:xfrm>
              </p:grpSpPr>
              <p:grpSp>
                <p:nvGrpSpPr>
                  <p:cNvPr id="4177" name="Group 117"/>
                  <p:cNvGrpSpPr>
                    <a:grpSpLocks/>
                  </p:cNvGrpSpPr>
                  <p:nvPr/>
                </p:nvGrpSpPr>
                <p:grpSpPr bwMode="auto">
                  <a:xfrm rot="188378" flipH="1" flipV="1">
                    <a:off x="669" y="2735"/>
                    <a:ext cx="781" cy="221"/>
                    <a:chOff x="424" y="2695"/>
                    <a:chExt cx="2989" cy="707"/>
                  </a:xfrm>
                </p:grpSpPr>
                <p:sp>
                  <p:nvSpPr>
                    <p:cNvPr id="4184" name="Arc 118"/>
                    <p:cNvSpPr>
                      <a:spLocks/>
                    </p:cNvSpPr>
                    <p:nvPr/>
                  </p:nvSpPr>
                  <p:spPr bwMode="auto">
                    <a:xfrm rot="21456401" flipV="1">
                      <a:off x="441" y="2755"/>
                      <a:ext cx="2983" cy="648"/>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85" name="Arc 119"/>
                    <p:cNvSpPr>
                      <a:spLocks/>
                    </p:cNvSpPr>
                    <p:nvPr/>
                  </p:nvSpPr>
                  <p:spPr bwMode="auto">
                    <a:xfrm rot="231237">
                      <a:off x="708" y="3014"/>
                      <a:ext cx="2834" cy="648"/>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78" name="Group 120"/>
                  <p:cNvGrpSpPr>
                    <a:grpSpLocks/>
                  </p:cNvGrpSpPr>
                  <p:nvPr/>
                </p:nvGrpSpPr>
                <p:grpSpPr bwMode="auto">
                  <a:xfrm rot="228844">
                    <a:off x="758" y="2629"/>
                    <a:ext cx="742" cy="209"/>
                    <a:chOff x="740" y="2620"/>
                    <a:chExt cx="742" cy="209"/>
                  </a:xfrm>
                </p:grpSpPr>
                <p:sp>
                  <p:nvSpPr>
                    <p:cNvPr id="4182" name="Arc 121"/>
                    <p:cNvSpPr>
                      <a:spLocks/>
                    </p:cNvSpPr>
                    <p:nvPr/>
                  </p:nvSpPr>
                  <p:spPr bwMode="auto">
                    <a:xfrm rot="1283260" flipH="1">
                      <a:off x="738" y="2654"/>
                      <a:ext cx="727" cy="95"/>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83" name="Arc 122"/>
                    <p:cNvSpPr>
                      <a:spLocks/>
                    </p:cNvSpPr>
                    <p:nvPr/>
                  </p:nvSpPr>
                  <p:spPr bwMode="auto">
                    <a:xfrm rot="1658095" flipH="1" flipV="1">
                      <a:off x="737" y="2631"/>
                      <a:ext cx="727" cy="107"/>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79" name="Group 123"/>
                  <p:cNvGrpSpPr>
                    <a:grpSpLocks/>
                  </p:cNvGrpSpPr>
                  <p:nvPr/>
                </p:nvGrpSpPr>
                <p:grpSpPr bwMode="auto">
                  <a:xfrm rot="-6149436">
                    <a:off x="945" y="2532"/>
                    <a:ext cx="616" cy="221"/>
                    <a:chOff x="1206" y="2379"/>
                    <a:chExt cx="616" cy="221"/>
                  </a:xfrm>
                </p:grpSpPr>
                <p:sp>
                  <p:nvSpPr>
                    <p:cNvPr id="4180" name="Arc 124"/>
                    <p:cNvSpPr>
                      <a:spLocks/>
                    </p:cNvSpPr>
                    <p:nvPr/>
                  </p:nvSpPr>
                  <p:spPr bwMode="auto">
                    <a:xfrm rot="-1061776">
                      <a:off x="1259" y="2255"/>
                      <a:ext cx="656" cy="208"/>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81" name="Arc 125"/>
                    <p:cNvSpPr>
                      <a:spLocks/>
                    </p:cNvSpPr>
                    <p:nvPr/>
                  </p:nvSpPr>
                  <p:spPr bwMode="auto">
                    <a:xfrm rot="20163388" flipV="1">
                      <a:off x="1242" y="2278"/>
                      <a:ext cx="656" cy="208"/>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4146" name="Group 126"/>
                <p:cNvGrpSpPr>
                  <a:grpSpLocks/>
                </p:cNvGrpSpPr>
                <p:nvPr/>
              </p:nvGrpSpPr>
              <p:grpSpPr bwMode="auto">
                <a:xfrm>
                  <a:off x="1296" y="2317"/>
                  <a:ext cx="256" cy="560"/>
                  <a:chOff x="1446" y="1936"/>
                  <a:chExt cx="256" cy="560"/>
                </a:xfrm>
              </p:grpSpPr>
              <p:sp>
                <p:nvSpPr>
                  <p:cNvPr id="4175" name="Arc 127"/>
                  <p:cNvSpPr>
                    <a:spLocks/>
                  </p:cNvSpPr>
                  <p:nvPr/>
                </p:nvSpPr>
                <p:spPr bwMode="auto">
                  <a:xfrm rot="-5274798">
                    <a:off x="1290" y="2086"/>
                    <a:ext cx="560" cy="260"/>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76" name="Arc 128"/>
                  <p:cNvSpPr>
                    <a:spLocks/>
                  </p:cNvSpPr>
                  <p:nvPr/>
                </p:nvSpPr>
                <p:spPr bwMode="auto">
                  <a:xfrm rot="15950367" flipV="1">
                    <a:off x="1290" y="2086"/>
                    <a:ext cx="560" cy="260"/>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47" name="Group 129"/>
                <p:cNvGrpSpPr>
                  <a:grpSpLocks/>
                </p:cNvGrpSpPr>
                <p:nvPr/>
              </p:nvGrpSpPr>
              <p:grpSpPr bwMode="auto">
                <a:xfrm flipH="1">
                  <a:off x="1347" y="2334"/>
                  <a:ext cx="831" cy="621"/>
                  <a:chOff x="669" y="2335"/>
                  <a:chExt cx="831" cy="621"/>
                </a:xfrm>
              </p:grpSpPr>
              <p:grpSp>
                <p:nvGrpSpPr>
                  <p:cNvPr id="4166" name="Group 130"/>
                  <p:cNvGrpSpPr>
                    <a:grpSpLocks/>
                  </p:cNvGrpSpPr>
                  <p:nvPr/>
                </p:nvGrpSpPr>
                <p:grpSpPr bwMode="auto">
                  <a:xfrm rot="188378" flipH="1" flipV="1">
                    <a:off x="669" y="2735"/>
                    <a:ext cx="781" cy="221"/>
                    <a:chOff x="424" y="2695"/>
                    <a:chExt cx="2989" cy="707"/>
                  </a:xfrm>
                </p:grpSpPr>
                <p:sp>
                  <p:nvSpPr>
                    <p:cNvPr id="4173" name="Arc 131"/>
                    <p:cNvSpPr>
                      <a:spLocks/>
                    </p:cNvSpPr>
                    <p:nvPr/>
                  </p:nvSpPr>
                  <p:spPr bwMode="auto">
                    <a:xfrm rot="21456401" flipV="1">
                      <a:off x="-31" y="2772"/>
                      <a:ext cx="2983" cy="648"/>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74" name="Arc 132"/>
                    <p:cNvSpPr>
                      <a:spLocks/>
                    </p:cNvSpPr>
                    <p:nvPr/>
                  </p:nvSpPr>
                  <p:spPr bwMode="auto">
                    <a:xfrm rot="231237">
                      <a:off x="413" y="2715"/>
                      <a:ext cx="2983" cy="648"/>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67" name="Group 133"/>
                  <p:cNvGrpSpPr>
                    <a:grpSpLocks/>
                  </p:cNvGrpSpPr>
                  <p:nvPr/>
                </p:nvGrpSpPr>
                <p:grpSpPr bwMode="auto">
                  <a:xfrm rot="228844">
                    <a:off x="758" y="2629"/>
                    <a:ext cx="742" cy="209"/>
                    <a:chOff x="740" y="2620"/>
                    <a:chExt cx="742" cy="209"/>
                  </a:xfrm>
                </p:grpSpPr>
                <p:sp>
                  <p:nvSpPr>
                    <p:cNvPr id="4171" name="Arc 134"/>
                    <p:cNvSpPr>
                      <a:spLocks/>
                    </p:cNvSpPr>
                    <p:nvPr/>
                  </p:nvSpPr>
                  <p:spPr bwMode="auto">
                    <a:xfrm rot="1283260" flipH="1">
                      <a:off x="759" y="2618"/>
                      <a:ext cx="727" cy="203"/>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72" name="Arc 135"/>
                    <p:cNvSpPr>
                      <a:spLocks/>
                    </p:cNvSpPr>
                    <p:nvPr/>
                  </p:nvSpPr>
                  <p:spPr bwMode="auto">
                    <a:xfrm rot="1658095" flipH="1" flipV="1">
                      <a:off x="746" y="2619"/>
                      <a:ext cx="727" cy="203"/>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68" name="Group 136"/>
                  <p:cNvGrpSpPr>
                    <a:grpSpLocks/>
                  </p:cNvGrpSpPr>
                  <p:nvPr/>
                </p:nvGrpSpPr>
                <p:grpSpPr bwMode="auto">
                  <a:xfrm rot="-6149436">
                    <a:off x="945" y="2532"/>
                    <a:ext cx="616" cy="221"/>
                    <a:chOff x="1206" y="2379"/>
                    <a:chExt cx="616" cy="221"/>
                  </a:xfrm>
                </p:grpSpPr>
                <p:sp>
                  <p:nvSpPr>
                    <p:cNvPr id="4169" name="Arc 137"/>
                    <p:cNvSpPr>
                      <a:spLocks/>
                    </p:cNvSpPr>
                    <p:nvPr/>
                  </p:nvSpPr>
                  <p:spPr bwMode="auto">
                    <a:xfrm rot="-1061776">
                      <a:off x="1101" y="2377"/>
                      <a:ext cx="823" cy="208"/>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70" name="Arc 138"/>
                    <p:cNvSpPr>
                      <a:spLocks/>
                    </p:cNvSpPr>
                    <p:nvPr/>
                  </p:nvSpPr>
                  <p:spPr bwMode="auto">
                    <a:xfrm rot="20163388" flipV="1">
                      <a:off x="1101" y="2377"/>
                      <a:ext cx="823" cy="208"/>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4148" name="Group 139"/>
                <p:cNvGrpSpPr>
                  <a:grpSpLocks/>
                </p:cNvGrpSpPr>
                <p:nvPr/>
              </p:nvGrpSpPr>
              <p:grpSpPr bwMode="auto">
                <a:xfrm rot="922565" flipH="1" flipV="1">
                  <a:off x="930" y="2742"/>
                  <a:ext cx="553" cy="156"/>
                  <a:chOff x="424" y="2695"/>
                  <a:chExt cx="2989" cy="707"/>
                </a:xfrm>
              </p:grpSpPr>
              <p:sp>
                <p:nvSpPr>
                  <p:cNvPr id="4164" name="Arc 140"/>
                  <p:cNvSpPr>
                    <a:spLocks/>
                  </p:cNvSpPr>
                  <p:nvPr/>
                </p:nvSpPr>
                <p:spPr bwMode="auto">
                  <a:xfrm rot="21456401" flipV="1">
                    <a:off x="425" y="2786"/>
                    <a:ext cx="3019" cy="594"/>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w="9525">
                    <a:solidFill>
                      <a:srgbClr val="FFA1E0"/>
                    </a:solidFill>
                    <a:round/>
                    <a:headEnd/>
                    <a:tailEnd/>
                  </a:ln>
                </p:spPr>
                <p:txBody>
                  <a:bodyPr wrap="none" anchor="ctr"/>
                  <a:lstStyle/>
                  <a:p>
                    <a:endParaRPr lang="en-US"/>
                  </a:p>
                </p:txBody>
              </p:sp>
              <p:sp>
                <p:nvSpPr>
                  <p:cNvPr id="4165" name="Arc 141"/>
                  <p:cNvSpPr>
                    <a:spLocks/>
                  </p:cNvSpPr>
                  <p:nvPr/>
                </p:nvSpPr>
                <p:spPr bwMode="auto">
                  <a:xfrm rot="231237">
                    <a:off x="976" y="2725"/>
                    <a:ext cx="3019" cy="540"/>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w="9525">
                    <a:solidFill>
                      <a:srgbClr val="FFA1E0"/>
                    </a:solidFill>
                    <a:round/>
                    <a:headEnd/>
                    <a:tailEnd/>
                  </a:ln>
                </p:spPr>
                <p:txBody>
                  <a:bodyPr wrap="none" anchor="ctr"/>
                  <a:lstStyle/>
                  <a:p>
                    <a:endParaRPr lang="en-US"/>
                  </a:p>
                </p:txBody>
              </p:sp>
            </p:grpSp>
            <p:grpSp>
              <p:nvGrpSpPr>
                <p:cNvPr id="4149" name="Group 142"/>
                <p:cNvGrpSpPr>
                  <a:grpSpLocks/>
                </p:cNvGrpSpPr>
                <p:nvPr/>
              </p:nvGrpSpPr>
              <p:grpSpPr bwMode="auto">
                <a:xfrm rot="963031">
                  <a:off x="1055" y="2673"/>
                  <a:ext cx="457" cy="150"/>
                  <a:chOff x="740" y="2620"/>
                  <a:chExt cx="742" cy="209"/>
                </a:xfrm>
              </p:grpSpPr>
              <p:sp>
                <p:nvSpPr>
                  <p:cNvPr id="4162" name="Arc 143"/>
                  <p:cNvSpPr>
                    <a:spLocks/>
                  </p:cNvSpPr>
                  <p:nvPr/>
                </p:nvSpPr>
                <p:spPr bwMode="auto">
                  <a:xfrm rot="1283260" flipH="1">
                    <a:off x="710" y="2529"/>
                    <a:ext cx="738" cy="332"/>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w="9525">
                    <a:solidFill>
                      <a:srgbClr val="FFA1E0"/>
                    </a:solidFill>
                    <a:round/>
                    <a:headEnd/>
                    <a:tailEnd/>
                  </a:ln>
                </p:spPr>
                <p:txBody>
                  <a:bodyPr wrap="none" anchor="ctr"/>
                  <a:lstStyle/>
                  <a:p>
                    <a:endParaRPr lang="en-US"/>
                  </a:p>
                </p:txBody>
              </p:sp>
              <p:sp>
                <p:nvSpPr>
                  <p:cNvPr id="4163" name="Arc 144"/>
                  <p:cNvSpPr>
                    <a:spLocks/>
                  </p:cNvSpPr>
                  <p:nvPr/>
                </p:nvSpPr>
                <p:spPr bwMode="auto">
                  <a:xfrm rot="1658095" flipH="1" flipV="1">
                    <a:off x="679" y="2525"/>
                    <a:ext cx="675" cy="299"/>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w="9525">
                    <a:solidFill>
                      <a:srgbClr val="FFA1E0"/>
                    </a:solidFill>
                    <a:round/>
                    <a:headEnd/>
                    <a:tailEnd/>
                  </a:ln>
                </p:spPr>
                <p:txBody>
                  <a:bodyPr wrap="none" anchor="ctr"/>
                  <a:lstStyle/>
                  <a:p>
                    <a:endParaRPr lang="en-US"/>
                  </a:p>
                </p:txBody>
              </p:sp>
            </p:grpSp>
            <p:grpSp>
              <p:nvGrpSpPr>
                <p:cNvPr id="4150" name="Group 145"/>
                <p:cNvGrpSpPr>
                  <a:grpSpLocks/>
                </p:cNvGrpSpPr>
                <p:nvPr/>
              </p:nvGrpSpPr>
              <p:grpSpPr bwMode="auto">
                <a:xfrm rot="2503494">
                  <a:off x="1185" y="2627"/>
                  <a:ext cx="408" cy="150"/>
                  <a:chOff x="740" y="2620"/>
                  <a:chExt cx="742" cy="209"/>
                </a:xfrm>
              </p:grpSpPr>
              <p:sp>
                <p:nvSpPr>
                  <p:cNvPr id="4160" name="Arc 146"/>
                  <p:cNvSpPr>
                    <a:spLocks/>
                  </p:cNvSpPr>
                  <p:nvPr/>
                </p:nvSpPr>
                <p:spPr bwMode="auto">
                  <a:xfrm rot="1283260" flipH="1">
                    <a:off x="714" y="2580"/>
                    <a:ext cx="685" cy="233"/>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61" name="Arc 147"/>
                  <p:cNvSpPr>
                    <a:spLocks/>
                  </p:cNvSpPr>
                  <p:nvPr/>
                </p:nvSpPr>
                <p:spPr bwMode="auto">
                  <a:xfrm rot="1658095" flipH="1" flipV="1">
                    <a:off x="775" y="2613"/>
                    <a:ext cx="709" cy="233"/>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51" name="Group 148"/>
                <p:cNvGrpSpPr>
                  <a:grpSpLocks/>
                </p:cNvGrpSpPr>
                <p:nvPr/>
              </p:nvGrpSpPr>
              <p:grpSpPr bwMode="auto">
                <a:xfrm rot="20677435" flipV="1">
                  <a:off x="1358" y="2740"/>
                  <a:ext cx="553" cy="156"/>
                  <a:chOff x="424" y="2695"/>
                  <a:chExt cx="2989" cy="707"/>
                </a:xfrm>
              </p:grpSpPr>
              <p:sp>
                <p:nvSpPr>
                  <p:cNvPr id="4158" name="Arc 149"/>
                  <p:cNvSpPr>
                    <a:spLocks/>
                  </p:cNvSpPr>
                  <p:nvPr/>
                </p:nvSpPr>
                <p:spPr bwMode="auto">
                  <a:xfrm rot="21456401" flipV="1">
                    <a:off x="-159" y="3034"/>
                    <a:ext cx="2808" cy="540"/>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w="9525">
                    <a:solidFill>
                      <a:srgbClr val="FFA1E0"/>
                    </a:solidFill>
                    <a:round/>
                    <a:headEnd/>
                    <a:tailEnd/>
                  </a:ln>
                </p:spPr>
                <p:txBody>
                  <a:bodyPr wrap="none" anchor="ctr"/>
                  <a:lstStyle/>
                  <a:p>
                    <a:endParaRPr lang="en-US"/>
                  </a:p>
                </p:txBody>
              </p:sp>
              <p:sp>
                <p:nvSpPr>
                  <p:cNvPr id="4159" name="Arc 150"/>
                  <p:cNvSpPr>
                    <a:spLocks/>
                  </p:cNvSpPr>
                  <p:nvPr/>
                </p:nvSpPr>
                <p:spPr bwMode="auto">
                  <a:xfrm rot="231237">
                    <a:off x="344" y="2805"/>
                    <a:ext cx="2387" cy="594"/>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w="9525">
                    <a:solidFill>
                      <a:srgbClr val="FFA1E0"/>
                    </a:solidFill>
                    <a:round/>
                    <a:headEnd/>
                    <a:tailEnd/>
                  </a:ln>
                </p:spPr>
                <p:txBody>
                  <a:bodyPr wrap="none" anchor="ctr"/>
                  <a:lstStyle/>
                  <a:p>
                    <a:endParaRPr lang="en-US"/>
                  </a:p>
                </p:txBody>
              </p:sp>
            </p:grpSp>
            <p:grpSp>
              <p:nvGrpSpPr>
                <p:cNvPr id="4152" name="Group 151"/>
                <p:cNvGrpSpPr>
                  <a:grpSpLocks/>
                </p:cNvGrpSpPr>
                <p:nvPr/>
              </p:nvGrpSpPr>
              <p:grpSpPr bwMode="auto">
                <a:xfrm rot="20636969" flipH="1">
                  <a:off x="1329" y="2671"/>
                  <a:ext cx="457" cy="150"/>
                  <a:chOff x="740" y="2620"/>
                  <a:chExt cx="742" cy="209"/>
                </a:xfrm>
              </p:grpSpPr>
              <p:sp>
                <p:nvSpPr>
                  <p:cNvPr id="4156" name="Arc 152"/>
                  <p:cNvSpPr>
                    <a:spLocks/>
                  </p:cNvSpPr>
                  <p:nvPr/>
                </p:nvSpPr>
                <p:spPr bwMode="auto">
                  <a:xfrm rot="1283260" flipH="1">
                    <a:off x="929" y="2567"/>
                    <a:ext cx="738" cy="249"/>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w="9525">
                    <a:solidFill>
                      <a:srgbClr val="FFA1E0"/>
                    </a:solidFill>
                    <a:round/>
                    <a:headEnd/>
                    <a:tailEnd/>
                  </a:ln>
                </p:spPr>
                <p:txBody>
                  <a:bodyPr wrap="none" anchor="ctr"/>
                  <a:lstStyle/>
                  <a:p>
                    <a:endParaRPr lang="en-US"/>
                  </a:p>
                </p:txBody>
              </p:sp>
              <p:sp>
                <p:nvSpPr>
                  <p:cNvPr id="4157" name="Arc 153"/>
                  <p:cNvSpPr>
                    <a:spLocks/>
                  </p:cNvSpPr>
                  <p:nvPr/>
                </p:nvSpPr>
                <p:spPr bwMode="auto">
                  <a:xfrm rot="1658095" flipH="1" flipV="1">
                    <a:off x="750" y="2577"/>
                    <a:ext cx="717" cy="332"/>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w="9525">
                    <a:solidFill>
                      <a:srgbClr val="FFA1E0"/>
                    </a:solidFill>
                    <a:round/>
                    <a:headEnd/>
                    <a:tailEnd/>
                  </a:ln>
                </p:spPr>
                <p:txBody>
                  <a:bodyPr wrap="none" anchor="ctr"/>
                  <a:lstStyle/>
                  <a:p>
                    <a:endParaRPr lang="en-US"/>
                  </a:p>
                </p:txBody>
              </p:sp>
            </p:grpSp>
            <p:grpSp>
              <p:nvGrpSpPr>
                <p:cNvPr id="4153" name="Group 154"/>
                <p:cNvGrpSpPr>
                  <a:grpSpLocks/>
                </p:cNvGrpSpPr>
                <p:nvPr/>
              </p:nvGrpSpPr>
              <p:grpSpPr bwMode="auto">
                <a:xfrm rot="19096506" flipH="1">
                  <a:off x="1257" y="2625"/>
                  <a:ext cx="408" cy="150"/>
                  <a:chOff x="740" y="2620"/>
                  <a:chExt cx="742" cy="209"/>
                </a:xfrm>
              </p:grpSpPr>
              <p:sp>
                <p:nvSpPr>
                  <p:cNvPr id="4154" name="Arc 155"/>
                  <p:cNvSpPr>
                    <a:spLocks/>
                  </p:cNvSpPr>
                  <p:nvPr/>
                </p:nvSpPr>
                <p:spPr bwMode="auto">
                  <a:xfrm rot="1283260" flipH="1">
                    <a:off x="779" y="2485"/>
                    <a:ext cx="898" cy="282"/>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Lst>
                    <a:ahLst/>
                    <a:cxnLst>
                      <a:cxn ang="T6">
                        <a:pos x="T0" y="T1"/>
                      </a:cxn>
                      <a:cxn ang="T7">
                        <a:pos x="T2" y="T3"/>
                      </a:cxn>
                      <a:cxn ang="T8">
                        <a:pos x="T4" y="T5"/>
                      </a:cxn>
                    </a:cxnLst>
                    <a:rect l="0" t="0" r="r" b="b"/>
                    <a:pathLst>
                      <a:path w="38401" h="21600" fill="none" extrusionOk="0">
                        <a:moveTo>
                          <a:pt x="0" y="14645"/>
                        </a:moveTo>
                        <a:cubicBezTo>
                          <a:pt x="2978" y="5888"/>
                          <a:pt x="11200" y="-1"/>
                          <a:pt x="20450" y="0"/>
                        </a:cubicBezTo>
                        <a:cubicBezTo>
                          <a:pt x="27658" y="0"/>
                          <a:pt x="34392" y="3596"/>
                          <a:pt x="38401" y="9586"/>
                        </a:cubicBezTo>
                      </a:path>
                      <a:path w="38401" h="21600" stroke="0" extrusionOk="0">
                        <a:moveTo>
                          <a:pt x="0" y="14645"/>
                        </a:moveTo>
                        <a:cubicBezTo>
                          <a:pt x="2978" y="5888"/>
                          <a:pt x="11200" y="-1"/>
                          <a:pt x="20450" y="0"/>
                        </a:cubicBezTo>
                        <a:cubicBezTo>
                          <a:pt x="27658" y="0"/>
                          <a:pt x="34392" y="3596"/>
                          <a:pt x="38401" y="9586"/>
                        </a:cubicBezTo>
                        <a:lnTo>
                          <a:pt x="20450" y="21600"/>
                        </a:lnTo>
                        <a:lnTo>
                          <a:pt x="0" y="14645"/>
                        </a:lnTo>
                        <a:close/>
                      </a:path>
                    </a:pathLst>
                  </a:custGeom>
                  <a:solidFill>
                    <a:srgbClr val="FFA1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5" name="Arc 156"/>
                  <p:cNvSpPr>
                    <a:spLocks/>
                  </p:cNvSpPr>
                  <p:nvPr/>
                </p:nvSpPr>
                <p:spPr bwMode="auto">
                  <a:xfrm rot="1658095" flipH="1" flipV="1">
                    <a:off x="832" y="2550"/>
                    <a:ext cx="850" cy="249"/>
                  </a:xfrm>
                  <a:custGeom>
                    <a:avLst/>
                    <a:gdLst>
                      <a:gd name="T0" fmla="*/ 0 w 38277"/>
                      <a:gd name="T1" fmla="*/ 0 h 21600"/>
                      <a:gd name="T2" fmla="*/ 0 w 38277"/>
                      <a:gd name="T3" fmla="*/ 0 h 21600"/>
                      <a:gd name="T4" fmla="*/ 0 w 38277"/>
                      <a:gd name="T5" fmla="*/ 0 h 21600"/>
                      <a:gd name="T6" fmla="*/ 0 60000 65536"/>
                      <a:gd name="T7" fmla="*/ 0 60000 65536"/>
                      <a:gd name="T8" fmla="*/ 0 60000 65536"/>
                    </a:gdLst>
                    <a:ahLst/>
                    <a:cxnLst>
                      <a:cxn ang="T6">
                        <a:pos x="T0" y="T1"/>
                      </a:cxn>
                      <a:cxn ang="T7">
                        <a:pos x="T2" y="T3"/>
                      </a:cxn>
                      <a:cxn ang="T8">
                        <a:pos x="T4" y="T5"/>
                      </a:cxn>
                    </a:cxnLst>
                    <a:rect l="0" t="0" r="r" b="b"/>
                    <a:pathLst>
                      <a:path w="38277" h="21600" fill="none" extrusionOk="0">
                        <a:moveTo>
                          <a:pt x="0" y="14959"/>
                        </a:moveTo>
                        <a:cubicBezTo>
                          <a:pt x="2881" y="6042"/>
                          <a:pt x="11183" y="-1"/>
                          <a:pt x="20554" y="0"/>
                        </a:cubicBezTo>
                        <a:cubicBezTo>
                          <a:pt x="27619" y="0"/>
                          <a:pt x="34238" y="3455"/>
                          <a:pt x="38277" y="9252"/>
                        </a:cubicBezTo>
                      </a:path>
                      <a:path w="38277" h="21600" stroke="0" extrusionOk="0">
                        <a:moveTo>
                          <a:pt x="0" y="14959"/>
                        </a:moveTo>
                        <a:cubicBezTo>
                          <a:pt x="2881" y="6042"/>
                          <a:pt x="11183" y="-1"/>
                          <a:pt x="20554" y="0"/>
                        </a:cubicBezTo>
                        <a:cubicBezTo>
                          <a:pt x="27619" y="0"/>
                          <a:pt x="34238" y="3455"/>
                          <a:pt x="38277" y="9252"/>
                        </a:cubicBezTo>
                        <a:lnTo>
                          <a:pt x="20554" y="21600"/>
                        </a:lnTo>
                        <a:lnTo>
                          <a:pt x="0" y="14959"/>
                        </a:lnTo>
                        <a:close/>
                      </a:path>
                    </a:pathLst>
                  </a:custGeom>
                  <a:solidFill>
                    <a:srgbClr val="FFA1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4144" name="WordArt 157"/>
              <p:cNvSpPr>
                <a:spLocks noChangeArrowheads="1" noChangeShapeType="1" noTextEdit="1"/>
              </p:cNvSpPr>
              <p:nvPr/>
            </p:nvSpPr>
            <p:spPr bwMode="auto">
              <a:xfrm>
                <a:off x="3375" y="3417"/>
                <a:ext cx="648" cy="210"/>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solidFill>
                      <a:srgbClr val="FFFF00"/>
                    </a:solidFill>
                    <a:latin typeface=".VnAvantH"/>
                  </a:rPr>
                  <a:t>1999</a:t>
                </a:r>
              </a:p>
            </p:txBody>
          </p:sp>
        </p:grpSp>
        <p:sp>
          <p:nvSpPr>
            <p:cNvPr id="4106" name="Arc 158"/>
            <p:cNvSpPr>
              <a:spLocks/>
            </p:cNvSpPr>
            <p:nvPr/>
          </p:nvSpPr>
          <p:spPr bwMode="auto">
            <a:xfrm rot="10800000">
              <a:off x="2422" y="1720"/>
              <a:ext cx="2546" cy="2168"/>
            </a:xfrm>
            <a:custGeom>
              <a:avLst/>
              <a:gdLst>
                <a:gd name="T0" fmla="*/ 0 w 41306"/>
                <a:gd name="T1" fmla="*/ 0 h 34799"/>
                <a:gd name="T2" fmla="*/ 0 w 41306"/>
                <a:gd name="T3" fmla="*/ 0 h 34799"/>
                <a:gd name="T4" fmla="*/ 0 w 41306"/>
                <a:gd name="T5" fmla="*/ 0 h 34799"/>
                <a:gd name="T6" fmla="*/ 0 60000 65536"/>
                <a:gd name="T7" fmla="*/ 0 60000 65536"/>
                <a:gd name="T8" fmla="*/ 0 60000 65536"/>
              </a:gdLst>
              <a:ahLst/>
              <a:cxnLst>
                <a:cxn ang="T6">
                  <a:pos x="T0" y="T1"/>
                </a:cxn>
                <a:cxn ang="T7">
                  <a:pos x="T2" y="T3"/>
                </a:cxn>
                <a:cxn ang="T8">
                  <a:pos x="T4" y="T5"/>
                </a:cxn>
              </a:cxnLst>
              <a:rect l="0" t="0" r="r" b="b"/>
              <a:pathLst>
                <a:path w="41306" h="34799" fill="none" extrusionOk="0">
                  <a:moveTo>
                    <a:pt x="0" y="12754"/>
                  </a:moveTo>
                  <a:cubicBezTo>
                    <a:pt x="3484" y="4993"/>
                    <a:pt x="11199" y="-1"/>
                    <a:pt x="19706" y="0"/>
                  </a:cubicBezTo>
                  <a:cubicBezTo>
                    <a:pt x="31635" y="0"/>
                    <a:pt x="41306" y="9670"/>
                    <a:pt x="41306" y="21600"/>
                  </a:cubicBezTo>
                  <a:cubicBezTo>
                    <a:pt x="41306" y="26376"/>
                    <a:pt x="39722" y="31018"/>
                    <a:pt x="36804" y="34799"/>
                  </a:cubicBezTo>
                </a:path>
                <a:path w="41306" h="34799" stroke="0" extrusionOk="0">
                  <a:moveTo>
                    <a:pt x="0" y="12754"/>
                  </a:moveTo>
                  <a:cubicBezTo>
                    <a:pt x="3484" y="4993"/>
                    <a:pt x="11199" y="-1"/>
                    <a:pt x="19706" y="0"/>
                  </a:cubicBezTo>
                  <a:cubicBezTo>
                    <a:pt x="31635" y="0"/>
                    <a:pt x="41306" y="9670"/>
                    <a:pt x="41306" y="21600"/>
                  </a:cubicBezTo>
                  <a:cubicBezTo>
                    <a:pt x="41306" y="26376"/>
                    <a:pt x="39722" y="31018"/>
                    <a:pt x="36804" y="34799"/>
                  </a:cubicBezTo>
                  <a:lnTo>
                    <a:pt x="19706" y="21600"/>
                  </a:lnTo>
                  <a:lnTo>
                    <a:pt x="0" y="12754"/>
                  </a:lnTo>
                  <a:close/>
                </a:path>
              </a:pathLst>
            </a:custGeom>
            <a:noFill/>
            <a:ln w="127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7" name="Line 159"/>
            <p:cNvSpPr>
              <a:spLocks noChangeShapeType="1"/>
            </p:cNvSpPr>
            <p:nvPr/>
          </p:nvSpPr>
          <p:spPr bwMode="auto">
            <a:xfrm rot="60000" flipH="1">
              <a:off x="4984" y="936"/>
              <a:ext cx="96" cy="216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dk2" tx1="lt1" bg2="dk1" tx2="lt2" accent1="accent1" accent2="accent2" accent3="accent3" accent4="accent4" accent5="accent5" accent6="accent6" hlink="hlink" folHlink="folHlink"/>
  <p:sldLayoutIdLst>
    <p:sldLayoutId id="2147486985" r:id="rId1"/>
    <p:sldLayoutId id="2147486986" r:id="rId2"/>
    <p:sldLayoutId id="2147486987" r:id="rId3"/>
    <p:sldLayoutId id="2147486988" r:id="rId4"/>
    <p:sldLayoutId id="2147486989" r:id="rId5"/>
    <p:sldLayoutId id="2147486990" r:id="rId6"/>
    <p:sldLayoutId id="2147486991" r:id="rId7"/>
    <p:sldLayoutId id="2147486992" r:id="rId8"/>
    <p:sldLayoutId id="2147486993" r:id="rId9"/>
    <p:sldLayoutId id="2147486994" r:id="rId10"/>
    <p:sldLayoutId id="2147486995" r:id="rId11"/>
    <p:sldLayoutId id="2147486996" r:id="rId12"/>
  </p:sldLayoutIdLst>
  <p:hf sldNum="0" hdr="0" ftr="0" dt="0"/>
  <p:txStyles>
    <p:titleStyle>
      <a:lvl1pPr algn="just" rtl="0" eaLnBrk="0" fontAlgn="base" hangingPunct="0">
        <a:spcBef>
          <a:spcPct val="0"/>
        </a:spcBef>
        <a:spcAft>
          <a:spcPct val="0"/>
        </a:spcAft>
        <a:defRPr sz="2800" i="1">
          <a:solidFill>
            <a:srgbClr val="FFFF00"/>
          </a:solidFill>
          <a:effectLst>
            <a:outerShdw blurRad="38100" dist="38100" dir="2700000" algn="tl">
              <a:srgbClr val="000000"/>
            </a:outerShdw>
          </a:effectLst>
          <a:latin typeface="+mj-lt"/>
          <a:ea typeface="+mj-ea"/>
          <a:cs typeface="+mj-cs"/>
        </a:defRPr>
      </a:lvl1pPr>
      <a:lvl2pPr algn="just" rtl="0" eaLnBrk="0" fontAlgn="base" hangingPunct="0">
        <a:spcBef>
          <a:spcPct val="0"/>
        </a:spcBef>
        <a:spcAft>
          <a:spcPct val="0"/>
        </a:spcAft>
        <a:defRPr sz="2800" i="1">
          <a:solidFill>
            <a:srgbClr val="FFFF00"/>
          </a:solidFill>
          <a:effectLst>
            <a:outerShdw blurRad="38100" dist="38100" dir="2700000" algn="tl">
              <a:srgbClr val="000000"/>
            </a:outerShdw>
          </a:effectLst>
          <a:latin typeface=".VnArial" pitchFamily="34" charset="0"/>
        </a:defRPr>
      </a:lvl2pPr>
      <a:lvl3pPr algn="just" rtl="0" eaLnBrk="0" fontAlgn="base" hangingPunct="0">
        <a:spcBef>
          <a:spcPct val="0"/>
        </a:spcBef>
        <a:spcAft>
          <a:spcPct val="0"/>
        </a:spcAft>
        <a:defRPr sz="2800" i="1">
          <a:solidFill>
            <a:srgbClr val="FFFF00"/>
          </a:solidFill>
          <a:effectLst>
            <a:outerShdw blurRad="38100" dist="38100" dir="2700000" algn="tl">
              <a:srgbClr val="000000"/>
            </a:outerShdw>
          </a:effectLst>
          <a:latin typeface=".VnArial" pitchFamily="34" charset="0"/>
        </a:defRPr>
      </a:lvl3pPr>
      <a:lvl4pPr algn="just" rtl="0" eaLnBrk="0" fontAlgn="base" hangingPunct="0">
        <a:spcBef>
          <a:spcPct val="0"/>
        </a:spcBef>
        <a:spcAft>
          <a:spcPct val="0"/>
        </a:spcAft>
        <a:defRPr sz="2800" i="1">
          <a:solidFill>
            <a:srgbClr val="FFFF00"/>
          </a:solidFill>
          <a:effectLst>
            <a:outerShdw blurRad="38100" dist="38100" dir="2700000" algn="tl">
              <a:srgbClr val="000000"/>
            </a:outerShdw>
          </a:effectLst>
          <a:latin typeface=".VnArial" pitchFamily="34" charset="0"/>
        </a:defRPr>
      </a:lvl4pPr>
      <a:lvl5pPr algn="just" rtl="0" eaLnBrk="0" fontAlgn="base" hangingPunct="0">
        <a:spcBef>
          <a:spcPct val="0"/>
        </a:spcBef>
        <a:spcAft>
          <a:spcPct val="0"/>
        </a:spcAft>
        <a:defRPr sz="2800" i="1">
          <a:solidFill>
            <a:srgbClr val="FFFF00"/>
          </a:solidFill>
          <a:effectLst>
            <a:outerShdw blurRad="38100" dist="38100" dir="2700000" algn="tl">
              <a:srgbClr val="000000"/>
            </a:outerShdw>
          </a:effectLst>
          <a:latin typeface=".VnArial" pitchFamily="34" charset="0"/>
        </a:defRPr>
      </a:lvl5pPr>
      <a:lvl6pPr marL="457200" algn="just" rtl="0" fontAlgn="base">
        <a:spcBef>
          <a:spcPct val="0"/>
        </a:spcBef>
        <a:spcAft>
          <a:spcPct val="0"/>
        </a:spcAft>
        <a:defRPr sz="2800" i="1">
          <a:solidFill>
            <a:srgbClr val="FFFF00"/>
          </a:solidFill>
          <a:effectLst>
            <a:outerShdw blurRad="38100" dist="38100" dir="2700000" algn="tl">
              <a:srgbClr val="000000"/>
            </a:outerShdw>
          </a:effectLst>
          <a:latin typeface=".VnArial" pitchFamily="34" charset="0"/>
        </a:defRPr>
      </a:lvl6pPr>
      <a:lvl7pPr marL="914400" algn="just" rtl="0" fontAlgn="base">
        <a:spcBef>
          <a:spcPct val="0"/>
        </a:spcBef>
        <a:spcAft>
          <a:spcPct val="0"/>
        </a:spcAft>
        <a:defRPr sz="2800" i="1">
          <a:solidFill>
            <a:srgbClr val="FFFF00"/>
          </a:solidFill>
          <a:effectLst>
            <a:outerShdw blurRad="38100" dist="38100" dir="2700000" algn="tl">
              <a:srgbClr val="000000"/>
            </a:outerShdw>
          </a:effectLst>
          <a:latin typeface=".VnArial" pitchFamily="34" charset="0"/>
        </a:defRPr>
      </a:lvl7pPr>
      <a:lvl8pPr marL="1371600" algn="just" rtl="0" fontAlgn="base">
        <a:spcBef>
          <a:spcPct val="0"/>
        </a:spcBef>
        <a:spcAft>
          <a:spcPct val="0"/>
        </a:spcAft>
        <a:defRPr sz="2800" i="1">
          <a:solidFill>
            <a:srgbClr val="FFFF00"/>
          </a:solidFill>
          <a:effectLst>
            <a:outerShdw blurRad="38100" dist="38100" dir="2700000" algn="tl">
              <a:srgbClr val="000000"/>
            </a:outerShdw>
          </a:effectLst>
          <a:latin typeface=".VnArial" pitchFamily="34" charset="0"/>
        </a:defRPr>
      </a:lvl8pPr>
      <a:lvl9pPr marL="1828800" algn="just" rtl="0" fontAlgn="base">
        <a:spcBef>
          <a:spcPct val="0"/>
        </a:spcBef>
        <a:spcAft>
          <a:spcPct val="0"/>
        </a:spcAft>
        <a:defRPr sz="2800" i="1">
          <a:solidFill>
            <a:srgbClr val="FFFF00"/>
          </a:solidFill>
          <a:effectLst>
            <a:outerShdw blurRad="38100" dist="38100" dir="2700000" algn="tl">
              <a:srgbClr val="000000"/>
            </a:outerShdw>
          </a:effectLst>
          <a:latin typeface=".VnArial" pitchFamily="34" charset="0"/>
        </a:defRPr>
      </a:lvl9pPr>
    </p:titleStyle>
    <p:bodyStyle>
      <a:lvl1pPr marL="342900" indent="-342900" algn="just" rtl="0" eaLnBrk="0" fontAlgn="base" hangingPunct="0">
        <a:spcBef>
          <a:spcPct val="20000"/>
        </a:spcBef>
        <a:spcAft>
          <a:spcPct val="0"/>
        </a:spcAft>
        <a:buClr>
          <a:schemeClr val="hlink"/>
        </a:buClr>
        <a:buSzPct val="80000"/>
        <a:buFont typeface="Wingdings" pitchFamily="2" charset="2"/>
        <a:buChar char="l"/>
        <a:defRPr sz="2800">
          <a:solidFill>
            <a:schemeClr val="tx1"/>
          </a:solidFill>
          <a:effectLst>
            <a:outerShdw blurRad="38100" dist="38100" dir="2700000" algn="tl">
              <a:srgbClr val="000000"/>
            </a:outerShdw>
          </a:effectLst>
          <a:latin typeface="+mn-lt"/>
          <a:ea typeface="+mn-ea"/>
          <a:cs typeface="+mn-cs"/>
        </a:defRPr>
      </a:lvl1pPr>
      <a:lvl2pPr marL="742950" indent="-285750" algn="just"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just" rtl="0" eaLnBrk="0" fontAlgn="base" hangingPunct="0">
        <a:spcBef>
          <a:spcPct val="20000"/>
        </a:spcBef>
        <a:spcAft>
          <a:spcPct val="0"/>
        </a:spcAft>
        <a:buClr>
          <a:schemeClr val="tx2"/>
        </a:buClr>
        <a:buSzPct val="80000"/>
        <a:buFont typeface="Wingdings" pitchFamily="2" charset="2"/>
        <a:buChar char="l"/>
        <a:defRPr sz="2800">
          <a:solidFill>
            <a:schemeClr val="tx1"/>
          </a:solidFill>
          <a:effectLst>
            <a:outerShdw blurRad="38100" dist="38100" dir="2700000" algn="tl">
              <a:srgbClr val="000000"/>
            </a:outerShdw>
          </a:effectLst>
          <a:latin typeface="+mn-lt"/>
        </a:defRPr>
      </a:lvl3pPr>
      <a:lvl4pPr marL="1600200" indent="-228600" algn="just" rtl="0" eaLnBrk="0" fontAlgn="base" hangingPunct="0">
        <a:spcBef>
          <a:spcPct val="20000"/>
        </a:spcBef>
        <a:spcAft>
          <a:spcPct val="0"/>
        </a:spcAft>
        <a:buClr>
          <a:schemeClr va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4pPr>
      <a:lvl5pPr marL="2057400" indent="-228600" algn="just" rtl="0" eaLnBrk="0" fontAlgn="base" hangingPunct="0">
        <a:spcBef>
          <a:spcPct val="20000"/>
        </a:spcBef>
        <a:spcAft>
          <a:spcPct val="0"/>
        </a:spcAft>
        <a:buClr>
          <a:schemeClr val="tx1"/>
        </a:buClr>
        <a:buSzPct val="80000"/>
        <a:buFont typeface="Wingdings" pitchFamily="2" charset="2"/>
        <a:buChar char="l"/>
        <a:defRPr sz="2800">
          <a:solidFill>
            <a:schemeClr val="tx1"/>
          </a:solidFill>
          <a:effectLst>
            <a:outerShdw blurRad="38100" dist="38100" dir="2700000" algn="tl">
              <a:srgbClr val="000000"/>
            </a:outerShdw>
          </a:effectLst>
          <a:latin typeface="+mn-lt"/>
        </a:defRPr>
      </a:lvl5pPr>
      <a:lvl6pPr marL="2514600" indent="-228600" algn="just" rtl="0" fontAlgn="base">
        <a:spcBef>
          <a:spcPct val="20000"/>
        </a:spcBef>
        <a:spcAft>
          <a:spcPct val="0"/>
        </a:spcAft>
        <a:buClr>
          <a:schemeClr val="tx1"/>
        </a:buClr>
        <a:buSzPct val="80000"/>
        <a:buFont typeface="Wingdings" pitchFamily="2" charset="2"/>
        <a:buChar char="l"/>
        <a:defRPr sz="2800">
          <a:solidFill>
            <a:schemeClr val="tx1"/>
          </a:solidFill>
          <a:effectLst>
            <a:outerShdw blurRad="38100" dist="38100" dir="2700000" algn="tl">
              <a:srgbClr val="000000"/>
            </a:outerShdw>
          </a:effectLst>
          <a:latin typeface="+mn-lt"/>
        </a:defRPr>
      </a:lvl6pPr>
      <a:lvl7pPr marL="2971800" indent="-228600" algn="just" rtl="0" fontAlgn="base">
        <a:spcBef>
          <a:spcPct val="20000"/>
        </a:spcBef>
        <a:spcAft>
          <a:spcPct val="0"/>
        </a:spcAft>
        <a:buClr>
          <a:schemeClr val="tx1"/>
        </a:buClr>
        <a:buSzPct val="80000"/>
        <a:buFont typeface="Wingdings" pitchFamily="2" charset="2"/>
        <a:buChar char="l"/>
        <a:defRPr sz="2800">
          <a:solidFill>
            <a:schemeClr val="tx1"/>
          </a:solidFill>
          <a:effectLst>
            <a:outerShdw blurRad="38100" dist="38100" dir="2700000" algn="tl">
              <a:srgbClr val="000000"/>
            </a:outerShdw>
          </a:effectLst>
          <a:latin typeface="+mn-lt"/>
        </a:defRPr>
      </a:lvl7pPr>
      <a:lvl8pPr marL="3429000" indent="-228600" algn="just" rtl="0" fontAlgn="base">
        <a:spcBef>
          <a:spcPct val="20000"/>
        </a:spcBef>
        <a:spcAft>
          <a:spcPct val="0"/>
        </a:spcAft>
        <a:buClr>
          <a:schemeClr val="tx1"/>
        </a:buClr>
        <a:buSzPct val="80000"/>
        <a:buFont typeface="Wingdings" pitchFamily="2" charset="2"/>
        <a:buChar char="l"/>
        <a:defRPr sz="2800">
          <a:solidFill>
            <a:schemeClr val="tx1"/>
          </a:solidFill>
          <a:effectLst>
            <a:outerShdw blurRad="38100" dist="38100" dir="2700000" algn="tl">
              <a:srgbClr val="000000"/>
            </a:outerShdw>
          </a:effectLst>
          <a:latin typeface="+mn-lt"/>
        </a:defRPr>
      </a:lvl8pPr>
      <a:lvl9pPr marL="3886200" indent="-228600" algn="just" rtl="0" fontAlgn="base">
        <a:spcBef>
          <a:spcPct val="20000"/>
        </a:spcBef>
        <a:spcAft>
          <a:spcPct val="0"/>
        </a:spcAft>
        <a:buClr>
          <a:schemeClr val="tx1"/>
        </a:buClr>
        <a:buSzPct val="80000"/>
        <a:buFont typeface="Wingdings" pitchFamily="2" charset="2"/>
        <a:buChar char="l"/>
        <a:defRPr sz="28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886" r:id="rId1"/>
    <p:sldLayoutId id="2147486887" r:id="rId2"/>
    <p:sldLayoutId id="2147486888" r:id="rId3"/>
    <p:sldLayoutId id="2147486889" r:id="rId4"/>
    <p:sldLayoutId id="2147486890" r:id="rId5"/>
    <p:sldLayoutId id="2147486891" r:id="rId6"/>
    <p:sldLayoutId id="2147486892" r:id="rId7"/>
    <p:sldLayoutId id="2147486893" r:id="rId8"/>
    <p:sldLayoutId id="2147486894" r:id="rId9"/>
    <p:sldLayoutId id="2147486895" r:id="rId10"/>
    <p:sldLayoutId id="2147486896" r:id="rId11"/>
    <p:sldLayoutId id="21474868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a:defRPr/>
            </a:pPr>
            <a:fld id="{DCB960ED-DE76-44CF-A9F7-50448B93D5EF}" type="datetimeFigureOut">
              <a:rPr lang="en-US"/>
              <a:pPr>
                <a:defRPr/>
              </a:pPr>
              <a:t>13-Mar-24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D809B659-8DC0-452C-91EE-D6DCF61FE1D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6898" r:id="rId1"/>
    <p:sldLayoutId id="2147486899" r:id="rId2"/>
    <p:sldLayoutId id="2147486900" r:id="rId3"/>
    <p:sldLayoutId id="2147486901" r:id="rId4"/>
    <p:sldLayoutId id="2147486902" r:id="rId5"/>
    <p:sldLayoutId id="2147486903" r:id="rId6"/>
    <p:sldLayoutId id="2147486904" r:id="rId7"/>
    <p:sldLayoutId id="2147486905" r:id="rId8"/>
    <p:sldLayoutId id="2147486906" r:id="rId9"/>
    <p:sldLayoutId id="2147486907" r:id="rId10"/>
    <p:sldLayoutId id="214748690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909" r:id="rId1"/>
    <p:sldLayoutId id="2147486910" r:id="rId2"/>
    <p:sldLayoutId id="2147486911" r:id="rId3"/>
    <p:sldLayoutId id="2147486912" r:id="rId4"/>
    <p:sldLayoutId id="2147486913" r:id="rId5"/>
    <p:sldLayoutId id="2147486914" r:id="rId6"/>
    <p:sldLayoutId id="2147486915" r:id="rId7"/>
    <p:sldLayoutId id="2147486916" r:id="rId8"/>
    <p:sldLayoutId id="2147486917" r:id="rId9"/>
    <p:sldLayoutId id="2147486918" r:id="rId10"/>
    <p:sldLayoutId id="2147486919" r:id="rId11"/>
    <p:sldLayoutId id="2147486920"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prstClr val="black">
                    <a:tint val="75000"/>
                  </a:prstClr>
                </a:solidFill>
                <a:latin typeface="Arial" panose="020B0604020202020204" pitchFamily="34" charset="0"/>
                <a:cs typeface="Arial" panose="020B0604020202020204" pitchFamily="34" charset="0"/>
              </a:defRPr>
            </a:lvl1pPr>
          </a:lstStyle>
          <a:p>
            <a:pPr>
              <a:defRPr/>
            </a:pPr>
            <a:fld id="{D0B053C7-32DB-45CB-9FF4-1D6080716D0A}" type="datetimeFigureOut">
              <a:rPr lang="en-US"/>
              <a:pPr>
                <a:defRPr/>
              </a:pPr>
              <a:t>13-Mar-24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prstClr val="black">
                    <a:tint val="75000"/>
                  </a:prst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E5CA99E9-1287-4E05-9913-F3E5CBB9F4E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6921" r:id="rId1"/>
    <p:sldLayoutId id="2147486922" r:id="rId2"/>
    <p:sldLayoutId id="2147486923" r:id="rId3"/>
    <p:sldLayoutId id="2147486924" r:id="rId4"/>
    <p:sldLayoutId id="2147486925" r:id="rId5"/>
    <p:sldLayoutId id="2147486926" r:id="rId6"/>
    <p:sldLayoutId id="2147486927" r:id="rId7"/>
    <p:sldLayoutId id="2147486928" r:id="rId8"/>
    <p:sldLayoutId id="2147486929" r:id="rId9"/>
    <p:sldLayoutId id="2147486930" r:id="rId10"/>
    <p:sldLayoutId id="2147486931" r:id="rId11"/>
    <p:sldLayoutId id="2147486997" r:id="rId12"/>
    <p:sldLayoutId id="2147486998" r:id="rId13"/>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932" r:id="rId1"/>
    <p:sldLayoutId id="2147486933" r:id="rId2"/>
    <p:sldLayoutId id="2147486934" r:id="rId3"/>
    <p:sldLayoutId id="2147486935" r:id="rId4"/>
    <p:sldLayoutId id="2147486936" r:id="rId5"/>
    <p:sldLayoutId id="2147486937" r:id="rId6"/>
    <p:sldLayoutId id="2147486938" r:id="rId7"/>
    <p:sldLayoutId id="2147486939" r:id="rId8"/>
    <p:sldLayoutId id="2147486940" r:id="rId9"/>
    <p:sldLayoutId id="2147486941" r:id="rId10"/>
    <p:sldLayoutId id="2147486942" r:id="rId11"/>
    <p:sldLayoutId id="214748694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14.xml"/><Relationship Id="rId2" Type="http://schemas.openxmlformats.org/officeDocument/2006/relationships/image" Target="../media/image6.jpeg"/><Relationship Id="rId1" Type="http://schemas.openxmlformats.org/officeDocument/2006/relationships/slideLayout" Target="../slideLayouts/slideLayout61.xml"/><Relationship Id="rId6" Type="http://schemas.openxmlformats.org/officeDocument/2006/relationships/slide" Target="slide5.xml"/><Relationship Id="rId5" Type="http://schemas.openxmlformats.org/officeDocument/2006/relationships/slide" Target="slide1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hyperlink" Target="http://www.elle.vn/quan-diem-cong-dong/top-anh-dong-vat-hoang-da-hai-huoc-va-dang-yeu-nhat-2017" TargetMode="External"/><Relationship Id="rId2" Type="http://schemas.openxmlformats.org/officeDocument/2006/relationships/image" Target="../media/image9.jpeg"/><Relationship Id="rId1" Type="http://schemas.openxmlformats.org/officeDocument/2006/relationships/slideLayout" Target="../slideLayouts/slideLayout12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45.xml"/><Relationship Id="rId5" Type="http://schemas.openxmlformats.org/officeDocument/2006/relationships/image" Target="../media/image26.gif"/><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ictur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85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763" y="5176838"/>
            <a:ext cx="1685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458075" y="5181600"/>
            <a:ext cx="1685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462837" y="4763"/>
            <a:ext cx="1685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8" descr="seagulls_flying_toget_a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369799">
            <a:off x="5745956" y="121444"/>
            <a:ext cx="293687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WordArt 10"/>
          <p:cNvSpPr>
            <a:spLocks noChangeArrowheads="1" noChangeShapeType="1" noTextEdit="1"/>
          </p:cNvSpPr>
          <p:nvPr/>
        </p:nvSpPr>
        <p:spPr bwMode="auto">
          <a:xfrm>
            <a:off x="533400" y="1295400"/>
            <a:ext cx="7848600" cy="38100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CHÀO MỪNG QUÝ THẦY CÔ </a:t>
            </a:r>
          </a:p>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ĐẾN DỰ GIỜ LỚP 12A6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63490" name="Picture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l="39426" t="9422" r="11234" b="12576"/>
          <a:stretch>
            <a:fillRect/>
          </a:stretch>
        </p:blipFill>
        <p:spPr bwMode="auto">
          <a:xfrm>
            <a:off x="1870075" y="796925"/>
            <a:ext cx="53625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 action="ppaction://noaction"/>
          </p:cNvPr>
          <p:cNvSpPr>
            <a:spLocks noChangeArrowheads="1"/>
          </p:cNvSpPr>
          <p:nvPr/>
        </p:nvSpPr>
        <p:spPr bwMode="auto">
          <a:xfrm>
            <a:off x="1870075" y="779463"/>
            <a:ext cx="2701925" cy="2362200"/>
          </a:xfrm>
          <a:prstGeom prst="rect">
            <a:avLst/>
          </a:prstGeom>
          <a:solidFill>
            <a:srgbClr val="FFC000"/>
          </a:solidFill>
          <a:ln w="28575" algn="ctr">
            <a:solidFill>
              <a:schemeClr val="bg1"/>
            </a:solidFill>
            <a:round/>
            <a:headEnd/>
            <a:tailEnd/>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r>
              <a:rPr lang="en-US" altLang="en-US">
                <a:solidFill>
                  <a:srgbClr val="FFFFFF"/>
                </a:solidFill>
                <a:cs typeface="+mn-cs"/>
              </a:rPr>
              <a:t>1</a:t>
            </a:r>
          </a:p>
        </p:txBody>
      </p:sp>
      <p:sp>
        <p:nvSpPr>
          <p:cNvPr id="4" name="Heart 3"/>
          <p:cNvSpPr/>
          <p:nvPr/>
        </p:nvSpPr>
        <p:spPr bwMode="auto">
          <a:xfrm>
            <a:off x="1870075" y="788988"/>
            <a:ext cx="457200" cy="533400"/>
          </a:xfrm>
          <a:prstGeom prst="heart">
            <a:avLst/>
          </a:prstGeom>
          <a:solidFill>
            <a:srgbClr val="E3A5C5"/>
          </a:solidFill>
          <a:ln w="9525" cap="flat" cmpd="sng" algn="ctr">
            <a:solidFill>
              <a:srgbClr val="C00000"/>
            </a:solidFill>
            <a:prstDash val="solid"/>
            <a:round/>
            <a:headEnd type="none" w="med" len="med"/>
            <a:tailEnd type="none" w="med" len="med"/>
          </a:ln>
          <a:effectLst/>
        </p:spPr>
        <p:txBody>
          <a:bodyPr wrap="none" anchor="ctr"/>
          <a:lstStyle/>
          <a:p>
            <a:pPr algn="ctr" eaLnBrk="1" hangingPunct="1">
              <a:defRPr/>
            </a:pPr>
            <a:endParaRPr lang="en-US" sz="4000" b="1">
              <a:solidFill>
                <a:srgbClr val="0000FF"/>
              </a:solidFill>
              <a:cs typeface="+mn-cs"/>
            </a:endParaRPr>
          </a:p>
        </p:txBody>
      </p:sp>
      <p:sp>
        <p:nvSpPr>
          <p:cNvPr id="5" name="Rectangle 4">
            <a:hlinkClick r:id="rId5" action="ppaction://hlinksldjump"/>
          </p:cNvPr>
          <p:cNvSpPr/>
          <p:nvPr/>
        </p:nvSpPr>
        <p:spPr bwMode="auto">
          <a:xfrm>
            <a:off x="4572000" y="785813"/>
            <a:ext cx="2701925" cy="2362200"/>
          </a:xfrm>
          <a:prstGeom prst="rect">
            <a:avLst/>
          </a:prstGeom>
          <a:solidFill>
            <a:schemeClr val="accent1">
              <a:lumMod val="90000"/>
            </a:schemeClr>
          </a:solidFill>
          <a:ln w="28575" cap="flat" cmpd="sng" algn="ctr">
            <a:solidFill>
              <a:schemeClr val="bg1"/>
            </a:solidFill>
            <a:prstDash val="solid"/>
            <a:round/>
            <a:headEnd type="none" w="med" len="med"/>
            <a:tailEnd type="none" w="med" len="med"/>
          </a:ln>
          <a:effectLst/>
        </p:spPr>
        <p:txBody>
          <a:bodyPr wrap="none" anchor="ctr"/>
          <a:lstStyle/>
          <a:p>
            <a:pPr algn="ctr" eaLnBrk="1" hangingPunct="1">
              <a:defRPr/>
            </a:pPr>
            <a:r>
              <a:rPr lang="en-US" sz="4000" b="1" dirty="0">
                <a:solidFill>
                  <a:srgbClr val="FFFFFF"/>
                </a:solidFill>
                <a:cs typeface="+mn-cs"/>
              </a:rPr>
              <a:t>2</a:t>
            </a:r>
          </a:p>
        </p:txBody>
      </p:sp>
      <p:sp>
        <p:nvSpPr>
          <p:cNvPr id="6" name="Heart 5"/>
          <p:cNvSpPr/>
          <p:nvPr/>
        </p:nvSpPr>
        <p:spPr bwMode="auto">
          <a:xfrm>
            <a:off x="6775450" y="779463"/>
            <a:ext cx="457200" cy="533400"/>
          </a:xfrm>
          <a:prstGeom prst="heart">
            <a:avLst/>
          </a:prstGeom>
          <a:solidFill>
            <a:srgbClr val="E3A5C5"/>
          </a:solidFill>
          <a:ln w="9525" cap="flat" cmpd="sng" algn="ctr">
            <a:solidFill>
              <a:srgbClr val="C00000"/>
            </a:solidFill>
            <a:prstDash val="solid"/>
            <a:round/>
            <a:headEnd type="none" w="med" len="med"/>
            <a:tailEnd type="none" w="med" len="med"/>
          </a:ln>
          <a:effectLst/>
        </p:spPr>
        <p:txBody>
          <a:bodyPr wrap="none" anchor="ctr"/>
          <a:lstStyle/>
          <a:p>
            <a:pPr algn="ctr" eaLnBrk="1" hangingPunct="1">
              <a:defRPr/>
            </a:pPr>
            <a:endParaRPr lang="en-US" sz="4000" b="1">
              <a:solidFill>
                <a:srgbClr val="0000FF"/>
              </a:solidFill>
              <a:cs typeface="+mn-cs"/>
            </a:endParaRPr>
          </a:p>
        </p:txBody>
      </p:sp>
      <p:sp>
        <p:nvSpPr>
          <p:cNvPr id="7" name="Rectangle 6">
            <a:hlinkClick r:id="rId6" action="ppaction://hlinksldjump"/>
          </p:cNvPr>
          <p:cNvSpPr>
            <a:spLocks noChangeArrowheads="1"/>
          </p:cNvSpPr>
          <p:nvPr/>
        </p:nvSpPr>
        <p:spPr bwMode="auto">
          <a:xfrm>
            <a:off x="1870075" y="3141663"/>
            <a:ext cx="2701925" cy="2362200"/>
          </a:xfrm>
          <a:prstGeom prst="rect">
            <a:avLst/>
          </a:prstGeom>
          <a:solidFill>
            <a:srgbClr val="FF33CC"/>
          </a:solidFill>
          <a:ln w="28575" algn="ctr">
            <a:solidFill>
              <a:schemeClr val="bg1"/>
            </a:solidFill>
            <a:round/>
            <a:headEnd/>
            <a:tailEnd/>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r>
              <a:rPr lang="en-US" altLang="en-US">
                <a:solidFill>
                  <a:srgbClr val="FFFFFF"/>
                </a:solidFill>
                <a:cs typeface="+mn-cs"/>
              </a:rPr>
              <a:t>3</a:t>
            </a:r>
          </a:p>
        </p:txBody>
      </p:sp>
      <p:sp>
        <p:nvSpPr>
          <p:cNvPr id="8" name="Heart 7"/>
          <p:cNvSpPr/>
          <p:nvPr/>
        </p:nvSpPr>
        <p:spPr bwMode="auto">
          <a:xfrm>
            <a:off x="1831975" y="4953000"/>
            <a:ext cx="438150" cy="533400"/>
          </a:xfrm>
          <a:prstGeom prst="heart">
            <a:avLst/>
          </a:prstGeom>
          <a:solidFill>
            <a:srgbClr val="E3A5C5"/>
          </a:solidFill>
          <a:ln w="9525" cap="flat" cmpd="sng" algn="ctr">
            <a:solidFill>
              <a:srgbClr val="C00000"/>
            </a:solidFill>
            <a:prstDash val="solid"/>
            <a:round/>
            <a:headEnd type="none" w="med" len="med"/>
            <a:tailEnd type="none" w="med" len="med"/>
          </a:ln>
          <a:effectLst/>
        </p:spPr>
        <p:txBody>
          <a:bodyPr wrap="none" anchor="ctr"/>
          <a:lstStyle/>
          <a:p>
            <a:pPr algn="ctr" eaLnBrk="1" hangingPunct="1">
              <a:defRPr/>
            </a:pPr>
            <a:endParaRPr lang="en-US" sz="4000" b="1">
              <a:solidFill>
                <a:srgbClr val="0000FF"/>
              </a:solidFill>
              <a:cs typeface="+mn-cs"/>
            </a:endParaRPr>
          </a:p>
        </p:txBody>
      </p:sp>
      <p:sp>
        <p:nvSpPr>
          <p:cNvPr id="9" name="Rectangle 8">
            <a:hlinkClick r:id="rId7" action="ppaction://hlinksldjump"/>
          </p:cNvPr>
          <p:cNvSpPr>
            <a:spLocks noChangeArrowheads="1"/>
          </p:cNvSpPr>
          <p:nvPr/>
        </p:nvSpPr>
        <p:spPr bwMode="auto">
          <a:xfrm>
            <a:off x="4572000" y="3124200"/>
            <a:ext cx="2701925" cy="2362200"/>
          </a:xfrm>
          <a:prstGeom prst="rect">
            <a:avLst/>
          </a:prstGeom>
          <a:solidFill>
            <a:srgbClr val="C6C6D8"/>
          </a:solidFill>
          <a:ln w="28575" algn="ctr">
            <a:solidFill>
              <a:schemeClr val="bg1"/>
            </a:solidFill>
            <a:round/>
            <a:headEnd/>
            <a:tailEnd/>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r>
              <a:rPr lang="en-US" altLang="en-US">
                <a:solidFill>
                  <a:srgbClr val="FFFFFF"/>
                </a:solidFill>
                <a:cs typeface="+mn-cs"/>
              </a:rPr>
              <a:t>4</a:t>
            </a:r>
          </a:p>
        </p:txBody>
      </p:sp>
      <p:sp>
        <p:nvSpPr>
          <p:cNvPr id="10" name="Heart 9"/>
          <p:cNvSpPr/>
          <p:nvPr/>
        </p:nvSpPr>
        <p:spPr bwMode="auto">
          <a:xfrm>
            <a:off x="6794500" y="4953000"/>
            <a:ext cx="438150" cy="533400"/>
          </a:xfrm>
          <a:prstGeom prst="heart">
            <a:avLst/>
          </a:prstGeom>
          <a:solidFill>
            <a:srgbClr val="E3A5C5"/>
          </a:solidFill>
          <a:ln w="9525" cap="flat" cmpd="sng" algn="ctr">
            <a:solidFill>
              <a:srgbClr val="C00000"/>
            </a:solidFill>
            <a:prstDash val="solid"/>
            <a:round/>
            <a:headEnd type="none" w="med" len="med"/>
            <a:tailEnd type="none" w="med" len="med"/>
          </a:ln>
          <a:effectLst/>
        </p:spPr>
        <p:txBody>
          <a:bodyPr wrap="none" anchor="ctr"/>
          <a:lstStyle/>
          <a:p>
            <a:pPr algn="ctr" eaLnBrk="1" hangingPunct="1">
              <a:defRPr/>
            </a:pPr>
            <a:endParaRPr lang="en-US" sz="4000" b="1">
              <a:solidFill>
                <a:srgbClr val="0000FF"/>
              </a:solidFill>
              <a:cs typeface="+mn-cs"/>
            </a:endParaRPr>
          </a:p>
        </p:txBody>
      </p:sp>
      <p:sp>
        <p:nvSpPr>
          <p:cNvPr id="12" name="Rectangle 11"/>
          <p:cNvSpPr>
            <a:spLocks noChangeArrowheads="1"/>
          </p:cNvSpPr>
          <p:nvPr/>
        </p:nvSpPr>
        <p:spPr bwMode="auto">
          <a:xfrm>
            <a:off x="3386138" y="2181225"/>
            <a:ext cx="2405062" cy="2141538"/>
          </a:xfrm>
          <a:prstGeom prst="rect">
            <a:avLst/>
          </a:prstGeom>
          <a:solidFill>
            <a:srgbClr val="C00000"/>
          </a:solidFill>
          <a:ln w="28575" algn="ctr">
            <a:solidFill>
              <a:schemeClr val="bg1"/>
            </a:solidFill>
            <a:round/>
            <a:headEnd/>
            <a:tailEnd/>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r>
              <a:rPr lang="en-US" altLang="en-US">
                <a:solidFill>
                  <a:srgbClr val="FFFFFF"/>
                </a:solidFill>
                <a:cs typeface="+mn-cs"/>
              </a:rPr>
              <a:t>5</a:t>
            </a:r>
          </a:p>
        </p:txBody>
      </p:sp>
      <p:sp>
        <p:nvSpPr>
          <p:cNvPr id="13" name="Heart 12"/>
          <p:cNvSpPr/>
          <p:nvPr/>
        </p:nvSpPr>
        <p:spPr bwMode="auto">
          <a:xfrm>
            <a:off x="3413125" y="2174875"/>
            <a:ext cx="417513" cy="508000"/>
          </a:xfrm>
          <a:prstGeom prst="heart">
            <a:avLst/>
          </a:prstGeom>
          <a:solidFill>
            <a:srgbClr val="E3A5C5"/>
          </a:solidFill>
          <a:ln w="9525" cap="flat" cmpd="sng" algn="ctr">
            <a:solidFill>
              <a:srgbClr val="C00000"/>
            </a:solidFill>
            <a:prstDash val="solid"/>
            <a:round/>
            <a:headEnd type="none" w="med" len="med"/>
            <a:tailEnd type="none" w="med" len="med"/>
          </a:ln>
          <a:effectLst/>
        </p:spPr>
        <p:txBody>
          <a:bodyPr wrap="none" anchor="ctr"/>
          <a:lstStyle/>
          <a:p>
            <a:pPr algn="ctr" eaLnBrk="1" hangingPunct="1">
              <a:defRPr/>
            </a:pPr>
            <a:endParaRPr lang="en-US" sz="4000" b="1">
              <a:solidFill>
                <a:srgbClr val="0000FF"/>
              </a:solidFill>
              <a:cs typeface="+mn-cs"/>
            </a:endParaRPr>
          </a:p>
        </p:txBody>
      </p:sp>
      <p:sp>
        <p:nvSpPr>
          <p:cNvPr id="14" name="Rounded Rectangle 13"/>
          <p:cNvSpPr>
            <a:spLocks noChangeArrowheads="1"/>
          </p:cNvSpPr>
          <p:nvPr/>
        </p:nvSpPr>
        <p:spPr bwMode="auto">
          <a:xfrm>
            <a:off x="587375" y="5791200"/>
            <a:ext cx="8001000" cy="1135063"/>
          </a:xfrm>
          <a:prstGeom prst="roundRect">
            <a:avLst>
              <a:gd name="adj" fmla="val 16667"/>
            </a:avLst>
          </a:prstGeom>
          <a:solidFill>
            <a:schemeClr val="bg1"/>
          </a:solidFill>
          <a:ln>
            <a:noFill/>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endParaRPr lang="it-IT" altLang="en-US" sz="2800" u="sng">
              <a:latin typeface="Times New Roman" panose="02020603050405020304" pitchFamily="18" charset="0"/>
              <a:cs typeface="+mn-cs"/>
            </a:endParaRPr>
          </a:p>
          <a:p>
            <a:pPr algn="ctr" eaLnBrk="1" hangingPunct="1">
              <a:defRPr/>
            </a:pPr>
            <a:r>
              <a:rPr lang="it-IT" altLang="en-US" sz="2800" u="sng">
                <a:latin typeface="Times New Roman" panose="02020603050405020304" pitchFamily="18" charset="0"/>
                <a:cs typeface="+mn-cs"/>
              </a:rPr>
              <a:t>Ô số 5</a:t>
            </a:r>
            <a:r>
              <a:rPr lang="it-IT" altLang="en-US" sz="2800">
                <a:latin typeface="Times New Roman" panose="02020603050405020304" pitchFamily="18" charset="0"/>
                <a:cs typeface="+mn-cs"/>
              </a:rPr>
              <a:t> : </a:t>
            </a:r>
            <a:r>
              <a:rPr lang="en-US" altLang="en-US" sz="2800">
                <a:latin typeface="Times New Roman" panose="02020603050405020304" pitchFamily="18" charset="0"/>
                <a:cs typeface="+mn-cs"/>
              </a:rPr>
              <a:t>Những nguyên nhân nào hiện nay làm cho </a:t>
            </a:r>
          </a:p>
          <a:p>
            <a:pPr algn="ctr" eaLnBrk="1" hangingPunct="1">
              <a:defRPr/>
            </a:pPr>
            <a:r>
              <a:rPr lang="en-US" altLang="en-US" sz="2800">
                <a:latin typeface="Times New Roman" panose="02020603050405020304" pitchFamily="18" charset="0"/>
                <a:cs typeface="+mn-cs"/>
              </a:rPr>
              <a:t>nhiều loài có nguy cơ tuyệt chủng?</a:t>
            </a:r>
          </a:p>
          <a:p>
            <a:pPr algn="ctr" eaLnBrk="1" hangingPunct="1">
              <a:defRPr/>
            </a:pPr>
            <a:endParaRPr lang="en-US" altLang="en-US" sz="2800">
              <a:cs typeface="+mn-cs"/>
            </a:endParaRPr>
          </a:p>
        </p:txBody>
      </p:sp>
      <p:sp>
        <p:nvSpPr>
          <p:cNvPr id="17" name="AutoShape 5"/>
          <p:cNvSpPr>
            <a:spLocks noChangeArrowheads="1"/>
          </p:cNvSpPr>
          <p:nvPr/>
        </p:nvSpPr>
        <p:spPr bwMode="auto">
          <a:xfrm>
            <a:off x="1795463" y="76200"/>
            <a:ext cx="5791200" cy="595313"/>
          </a:xfrm>
          <a:prstGeom prst="flowChartAlternateProcess">
            <a:avLst/>
          </a:prstGeom>
          <a:solidFill>
            <a:srgbClr val="A0FED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r>
              <a:rPr lang="en-US" altLang="en-US" sz="3600">
                <a:solidFill>
                  <a:srgbClr val="FF3300"/>
                </a:solidFill>
                <a:latin typeface="Times New Roman" panose="02020603050405020304" pitchFamily="18" charset="0"/>
                <a:cs typeface="+mn-cs"/>
              </a:rPr>
              <a:t>Ô CỬA BÍ MẬT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repeatCount="indefinite" fill="hold" nodeType="after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anim calcmode="lin" valueType="num">
                                      <p:cBhvr>
                                        <p:cTn id="8"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nodeType="clickPar">
                      <p:stCondLst>
                        <p:cond delay="indefinite"/>
                      </p:stCondLst>
                      <p:childTnLst>
                        <p:par>
                          <p:cTn id="12" fill="hold" nodeType="withGroup">
                            <p:stCondLst>
                              <p:cond delay="0"/>
                            </p:stCondLst>
                            <p:childTnLst>
                              <p:par>
                                <p:cTn id="13" presetID="1" presetClass="emph" presetSubtype="2" fill="hold" nodeType="clickEffect">
                                  <p:stCondLst>
                                    <p:cond delay="0"/>
                                  </p:stCondLst>
                                  <p:childTnLst>
                                    <p:animClr clrSpc="rgb" dir="cw">
                                      <p:cBhvr>
                                        <p:cTn id="14" dur="1000" fill="hold"/>
                                        <p:tgtEl>
                                          <p:spTgt spid="3"/>
                                        </p:tgtEl>
                                        <p:attrNameLst>
                                          <p:attrName>fillcolor</p:attrName>
                                        </p:attrNameLst>
                                      </p:cBhvr>
                                      <p:to>
                                        <a:srgbClr val="000000"/>
                                      </p:to>
                                    </p:animClr>
                                    <p:set>
                                      <p:cBhvr>
                                        <p:cTn id="15" dur="1000" fill="hold"/>
                                        <p:tgtEl>
                                          <p:spTgt spid="3"/>
                                        </p:tgtEl>
                                        <p:attrNameLst>
                                          <p:attrName>fill.type</p:attrName>
                                        </p:attrNameLst>
                                      </p:cBhvr>
                                      <p:to>
                                        <p:strVal val="solid"/>
                                      </p:to>
                                    </p:set>
                                    <p:set>
                                      <p:cBhvr>
                                        <p:cTn id="16" dur="1000" fill="hold"/>
                                        <p:tgtEl>
                                          <p:spTgt spid="3"/>
                                        </p:tgtEl>
                                        <p:attrNameLst>
                                          <p:attrName>fill.on</p:attrName>
                                        </p:attrNameLst>
                                      </p:cBhvr>
                                      <p:to>
                                        <p:strVal val="true"/>
                                      </p:to>
                                    </p:se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xit" presetSubtype="21" fill="hold" nodeType="clickEffect">
                                  <p:stCondLst>
                                    <p:cond delay="0"/>
                                  </p:stCondLst>
                                  <p:childTnLst>
                                    <p:animEffect transition="out" filter="barn(inVertical)">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mph" presetSubtype="2" fill="hold" nodeType="clickEffect">
                                  <p:stCondLst>
                                    <p:cond delay="0"/>
                                  </p:stCondLst>
                                  <p:childTnLst>
                                    <p:animClr clrSpc="rgb" dir="cw">
                                      <p:cBhvr>
                                        <p:cTn id="33" dur="1000" fill="hold"/>
                                        <p:tgtEl>
                                          <p:spTgt spid="5"/>
                                        </p:tgtEl>
                                        <p:attrNameLst>
                                          <p:attrName>fillcolor</p:attrName>
                                        </p:attrNameLst>
                                      </p:cBhvr>
                                      <p:to>
                                        <a:srgbClr val="000000"/>
                                      </p:to>
                                    </p:animClr>
                                    <p:set>
                                      <p:cBhvr>
                                        <p:cTn id="34" dur="1000" fill="hold"/>
                                        <p:tgtEl>
                                          <p:spTgt spid="5"/>
                                        </p:tgtEl>
                                        <p:attrNameLst>
                                          <p:attrName>fill.type</p:attrName>
                                        </p:attrNameLst>
                                      </p:cBhvr>
                                      <p:to>
                                        <p:strVal val="solid"/>
                                      </p:to>
                                    </p:set>
                                    <p:set>
                                      <p:cBhvr>
                                        <p:cTn id="35" dur="1000" fill="hold"/>
                                        <p:tgtEl>
                                          <p:spTgt spid="5"/>
                                        </p:tgtEl>
                                        <p:attrNameLst>
                                          <p:attrName>fill.on</p:attrName>
                                        </p:attrNameLst>
                                      </p:cBhvr>
                                      <p:to>
                                        <p:strVal val="true"/>
                                      </p:to>
                                    </p:se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6" presetClass="exit" presetSubtype="21" fill="hold" nodeType="clickEffect">
                                  <p:stCondLst>
                                    <p:cond delay="0"/>
                                  </p:stCondLst>
                                  <p:childTnLst>
                                    <p:animEffect transition="out" filter="barn(inVertical)">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 presetClass="emph" presetSubtype="2" fill="hold" nodeType="clickEffect">
                                  <p:stCondLst>
                                    <p:cond delay="0"/>
                                  </p:stCondLst>
                                  <p:childTnLst>
                                    <p:animClr clrSpc="rgb" dir="cw">
                                      <p:cBhvr>
                                        <p:cTn id="52" dur="1000" fill="hold"/>
                                        <p:tgtEl>
                                          <p:spTgt spid="7"/>
                                        </p:tgtEl>
                                        <p:attrNameLst>
                                          <p:attrName>fillcolor</p:attrName>
                                        </p:attrNameLst>
                                      </p:cBhvr>
                                      <p:to>
                                        <a:srgbClr val="000000"/>
                                      </p:to>
                                    </p:animClr>
                                    <p:set>
                                      <p:cBhvr>
                                        <p:cTn id="53" dur="1000" fill="hold"/>
                                        <p:tgtEl>
                                          <p:spTgt spid="7"/>
                                        </p:tgtEl>
                                        <p:attrNameLst>
                                          <p:attrName>fill.type</p:attrName>
                                        </p:attrNameLst>
                                      </p:cBhvr>
                                      <p:to>
                                        <p:strVal val="solid"/>
                                      </p:to>
                                    </p:set>
                                    <p:set>
                                      <p:cBhvr>
                                        <p:cTn id="54" dur="1000" fill="hold"/>
                                        <p:tgtEl>
                                          <p:spTgt spid="7"/>
                                        </p:tgtEl>
                                        <p:attrNameLst>
                                          <p:attrName>fill.on</p:attrName>
                                        </p:attrNameLst>
                                      </p:cBhvr>
                                      <p:to>
                                        <p:strVal val="true"/>
                                      </p:to>
                                    </p:set>
                                  </p:childTnLst>
                                </p:cTn>
                              </p:par>
                              <p:par>
                                <p:cTn id="55" presetID="10"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6" presetClass="exit" presetSubtype="21" fill="hold" nodeType="clickEffect">
                                  <p:stCondLst>
                                    <p:cond delay="0"/>
                                  </p:stCondLst>
                                  <p:childTnLst>
                                    <p:animEffect transition="out" filter="barn(inVertical)">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7" restart="whenNotActive" fill="hold" evtFilter="cancelBubble" nodeType="interactiveSeq">
                <p:stCondLst>
                  <p:cond evt="onClick" delay="0">
                    <p:tgtEl>
                      <p:spTgt spid="9"/>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emph" presetSubtype="2" fill="hold" nodeType="clickEffect">
                                  <p:stCondLst>
                                    <p:cond delay="0"/>
                                  </p:stCondLst>
                                  <p:childTnLst>
                                    <p:animClr clrSpc="rgb" dir="cw">
                                      <p:cBhvr>
                                        <p:cTn id="71" dur="1000" fill="hold"/>
                                        <p:tgtEl>
                                          <p:spTgt spid="9"/>
                                        </p:tgtEl>
                                        <p:attrNameLst>
                                          <p:attrName>fillcolor</p:attrName>
                                        </p:attrNameLst>
                                      </p:cBhvr>
                                      <p:to>
                                        <a:srgbClr val="000000"/>
                                      </p:to>
                                    </p:animClr>
                                    <p:set>
                                      <p:cBhvr>
                                        <p:cTn id="72" dur="1000" fill="hold"/>
                                        <p:tgtEl>
                                          <p:spTgt spid="9"/>
                                        </p:tgtEl>
                                        <p:attrNameLst>
                                          <p:attrName>fill.type</p:attrName>
                                        </p:attrNameLst>
                                      </p:cBhvr>
                                      <p:to>
                                        <p:strVal val="solid"/>
                                      </p:to>
                                    </p:set>
                                    <p:set>
                                      <p:cBhvr>
                                        <p:cTn id="73" dur="1000" fill="hold"/>
                                        <p:tgtEl>
                                          <p:spTgt spid="9"/>
                                        </p:tgtEl>
                                        <p:attrNameLst>
                                          <p:attrName>fill.on</p:attrName>
                                        </p:attrNameLst>
                                      </p:cBhvr>
                                      <p:to>
                                        <p:strVal val="true"/>
                                      </p:to>
                                    </p:set>
                                  </p:childTnLst>
                                </p:cTn>
                              </p:par>
                              <p:par>
                                <p:cTn id="74" presetID="10"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0"/>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6" presetClass="exit" presetSubtype="21" fill="hold" nodeType="clickEffect">
                                  <p:stCondLst>
                                    <p:cond delay="0"/>
                                  </p:stCondLst>
                                  <p:childTnLst>
                                    <p:animEffect transition="out" filter="barn(inVertical)">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9"/>
                                        </p:tgtEl>
                                      </p:cBhvr>
                                    </p:animEffect>
                                    <p:set>
                                      <p:cBhvr>
                                        <p:cTn id="8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emph" presetSubtype="2" fill="hold" nodeType="withEffect">
                                  <p:stCondLst>
                                    <p:cond delay="0"/>
                                  </p:stCondLst>
                                  <p:childTnLst>
                                    <p:animClr clrSpc="rgb" dir="cw">
                                      <p:cBhvr>
                                        <p:cTn id="90" dur="1000" fill="hold"/>
                                        <p:tgtEl>
                                          <p:spTgt spid="12"/>
                                        </p:tgtEl>
                                        <p:attrNameLst>
                                          <p:attrName>fillcolor</p:attrName>
                                        </p:attrNameLst>
                                      </p:cBhvr>
                                      <p:to>
                                        <a:srgbClr val="000000"/>
                                      </p:to>
                                    </p:animClr>
                                    <p:set>
                                      <p:cBhvr>
                                        <p:cTn id="91" dur="1000" fill="hold"/>
                                        <p:tgtEl>
                                          <p:spTgt spid="12"/>
                                        </p:tgtEl>
                                        <p:attrNameLst>
                                          <p:attrName>fill.type</p:attrName>
                                        </p:attrNameLst>
                                      </p:cBhvr>
                                      <p:to>
                                        <p:strVal val="solid"/>
                                      </p:to>
                                    </p:set>
                                    <p:set>
                                      <p:cBhvr>
                                        <p:cTn id="92" dur="1000" fill="hold"/>
                                        <p:tgtEl>
                                          <p:spTgt spid="12"/>
                                        </p:tgtEl>
                                        <p:attrNameLst>
                                          <p:attrName>fill.on</p:attrName>
                                        </p:attrNameLst>
                                      </p:cBhvr>
                                      <p:to>
                                        <p:strVal val="true"/>
                                      </p:to>
                                    </p:set>
                                  </p:childTnLst>
                                </p:cTn>
                              </p:par>
                            </p:childTnLst>
                          </p:cTn>
                        </p:par>
                        <p:par>
                          <p:cTn id="93" fill="hold" nodeType="afterGroup">
                            <p:stCondLst>
                              <p:cond delay="1000"/>
                            </p:stCondLst>
                            <p:childTnLst>
                              <p:par>
                                <p:cTn id="94" presetID="2" presetClass="entr" presetSubtype="4"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ppt_x"/>
                                          </p:val>
                                        </p:tav>
                                        <p:tav tm="100000">
                                          <p:val>
                                            <p:strVal val="#ppt_x"/>
                                          </p:val>
                                        </p:tav>
                                      </p:tavLst>
                                    </p:anim>
                                    <p:anim calcmode="lin" valueType="num">
                                      <p:cBhvr additive="base">
                                        <p:cTn id="97" dur="500" fill="hold"/>
                                        <p:tgtEl>
                                          <p:spTgt spid="14"/>
                                        </p:tgtEl>
                                        <p:attrNameLst>
                                          <p:attrName>ppt_y</p:attrName>
                                        </p:attrNameLst>
                                      </p:cBhvr>
                                      <p:tavLst>
                                        <p:tav tm="0">
                                          <p:val>
                                            <p:strVal val="1+#ppt_h/2"/>
                                          </p:val>
                                        </p:tav>
                                        <p:tav tm="100000">
                                          <p:val>
                                            <p:strVal val="#ppt_y"/>
                                          </p:val>
                                        </p:tav>
                                      </p:tavLst>
                                    </p:anim>
                                  </p:childTnLst>
                                </p:cTn>
                              </p:par>
                              <p:par>
                                <p:cTn id="98" presetID="10" presetClass="entr" presetSubtype="0" fill="hold"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500"/>
                                        <p:tgtEl>
                                          <p:spTgt spid="13"/>
                                        </p:tgtEl>
                                      </p:cBhvr>
                                    </p:animEffect>
                                  </p:childTnLst>
                                </p:cTn>
                              </p:par>
                            </p:childTnLst>
                          </p:cTn>
                        </p:par>
                      </p:childTnLst>
                    </p:cTn>
                  </p:par>
                </p:childTnLst>
              </p:cTn>
              <p:nextCondLst>
                <p:cond evt="onClick" delay="0">
                  <p:tgtEl>
                    <p:spTgt spid="12"/>
                  </p:tgtEl>
                </p:cond>
              </p:nextCondLst>
            </p:seq>
            <p:seq concurrent="1" nextAc="seek">
              <p:cTn id="101" restart="whenNotActive" fill="hold" evtFilter="cancelBubble" nodeType="interactiveSeq">
                <p:stCondLst>
                  <p:cond evt="onClick" delay="0">
                    <p:tgtEl>
                      <p:spTgt spid="13"/>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6" presetClass="exit" presetSubtype="21" fill="hold" nodeType="clickEffect">
                                  <p:stCondLst>
                                    <p:cond delay="0"/>
                                  </p:stCondLst>
                                  <p:childTnLst>
                                    <p:animEffect transition="out" filter="barn(inVertical)">
                                      <p:cBhvr>
                                        <p:cTn id="105" dur="500"/>
                                        <p:tgtEl>
                                          <p:spTgt spid="13"/>
                                        </p:tgtEl>
                                      </p:cBhvr>
                                    </p:animEffect>
                                    <p:set>
                                      <p:cBhvr>
                                        <p:cTn id="106" dur="1" fill="hold">
                                          <p:stCondLst>
                                            <p:cond delay="499"/>
                                          </p:stCondLst>
                                        </p:cTn>
                                        <p:tgtEl>
                                          <p:spTgt spid="13"/>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12"/>
                                        </p:tgtEl>
                                      </p:cBhvr>
                                    </p:animEffect>
                                    <p:set>
                                      <p:cBhvr>
                                        <p:cTn id="10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animBg="1"/>
      <p:bldP spid="5" grpId="0" animBg="1"/>
      <p:bldP spid="7" grpId="0" animBg="1"/>
      <p:bldP spid="9"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644525" y="1828800"/>
            <a:ext cx="8001000" cy="1447800"/>
          </a:xfrm>
          <a:prstGeom prst="roundRect">
            <a:avLst>
              <a:gd name="adj" fmla="val 16667"/>
            </a:avLst>
          </a:prstGeom>
          <a:solidFill>
            <a:schemeClr val="bg1"/>
          </a:solidFill>
          <a:ln>
            <a:noFill/>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endParaRPr lang="it-IT" altLang="en-US" sz="2800" u="sng">
              <a:latin typeface="Times New Roman" panose="02020603050405020304" pitchFamily="18" charset="0"/>
              <a:cs typeface="+mn-cs"/>
            </a:endParaRPr>
          </a:p>
          <a:p>
            <a:pPr algn="ctr" eaLnBrk="1" hangingPunct="1">
              <a:defRPr/>
            </a:pPr>
            <a:r>
              <a:rPr lang="it-IT" altLang="en-US" sz="2800" u="sng">
                <a:latin typeface="Times New Roman" panose="02020603050405020304" pitchFamily="18" charset="0"/>
                <a:cs typeface="+mn-cs"/>
              </a:rPr>
              <a:t>Ô số 1</a:t>
            </a:r>
            <a:r>
              <a:rPr lang="it-IT" altLang="en-US" sz="2800">
                <a:latin typeface="Times New Roman" panose="02020603050405020304" pitchFamily="18" charset="0"/>
                <a:cs typeface="+mn-cs"/>
              </a:rPr>
              <a:t> : </a:t>
            </a:r>
            <a:r>
              <a:rPr lang="en-US" altLang="en-US" sz="2800">
                <a:latin typeface="Times New Roman" panose="02020603050405020304" pitchFamily="18" charset="0"/>
                <a:cs typeface="+mn-cs"/>
              </a:rPr>
              <a:t>Những trở ngại ngăn cản sinh vật</a:t>
            </a:r>
          </a:p>
          <a:p>
            <a:pPr algn="ctr" eaLnBrk="1" hangingPunct="1">
              <a:defRPr/>
            </a:pPr>
            <a:r>
              <a:rPr lang="en-US" altLang="en-US" sz="2800">
                <a:latin typeface="Times New Roman" panose="02020603050405020304" pitchFamily="18" charset="0"/>
                <a:cs typeface="+mn-cs"/>
              </a:rPr>
              <a:t> giao phối với nhau được gọi là gì?</a:t>
            </a:r>
          </a:p>
          <a:p>
            <a:pPr algn="ctr" eaLnBrk="1" hangingPunct="1">
              <a:defRPr/>
            </a:pPr>
            <a:endParaRPr lang="en-US" altLang="en-US" sz="2800">
              <a:cs typeface="+mn-cs"/>
            </a:endParaRPr>
          </a:p>
        </p:txBody>
      </p:sp>
      <p:sp>
        <p:nvSpPr>
          <p:cNvPr id="8" name="Rounded Rectangle 7"/>
          <p:cNvSpPr>
            <a:spLocks noChangeArrowheads="1"/>
          </p:cNvSpPr>
          <p:nvPr/>
        </p:nvSpPr>
        <p:spPr bwMode="auto">
          <a:xfrm>
            <a:off x="1828800" y="3581400"/>
            <a:ext cx="6248400" cy="914400"/>
          </a:xfrm>
          <a:prstGeom prst="roundRect">
            <a:avLst>
              <a:gd name="adj" fmla="val 16667"/>
            </a:avLst>
          </a:prstGeom>
          <a:solidFill>
            <a:schemeClr val="bg1"/>
          </a:solidFill>
          <a:ln>
            <a:noFill/>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r>
              <a:rPr lang="en-US" altLang="en-US" sz="2800">
                <a:solidFill>
                  <a:srgbClr val="C00000"/>
                </a:solidFill>
                <a:latin typeface="Times New Roman" panose="02020603050405020304" pitchFamily="18" charset="0"/>
                <a:cs typeface="+mn-cs"/>
              </a:rPr>
              <a:t>Cách li trước hợp tử</a:t>
            </a:r>
            <a:endParaRPr lang="en-US" altLang="en-US" sz="2800">
              <a:solidFill>
                <a:srgbClr val="C00000"/>
              </a:solidFill>
              <a:cs typeface="+mn-cs"/>
            </a:endParaRPr>
          </a:p>
        </p:txBody>
      </p:sp>
      <p:sp>
        <p:nvSpPr>
          <p:cNvPr id="41988" name="Right Arrow 8">
            <a:hlinkClick r:id="" action="ppaction://noaction"/>
          </p:cNvPr>
          <p:cNvSpPr>
            <a:spLocks noChangeArrowheads="1"/>
          </p:cNvSpPr>
          <p:nvPr/>
        </p:nvSpPr>
        <p:spPr bwMode="auto">
          <a:xfrm rot="10800000">
            <a:off x="8077200" y="6324600"/>
            <a:ext cx="914400" cy="533400"/>
          </a:xfrm>
          <a:prstGeom prst="rightArrow">
            <a:avLst>
              <a:gd name="adj1" fmla="val 50000"/>
              <a:gd name="adj2" fmla="val 50000"/>
            </a:avLst>
          </a:prstGeom>
          <a:solidFill>
            <a:srgbClr val="DEDEC0"/>
          </a:solidFill>
          <a:ln w="9525" algn="ctr">
            <a:solidFill>
              <a:schemeClr val="tx1"/>
            </a:solidFill>
            <a:round/>
            <a:headEnd/>
            <a:tailEnd/>
          </a:ln>
          <a:effectLst/>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endParaRPr lang="en-US"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644525" y="1828800"/>
            <a:ext cx="8001000" cy="1447800"/>
          </a:xfrm>
          <a:prstGeom prst="roundRect">
            <a:avLst>
              <a:gd name="adj" fmla="val 16667"/>
            </a:avLst>
          </a:prstGeom>
          <a:solidFill>
            <a:schemeClr val="bg1"/>
          </a:solidFill>
          <a:ln>
            <a:noFill/>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endParaRPr lang="it-IT" altLang="en-US" sz="2800" u="sng">
              <a:latin typeface="Times New Roman" panose="02020603050405020304" pitchFamily="18" charset="0"/>
              <a:cs typeface="+mn-cs"/>
            </a:endParaRPr>
          </a:p>
          <a:p>
            <a:pPr algn="ctr" eaLnBrk="1" hangingPunct="1">
              <a:defRPr/>
            </a:pPr>
            <a:r>
              <a:rPr lang="it-IT" altLang="en-US" sz="2800" u="sng">
                <a:latin typeface="Times New Roman" panose="02020603050405020304" pitchFamily="18" charset="0"/>
                <a:cs typeface="+mn-cs"/>
              </a:rPr>
              <a:t>Ô số 2</a:t>
            </a:r>
            <a:r>
              <a:rPr lang="it-IT" altLang="en-US" sz="2800">
                <a:latin typeface="Times New Roman" panose="02020603050405020304" pitchFamily="18" charset="0"/>
                <a:cs typeface="+mn-cs"/>
              </a:rPr>
              <a:t> : Tiêu chuẩn chính xác và quan trọng</a:t>
            </a:r>
          </a:p>
          <a:p>
            <a:pPr algn="ctr" eaLnBrk="1" hangingPunct="1">
              <a:defRPr/>
            </a:pPr>
            <a:r>
              <a:rPr lang="it-IT" altLang="en-US" sz="2800">
                <a:latin typeface="Times New Roman" panose="02020603050405020304" pitchFamily="18" charset="0"/>
                <a:cs typeface="+mn-cs"/>
              </a:rPr>
              <a:t> nhất để phân biệt 2 loài giao phối </a:t>
            </a:r>
            <a:r>
              <a:rPr lang="en-US" altLang="en-US" sz="2800">
                <a:latin typeface="Times New Roman" panose="02020603050405020304" pitchFamily="18" charset="0"/>
                <a:cs typeface="+mn-cs"/>
              </a:rPr>
              <a:t>là gì?</a:t>
            </a:r>
          </a:p>
          <a:p>
            <a:pPr algn="ctr" eaLnBrk="1" hangingPunct="1">
              <a:defRPr/>
            </a:pPr>
            <a:endParaRPr lang="en-US" altLang="en-US" sz="2800">
              <a:cs typeface="+mn-cs"/>
            </a:endParaRPr>
          </a:p>
        </p:txBody>
      </p:sp>
      <p:sp>
        <p:nvSpPr>
          <p:cNvPr id="8" name="Rounded Rectangle 7"/>
          <p:cNvSpPr>
            <a:spLocks noChangeArrowheads="1"/>
          </p:cNvSpPr>
          <p:nvPr/>
        </p:nvSpPr>
        <p:spPr bwMode="auto">
          <a:xfrm>
            <a:off x="1828800" y="3581400"/>
            <a:ext cx="6248400" cy="914400"/>
          </a:xfrm>
          <a:prstGeom prst="roundRect">
            <a:avLst>
              <a:gd name="adj" fmla="val 16667"/>
            </a:avLst>
          </a:prstGeom>
          <a:solidFill>
            <a:schemeClr val="bg1"/>
          </a:solidFill>
          <a:ln>
            <a:noFill/>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r>
              <a:rPr lang="it-IT" altLang="en-US" sz="2800">
                <a:solidFill>
                  <a:srgbClr val="FF0000"/>
                </a:solidFill>
                <a:latin typeface="Times New Roman" panose="02020603050405020304" pitchFamily="18" charset="0"/>
                <a:cs typeface="+mn-cs"/>
              </a:rPr>
              <a:t>Tiêu chuẩn </a:t>
            </a:r>
            <a:r>
              <a:rPr lang="vi-VN" altLang="en-US" sz="2800">
                <a:solidFill>
                  <a:srgbClr val="FF0000"/>
                </a:solidFill>
                <a:latin typeface="Times New Roman" panose="02020603050405020304" pitchFamily="18" charset="0"/>
                <a:cs typeface="+mn-cs"/>
              </a:rPr>
              <a:t>cách li sinh sản</a:t>
            </a:r>
            <a:r>
              <a:rPr lang="it-IT" altLang="en-US" sz="2800">
                <a:solidFill>
                  <a:srgbClr val="FF0000"/>
                </a:solidFill>
                <a:latin typeface="Times New Roman" panose="02020603050405020304" pitchFamily="18" charset="0"/>
                <a:cs typeface="+mn-cs"/>
              </a:rPr>
              <a:t>.</a:t>
            </a:r>
            <a:endParaRPr lang="en-US" altLang="en-US" sz="2800">
              <a:solidFill>
                <a:srgbClr val="FF0000"/>
              </a:solidFill>
              <a:latin typeface="Times New Roman" panose="02020603050405020304" pitchFamily="18" charset="0"/>
              <a:cs typeface="+mn-cs"/>
            </a:endParaRPr>
          </a:p>
        </p:txBody>
      </p:sp>
      <p:sp>
        <p:nvSpPr>
          <p:cNvPr id="43012" name="Right Arrow 8">
            <a:hlinkClick r:id="" action="ppaction://noaction"/>
          </p:cNvPr>
          <p:cNvSpPr>
            <a:spLocks noChangeArrowheads="1"/>
          </p:cNvSpPr>
          <p:nvPr/>
        </p:nvSpPr>
        <p:spPr bwMode="auto">
          <a:xfrm rot="10800000">
            <a:off x="8077200" y="6324600"/>
            <a:ext cx="914400" cy="533400"/>
          </a:xfrm>
          <a:prstGeom prst="rightArrow">
            <a:avLst>
              <a:gd name="adj1" fmla="val 50000"/>
              <a:gd name="adj2" fmla="val 50000"/>
            </a:avLst>
          </a:prstGeom>
          <a:solidFill>
            <a:srgbClr val="DEDEC0"/>
          </a:solidFill>
          <a:ln w="9525" algn="ctr">
            <a:solidFill>
              <a:schemeClr val="tx1"/>
            </a:solidFill>
            <a:round/>
            <a:headEnd/>
            <a:tailEnd/>
          </a:ln>
          <a:effectLst/>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endParaRPr lang="en-US"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457200" y="1828800"/>
            <a:ext cx="8305800" cy="1447800"/>
          </a:xfrm>
          <a:prstGeom prst="roundRect">
            <a:avLst>
              <a:gd name="adj" fmla="val 16667"/>
            </a:avLst>
          </a:prstGeom>
          <a:solidFill>
            <a:schemeClr val="bg1"/>
          </a:solidFill>
          <a:ln>
            <a:noFill/>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endParaRPr lang="it-IT" altLang="en-US" sz="2800" u="sng">
              <a:latin typeface="Times New Roman" panose="02020603050405020304" pitchFamily="18" charset="0"/>
              <a:cs typeface="+mn-cs"/>
            </a:endParaRPr>
          </a:p>
          <a:p>
            <a:pPr algn="ctr" eaLnBrk="1" hangingPunct="1">
              <a:spcBef>
                <a:spcPct val="50000"/>
              </a:spcBef>
              <a:defRPr/>
            </a:pPr>
            <a:r>
              <a:rPr lang="it-IT" altLang="en-US" sz="2800" u="sng">
                <a:latin typeface="Times New Roman" panose="02020603050405020304" pitchFamily="18" charset="0"/>
                <a:cs typeface="+mn-cs"/>
              </a:rPr>
              <a:t>Ô số 3</a:t>
            </a:r>
            <a:r>
              <a:rPr lang="it-IT" altLang="en-US" sz="2800">
                <a:latin typeface="Times New Roman" panose="02020603050405020304" pitchFamily="18" charset="0"/>
                <a:cs typeface="+mn-cs"/>
              </a:rPr>
              <a:t> : </a:t>
            </a:r>
            <a:r>
              <a:rPr lang="en-US" altLang="en-US" sz="2800">
                <a:latin typeface="Times New Roman" panose="02020603050405020304" pitchFamily="18" charset="0"/>
                <a:cs typeface="+mn-cs"/>
              </a:rPr>
              <a:t>Cừu có giao phối với Dê, có thụ tinh nhưng</a:t>
            </a:r>
          </a:p>
          <a:p>
            <a:pPr algn="ctr" eaLnBrk="1" hangingPunct="1">
              <a:spcBef>
                <a:spcPct val="50000"/>
              </a:spcBef>
              <a:defRPr/>
            </a:pPr>
            <a:r>
              <a:rPr lang="en-US" altLang="en-US" sz="2800">
                <a:latin typeface="Times New Roman" panose="02020603050405020304" pitchFamily="18" charset="0"/>
                <a:cs typeface="+mn-cs"/>
              </a:rPr>
              <a:t> hợp tử bị chết ngay là ví dụ về trường hợp nào?</a:t>
            </a:r>
          </a:p>
          <a:p>
            <a:pPr algn="ctr" eaLnBrk="1" hangingPunct="1">
              <a:defRPr/>
            </a:pPr>
            <a:endParaRPr lang="en-US" altLang="en-US" sz="2800">
              <a:cs typeface="+mn-cs"/>
            </a:endParaRPr>
          </a:p>
        </p:txBody>
      </p:sp>
      <p:sp>
        <p:nvSpPr>
          <p:cNvPr id="8" name="Rounded Rectangle 7"/>
          <p:cNvSpPr>
            <a:spLocks noChangeArrowheads="1"/>
          </p:cNvSpPr>
          <p:nvPr/>
        </p:nvSpPr>
        <p:spPr bwMode="auto">
          <a:xfrm>
            <a:off x="1828800" y="3581400"/>
            <a:ext cx="6248400" cy="914400"/>
          </a:xfrm>
          <a:prstGeom prst="roundRect">
            <a:avLst>
              <a:gd name="adj" fmla="val 16667"/>
            </a:avLst>
          </a:prstGeom>
          <a:solidFill>
            <a:schemeClr val="bg1"/>
          </a:solidFill>
          <a:ln>
            <a:noFill/>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r>
              <a:rPr lang="en-US" altLang="en-US" sz="2800">
                <a:solidFill>
                  <a:srgbClr val="FF0000"/>
                </a:solidFill>
                <a:latin typeface="Times New Roman" panose="02020603050405020304" pitchFamily="18" charset="0"/>
                <a:cs typeface="+mn-cs"/>
              </a:rPr>
              <a:t>Cách li sau hợp tử.</a:t>
            </a:r>
            <a:endParaRPr lang="en-US" altLang="en-US" sz="2800">
              <a:solidFill>
                <a:srgbClr val="FF0000"/>
              </a:solidFill>
              <a:cs typeface="+mn-cs"/>
            </a:endParaRPr>
          </a:p>
        </p:txBody>
      </p:sp>
      <p:sp>
        <p:nvSpPr>
          <p:cNvPr id="44036" name="Right Arrow 8">
            <a:hlinkClick r:id="" action="ppaction://noaction"/>
          </p:cNvPr>
          <p:cNvSpPr>
            <a:spLocks noChangeArrowheads="1"/>
          </p:cNvSpPr>
          <p:nvPr/>
        </p:nvSpPr>
        <p:spPr bwMode="auto">
          <a:xfrm rot="10800000">
            <a:off x="8077200" y="6324600"/>
            <a:ext cx="914400" cy="533400"/>
          </a:xfrm>
          <a:prstGeom prst="rightArrow">
            <a:avLst>
              <a:gd name="adj1" fmla="val 50000"/>
              <a:gd name="adj2" fmla="val 50000"/>
            </a:avLst>
          </a:prstGeom>
          <a:solidFill>
            <a:srgbClr val="DEDEC0"/>
          </a:solidFill>
          <a:ln w="9525" algn="ctr">
            <a:solidFill>
              <a:schemeClr val="tx1"/>
            </a:solidFill>
            <a:round/>
            <a:headEnd/>
            <a:tailEnd/>
          </a:ln>
          <a:effectLst/>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endParaRPr lang="en-US"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644525" y="1828800"/>
            <a:ext cx="8118475" cy="1447800"/>
          </a:xfrm>
          <a:prstGeom prst="roundRect">
            <a:avLst>
              <a:gd name="adj" fmla="val 16667"/>
            </a:avLst>
          </a:prstGeom>
          <a:solidFill>
            <a:schemeClr val="bg1"/>
          </a:solidFill>
          <a:ln>
            <a:noFill/>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endParaRPr lang="it-IT" altLang="en-US" sz="2800" u="sng">
              <a:latin typeface="Times New Roman" panose="02020603050405020304" pitchFamily="18" charset="0"/>
              <a:cs typeface="+mn-cs"/>
            </a:endParaRPr>
          </a:p>
          <a:p>
            <a:pPr algn="ctr" eaLnBrk="1" hangingPunct="1">
              <a:buClr>
                <a:srgbClr val="000000"/>
              </a:buClr>
              <a:buSzPct val="100000"/>
              <a:buFont typeface="Times New Roman" panose="02020603050405020304" pitchFamily="18" charset="0"/>
              <a:buNone/>
              <a:defRPr/>
            </a:pPr>
            <a:r>
              <a:rPr lang="it-IT" altLang="en-US" sz="2800" u="sng">
                <a:solidFill>
                  <a:srgbClr val="333399"/>
                </a:solidFill>
                <a:latin typeface="Times New Roman" panose="02020603050405020304" pitchFamily="18" charset="0"/>
                <a:cs typeface="+mn-cs"/>
              </a:rPr>
              <a:t>Ô số 4</a:t>
            </a:r>
            <a:r>
              <a:rPr lang="it-IT" altLang="en-US" sz="2800">
                <a:solidFill>
                  <a:srgbClr val="333399"/>
                </a:solidFill>
                <a:latin typeface="Times New Roman" panose="02020603050405020304" pitchFamily="18" charset="0"/>
                <a:cs typeface="+mn-cs"/>
              </a:rPr>
              <a:t> : </a:t>
            </a:r>
            <a:r>
              <a:rPr lang="en-US" altLang="en-US" sz="2800" b="0">
                <a:solidFill>
                  <a:srgbClr val="333399"/>
                </a:solidFill>
                <a:ea typeface="MS Gothic" panose="020B0609070205080204" pitchFamily="49" charset="-128"/>
                <a:cs typeface="+mn-cs"/>
              </a:rPr>
              <a:t>Chim én sinh sản vào mùa xuân, chim </a:t>
            </a:r>
          </a:p>
          <a:p>
            <a:pPr algn="ctr" eaLnBrk="1" hangingPunct="1">
              <a:buClr>
                <a:srgbClr val="000000"/>
              </a:buClr>
              <a:buSzPct val="100000"/>
              <a:defRPr/>
            </a:pPr>
            <a:r>
              <a:rPr lang="en-US" altLang="en-US" sz="2800" b="0">
                <a:solidFill>
                  <a:srgbClr val="333399"/>
                </a:solidFill>
                <a:ea typeface="MS Gothic" panose="020B0609070205080204" pitchFamily="49" charset="-128"/>
                <a:cs typeface="+mn-cs"/>
              </a:rPr>
              <a:t>gáy sinh sản vào mùa hè </a:t>
            </a:r>
            <a:r>
              <a:rPr lang="vi-VN" altLang="en-US" sz="2800" b="0">
                <a:solidFill>
                  <a:srgbClr val="333399"/>
                </a:solidFill>
                <a:cs typeface="+mn-cs"/>
              </a:rPr>
              <a:t>thuộc loại cách ly nào?</a:t>
            </a:r>
          </a:p>
          <a:p>
            <a:pPr algn="ctr" eaLnBrk="1" hangingPunct="1">
              <a:buClr>
                <a:srgbClr val="000000"/>
              </a:buClr>
              <a:buSzPct val="100000"/>
              <a:buFont typeface="Times New Roman" panose="02020603050405020304" pitchFamily="18" charset="0"/>
              <a:buNone/>
              <a:defRPr/>
            </a:pPr>
            <a:endParaRPr lang="en-US" altLang="en-US" sz="2800" b="0">
              <a:solidFill>
                <a:srgbClr val="333399"/>
              </a:solidFill>
              <a:ea typeface="MS Gothic" panose="020B0609070205080204" pitchFamily="49" charset="-128"/>
              <a:cs typeface="+mn-cs"/>
            </a:endParaRPr>
          </a:p>
          <a:p>
            <a:pPr algn="ctr" eaLnBrk="1" hangingPunct="1">
              <a:defRPr/>
            </a:pPr>
            <a:endParaRPr lang="en-US" altLang="en-US" sz="2800">
              <a:cs typeface="+mn-cs"/>
            </a:endParaRPr>
          </a:p>
        </p:txBody>
      </p:sp>
      <p:sp>
        <p:nvSpPr>
          <p:cNvPr id="8" name="Rounded Rectangle 7"/>
          <p:cNvSpPr>
            <a:spLocks noChangeArrowheads="1"/>
          </p:cNvSpPr>
          <p:nvPr/>
        </p:nvSpPr>
        <p:spPr bwMode="auto">
          <a:xfrm>
            <a:off x="1828800" y="3581400"/>
            <a:ext cx="6248400" cy="914400"/>
          </a:xfrm>
          <a:prstGeom prst="roundRect">
            <a:avLst>
              <a:gd name="adj" fmla="val 16667"/>
            </a:avLst>
          </a:prstGeom>
          <a:solidFill>
            <a:schemeClr val="bg1"/>
          </a:solidFill>
          <a:ln>
            <a:noFill/>
          </a:ln>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r>
              <a:rPr lang="en-US" altLang="en-US" sz="2800">
                <a:solidFill>
                  <a:srgbClr val="C00000"/>
                </a:solidFill>
                <a:latin typeface="Times New Roman" panose="02020603050405020304" pitchFamily="18" charset="0"/>
                <a:cs typeface="+mn-cs"/>
              </a:rPr>
              <a:t>Cách li mùa vụ</a:t>
            </a:r>
            <a:endParaRPr lang="en-US" altLang="en-US" sz="2800">
              <a:solidFill>
                <a:srgbClr val="C00000"/>
              </a:solidFill>
              <a:cs typeface="+mn-cs"/>
            </a:endParaRPr>
          </a:p>
        </p:txBody>
      </p:sp>
      <p:sp>
        <p:nvSpPr>
          <p:cNvPr id="45060" name="Right Arrow 8">
            <a:hlinkClick r:id="" action="ppaction://noaction"/>
          </p:cNvPr>
          <p:cNvSpPr>
            <a:spLocks noChangeArrowheads="1"/>
          </p:cNvSpPr>
          <p:nvPr/>
        </p:nvSpPr>
        <p:spPr bwMode="auto">
          <a:xfrm rot="10800000">
            <a:off x="8077200" y="6324600"/>
            <a:ext cx="914400" cy="533400"/>
          </a:xfrm>
          <a:prstGeom prst="rightArrow">
            <a:avLst>
              <a:gd name="adj1" fmla="val 50000"/>
              <a:gd name="adj2" fmla="val 50000"/>
            </a:avLst>
          </a:prstGeom>
          <a:solidFill>
            <a:srgbClr val="DEDEC0"/>
          </a:solidFill>
          <a:ln w="9525" algn="ctr">
            <a:solidFill>
              <a:schemeClr val="tx1"/>
            </a:solidFill>
            <a:round/>
            <a:headEnd/>
            <a:tailEnd/>
          </a:ln>
          <a:effectLst/>
        </p:spPr>
        <p:txBody>
          <a:bodyPr wrap="none" anchor="ctr"/>
          <a:lstStyle>
            <a:lvl1pPr eaLnBrk="0" hangingPunct="0">
              <a:defRPr sz="4000" b="1">
                <a:solidFill>
                  <a:srgbClr val="0000FF"/>
                </a:solidFill>
                <a:latin typeface="Arial" panose="020B0604020202020204" pitchFamily="34" charset="0"/>
              </a:defRPr>
            </a:lvl1pPr>
            <a:lvl2pPr marL="742950" indent="-285750" eaLnBrk="0" hangingPunct="0">
              <a:defRPr sz="4000" b="1">
                <a:solidFill>
                  <a:srgbClr val="0000FF"/>
                </a:solidFill>
                <a:latin typeface="Arial" panose="020B0604020202020204" pitchFamily="34" charset="0"/>
              </a:defRPr>
            </a:lvl2pPr>
            <a:lvl3pPr marL="1143000" indent="-228600" eaLnBrk="0" hangingPunct="0">
              <a:defRPr sz="4000" b="1">
                <a:solidFill>
                  <a:srgbClr val="0000FF"/>
                </a:solidFill>
                <a:latin typeface="Arial" panose="020B0604020202020204" pitchFamily="34" charset="0"/>
              </a:defRPr>
            </a:lvl3pPr>
            <a:lvl4pPr marL="1600200" indent="-228600" eaLnBrk="0" hangingPunct="0">
              <a:defRPr sz="4000" b="1">
                <a:solidFill>
                  <a:srgbClr val="0000FF"/>
                </a:solidFill>
                <a:latin typeface="Arial" panose="020B0604020202020204" pitchFamily="34" charset="0"/>
              </a:defRPr>
            </a:lvl4pPr>
            <a:lvl5pPr marL="2057400" indent="-228600" eaLnBrk="0" hangingPunct="0">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algn="ctr" eaLnBrk="1" hangingPunct="1">
              <a:defRPr/>
            </a:pPr>
            <a:endParaRPr lang="en-US"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bwMode="auto">
          <a:xfrm>
            <a:off x="152400" y="990600"/>
            <a:ext cx="8534400" cy="4038600"/>
          </a:xfrm>
          <a:prstGeom prst="roundRect">
            <a:avLst/>
          </a:prstGeom>
          <a:solidFill>
            <a:schemeClr val="bg1"/>
          </a:solidFill>
          <a:ln w="9525" cap="flat" cmpd="sng" algn="ctr">
            <a:noFill/>
            <a:prstDash val="solid"/>
            <a:round/>
            <a:headEnd type="none" w="med" len="med"/>
            <a:tailEnd type="none" w="med" len="med"/>
          </a:ln>
          <a:effectLst/>
        </p:spPr>
        <p:txBody>
          <a:bodyPr wrap="none" anchor="ctr"/>
          <a:lstStyle/>
          <a:p>
            <a:pPr algn="ctr" eaLnBrk="1" hangingPunct="1">
              <a:defRPr/>
            </a:pPr>
            <a:endParaRPr lang="en-US" sz="2800" dirty="0">
              <a:solidFill>
                <a:srgbClr val="0000FF"/>
              </a:solidFill>
              <a:latin typeface="Arial" panose="020B0604020202020204" pitchFamily="34" charset="0"/>
              <a:cs typeface="+mn-cs"/>
            </a:endParaRPr>
          </a:p>
          <a:p>
            <a:pPr eaLnBrk="1" hangingPunct="1">
              <a:defRPr/>
            </a:pPr>
            <a:r>
              <a:rPr lang="en-US" sz="2800" dirty="0">
                <a:solidFill>
                  <a:srgbClr val="0000FF"/>
                </a:solidFill>
                <a:latin typeface="Arial" panose="020B0604020202020204" pitchFamily="34" charset="0"/>
                <a:cs typeface="+mn-cs"/>
              </a:rPr>
              <a:t>  </a:t>
            </a:r>
            <a:r>
              <a:rPr lang="en-US" sz="2800" dirty="0" err="1">
                <a:solidFill>
                  <a:srgbClr val="0000FF"/>
                </a:solidFill>
                <a:latin typeface="Arial" panose="020B0604020202020204" pitchFamily="34" charset="0"/>
                <a:cs typeface="+mn-cs"/>
              </a:rPr>
              <a:t>Hiện</a:t>
            </a:r>
            <a:r>
              <a:rPr lang="en-US" sz="2800" dirty="0">
                <a:solidFill>
                  <a:srgbClr val="0000FF"/>
                </a:solidFill>
                <a:latin typeface="Arial" panose="020B0604020202020204" pitchFamily="34" charset="0"/>
                <a:cs typeface="+mn-cs"/>
              </a:rPr>
              <a:t> nay </a:t>
            </a:r>
            <a:r>
              <a:rPr lang="vi-VN" sz="2800" dirty="0">
                <a:solidFill>
                  <a:srgbClr val="0000FF"/>
                </a:solidFill>
                <a:latin typeface="Arial" panose="020B0604020202020204" pitchFamily="34" charset="0"/>
                <a:cs typeface="+mn-cs"/>
              </a:rPr>
              <a:t>các loài </a:t>
            </a:r>
            <a:r>
              <a:rPr lang="vi-VN" sz="2800" dirty="0">
                <a:solidFill>
                  <a:srgbClr val="0000FF"/>
                </a:solidFill>
                <a:latin typeface="Arial" panose="020B0604020202020204" pitchFamily="34" charset="0"/>
                <a:cs typeface="+mn-cs"/>
                <a:hlinkClick r:id="rId3"/>
              </a:rPr>
              <a:t>động vật hoang dã</a:t>
            </a:r>
            <a:r>
              <a:rPr lang="vi-VN" sz="2800" dirty="0">
                <a:solidFill>
                  <a:srgbClr val="0000FF"/>
                </a:solidFill>
                <a:latin typeface="Arial" panose="020B0604020202020204" pitchFamily="34" charset="0"/>
                <a:cs typeface="+mn-cs"/>
              </a:rPr>
              <a:t> đang từng</a:t>
            </a:r>
            <a:endParaRPr lang="en-US" sz="2800" dirty="0">
              <a:solidFill>
                <a:srgbClr val="0000FF"/>
              </a:solidFill>
              <a:latin typeface="Arial" panose="020B0604020202020204" pitchFamily="34" charset="0"/>
              <a:cs typeface="+mn-cs"/>
            </a:endParaRPr>
          </a:p>
          <a:p>
            <a:pPr eaLnBrk="1" hangingPunct="1">
              <a:defRPr/>
            </a:pPr>
            <a:r>
              <a:rPr lang="vi-VN" sz="2800" dirty="0">
                <a:solidFill>
                  <a:srgbClr val="0000FF"/>
                </a:solidFill>
                <a:latin typeface="Arial" panose="020B0604020202020204" pitchFamily="34" charset="0"/>
                <a:cs typeface="+mn-cs"/>
              </a:rPr>
              <a:t> ngày đối mặt với nguy cơ bị tuyệt chủng</a:t>
            </a:r>
            <a:r>
              <a:rPr lang="en-US" sz="2800" dirty="0">
                <a:solidFill>
                  <a:srgbClr val="0000FF"/>
                </a:solidFill>
                <a:latin typeface="Arial" panose="020B0604020202020204" pitchFamily="34" charset="0"/>
                <a:cs typeface="+mn-cs"/>
              </a:rPr>
              <a:t> v</a:t>
            </a:r>
            <a:r>
              <a:rPr lang="vi-VN" sz="2800" dirty="0">
                <a:solidFill>
                  <a:srgbClr val="0000FF"/>
                </a:solidFill>
                <a:latin typeface="Arial" panose="020B0604020202020204" pitchFamily="34" charset="0"/>
                <a:cs typeface="+mn-cs"/>
              </a:rPr>
              <a:t>ới </a:t>
            </a:r>
            <a:endParaRPr lang="en-US" sz="2800" dirty="0">
              <a:solidFill>
                <a:srgbClr val="0000FF"/>
              </a:solidFill>
              <a:latin typeface="Arial" panose="020B0604020202020204" pitchFamily="34" charset="0"/>
              <a:cs typeface="+mn-cs"/>
            </a:endParaRPr>
          </a:p>
          <a:p>
            <a:pPr eaLnBrk="1" hangingPunct="1">
              <a:defRPr/>
            </a:pPr>
            <a:r>
              <a:rPr lang="en-US" sz="2800" dirty="0">
                <a:solidFill>
                  <a:srgbClr val="0000FF"/>
                </a:solidFill>
                <a:latin typeface="Arial" panose="020B0604020202020204" pitchFamily="34" charset="0"/>
                <a:cs typeface="+mn-cs"/>
              </a:rPr>
              <a:t>n</a:t>
            </a:r>
            <a:r>
              <a:rPr lang="vi-VN" sz="2800" dirty="0">
                <a:solidFill>
                  <a:srgbClr val="0000FF"/>
                </a:solidFill>
                <a:latin typeface="Arial" panose="020B0604020202020204" pitchFamily="34" charset="0"/>
                <a:cs typeface="+mn-cs"/>
              </a:rPr>
              <a:t>hữn</a:t>
            </a:r>
            <a:r>
              <a:rPr lang="en-US" sz="2800" dirty="0">
                <a:solidFill>
                  <a:srgbClr val="0000FF"/>
                </a:solidFill>
                <a:latin typeface="Arial" panose="020B0604020202020204" pitchFamily="34" charset="0"/>
                <a:cs typeface="+mn-cs"/>
              </a:rPr>
              <a:t>g </a:t>
            </a:r>
            <a:r>
              <a:rPr lang="vi-VN" sz="2800" dirty="0">
                <a:solidFill>
                  <a:srgbClr val="0000FF"/>
                </a:solidFill>
                <a:latin typeface="Arial" panose="020B0604020202020204" pitchFamily="34" charset="0"/>
                <a:cs typeface="+mn-cs"/>
              </a:rPr>
              <a:t>lý do cơ bản như</a:t>
            </a:r>
            <a:r>
              <a:rPr lang="en-US" sz="2800" dirty="0">
                <a:solidFill>
                  <a:srgbClr val="0000FF"/>
                </a:solidFill>
                <a:latin typeface="Arial" panose="020B0604020202020204" pitchFamily="34" charset="0"/>
                <a:cs typeface="+mn-cs"/>
              </a:rPr>
              <a:t>:</a:t>
            </a:r>
            <a:r>
              <a:rPr lang="vi-VN" sz="2800" dirty="0">
                <a:solidFill>
                  <a:srgbClr val="0000FF"/>
                </a:solidFill>
                <a:latin typeface="Arial" panose="020B0604020202020204" pitchFamily="34" charset="0"/>
                <a:cs typeface="+mn-cs"/>
              </a:rPr>
              <a:t> </a:t>
            </a:r>
            <a:endParaRPr lang="en-US" sz="2800" dirty="0">
              <a:solidFill>
                <a:srgbClr val="0000FF"/>
              </a:solidFill>
              <a:latin typeface="Arial" panose="020B0604020202020204" pitchFamily="34" charset="0"/>
              <a:cs typeface="+mn-cs"/>
            </a:endParaRPr>
          </a:p>
          <a:p>
            <a:pPr marL="457200" indent="-457200" eaLnBrk="1" hangingPunct="1">
              <a:buFontTx/>
              <a:buChar char="-"/>
              <a:defRPr/>
            </a:pPr>
            <a:r>
              <a:rPr lang="en-US" sz="2800" dirty="0">
                <a:solidFill>
                  <a:srgbClr val="0000FF"/>
                </a:solidFill>
                <a:latin typeface="Arial" panose="020B0604020202020204" pitchFamily="34" charset="0"/>
                <a:cs typeface="+mn-cs"/>
              </a:rPr>
              <a:t>K</a:t>
            </a:r>
            <a:r>
              <a:rPr lang="vi-VN" sz="2800" dirty="0">
                <a:solidFill>
                  <a:srgbClr val="0000FF"/>
                </a:solidFill>
                <a:latin typeface="Arial" panose="020B0604020202020204" pitchFamily="34" charset="0"/>
                <a:cs typeface="+mn-cs"/>
              </a:rPr>
              <a:t>hông có môi trường sống </a:t>
            </a:r>
            <a:endParaRPr lang="en-US" sz="2800" dirty="0">
              <a:solidFill>
                <a:srgbClr val="0000FF"/>
              </a:solidFill>
              <a:latin typeface="Arial" panose="020B0604020202020204" pitchFamily="34" charset="0"/>
              <a:cs typeface="+mn-cs"/>
            </a:endParaRPr>
          </a:p>
          <a:p>
            <a:pPr marL="457200" indent="-457200" eaLnBrk="1" hangingPunct="1">
              <a:buFontTx/>
              <a:buChar char="-"/>
              <a:defRPr/>
            </a:pPr>
            <a:r>
              <a:rPr lang="en-US" sz="2800" dirty="0">
                <a:solidFill>
                  <a:srgbClr val="0000FF"/>
                </a:solidFill>
                <a:latin typeface="Arial" panose="020B0604020202020204" pitchFamily="34" charset="0"/>
                <a:cs typeface="+mn-cs"/>
              </a:rPr>
              <a:t>N</a:t>
            </a:r>
            <a:r>
              <a:rPr lang="vi-VN" sz="2800" dirty="0">
                <a:solidFill>
                  <a:srgbClr val="0000FF"/>
                </a:solidFill>
                <a:latin typeface="Arial" panose="020B0604020202020204" pitchFamily="34" charset="0"/>
                <a:cs typeface="+mn-cs"/>
              </a:rPr>
              <a:t>ạn săn bắt hoành hành</a:t>
            </a:r>
            <a:endParaRPr lang="en-US" sz="2800" dirty="0">
              <a:solidFill>
                <a:srgbClr val="0000FF"/>
              </a:solidFill>
              <a:latin typeface="Arial" panose="020B0604020202020204" pitchFamily="34" charset="0"/>
              <a:cs typeface="+mn-cs"/>
            </a:endParaRPr>
          </a:p>
          <a:p>
            <a:pPr marL="457200" indent="-457200" eaLnBrk="1" hangingPunct="1">
              <a:buFontTx/>
              <a:buChar char="-"/>
              <a:defRPr/>
            </a:pPr>
            <a:r>
              <a:rPr lang="en-US" sz="2800" dirty="0">
                <a:solidFill>
                  <a:srgbClr val="0000FF"/>
                </a:solidFill>
                <a:latin typeface="Arial" panose="020B0604020202020204" pitchFamily="34" charset="0"/>
                <a:cs typeface="+mn-cs"/>
              </a:rPr>
              <a:t>K</a:t>
            </a:r>
            <a:r>
              <a:rPr lang="vi-VN" sz="2800" dirty="0">
                <a:solidFill>
                  <a:srgbClr val="0000FF"/>
                </a:solidFill>
                <a:latin typeface="Arial" panose="020B0604020202020204" pitchFamily="34" charset="0"/>
                <a:cs typeface="+mn-cs"/>
              </a:rPr>
              <a:t>hí hậu biến đổi</a:t>
            </a:r>
            <a:endParaRPr lang="en-US" sz="2800" b="1" dirty="0">
              <a:solidFill>
                <a:srgbClr val="0000FF"/>
              </a:solidFill>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1008063"/>
            <a:ext cx="63404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013" y="3709988"/>
            <a:ext cx="4799012"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675" y="454342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52688" y="2038350"/>
            <a:ext cx="4799012" cy="554038"/>
          </a:xfrm>
          <a:prstGeom prst="rect">
            <a:avLst/>
          </a:prstGeom>
          <a:noFill/>
        </p:spPr>
        <p:txBody>
          <a:bodyPr wrap="none">
            <a:spAutoFit/>
          </a:bodyPr>
          <a:lstStyle/>
          <a:p>
            <a:pPr defTabSz="685800" eaLnBrk="1" fontAlgn="auto" hangingPunct="1">
              <a:spcBef>
                <a:spcPts val="0"/>
              </a:spcBef>
              <a:spcAft>
                <a:spcPts val="0"/>
              </a:spcAft>
              <a:defRPr/>
            </a:pPr>
            <a:r>
              <a:rPr lang="en-US" sz="3000" b="1" dirty="0" err="1">
                <a:solidFill>
                  <a:srgbClr val="FFFF00"/>
                </a:solidFill>
                <a:latin typeface="Calibri"/>
                <a:cs typeface="+mn-cs"/>
              </a:rPr>
              <a:t>Kết</a:t>
            </a:r>
            <a:r>
              <a:rPr lang="en-US" sz="3000" b="1" dirty="0">
                <a:solidFill>
                  <a:srgbClr val="FFFF00"/>
                </a:solidFill>
                <a:latin typeface="Calibri"/>
                <a:cs typeface="+mn-cs"/>
              </a:rPr>
              <a:t> </a:t>
            </a:r>
            <a:r>
              <a:rPr lang="en-US" sz="3000" b="1" dirty="0" err="1">
                <a:solidFill>
                  <a:srgbClr val="FFFF00"/>
                </a:solidFill>
                <a:latin typeface="Calibri"/>
                <a:cs typeface="+mn-cs"/>
              </a:rPr>
              <a:t>quả</a:t>
            </a:r>
            <a:r>
              <a:rPr lang="en-US" sz="3000" b="1" dirty="0">
                <a:solidFill>
                  <a:srgbClr val="FFFF00"/>
                </a:solidFill>
                <a:latin typeface="Calibri"/>
                <a:cs typeface="+mn-cs"/>
              </a:rPr>
              <a:t> </a:t>
            </a:r>
            <a:r>
              <a:rPr lang="en-US" sz="3000" b="1" dirty="0" err="1">
                <a:solidFill>
                  <a:srgbClr val="FFFF00"/>
                </a:solidFill>
                <a:latin typeface="Calibri"/>
                <a:cs typeface="+mn-cs"/>
              </a:rPr>
              <a:t>của</a:t>
            </a:r>
            <a:r>
              <a:rPr lang="en-US" sz="3000" b="1" dirty="0">
                <a:solidFill>
                  <a:srgbClr val="FFFF00"/>
                </a:solidFill>
                <a:latin typeface="Calibri"/>
                <a:cs typeface="+mn-cs"/>
              </a:rPr>
              <a:t> </a:t>
            </a:r>
            <a:r>
              <a:rPr lang="en-US" sz="3000" b="1" dirty="0" err="1">
                <a:solidFill>
                  <a:srgbClr val="FFFF00"/>
                </a:solidFill>
                <a:latin typeface="Calibri"/>
                <a:cs typeface="+mn-cs"/>
              </a:rPr>
              <a:t>tiến</a:t>
            </a:r>
            <a:r>
              <a:rPr lang="en-US" sz="3000" b="1" dirty="0">
                <a:solidFill>
                  <a:srgbClr val="FFFF00"/>
                </a:solidFill>
                <a:latin typeface="Calibri"/>
                <a:cs typeface="+mn-cs"/>
              </a:rPr>
              <a:t> </a:t>
            </a:r>
            <a:r>
              <a:rPr lang="en-US" sz="3000" b="1" dirty="0" err="1">
                <a:solidFill>
                  <a:srgbClr val="FFFF00"/>
                </a:solidFill>
                <a:latin typeface="Calibri"/>
                <a:cs typeface="+mn-cs"/>
              </a:rPr>
              <a:t>hóa</a:t>
            </a:r>
            <a:r>
              <a:rPr lang="en-US" sz="3000" b="1" dirty="0">
                <a:solidFill>
                  <a:srgbClr val="FFFF00"/>
                </a:solidFill>
                <a:latin typeface="Calibri"/>
                <a:cs typeface="+mn-cs"/>
              </a:rPr>
              <a:t> </a:t>
            </a:r>
            <a:r>
              <a:rPr lang="en-US" sz="3000" b="1" dirty="0" err="1">
                <a:solidFill>
                  <a:srgbClr val="FFFF00"/>
                </a:solidFill>
                <a:latin typeface="Calibri"/>
                <a:cs typeface="+mn-cs"/>
              </a:rPr>
              <a:t>nhỏ</a:t>
            </a:r>
            <a:r>
              <a:rPr lang="en-US" sz="3000" b="1" dirty="0">
                <a:solidFill>
                  <a:srgbClr val="FFFF00"/>
                </a:solidFill>
                <a:latin typeface="Calibri"/>
                <a:cs typeface="+mn-cs"/>
              </a:rPr>
              <a:t> </a:t>
            </a:r>
            <a:r>
              <a:rPr lang="en-US" sz="3000" b="1" dirty="0" err="1">
                <a:solidFill>
                  <a:srgbClr val="FFFF00"/>
                </a:solidFill>
                <a:latin typeface="Calibri"/>
                <a:cs typeface="+mn-cs"/>
              </a:rPr>
              <a:t>là</a:t>
            </a:r>
            <a:r>
              <a:rPr lang="en-US" sz="3000" b="1" dirty="0">
                <a:solidFill>
                  <a:srgbClr val="FFFF00"/>
                </a:solidFill>
                <a:latin typeface="Calibri"/>
                <a:cs typeface="+mn-cs"/>
              </a:rPr>
              <a:t> ?</a:t>
            </a:r>
          </a:p>
        </p:txBody>
      </p:sp>
      <p:sp>
        <p:nvSpPr>
          <p:cNvPr id="9" name="TextBox 8"/>
          <p:cNvSpPr txBox="1"/>
          <p:nvPr/>
        </p:nvSpPr>
        <p:spPr>
          <a:xfrm>
            <a:off x="2254250" y="4397375"/>
            <a:ext cx="4445000" cy="715963"/>
          </a:xfrm>
          <a:prstGeom prst="rect">
            <a:avLst/>
          </a:prstGeom>
          <a:noFill/>
        </p:spPr>
        <p:txBody>
          <a:bodyPr wrap="none">
            <a:spAutoFit/>
          </a:bodyPr>
          <a:lstStyle/>
          <a:p>
            <a:pPr defTabSz="685800" eaLnBrk="1" fontAlgn="auto" hangingPunct="1">
              <a:spcBef>
                <a:spcPts val="0"/>
              </a:spcBef>
              <a:spcAft>
                <a:spcPts val="0"/>
              </a:spcAft>
              <a:defRPr/>
            </a:pPr>
            <a:r>
              <a:rPr lang="en-US" sz="4050" b="1" dirty="0" err="1">
                <a:solidFill>
                  <a:srgbClr val="FFFFFF"/>
                </a:solidFill>
                <a:latin typeface="Calibri"/>
                <a:cs typeface="+mn-cs"/>
              </a:rPr>
              <a:t>hình</a:t>
            </a:r>
            <a:r>
              <a:rPr lang="en-US" sz="4050" b="1" dirty="0">
                <a:solidFill>
                  <a:srgbClr val="FFFFFF"/>
                </a:solidFill>
                <a:latin typeface="Calibri"/>
                <a:cs typeface="+mn-cs"/>
              </a:rPr>
              <a:t> </a:t>
            </a:r>
            <a:r>
              <a:rPr lang="en-US" sz="4050" b="1" dirty="0" err="1">
                <a:solidFill>
                  <a:srgbClr val="FFFFFF"/>
                </a:solidFill>
                <a:latin typeface="Calibri"/>
                <a:cs typeface="+mn-cs"/>
              </a:rPr>
              <a:t>thành</a:t>
            </a:r>
            <a:r>
              <a:rPr lang="en-US" sz="4050" b="1" dirty="0">
                <a:solidFill>
                  <a:srgbClr val="FFFFFF"/>
                </a:solidFill>
                <a:latin typeface="Calibri"/>
                <a:cs typeface="+mn-cs"/>
              </a:rPr>
              <a:t> </a:t>
            </a:r>
            <a:r>
              <a:rPr lang="en-US" sz="4050" b="1" dirty="0" err="1">
                <a:solidFill>
                  <a:srgbClr val="FFFFFF"/>
                </a:solidFill>
                <a:latin typeface="Calibri"/>
                <a:cs typeface="+mn-cs"/>
              </a:rPr>
              <a:t>loài</a:t>
            </a:r>
            <a:r>
              <a:rPr lang="en-US" sz="4050" b="1" dirty="0">
                <a:solidFill>
                  <a:srgbClr val="FFFFFF"/>
                </a:solidFill>
                <a:latin typeface="Calibri"/>
                <a:cs typeface="+mn-cs"/>
              </a:rPr>
              <a:t> </a:t>
            </a:r>
            <a:r>
              <a:rPr lang="en-US" sz="4050" b="1" dirty="0" err="1">
                <a:solidFill>
                  <a:srgbClr val="FFFFFF"/>
                </a:solidFill>
                <a:latin typeface="Calibri"/>
                <a:cs typeface="+mn-cs"/>
              </a:rPr>
              <a:t>mới</a:t>
            </a:r>
            <a:endParaRPr lang="en-US" sz="4050" b="1" dirty="0">
              <a:solidFill>
                <a:srgbClr val="FFFFFF"/>
              </a:solidFill>
              <a:latin typeface="Calibri"/>
              <a:cs typeface="+mn-cs"/>
            </a:endParaRPr>
          </a:p>
        </p:txBody>
      </p:sp>
      <p:sp>
        <p:nvSpPr>
          <p:cNvPr id="8" name="TextBox 7"/>
          <p:cNvSpPr txBox="1"/>
          <p:nvPr/>
        </p:nvSpPr>
        <p:spPr>
          <a:xfrm>
            <a:off x="3495675" y="79375"/>
            <a:ext cx="2243138" cy="523875"/>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a:spAutoFit/>
          </a:bodyPr>
          <a:lstStyle/>
          <a:p>
            <a:pPr eaLnBrk="1" fontAlgn="auto" hangingPunct="1">
              <a:spcBef>
                <a:spcPts val="0"/>
              </a:spcBef>
              <a:spcAft>
                <a:spcPts val="0"/>
              </a:spcAft>
              <a:defRPr/>
            </a:pPr>
            <a:r>
              <a:rPr lang="vi-VN" sz="2800" b="1" kern="0" dirty="0">
                <a:solidFill>
                  <a:prstClr val="white"/>
                </a:solidFill>
                <a:latin typeface="Times New Roman"/>
                <a:cs typeface="+mn-cs"/>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008063"/>
            <a:ext cx="63404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75" y="3709988"/>
            <a:ext cx="4799013"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675" y="454342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09825" y="2038350"/>
            <a:ext cx="4627563" cy="554038"/>
          </a:xfrm>
          <a:prstGeom prst="rect">
            <a:avLst/>
          </a:prstGeom>
          <a:noFill/>
        </p:spPr>
        <p:txBody>
          <a:bodyPr wrap="none">
            <a:spAutoFit/>
          </a:bodyPr>
          <a:lstStyle/>
          <a:p>
            <a:pPr defTabSz="685800" eaLnBrk="1" fontAlgn="auto" hangingPunct="1">
              <a:spcBef>
                <a:spcPts val="0"/>
              </a:spcBef>
              <a:spcAft>
                <a:spcPts val="0"/>
              </a:spcAft>
              <a:defRPr/>
            </a:pPr>
            <a:r>
              <a:rPr lang="en-US" sz="3000" b="1" dirty="0" err="1">
                <a:solidFill>
                  <a:srgbClr val="FFFF00"/>
                </a:solidFill>
                <a:latin typeface="Calibri"/>
                <a:cs typeface="+mn-cs"/>
              </a:rPr>
              <a:t>Kết</a:t>
            </a:r>
            <a:r>
              <a:rPr lang="en-US" sz="3000" b="1" dirty="0">
                <a:solidFill>
                  <a:srgbClr val="FFFF00"/>
                </a:solidFill>
                <a:latin typeface="Calibri"/>
                <a:cs typeface="+mn-cs"/>
              </a:rPr>
              <a:t> </a:t>
            </a:r>
            <a:r>
              <a:rPr lang="en-US" sz="3000" b="1" dirty="0" err="1">
                <a:solidFill>
                  <a:srgbClr val="FFFF00"/>
                </a:solidFill>
                <a:latin typeface="Calibri"/>
                <a:cs typeface="+mn-cs"/>
              </a:rPr>
              <a:t>quả</a:t>
            </a:r>
            <a:r>
              <a:rPr lang="en-US" sz="3000" b="1" dirty="0">
                <a:solidFill>
                  <a:srgbClr val="FFFF00"/>
                </a:solidFill>
                <a:latin typeface="Calibri"/>
                <a:cs typeface="+mn-cs"/>
              </a:rPr>
              <a:t> </a:t>
            </a:r>
            <a:r>
              <a:rPr lang="en-US" sz="3000" b="1" dirty="0" err="1">
                <a:solidFill>
                  <a:srgbClr val="FFFF00"/>
                </a:solidFill>
                <a:latin typeface="Calibri"/>
                <a:cs typeface="+mn-cs"/>
              </a:rPr>
              <a:t>của</a:t>
            </a:r>
            <a:r>
              <a:rPr lang="en-US" sz="3000" b="1" dirty="0">
                <a:solidFill>
                  <a:srgbClr val="FFFF00"/>
                </a:solidFill>
                <a:latin typeface="Calibri"/>
                <a:cs typeface="+mn-cs"/>
              </a:rPr>
              <a:t> </a:t>
            </a:r>
            <a:r>
              <a:rPr lang="en-US" sz="3000" b="1" dirty="0" err="1">
                <a:solidFill>
                  <a:srgbClr val="FFFF00"/>
                </a:solidFill>
                <a:latin typeface="Calibri"/>
                <a:cs typeface="+mn-cs"/>
              </a:rPr>
              <a:t>tiến</a:t>
            </a:r>
            <a:r>
              <a:rPr lang="en-US" sz="3000" b="1" dirty="0">
                <a:solidFill>
                  <a:srgbClr val="FFFF00"/>
                </a:solidFill>
                <a:latin typeface="Calibri"/>
                <a:cs typeface="+mn-cs"/>
              </a:rPr>
              <a:t> </a:t>
            </a:r>
            <a:r>
              <a:rPr lang="en-US" sz="3000" b="1" dirty="0" err="1">
                <a:solidFill>
                  <a:srgbClr val="FFFF00"/>
                </a:solidFill>
                <a:latin typeface="Calibri"/>
                <a:cs typeface="+mn-cs"/>
              </a:rPr>
              <a:t>hóa</a:t>
            </a:r>
            <a:r>
              <a:rPr lang="en-US" sz="3000" b="1" dirty="0">
                <a:solidFill>
                  <a:srgbClr val="FFFF00"/>
                </a:solidFill>
                <a:latin typeface="Calibri"/>
                <a:cs typeface="+mn-cs"/>
              </a:rPr>
              <a:t> </a:t>
            </a:r>
            <a:r>
              <a:rPr lang="en-US" sz="3000" b="1" dirty="0" err="1">
                <a:solidFill>
                  <a:srgbClr val="FFFF00"/>
                </a:solidFill>
                <a:latin typeface="Calibri"/>
                <a:cs typeface="+mn-cs"/>
              </a:rPr>
              <a:t>lớn</a:t>
            </a:r>
            <a:r>
              <a:rPr lang="en-US" sz="3000" b="1" dirty="0">
                <a:solidFill>
                  <a:srgbClr val="FFFF00"/>
                </a:solidFill>
                <a:latin typeface="Calibri"/>
                <a:cs typeface="+mn-cs"/>
              </a:rPr>
              <a:t> </a:t>
            </a:r>
            <a:r>
              <a:rPr lang="en-US" sz="3000" b="1" dirty="0" err="1">
                <a:solidFill>
                  <a:srgbClr val="FFFF00"/>
                </a:solidFill>
                <a:latin typeface="Calibri"/>
                <a:cs typeface="+mn-cs"/>
              </a:rPr>
              <a:t>là</a:t>
            </a:r>
            <a:r>
              <a:rPr lang="en-US" sz="3000" b="1" dirty="0">
                <a:solidFill>
                  <a:srgbClr val="FFFF00"/>
                </a:solidFill>
                <a:latin typeface="Calibri"/>
                <a:cs typeface="+mn-cs"/>
              </a:rPr>
              <a:t>?</a:t>
            </a:r>
          </a:p>
        </p:txBody>
      </p:sp>
      <p:sp>
        <p:nvSpPr>
          <p:cNvPr id="9" name="TextBox 8"/>
          <p:cNvSpPr txBox="1"/>
          <p:nvPr/>
        </p:nvSpPr>
        <p:spPr>
          <a:xfrm>
            <a:off x="3763963" y="4543425"/>
            <a:ext cx="2273300" cy="738188"/>
          </a:xfrm>
          <a:prstGeom prst="rect">
            <a:avLst/>
          </a:prstGeom>
          <a:noFill/>
        </p:spPr>
        <p:txBody>
          <a:bodyPr wrap="none">
            <a:spAutoFit/>
          </a:bodyPr>
          <a:lstStyle/>
          <a:p>
            <a:pPr defTabSz="685800" eaLnBrk="1" fontAlgn="auto" hangingPunct="1">
              <a:spcBef>
                <a:spcPts val="0"/>
              </a:spcBef>
              <a:spcAft>
                <a:spcPts val="0"/>
              </a:spcAft>
              <a:defRPr/>
            </a:pPr>
            <a:r>
              <a:rPr lang="en-US" sz="2100" b="1" dirty="0" err="1">
                <a:solidFill>
                  <a:srgbClr val="FFFFFF"/>
                </a:solidFill>
                <a:latin typeface="Calibri"/>
                <a:cs typeface="+mn-cs"/>
              </a:rPr>
              <a:t>Hình</a:t>
            </a:r>
            <a:r>
              <a:rPr lang="en-US" sz="2100" b="1" dirty="0">
                <a:solidFill>
                  <a:srgbClr val="FFFFFF"/>
                </a:solidFill>
                <a:latin typeface="Calibri"/>
                <a:cs typeface="+mn-cs"/>
              </a:rPr>
              <a:t> </a:t>
            </a:r>
            <a:r>
              <a:rPr lang="en-US" sz="2100" b="1" dirty="0" err="1">
                <a:solidFill>
                  <a:srgbClr val="FFFFFF"/>
                </a:solidFill>
                <a:latin typeface="Calibri"/>
                <a:cs typeface="+mn-cs"/>
              </a:rPr>
              <a:t>thành</a:t>
            </a:r>
            <a:r>
              <a:rPr lang="en-US" sz="2100" b="1" dirty="0">
                <a:solidFill>
                  <a:srgbClr val="FFFFFF"/>
                </a:solidFill>
                <a:latin typeface="Calibri"/>
                <a:cs typeface="+mn-cs"/>
              </a:rPr>
              <a:t> </a:t>
            </a:r>
            <a:r>
              <a:rPr lang="en-US" sz="2100" b="1" dirty="0" err="1">
                <a:solidFill>
                  <a:srgbClr val="FFFFFF"/>
                </a:solidFill>
                <a:latin typeface="Calibri"/>
                <a:cs typeface="+mn-cs"/>
              </a:rPr>
              <a:t>đơn</a:t>
            </a:r>
            <a:r>
              <a:rPr lang="en-US" sz="2100" b="1" dirty="0">
                <a:solidFill>
                  <a:srgbClr val="FFFFFF"/>
                </a:solidFill>
                <a:latin typeface="Calibri"/>
                <a:cs typeface="+mn-cs"/>
              </a:rPr>
              <a:t> </a:t>
            </a:r>
            <a:r>
              <a:rPr lang="en-US" sz="2100" b="1" dirty="0" err="1">
                <a:solidFill>
                  <a:srgbClr val="FFFFFF"/>
                </a:solidFill>
                <a:latin typeface="Calibri"/>
                <a:cs typeface="+mn-cs"/>
              </a:rPr>
              <a:t>vị</a:t>
            </a:r>
            <a:r>
              <a:rPr lang="en-US" sz="2100" b="1" dirty="0">
                <a:solidFill>
                  <a:srgbClr val="FFFFFF"/>
                </a:solidFill>
                <a:latin typeface="Calibri"/>
                <a:cs typeface="+mn-cs"/>
              </a:rPr>
              <a:t> </a:t>
            </a:r>
          </a:p>
          <a:p>
            <a:pPr defTabSz="685800" eaLnBrk="1" fontAlgn="auto" hangingPunct="1">
              <a:spcBef>
                <a:spcPts val="0"/>
              </a:spcBef>
              <a:spcAft>
                <a:spcPts val="0"/>
              </a:spcAft>
              <a:defRPr/>
            </a:pPr>
            <a:r>
              <a:rPr lang="en-US" sz="2100" b="1" dirty="0" err="1">
                <a:solidFill>
                  <a:srgbClr val="FFFFFF"/>
                </a:solidFill>
                <a:latin typeface="Calibri"/>
                <a:cs typeface="+mn-cs"/>
              </a:rPr>
              <a:t>phân</a:t>
            </a:r>
            <a:r>
              <a:rPr lang="en-US" sz="2100" b="1" dirty="0">
                <a:solidFill>
                  <a:srgbClr val="FFFFFF"/>
                </a:solidFill>
                <a:latin typeface="Calibri"/>
                <a:cs typeface="+mn-cs"/>
              </a:rPr>
              <a:t> </a:t>
            </a:r>
            <a:r>
              <a:rPr lang="en-US" sz="2100" b="1" dirty="0" err="1">
                <a:solidFill>
                  <a:srgbClr val="FFFFFF"/>
                </a:solidFill>
                <a:latin typeface="Calibri"/>
                <a:cs typeface="+mn-cs"/>
              </a:rPr>
              <a:t>loại</a:t>
            </a:r>
            <a:r>
              <a:rPr lang="en-US" sz="2100" b="1" dirty="0">
                <a:solidFill>
                  <a:srgbClr val="FFFFFF"/>
                </a:solidFill>
                <a:latin typeface="Calibri"/>
                <a:cs typeface="+mn-cs"/>
              </a:rPr>
              <a:t> </a:t>
            </a:r>
            <a:r>
              <a:rPr lang="en-US" sz="2100" b="1" dirty="0" err="1">
                <a:solidFill>
                  <a:srgbClr val="FFFFFF"/>
                </a:solidFill>
                <a:latin typeface="Calibri"/>
                <a:cs typeface="+mn-cs"/>
              </a:rPr>
              <a:t>trên</a:t>
            </a:r>
            <a:r>
              <a:rPr lang="en-US" sz="2100" b="1" dirty="0">
                <a:solidFill>
                  <a:srgbClr val="FFFFFF"/>
                </a:solidFill>
                <a:latin typeface="Calibri"/>
                <a:cs typeface="+mn-cs"/>
              </a:rPr>
              <a:t> </a:t>
            </a:r>
            <a:r>
              <a:rPr lang="en-US" sz="2100" b="1" dirty="0" err="1">
                <a:solidFill>
                  <a:srgbClr val="FFFFFF"/>
                </a:solidFill>
                <a:latin typeface="Calibri"/>
                <a:cs typeface="+mn-cs"/>
              </a:rPr>
              <a:t>loài</a:t>
            </a:r>
            <a:endParaRPr lang="en-US" sz="2100" b="1" dirty="0">
              <a:solidFill>
                <a:srgbClr val="FFFFFF"/>
              </a:solidFill>
              <a:latin typeface="Calibri"/>
              <a:cs typeface="+mn-cs"/>
            </a:endParaRPr>
          </a:p>
        </p:txBody>
      </p:sp>
      <p:sp>
        <p:nvSpPr>
          <p:cNvPr id="8" name="TextBox 7"/>
          <p:cNvSpPr txBox="1"/>
          <p:nvPr/>
        </p:nvSpPr>
        <p:spPr>
          <a:xfrm>
            <a:off x="3449638" y="136525"/>
            <a:ext cx="2244725" cy="523875"/>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a:spAutoFit/>
          </a:bodyPr>
          <a:lstStyle/>
          <a:p>
            <a:pPr eaLnBrk="1" fontAlgn="auto" hangingPunct="1">
              <a:spcBef>
                <a:spcPts val="0"/>
              </a:spcBef>
              <a:spcAft>
                <a:spcPts val="0"/>
              </a:spcAft>
              <a:defRPr/>
            </a:pPr>
            <a:r>
              <a:rPr lang="vi-VN" sz="2800" b="1" kern="0" dirty="0">
                <a:solidFill>
                  <a:prstClr val="white"/>
                </a:solidFill>
                <a:latin typeface="Times New Roman"/>
                <a:cs typeface="+mn-cs"/>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008063"/>
            <a:ext cx="63404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013" y="3709988"/>
            <a:ext cx="4799012"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4">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675" y="454342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90688" y="2038350"/>
            <a:ext cx="5802312" cy="554038"/>
          </a:xfrm>
          <a:prstGeom prst="rect">
            <a:avLst/>
          </a:prstGeom>
          <a:noFill/>
        </p:spPr>
        <p:txBody>
          <a:bodyPr wrap="none">
            <a:spAutoFit/>
          </a:bodyPr>
          <a:lstStyle/>
          <a:p>
            <a:pPr defTabSz="685800" eaLnBrk="1" fontAlgn="auto" hangingPunct="1">
              <a:spcBef>
                <a:spcPts val="0"/>
              </a:spcBef>
              <a:spcAft>
                <a:spcPts val="0"/>
              </a:spcAft>
              <a:defRPr/>
            </a:pPr>
            <a:r>
              <a:rPr lang="en-US" sz="3000" b="1" dirty="0" err="1">
                <a:solidFill>
                  <a:srgbClr val="FFFF00"/>
                </a:solidFill>
                <a:latin typeface="Calibri"/>
                <a:cs typeface="+mn-cs"/>
              </a:rPr>
              <a:t>Nguyên</a:t>
            </a:r>
            <a:r>
              <a:rPr lang="en-US" sz="3000" b="1" dirty="0">
                <a:solidFill>
                  <a:srgbClr val="FFFF00"/>
                </a:solidFill>
                <a:latin typeface="Calibri"/>
                <a:cs typeface="+mn-cs"/>
              </a:rPr>
              <a:t> </a:t>
            </a:r>
            <a:r>
              <a:rPr lang="en-US" sz="3000" b="1" dirty="0" err="1">
                <a:solidFill>
                  <a:srgbClr val="FFFF00"/>
                </a:solidFill>
                <a:latin typeface="Calibri"/>
                <a:cs typeface="+mn-cs"/>
              </a:rPr>
              <a:t>liệu</a:t>
            </a:r>
            <a:r>
              <a:rPr lang="en-US" sz="3000" b="1" dirty="0">
                <a:solidFill>
                  <a:srgbClr val="FFFF00"/>
                </a:solidFill>
                <a:latin typeface="Calibri"/>
                <a:cs typeface="+mn-cs"/>
              </a:rPr>
              <a:t> </a:t>
            </a:r>
            <a:r>
              <a:rPr lang="en-US" sz="3000" b="1" dirty="0" err="1">
                <a:solidFill>
                  <a:srgbClr val="FFFF00"/>
                </a:solidFill>
                <a:latin typeface="Calibri"/>
                <a:cs typeface="+mn-cs"/>
              </a:rPr>
              <a:t>sơ</a:t>
            </a:r>
            <a:r>
              <a:rPr lang="en-US" sz="3000" b="1" dirty="0">
                <a:solidFill>
                  <a:srgbClr val="FFFF00"/>
                </a:solidFill>
                <a:latin typeface="Calibri"/>
                <a:cs typeface="+mn-cs"/>
              </a:rPr>
              <a:t> </a:t>
            </a:r>
            <a:r>
              <a:rPr lang="en-US" sz="3000" b="1" dirty="0" err="1">
                <a:solidFill>
                  <a:srgbClr val="FFFF00"/>
                </a:solidFill>
                <a:latin typeface="Calibri"/>
                <a:cs typeface="+mn-cs"/>
              </a:rPr>
              <a:t>cấp</a:t>
            </a:r>
            <a:r>
              <a:rPr lang="en-US" sz="3000" b="1" dirty="0">
                <a:solidFill>
                  <a:srgbClr val="FFFF00"/>
                </a:solidFill>
                <a:latin typeface="Calibri"/>
                <a:cs typeface="+mn-cs"/>
              </a:rPr>
              <a:t> </a:t>
            </a:r>
            <a:r>
              <a:rPr lang="en-US" sz="3000" b="1" dirty="0" err="1">
                <a:solidFill>
                  <a:srgbClr val="FFFF00"/>
                </a:solidFill>
                <a:latin typeface="Calibri"/>
                <a:cs typeface="+mn-cs"/>
              </a:rPr>
              <a:t>của</a:t>
            </a:r>
            <a:r>
              <a:rPr lang="en-US" sz="3000" b="1" dirty="0">
                <a:solidFill>
                  <a:srgbClr val="FFFF00"/>
                </a:solidFill>
                <a:latin typeface="Calibri"/>
                <a:cs typeface="+mn-cs"/>
              </a:rPr>
              <a:t> </a:t>
            </a:r>
            <a:r>
              <a:rPr lang="en-US" sz="3000" b="1" dirty="0" err="1">
                <a:solidFill>
                  <a:srgbClr val="FFFF00"/>
                </a:solidFill>
                <a:latin typeface="Calibri"/>
                <a:cs typeface="+mn-cs"/>
              </a:rPr>
              <a:t>tiến</a:t>
            </a:r>
            <a:r>
              <a:rPr lang="en-US" sz="3000" b="1" dirty="0">
                <a:solidFill>
                  <a:srgbClr val="FFFF00"/>
                </a:solidFill>
                <a:latin typeface="Calibri"/>
                <a:cs typeface="+mn-cs"/>
              </a:rPr>
              <a:t> </a:t>
            </a:r>
            <a:r>
              <a:rPr lang="en-US" sz="3000" b="1" dirty="0" err="1">
                <a:solidFill>
                  <a:srgbClr val="FFFF00"/>
                </a:solidFill>
                <a:latin typeface="Calibri"/>
                <a:cs typeface="+mn-cs"/>
              </a:rPr>
              <a:t>hóa</a:t>
            </a:r>
            <a:r>
              <a:rPr lang="en-US" sz="3000" b="1" dirty="0">
                <a:solidFill>
                  <a:srgbClr val="FFFF00"/>
                </a:solidFill>
                <a:latin typeface="Calibri"/>
                <a:cs typeface="+mn-cs"/>
              </a:rPr>
              <a:t> </a:t>
            </a:r>
            <a:r>
              <a:rPr lang="en-US" sz="3000" b="1" dirty="0" err="1">
                <a:solidFill>
                  <a:srgbClr val="FFFF00"/>
                </a:solidFill>
                <a:latin typeface="Calibri"/>
                <a:cs typeface="+mn-cs"/>
              </a:rPr>
              <a:t>là</a:t>
            </a:r>
            <a:r>
              <a:rPr lang="en-US" sz="3000" b="1" dirty="0">
                <a:solidFill>
                  <a:srgbClr val="FFFF00"/>
                </a:solidFill>
                <a:latin typeface="Calibri"/>
                <a:cs typeface="+mn-cs"/>
              </a:rPr>
              <a:t>?</a:t>
            </a:r>
          </a:p>
        </p:txBody>
      </p:sp>
      <p:sp>
        <p:nvSpPr>
          <p:cNvPr id="9" name="TextBox 8"/>
          <p:cNvSpPr txBox="1"/>
          <p:nvPr/>
        </p:nvSpPr>
        <p:spPr>
          <a:xfrm>
            <a:off x="3721100" y="4543425"/>
            <a:ext cx="2039938" cy="715963"/>
          </a:xfrm>
          <a:prstGeom prst="rect">
            <a:avLst/>
          </a:prstGeom>
          <a:noFill/>
        </p:spPr>
        <p:txBody>
          <a:bodyPr wrap="none">
            <a:spAutoFit/>
          </a:bodyPr>
          <a:lstStyle/>
          <a:p>
            <a:pPr defTabSz="685800" eaLnBrk="1" fontAlgn="auto" hangingPunct="1">
              <a:spcBef>
                <a:spcPts val="0"/>
              </a:spcBef>
              <a:spcAft>
                <a:spcPts val="0"/>
              </a:spcAft>
              <a:defRPr/>
            </a:pPr>
            <a:r>
              <a:rPr lang="en-US" sz="4050" b="1" dirty="0" err="1">
                <a:solidFill>
                  <a:srgbClr val="FFFFFF"/>
                </a:solidFill>
                <a:latin typeface="Calibri"/>
                <a:cs typeface="+mn-cs"/>
              </a:rPr>
              <a:t>Đột</a:t>
            </a:r>
            <a:r>
              <a:rPr lang="en-US" sz="4050" b="1" dirty="0">
                <a:solidFill>
                  <a:srgbClr val="FFFFFF"/>
                </a:solidFill>
                <a:latin typeface="Calibri"/>
                <a:cs typeface="+mn-cs"/>
              </a:rPr>
              <a:t> </a:t>
            </a:r>
            <a:r>
              <a:rPr lang="en-US" sz="4050" b="1" dirty="0" err="1">
                <a:solidFill>
                  <a:srgbClr val="FFFFFF"/>
                </a:solidFill>
                <a:latin typeface="Calibri"/>
                <a:cs typeface="+mn-cs"/>
              </a:rPr>
              <a:t>biến</a:t>
            </a:r>
            <a:endParaRPr lang="en-US" sz="4050" b="1" dirty="0">
              <a:solidFill>
                <a:srgbClr val="FFFFFF"/>
              </a:solidFill>
              <a:latin typeface="Calibri"/>
              <a:cs typeface="+mn-cs"/>
            </a:endParaRPr>
          </a:p>
        </p:txBody>
      </p:sp>
      <p:sp>
        <p:nvSpPr>
          <p:cNvPr id="8" name="TextBox 7"/>
          <p:cNvSpPr txBox="1"/>
          <p:nvPr/>
        </p:nvSpPr>
        <p:spPr>
          <a:xfrm>
            <a:off x="3470275" y="158750"/>
            <a:ext cx="2243138" cy="523875"/>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a:spAutoFit/>
          </a:bodyPr>
          <a:lstStyle/>
          <a:p>
            <a:pPr eaLnBrk="1" fontAlgn="auto" hangingPunct="1">
              <a:spcBef>
                <a:spcPts val="0"/>
              </a:spcBef>
              <a:spcAft>
                <a:spcPts val="0"/>
              </a:spcAft>
              <a:defRPr/>
            </a:pPr>
            <a:r>
              <a:rPr lang="vi-VN" sz="2800" b="1" kern="0" dirty="0">
                <a:solidFill>
                  <a:prstClr val="white"/>
                </a:solidFill>
                <a:latin typeface="Times New Roman"/>
                <a:cs typeface="+mn-cs"/>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008063"/>
            <a:ext cx="63404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025" y="3709988"/>
            <a:ext cx="4799013"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675" y="454342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28800" y="1365250"/>
            <a:ext cx="5686425" cy="1016000"/>
          </a:xfrm>
          <a:prstGeom prst="rect">
            <a:avLst/>
          </a:prstGeom>
          <a:noFill/>
        </p:spPr>
        <p:txBody>
          <a:bodyPr wrap="none">
            <a:spAutoFit/>
          </a:bodyPr>
          <a:lstStyle/>
          <a:p>
            <a:pPr defTabSz="685800" eaLnBrk="1" fontAlgn="auto" hangingPunct="1">
              <a:spcBef>
                <a:spcPts val="0"/>
              </a:spcBef>
              <a:spcAft>
                <a:spcPts val="0"/>
              </a:spcAft>
              <a:defRPr/>
            </a:pPr>
            <a:r>
              <a:rPr lang="en-US" sz="3000" b="1" dirty="0">
                <a:solidFill>
                  <a:srgbClr val="FFFF00"/>
                </a:solidFill>
                <a:latin typeface="Calibri"/>
                <a:cs typeface="+mn-cs"/>
              </a:rPr>
              <a:t>CLTN </a:t>
            </a:r>
            <a:r>
              <a:rPr lang="en-US" sz="3000" b="1" dirty="0" err="1">
                <a:solidFill>
                  <a:srgbClr val="FFFF00"/>
                </a:solidFill>
                <a:latin typeface="Calibri"/>
                <a:cs typeface="+mn-cs"/>
              </a:rPr>
              <a:t>là</a:t>
            </a:r>
            <a:r>
              <a:rPr lang="en-US" sz="3000" b="1" dirty="0">
                <a:solidFill>
                  <a:srgbClr val="FFFF00"/>
                </a:solidFill>
                <a:latin typeface="Calibri"/>
                <a:cs typeface="+mn-cs"/>
              </a:rPr>
              <a:t> </a:t>
            </a:r>
            <a:r>
              <a:rPr lang="en-US" sz="3000" b="1" dirty="0" err="1">
                <a:solidFill>
                  <a:srgbClr val="FFFF00"/>
                </a:solidFill>
                <a:latin typeface="Calibri"/>
                <a:cs typeface="+mn-cs"/>
              </a:rPr>
              <a:t>nhân</a:t>
            </a:r>
            <a:r>
              <a:rPr lang="en-US" sz="3000" b="1" dirty="0">
                <a:solidFill>
                  <a:srgbClr val="FFFF00"/>
                </a:solidFill>
                <a:latin typeface="Calibri"/>
                <a:cs typeface="+mn-cs"/>
              </a:rPr>
              <a:t> </a:t>
            </a:r>
            <a:r>
              <a:rPr lang="en-US" sz="3000" b="1" dirty="0" err="1">
                <a:solidFill>
                  <a:srgbClr val="FFFF00"/>
                </a:solidFill>
                <a:latin typeface="Calibri"/>
                <a:cs typeface="+mn-cs"/>
              </a:rPr>
              <a:t>tố</a:t>
            </a:r>
            <a:r>
              <a:rPr lang="en-US" sz="3000" b="1" dirty="0">
                <a:solidFill>
                  <a:srgbClr val="FFFF00"/>
                </a:solidFill>
                <a:latin typeface="Calibri"/>
                <a:cs typeface="+mn-cs"/>
              </a:rPr>
              <a:t> </a:t>
            </a:r>
            <a:r>
              <a:rPr lang="en-US" sz="3000" b="1" dirty="0" err="1">
                <a:solidFill>
                  <a:srgbClr val="FFFF00"/>
                </a:solidFill>
                <a:latin typeface="Calibri"/>
                <a:cs typeface="+mn-cs"/>
              </a:rPr>
              <a:t>tiến</a:t>
            </a:r>
            <a:r>
              <a:rPr lang="en-US" sz="3000" b="1" dirty="0">
                <a:solidFill>
                  <a:srgbClr val="FFFF00"/>
                </a:solidFill>
                <a:latin typeface="Calibri"/>
                <a:cs typeface="+mn-cs"/>
              </a:rPr>
              <a:t> </a:t>
            </a:r>
            <a:r>
              <a:rPr lang="en-US" sz="3000" b="1" dirty="0" err="1">
                <a:solidFill>
                  <a:srgbClr val="FFFF00"/>
                </a:solidFill>
                <a:latin typeface="Calibri"/>
                <a:cs typeface="+mn-cs"/>
              </a:rPr>
              <a:t>hóa</a:t>
            </a:r>
            <a:r>
              <a:rPr lang="en-US" sz="3000" b="1" dirty="0">
                <a:solidFill>
                  <a:srgbClr val="FFFF00"/>
                </a:solidFill>
                <a:latin typeface="Calibri"/>
                <a:cs typeface="+mn-cs"/>
              </a:rPr>
              <a:t> </a:t>
            </a:r>
            <a:r>
              <a:rPr lang="en-US" sz="3000" b="1" dirty="0" err="1">
                <a:solidFill>
                  <a:srgbClr val="FFFF00"/>
                </a:solidFill>
                <a:latin typeface="Calibri"/>
                <a:cs typeface="+mn-cs"/>
              </a:rPr>
              <a:t>có</a:t>
            </a:r>
            <a:r>
              <a:rPr lang="en-US" sz="3000" b="1" dirty="0">
                <a:solidFill>
                  <a:srgbClr val="FFFF00"/>
                </a:solidFill>
                <a:latin typeface="Calibri"/>
                <a:cs typeface="+mn-cs"/>
              </a:rPr>
              <a:t> </a:t>
            </a:r>
            <a:r>
              <a:rPr lang="en-US" sz="3000" b="1" dirty="0" err="1">
                <a:solidFill>
                  <a:srgbClr val="FFFF00"/>
                </a:solidFill>
                <a:latin typeface="Calibri"/>
                <a:cs typeface="+mn-cs"/>
              </a:rPr>
              <a:t>hướng</a:t>
            </a:r>
            <a:endParaRPr lang="en-US" sz="3000" b="1" dirty="0">
              <a:solidFill>
                <a:srgbClr val="FFFF00"/>
              </a:solidFill>
              <a:latin typeface="Calibri"/>
              <a:cs typeface="+mn-cs"/>
            </a:endParaRPr>
          </a:p>
          <a:p>
            <a:pPr defTabSz="685800" eaLnBrk="1" fontAlgn="auto" hangingPunct="1">
              <a:spcBef>
                <a:spcPts val="0"/>
              </a:spcBef>
              <a:spcAft>
                <a:spcPts val="0"/>
              </a:spcAft>
              <a:defRPr/>
            </a:pPr>
            <a:r>
              <a:rPr lang="en-US" sz="3000" b="1" dirty="0">
                <a:solidFill>
                  <a:srgbClr val="FFFF00"/>
                </a:solidFill>
                <a:latin typeface="Calibri"/>
                <a:cs typeface="+mn-cs"/>
              </a:rPr>
              <a:t>Hay </a:t>
            </a:r>
            <a:r>
              <a:rPr lang="en-US" sz="3000" b="1" dirty="0" err="1">
                <a:solidFill>
                  <a:srgbClr val="FFFF00"/>
                </a:solidFill>
                <a:latin typeface="Calibri"/>
                <a:cs typeface="+mn-cs"/>
              </a:rPr>
              <a:t>vô</a:t>
            </a:r>
            <a:r>
              <a:rPr lang="en-US" sz="3000" b="1" dirty="0">
                <a:solidFill>
                  <a:srgbClr val="FFFF00"/>
                </a:solidFill>
                <a:latin typeface="Calibri"/>
                <a:cs typeface="+mn-cs"/>
              </a:rPr>
              <a:t> </a:t>
            </a:r>
            <a:r>
              <a:rPr lang="en-US" sz="3000" b="1" dirty="0" err="1">
                <a:solidFill>
                  <a:srgbClr val="FFFF00"/>
                </a:solidFill>
                <a:latin typeface="Calibri"/>
                <a:cs typeface="+mn-cs"/>
              </a:rPr>
              <a:t>hướng</a:t>
            </a:r>
            <a:r>
              <a:rPr lang="en-US" sz="3000" b="1" dirty="0">
                <a:solidFill>
                  <a:srgbClr val="FFFF00"/>
                </a:solidFill>
                <a:latin typeface="Calibri"/>
                <a:cs typeface="+mn-cs"/>
              </a:rPr>
              <a:t> ?</a:t>
            </a:r>
          </a:p>
        </p:txBody>
      </p:sp>
      <p:sp>
        <p:nvSpPr>
          <p:cNvPr id="9" name="TextBox 8"/>
          <p:cNvSpPr txBox="1"/>
          <p:nvPr/>
        </p:nvSpPr>
        <p:spPr>
          <a:xfrm>
            <a:off x="3821113" y="4543425"/>
            <a:ext cx="2325687" cy="715963"/>
          </a:xfrm>
          <a:prstGeom prst="rect">
            <a:avLst/>
          </a:prstGeom>
          <a:noFill/>
        </p:spPr>
        <p:txBody>
          <a:bodyPr wrap="none">
            <a:spAutoFit/>
          </a:bodyPr>
          <a:lstStyle/>
          <a:p>
            <a:pPr defTabSz="685800" eaLnBrk="1" fontAlgn="auto" hangingPunct="1">
              <a:spcBef>
                <a:spcPts val="0"/>
              </a:spcBef>
              <a:spcAft>
                <a:spcPts val="0"/>
              </a:spcAft>
              <a:defRPr/>
            </a:pPr>
            <a:r>
              <a:rPr lang="en-US" sz="4050" b="1" dirty="0" err="1">
                <a:solidFill>
                  <a:srgbClr val="FFFFFF"/>
                </a:solidFill>
                <a:latin typeface="Calibri"/>
                <a:cs typeface="+mn-cs"/>
              </a:rPr>
              <a:t>Có</a:t>
            </a:r>
            <a:r>
              <a:rPr lang="en-US" sz="4050" b="1" dirty="0">
                <a:solidFill>
                  <a:srgbClr val="FFFFFF"/>
                </a:solidFill>
                <a:latin typeface="Calibri"/>
                <a:cs typeface="+mn-cs"/>
              </a:rPr>
              <a:t> </a:t>
            </a:r>
            <a:r>
              <a:rPr lang="en-US" sz="4050" b="1" dirty="0" err="1">
                <a:solidFill>
                  <a:srgbClr val="FFFFFF"/>
                </a:solidFill>
                <a:latin typeface="Calibri"/>
                <a:cs typeface="+mn-cs"/>
              </a:rPr>
              <a:t>hướng</a:t>
            </a:r>
            <a:endParaRPr lang="en-US" sz="4050" b="1" dirty="0">
              <a:solidFill>
                <a:srgbClr val="FFFFFF"/>
              </a:solidFill>
              <a:latin typeface="Calibri"/>
              <a:cs typeface="+mn-cs"/>
            </a:endParaRPr>
          </a:p>
        </p:txBody>
      </p:sp>
      <p:sp>
        <p:nvSpPr>
          <p:cNvPr id="8" name="TextBox 7"/>
          <p:cNvSpPr txBox="1"/>
          <p:nvPr/>
        </p:nvSpPr>
        <p:spPr>
          <a:xfrm>
            <a:off x="3449638" y="161925"/>
            <a:ext cx="2244725" cy="523875"/>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a:spAutoFit/>
          </a:bodyPr>
          <a:lstStyle/>
          <a:p>
            <a:pPr eaLnBrk="1" fontAlgn="auto" hangingPunct="1">
              <a:spcBef>
                <a:spcPts val="0"/>
              </a:spcBef>
              <a:spcAft>
                <a:spcPts val="0"/>
              </a:spcAft>
              <a:defRPr/>
            </a:pPr>
            <a:r>
              <a:rPr lang="vi-VN" sz="2800" b="1" kern="0" dirty="0">
                <a:solidFill>
                  <a:prstClr val="white"/>
                </a:solidFill>
                <a:latin typeface="Times New Roman"/>
                <a:cs typeface="+mn-cs"/>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609600" y="228600"/>
            <a:ext cx="7924800" cy="595313"/>
          </a:xfrm>
          <a:prstGeom prst="flowChartAlternateProcess">
            <a:avLst/>
          </a:prstGeom>
          <a:solidFill>
            <a:srgbClr val="A0FED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lgn="ctr" eaLnBrk="1" hangingPunct="1"/>
            <a:r>
              <a:rPr lang="en-US" altLang="en-US" sz="3600" b="1">
                <a:solidFill>
                  <a:srgbClr val="FF3300"/>
                </a:solidFill>
                <a:latin typeface="Times New Roman" pitchFamily="18" charset="0"/>
              </a:rPr>
              <a:t>TRÒ CHƠI Ô CHỮ</a:t>
            </a:r>
          </a:p>
        </p:txBody>
      </p:sp>
      <p:sp>
        <p:nvSpPr>
          <p:cNvPr id="2057" name="AutoShape 9"/>
          <p:cNvSpPr>
            <a:spLocks noChangeArrowheads="1"/>
          </p:cNvSpPr>
          <p:nvPr/>
        </p:nvSpPr>
        <p:spPr bwMode="auto">
          <a:xfrm>
            <a:off x="471488" y="10668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a:latin typeface="Times New Roman" pitchFamily="18" charset="0"/>
                <a:cs typeface="Arial" panose="020B0604020202020204" pitchFamily="34" charset="0"/>
              </a:rPr>
              <a:t>1</a:t>
            </a:r>
          </a:p>
        </p:txBody>
      </p:sp>
      <p:sp>
        <p:nvSpPr>
          <p:cNvPr id="2058" name="AutoShape 10"/>
          <p:cNvSpPr>
            <a:spLocks noChangeArrowheads="1"/>
          </p:cNvSpPr>
          <p:nvPr/>
        </p:nvSpPr>
        <p:spPr bwMode="auto">
          <a:xfrm>
            <a:off x="492125" y="19812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a:latin typeface="Times New Roman" pitchFamily="18" charset="0"/>
                <a:cs typeface="Arial" panose="020B0604020202020204" pitchFamily="34" charset="0"/>
              </a:rPr>
              <a:t>2</a:t>
            </a:r>
          </a:p>
        </p:txBody>
      </p:sp>
      <p:sp>
        <p:nvSpPr>
          <p:cNvPr id="2059" name="AutoShape 11"/>
          <p:cNvSpPr>
            <a:spLocks noChangeArrowheads="1"/>
          </p:cNvSpPr>
          <p:nvPr/>
        </p:nvSpPr>
        <p:spPr bwMode="auto">
          <a:xfrm>
            <a:off x="504825" y="28956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a:latin typeface="Times New Roman" pitchFamily="18" charset="0"/>
                <a:cs typeface="Arial" panose="020B0604020202020204" pitchFamily="34" charset="0"/>
              </a:rPr>
              <a:t>3</a:t>
            </a:r>
          </a:p>
        </p:txBody>
      </p:sp>
      <p:sp>
        <p:nvSpPr>
          <p:cNvPr id="2060" name="AutoShape 12"/>
          <p:cNvSpPr>
            <a:spLocks noChangeArrowheads="1"/>
          </p:cNvSpPr>
          <p:nvPr/>
        </p:nvSpPr>
        <p:spPr bwMode="auto">
          <a:xfrm>
            <a:off x="533400" y="38481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a:latin typeface="Times New Roman" pitchFamily="18" charset="0"/>
                <a:cs typeface="Arial" panose="020B0604020202020204" pitchFamily="34" charset="0"/>
              </a:rPr>
              <a:t>4</a:t>
            </a:r>
          </a:p>
        </p:txBody>
      </p:sp>
      <p:sp>
        <p:nvSpPr>
          <p:cNvPr id="2061" name="AutoShape 13"/>
          <p:cNvSpPr>
            <a:spLocks noChangeArrowheads="1"/>
          </p:cNvSpPr>
          <p:nvPr/>
        </p:nvSpPr>
        <p:spPr bwMode="auto">
          <a:xfrm>
            <a:off x="485775" y="47244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a:latin typeface="Times New Roman" pitchFamily="18" charset="0"/>
                <a:cs typeface="Arial" panose="020B0604020202020204" pitchFamily="34" charset="0"/>
              </a:rPr>
              <a:t>5</a:t>
            </a:r>
          </a:p>
        </p:txBody>
      </p:sp>
      <p:sp>
        <p:nvSpPr>
          <p:cNvPr id="2121" name="AutoShape 73"/>
          <p:cNvSpPr>
            <a:spLocks noChangeArrowheads="1"/>
          </p:cNvSpPr>
          <p:nvPr/>
        </p:nvSpPr>
        <p:spPr bwMode="auto">
          <a:xfrm>
            <a:off x="7924800" y="11430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t>A</a:t>
            </a:r>
          </a:p>
        </p:txBody>
      </p:sp>
      <p:sp>
        <p:nvSpPr>
          <p:cNvPr id="2122" name="AutoShape 74"/>
          <p:cNvSpPr>
            <a:spLocks noChangeArrowheads="1"/>
          </p:cNvSpPr>
          <p:nvPr/>
        </p:nvSpPr>
        <p:spPr bwMode="auto">
          <a:xfrm>
            <a:off x="7924800" y="19812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t>B</a:t>
            </a:r>
          </a:p>
        </p:txBody>
      </p:sp>
      <p:sp>
        <p:nvSpPr>
          <p:cNvPr id="2123" name="AutoShape 75"/>
          <p:cNvSpPr>
            <a:spLocks noChangeArrowheads="1"/>
          </p:cNvSpPr>
          <p:nvPr/>
        </p:nvSpPr>
        <p:spPr bwMode="auto">
          <a:xfrm>
            <a:off x="7924800" y="30480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t>C</a:t>
            </a:r>
          </a:p>
        </p:txBody>
      </p:sp>
      <p:sp>
        <p:nvSpPr>
          <p:cNvPr id="2124" name="AutoShape 76"/>
          <p:cNvSpPr>
            <a:spLocks noChangeArrowheads="1"/>
          </p:cNvSpPr>
          <p:nvPr/>
        </p:nvSpPr>
        <p:spPr bwMode="auto">
          <a:xfrm>
            <a:off x="7924800" y="40386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t>D</a:t>
            </a:r>
          </a:p>
        </p:txBody>
      </p:sp>
      <p:sp>
        <p:nvSpPr>
          <p:cNvPr id="2125" name="AutoShape 77"/>
          <p:cNvSpPr>
            <a:spLocks noChangeArrowheads="1"/>
          </p:cNvSpPr>
          <p:nvPr/>
        </p:nvSpPr>
        <p:spPr bwMode="auto">
          <a:xfrm>
            <a:off x="7924800" y="49530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t>E</a:t>
            </a:r>
          </a:p>
        </p:txBody>
      </p:sp>
      <p:sp>
        <p:nvSpPr>
          <p:cNvPr id="55309" name="AutoShape 293"/>
          <p:cNvSpPr>
            <a:spLocks noChangeArrowheads="1"/>
          </p:cNvSpPr>
          <p:nvPr/>
        </p:nvSpPr>
        <p:spPr bwMode="auto">
          <a:xfrm>
            <a:off x="201613" y="5922963"/>
            <a:ext cx="2133600" cy="609600"/>
          </a:xfrm>
          <a:prstGeom prst="flowChartAlternateProcess">
            <a:avLst/>
          </a:prstGeom>
          <a:solidFill>
            <a:srgbClr val="9FFFE8"/>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eaLnBrk="1" hangingPunct="1"/>
            <a:r>
              <a:rPr lang="en-US" altLang="en-US" sz="3200" b="1">
                <a:solidFill>
                  <a:srgbClr val="FF3300"/>
                </a:solidFill>
                <a:latin typeface="Times New Roman" pitchFamily="18" charset="0"/>
              </a:rPr>
              <a:t>TỪ KHOÁ</a:t>
            </a:r>
          </a:p>
        </p:txBody>
      </p:sp>
      <p:sp>
        <p:nvSpPr>
          <p:cNvPr id="55310" name="AutoShape 294">
            <a:hlinkClick r:id="" action="ppaction://noaction" highlightClick="1"/>
          </p:cNvPr>
          <p:cNvSpPr>
            <a:spLocks noChangeArrowheads="1"/>
          </p:cNvSpPr>
          <p:nvPr/>
        </p:nvSpPr>
        <p:spPr bwMode="auto">
          <a:xfrm>
            <a:off x="2514600" y="5943600"/>
            <a:ext cx="685800" cy="609600"/>
          </a:xfrm>
          <a:prstGeom prst="actionButtonHelp">
            <a:avLst/>
          </a:prstGeom>
          <a:solidFill>
            <a:srgbClr val="9FFF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t>i</a:t>
            </a:r>
          </a:p>
        </p:txBody>
      </p:sp>
      <p:sp>
        <p:nvSpPr>
          <p:cNvPr id="2343" name="AutoShape 295"/>
          <p:cNvSpPr>
            <a:spLocks noChangeArrowheads="1"/>
          </p:cNvSpPr>
          <p:nvPr/>
        </p:nvSpPr>
        <p:spPr bwMode="auto">
          <a:xfrm>
            <a:off x="3352800" y="5694363"/>
            <a:ext cx="762000" cy="1143000"/>
          </a:xfrm>
          <a:prstGeom prst="rightArrow">
            <a:avLst>
              <a:gd name="adj1" fmla="val 50000"/>
              <a:gd name="adj2" fmla="val 25000"/>
            </a:avLst>
          </a:prstGeom>
          <a:solidFill>
            <a:srgbClr val="FED1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t>o</a:t>
            </a:r>
          </a:p>
        </p:txBody>
      </p:sp>
      <p:sp>
        <p:nvSpPr>
          <p:cNvPr id="55312" name="Rectangle 346"/>
          <p:cNvSpPr>
            <a:spLocks noChangeArrowheads="1"/>
          </p:cNvSpPr>
          <p:nvPr/>
        </p:nvSpPr>
        <p:spPr bwMode="auto">
          <a:xfrm>
            <a:off x="3276600" y="1219200"/>
            <a:ext cx="533400" cy="533400"/>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13" name="Rectangle 347"/>
          <p:cNvSpPr>
            <a:spLocks noChangeArrowheads="1"/>
          </p:cNvSpPr>
          <p:nvPr/>
        </p:nvSpPr>
        <p:spPr bwMode="auto">
          <a:xfrm>
            <a:off x="38100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14" name="Rectangle 348"/>
          <p:cNvSpPr>
            <a:spLocks noChangeArrowheads="1"/>
          </p:cNvSpPr>
          <p:nvPr/>
        </p:nvSpPr>
        <p:spPr bwMode="auto">
          <a:xfrm>
            <a:off x="43434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315" name="Rectangle 349"/>
          <p:cNvSpPr>
            <a:spLocks noChangeArrowheads="1"/>
          </p:cNvSpPr>
          <p:nvPr/>
        </p:nvSpPr>
        <p:spPr bwMode="auto">
          <a:xfrm>
            <a:off x="48768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5316" name="Rectangle 350"/>
          <p:cNvSpPr>
            <a:spLocks noChangeArrowheads="1"/>
          </p:cNvSpPr>
          <p:nvPr/>
        </p:nvSpPr>
        <p:spPr bwMode="auto">
          <a:xfrm>
            <a:off x="3276600" y="1219200"/>
            <a:ext cx="533400" cy="533400"/>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17" name="Rectangle 351"/>
          <p:cNvSpPr>
            <a:spLocks noChangeArrowheads="1"/>
          </p:cNvSpPr>
          <p:nvPr/>
        </p:nvSpPr>
        <p:spPr bwMode="auto">
          <a:xfrm>
            <a:off x="38100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18" name="Rectangle 352"/>
          <p:cNvSpPr>
            <a:spLocks noChangeArrowheads="1"/>
          </p:cNvSpPr>
          <p:nvPr/>
        </p:nvSpPr>
        <p:spPr bwMode="auto">
          <a:xfrm>
            <a:off x="43434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319" name="Rectangle 353"/>
          <p:cNvSpPr>
            <a:spLocks noChangeArrowheads="1"/>
          </p:cNvSpPr>
          <p:nvPr/>
        </p:nvSpPr>
        <p:spPr bwMode="auto">
          <a:xfrm>
            <a:off x="3276600" y="1219200"/>
            <a:ext cx="533400" cy="533400"/>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20" name="Rectangle 354"/>
          <p:cNvSpPr>
            <a:spLocks noChangeArrowheads="1"/>
          </p:cNvSpPr>
          <p:nvPr/>
        </p:nvSpPr>
        <p:spPr bwMode="auto">
          <a:xfrm>
            <a:off x="38100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grpSp>
        <p:nvGrpSpPr>
          <p:cNvPr id="55321" name="Group 359"/>
          <p:cNvGrpSpPr>
            <a:grpSpLocks/>
          </p:cNvGrpSpPr>
          <p:nvPr/>
        </p:nvGrpSpPr>
        <p:grpSpPr bwMode="auto">
          <a:xfrm>
            <a:off x="3276600" y="1219200"/>
            <a:ext cx="2133600" cy="533400"/>
            <a:chOff x="2064" y="768"/>
            <a:chExt cx="1344" cy="336"/>
          </a:xfrm>
        </p:grpSpPr>
        <p:sp>
          <p:nvSpPr>
            <p:cNvPr id="55456" name="Rectangle 355"/>
            <p:cNvSpPr>
              <a:spLocks noChangeArrowheads="1"/>
            </p:cNvSpPr>
            <p:nvPr/>
          </p:nvSpPr>
          <p:spPr bwMode="auto">
            <a:xfrm>
              <a:off x="3072" y="7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5457" name="Rectangle 356"/>
            <p:cNvSpPr>
              <a:spLocks noChangeArrowheads="1"/>
            </p:cNvSpPr>
            <p:nvPr/>
          </p:nvSpPr>
          <p:spPr bwMode="auto">
            <a:xfrm>
              <a:off x="2736" y="7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458" name="Rectangle 357"/>
            <p:cNvSpPr>
              <a:spLocks noChangeArrowheads="1"/>
            </p:cNvSpPr>
            <p:nvPr/>
          </p:nvSpPr>
          <p:spPr bwMode="auto">
            <a:xfrm>
              <a:off x="2064" y="768"/>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459" name="Rectangle 358"/>
            <p:cNvSpPr>
              <a:spLocks noChangeArrowheads="1"/>
            </p:cNvSpPr>
            <p:nvPr/>
          </p:nvSpPr>
          <p:spPr bwMode="auto">
            <a:xfrm>
              <a:off x="2400" y="7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grpSp>
      <p:grpSp>
        <p:nvGrpSpPr>
          <p:cNvPr id="2417" name="Group 369"/>
          <p:cNvGrpSpPr>
            <a:grpSpLocks/>
          </p:cNvGrpSpPr>
          <p:nvPr/>
        </p:nvGrpSpPr>
        <p:grpSpPr bwMode="auto">
          <a:xfrm>
            <a:off x="3276600" y="1219200"/>
            <a:ext cx="2133600" cy="533400"/>
            <a:chOff x="2064" y="768"/>
            <a:chExt cx="1344" cy="336"/>
          </a:xfrm>
        </p:grpSpPr>
        <p:sp>
          <p:nvSpPr>
            <p:cNvPr id="55452" name="Rectangle 370"/>
            <p:cNvSpPr>
              <a:spLocks noChangeArrowheads="1"/>
            </p:cNvSpPr>
            <p:nvPr/>
          </p:nvSpPr>
          <p:spPr bwMode="auto">
            <a:xfrm>
              <a:off x="3072" y="7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53" name="Rectangle 371"/>
            <p:cNvSpPr>
              <a:spLocks noChangeArrowheads="1"/>
            </p:cNvSpPr>
            <p:nvPr/>
          </p:nvSpPr>
          <p:spPr bwMode="auto">
            <a:xfrm>
              <a:off x="2736" y="7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54" name="Rectangle 372"/>
            <p:cNvSpPr>
              <a:spLocks noChangeArrowheads="1"/>
            </p:cNvSpPr>
            <p:nvPr/>
          </p:nvSpPr>
          <p:spPr bwMode="auto">
            <a:xfrm>
              <a:off x="2064" y="7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55" name="Rectangle 373"/>
            <p:cNvSpPr>
              <a:spLocks noChangeArrowheads="1"/>
            </p:cNvSpPr>
            <p:nvPr/>
          </p:nvSpPr>
          <p:spPr bwMode="auto">
            <a:xfrm>
              <a:off x="2400" y="7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5323" name="Group 392"/>
          <p:cNvGrpSpPr>
            <a:grpSpLocks/>
          </p:cNvGrpSpPr>
          <p:nvPr/>
        </p:nvGrpSpPr>
        <p:grpSpPr bwMode="auto">
          <a:xfrm>
            <a:off x="2667000" y="2133600"/>
            <a:ext cx="4267200" cy="533400"/>
            <a:chOff x="1698" y="1344"/>
            <a:chExt cx="2688" cy="336"/>
          </a:xfrm>
        </p:grpSpPr>
        <p:sp>
          <p:nvSpPr>
            <p:cNvPr id="55439" name="Rectangle 374"/>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440" name="Rectangle 375"/>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441" name="Rectangle 376"/>
            <p:cNvSpPr>
              <a:spLocks noChangeArrowheads="1"/>
            </p:cNvSpPr>
            <p:nvPr/>
          </p:nvSpPr>
          <p:spPr bwMode="auto">
            <a:xfrm>
              <a:off x="2706"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442" name="Rectangle 377"/>
            <p:cNvSpPr>
              <a:spLocks noChangeArrowheads="1"/>
            </p:cNvSpPr>
            <p:nvPr/>
          </p:nvSpPr>
          <p:spPr bwMode="auto">
            <a:xfrm>
              <a:off x="3714"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O</a:t>
              </a:r>
              <a:endParaRPr lang="vi-VN" altLang="en-US" sz="4000" b="1">
                <a:solidFill>
                  <a:srgbClr val="0000FF"/>
                </a:solidFill>
              </a:endParaRPr>
            </a:p>
          </p:txBody>
        </p:sp>
        <p:sp>
          <p:nvSpPr>
            <p:cNvPr id="55443" name="Rectangle 378"/>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444" name="Rectangle 379"/>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445" name="Rectangle 380"/>
            <p:cNvSpPr>
              <a:spLocks noChangeArrowheads="1"/>
            </p:cNvSpPr>
            <p:nvPr/>
          </p:nvSpPr>
          <p:spPr bwMode="auto">
            <a:xfrm>
              <a:off x="2706"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O</a:t>
              </a:r>
              <a:endParaRPr lang="vi-VN" altLang="en-US" sz="4000" b="1">
                <a:solidFill>
                  <a:srgbClr val="0000FF"/>
                </a:solidFill>
              </a:endParaRPr>
            </a:p>
          </p:txBody>
        </p:sp>
        <p:sp>
          <p:nvSpPr>
            <p:cNvPr id="55446" name="Rectangle 381"/>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I</a:t>
              </a:r>
              <a:endParaRPr lang="vi-VN" altLang="en-US" sz="4000" b="1">
                <a:solidFill>
                  <a:srgbClr val="0000FF"/>
                </a:solidFill>
              </a:endParaRPr>
            </a:p>
          </p:txBody>
        </p:sp>
        <p:sp>
          <p:nvSpPr>
            <p:cNvPr id="55447" name="Rectangle 382"/>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A</a:t>
              </a:r>
              <a:endParaRPr lang="vi-VN" altLang="en-US" sz="4000" b="1">
                <a:solidFill>
                  <a:srgbClr val="0000FF"/>
                </a:solidFill>
              </a:endParaRPr>
            </a:p>
          </p:txBody>
        </p:sp>
        <p:sp>
          <p:nvSpPr>
            <p:cNvPr id="55448" name="Rectangle 388"/>
            <p:cNvSpPr>
              <a:spLocks noChangeArrowheads="1"/>
            </p:cNvSpPr>
            <p:nvPr/>
          </p:nvSpPr>
          <p:spPr bwMode="auto">
            <a:xfrm>
              <a:off x="3378"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sp>
          <p:nvSpPr>
            <p:cNvPr id="55449" name="Rectangle 389"/>
            <p:cNvSpPr>
              <a:spLocks noChangeArrowheads="1"/>
            </p:cNvSpPr>
            <p:nvPr/>
          </p:nvSpPr>
          <p:spPr bwMode="auto">
            <a:xfrm>
              <a:off x="3042"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P</a:t>
              </a:r>
              <a:endParaRPr lang="vi-VN" altLang="en-US" sz="4000" b="1">
                <a:solidFill>
                  <a:srgbClr val="0000FF"/>
                </a:solidFill>
              </a:endParaRPr>
            </a:p>
          </p:txBody>
        </p:sp>
        <p:sp>
          <p:nvSpPr>
            <p:cNvPr id="55450" name="Rectangle 390"/>
            <p:cNvSpPr>
              <a:spLocks noChangeArrowheads="1"/>
            </p:cNvSpPr>
            <p:nvPr/>
          </p:nvSpPr>
          <p:spPr bwMode="auto">
            <a:xfrm>
              <a:off x="1698"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G</a:t>
              </a:r>
              <a:endParaRPr lang="vi-VN" altLang="en-US" sz="4000" b="1">
                <a:solidFill>
                  <a:srgbClr val="0000FF"/>
                </a:solidFill>
              </a:endParaRPr>
            </a:p>
          </p:txBody>
        </p:sp>
        <p:sp>
          <p:nvSpPr>
            <p:cNvPr id="55451" name="Rectangle 391"/>
            <p:cNvSpPr>
              <a:spLocks noChangeArrowheads="1"/>
            </p:cNvSpPr>
            <p:nvPr/>
          </p:nvSpPr>
          <p:spPr bwMode="auto">
            <a:xfrm>
              <a:off x="405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I</a:t>
              </a:r>
              <a:endParaRPr lang="vi-VN" altLang="en-US" sz="4000" b="1">
                <a:solidFill>
                  <a:srgbClr val="0000FF"/>
                </a:solidFill>
              </a:endParaRPr>
            </a:p>
          </p:txBody>
        </p:sp>
      </p:grpSp>
      <p:grpSp>
        <p:nvGrpSpPr>
          <p:cNvPr id="2441" name="Group 393"/>
          <p:cNvGrpSpPr>
            <a:grpSpLocks/>
          </p:cNvGrpSpPr>
          <p:nvPr/>
        </p:nvGrpSpPr>
        <p:grpSpPr bwMode="auto">
          <a:xfrm>
            <a:off x="2667000" y="2133600"/>
            <a:ext cx="4267200" cy="533400"/>
            <a:chOff x="1698" y="1344"/>
            <a:chExt cx="2688" cy="336"/>
          </a:xfrm>
        </p:grpSpPr>
        <p:sp>
          <p:nvSpPr>
            <p:cNvPr id="55426" name="Rectangle 394"/>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427" name="Rectangle 395"/>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428" name="Rectangle 396"/>
            <p:cNvSpPr>
              <a:spLocks noChangeArrowheads="1"/>
            </p:cNvSpPr>
            <p:nvPr/>
          </p:nvSpPr>
          <p:spPr bwMode="auto">
            <a:xfrm>
              <a:off x="2706"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429" name="Rectangle 397"/>
            <p:cNvSpPr>
              <a:spLocks noChangeArrowheads="1"/>
            </p:cNvSpPr>
            <p:nvPr/>
          </p:nvSpPr>
          <p:spPr bwMode="auto">
            <a:xfrm>
              <a:off x="3714"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30" name="Rectangle 398"/>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431" name="Rectangle 399"/>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432" name="Rectangle 400"/>
            <p:cNvSpPr>
              <a:spLocks noChangeArrowheads="1"/>
            </p:cNvSpPr>
            <p:nvPr/>
          </p:nvSpPr>
          <p:spPr bwMode="auto">
            <a:xfrm>
              <a:off x="2706"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33" name="Rectangle 401"/>
            <p:cNvSpPr>
              <a:spLocks noChangeArrowheads="1"/>
            </p:cNvSpPr>
            <p:nvPr/>
          </p:nvSpPr>
          <p:spPr bwMode="auto">
            <a:xfrm>
              <a:off x="2034"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34" name="Rectangle 402"/>
            <p:cNvSpPr>
              <a:spLocks noChangeArrowheads="1"/>
            </p:cNvSpPr>
            <p:nvPr/>
          </p:nvSpPr>
          <p:spPr bwMode="auto">
            <a:xfrm>
              <a:off x="2370"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35" name="Rectangle 403"/>
            <p:cNvSpPr>
              <a:spLocks noChangeArrowheads="1"/>
            </p:cNvSpPr>
            <p:nvPr/>
          </p:nvSpPr>
          <p:spPr bwMode="auto">
            <a:xfrm>
              <a:off x="3378"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36" name="Rectangle 404"/>
            <p:cNvSpPr>
              <a:spLocks noChangeArrowheads="1"/>
            </p:cNvSpPr>
            <p:nvPr/>
          </p:nvSpPr>
          <p:spPr bwMode="auto">
            <a:xfrm>
              <a:off x="3042"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37" name="Rectangle 405"/>
            <p:cNvSpPr>
              <a:spLocks noChangeArrowheads="1"/>
            </p:cNvSpPr>
            <p:nvPr/>
          </p:nvSpPr>
          <p:spPr bwMode="auto">
            <a:xfrm>
              <a:off x="1698"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38" name="Rectangle 406"/>
            <p:cNvSpPr>
              <a:spLocks noChangeArrowheads="1"/>
            </p:cNvSpPr>
            <p:nvPr/>
          </p:nvSpPr>
          <p:spPr bwMode="auto">
            <a:xfrm>
              <a:off x="4050"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5325" name="Group 421"/>
          <p:cNvGrpSpPr>
            <a:grpSpLocks/>
          </p:cNvGrpSpPr>
          <p:nvPr/>
        </p:nvGrpSpPr>
        <p:grpSpPr bwMode="auto">
          <a:xfrm>
            <a:off x="2667000" y="3124200"/>
            <a:ext cx="3200400" cy="533400"/>
            <a:chOff x="1680" y="1968"/>
            <a:chExt cx="2016" cy="336"/>
          </a:xfrm>
        </p:grpSpPr>
        <p:sp>
          <p:nvSpPr>
            <p:cNvPr id="55415" name="Rectangle 408"/>
            <p:cNvSpPr>
              <a:spLocks noChangeArrowheads="1"/>
            </p:cNvSpPr>
            <p:nvPr/>
          </p:nvSpPr>
          <p:spPr bwMode="auto">
            <a:xfrm>
              <a:off x="2016" y="1968"/>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416" name="Rectangle 409"/>
            <p:cNvSpPr>
              <a:spLocks noChangeArrowheads="1"/>
            </p:cNvSpPr>
            <p:nvPr/>
          </p:nvSpPr>
          <p:spPr bwMode="auto">
            <a:xfrm>
              <a:off x="2352"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417" name="Rectangle 410"/>
            <p:cNvSpPr>
              <a:spLocks noChangeArrowheads="1"/>
            </p:cNvSpPr>
            <p:nvPr/>
          </p:nvSpPr>
          <p:spPr bwMode="auto">
            <a:xfrm>
              <a:off x="2688"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418" name="Rectangle 412"/>
            <p:cNvSpPr>
              <a:spLocks noChangeArrowheads="1"/>
            </p:cNvSpPr>
            <p:nvPr/>
          </p:nvSpPr>
          <p:spPr bwMode="auto">
            <a:xfrm>
              <a:off x="2016" y="1968"/>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419" name="Rectangle 413"/>
            <p:cNvSpPr>
              <a:spLocks noChangeArrowheads="1"/>
            </p:cNvSpPr>
            <p:nvPr/>
          </p:nvSpPr>
          <p:spPr bwMode="auto">
            <a:xfrm>
              <a:off x="2352"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420" name="Rectangle 414"/>
            <p:cNvSpPr>
              <a:spLocks noChangeArrowheads="1"/>
            </p:cNvSpPr>
            <p:nvPr/>
          </p:nvSpPr>
          <p:spPr bwMode="auto">
            <a:xfrm>
              <a:off x="2688"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I</a:t>
              </a:r>
              <a:endParaRPr lang="vi-VN" altLang="en-US" sz="4000" b="1">
                <a:solidFill>
                  <a:srgbClr val="0000FF"/>
                </a:solidFill>
              </a:endParaRPr>
            </a:p>
          </p:txBody>
        </p:sp>
        <p:sp>
          <p:nvSpPr>
            <p:cNvPr id="55421" name="Rectangle 415"/>
            <p:cNvSpPr>
              <a:spLocks noChangeArrowheads="1"/>
            </p:cNvSpPr>
            <p:nvPr/>
          </p:nvSpPr>
          <p:spPr bwMode="auto">
            <a:xfrm>
              <a:off x="2016" y="1968"/>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O</a:t>
              </a:r>
              <a:endParaRPr lang="vi-VN" altLang="en-US" sz="4000" b="1">
                <a:solidFill>
                  <a:srgbClr val="0000FF"/>
                </a:solidFill>
              </a:endParaRPr>
            </a:p>
          </p:txBody>
        </p:sp>
        <p:sp>
          <p:nvSpPr>
            <p:cNvPr id="55422" name="Rectangle 416"/>
            <p:cNvSpPr>
              <a:spLocks noChangeArrowheads="1"/>
            </p:cNvSpPr>
            <p:nvPr/>
          </p:nvSpPr>
          <p:spPr bwMode="auto">
            <a:xfrm>
              <a:off x="2352"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423" name="Rectangle 417"/>
            <p:cNvSpPr>
              <a:spLocks noChangeArrowheads="1"/>
            </p:cNvSpPr>
            <p:nvPr/>
          </p:nvSpPr>
          <p:spPr bwMode="auto">
            <a:xfrm>
              <a:off x="3360"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sp>
          <p:nvSpPr>
            <p:cNvPr id="55424" name="Rectangle 418"/>
            <p:cNvSpPr>
              <a:spLocks noChangeArrowheads="1"/>
            </p:cNvSpPr>
            <p:nvPr/>
          </p:nvSpPr>
          <p:spPr bwMode="auto">
            <a:xfrm>
              <a:off x="3024"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5425" name="Rectangle 419"/>
            <p:cNvSpPr>
              <a:spLocks noChangeArrowheads="1"/>
            </p:cNvSpPr>
            <p:nvPr/>
          </p:nvSpPr>
          <p:spPr bwMode="auto">
            <a:xfrm>
              <a:off x="1680"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V</a:t>
              </a:r>
              <a:endParaRPr lang="vi-VN" altLang="en-US" sz="4000" b="1">
                <a:solidFill>
                  <a:srgbClr val="0000FF"/>
                </a:solidFill>
              </a:endParaRPr>
            </a:p>
          </p:txBody>
        </p:sp>
      </p:grpSp>
      <p:grpSp>
        <p:nvGrpSpPr>
          <p:cNvPr id="2470" name="Group 422"/>
          <p:cNvGrpSpPr>
            <a:grpSpLocks/>
          </p:cNvGrpSpPr>
          <p:nvPr/>
        </p:nvGrpSpPr>
        <p:grpSpPr bwMode="auto">
          <a:xfrm>
            <a:off x="2667000" y="3124200"/>
            <a:ext cx="3200400" cy="533400"/>
            <a:chOff x="1680" y="1968"/>
            <a:chExt cx="2016" cy="336"/>
          </a:xfrm>
        </p:grpSpPr>
        <p:sp>
          <p:nvSpPr>
            <p:cNvPr id="55404" name="Rectangle 423"/>
            <p:cNvSpPr>
              <a:spLocks noChangeArrowheads="1"/>
            </p:cNvSpPr>
            <p:nvPr/>
          </p:nvSpPr>
          <p:spPr bwMode="auto">
            <a:xfrm>
              <a:off x="2016"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405" name="Rectangle 424"/>
            <p:cNvSpPr>
              <a:spLocks noChangeArrowheads="1"/>
            </p:cNvSpPr>
            <p:nvPr/>
          </p:nvSpPr>
          <p:spPr bwMode="auto">
            <a:xfrm>
              <a:off x="2352"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406" name="Rectangle 425"/>
            <p:cNvSpPr>
              <a:spLocks noChangeArrowheads="1"/>
            </p:cNvSpPr>
            <p:nvPr/>
          </p:nvSpPr>
          <p:spPr bwMode="auto">
            <a:xfrm>
              <a:off x="2688"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407" name="Rectangle 426"/>
            <p:cNvSpPr>
              <a:spLocks noChangeArrowheads="1"/>
            </p:cNvSpPr>
            <p:nvPr/>
          </p:nvSpPr>
          <p:spPr bwMode="auto">
            <a:xfrm>
              <a:off x="2016"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408" name="Rectangle 427"/>
            <p:cNvSpPr>
              <a:spLocks noChangeArrowheads="1"/>
            </p:cNvSpPr>
            <p:nvPr/>
          </p:nvSpPr>
          <p:spPr bwMode="auto">
            <a:xfrm>
              <a:off x="2352"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409" name="Rectangle 428"/>
            <p:cNvSpPr>
              <a:spLocks noChangeArrowheads="1"/>
            </p:cNvSpPr>
            <p:nvPr/>
          </p:nvSpPr>
          <p:spPr bwMode="auto">
            <a:xfrm>
              <a:off x="2688"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10" name="Rectangle 429"/>
            <p:cNvSpPr>
              <a:spLocks noChangeArrowheads="1"/>
            </p:cNvSpPr>
            <p:nvPr/>
          </p:nvSpPr>
          <p:spPr bwMode="auto">
            <a:xfrm>
              <a:off x="2016"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11" name="Rectangle 430"/>
            <p:cNvSpPr>
              <a:spLocks noChangeArrowheads="1"/>
            </p:cNvSpPr>
            <p:nvPr/>
          </p:nvSpPr>
          <p:spPr bwMode="auto">
            <a:xfrm>
              <a:off x="2352"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12" name="Rectangle 431"/>
            <p:cNvSpPr>
              <a:spLocks noChangeArrowheads="1"/>
            </p:cNvSpPr>
            <p:nvPr/>
          </p:nvSpPr>
          <p:spPr bwMode="auto">
            <a:xfrm>
              <a:off x="3360"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13" name="Rectangle 432"/>
            <p:cNvSpPr>
              <a:spLocks noChangeArrowheads="1"/>
            </p:cNvSpPr>
            <p:nvPr/>
          </p:nvSpPr>
          <p:spPr bwMode="auto">
            <a:xfrm>
              <a:off x="3024"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414" name="Rectangle 433"/>
            <p:cNvSpPr>
              <a:spLocks noChangeArrowheads="1"/>
            </p:cNvSpPr>
            <p:nvPr/>
          </p:nvSpPr>
          <p:spPr bwMode="auto">
            <a:xfrm>
              <a:off x="1680"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5327" name="Group 447"/>
          <p:cNvGrpSpPr>
            <a:grpSpLocks/>
          </p:cNvGrpSpPr>
          <p:nvPr/>
        </p:nvGrpSpPr>
        <p:grpSpPr bwMode="auto">
          <a:xfrm>
            <a:off x="1600200" y="4114800"/>
            <a:ext cx="3733800" cy="533400"/>
            <a:chOff x="1008" y="2592"/>
            <a:chExt cx="2352" cy="336"/>
          </a:xfrm>
        </p:grpSpPr>
        <p:sp>
          <p:nvSpPr>
            <p:cNvPr id="55392" name="Rectangle 435"/>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93" name="Rectangle 436"/>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94" name="Rectangle 437"/>
            <p:cNvSpPr>
              <a:spLocks noChangeArrowheads="1"/>
            </p:cNvSpPr>
            <p:nvPr/>
          </p:nvSpPr>
          <p:spPr bwMode="auto">
            <a:xfrm>
              <a:off x="2016"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395" name="Rectangle 438"/>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96" name="Rectangle 439"/>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97" name="Rectangle 440"/>
            <p:cNvSpPr>
              <a:spLocks noChangeArrowheads="1"/>
            </p:cNvSpPr>
            <p:nvPr/>
          </p:nvSpPr>
          <p:spPr bwMode="auto">
            <a:xfrm>
              <a:off x="2016"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5398" name="Rectangle 441"/>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U</a:t>
              </a:r>
              <a:endParaRPr lang="vi-VN" altLang="en-US" sz="4000" b="1">
                <a:solidFill>
                  <a:srgbClr val="0000FF"/>
                </a:solidFill>
              </a:endParaRPr>
            </a:p>
          </p:txBody>
        </p:sp>
        <p:sp>
          <p:nvSpPr>
            <p:cNvPr id="55399" name="Rectangle 442"/>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A</a:t>
              </a:r>
              <a:endParaRPr lang="vi-VN" altLang="en-US" sz="4000" b="1">
                <a:solidFill>
                  <a:srgbClr val="0000FF"/>
                </a:solidFill>
              </a:endParaRPr>
            </a:p>
          </p:txBody>
        </p:sp>
        <p:sp>
          <p:nvSpPr>
            <p:cNvPr id="55400" name="Rectangle 443"/>
            <p:cNvSpPr>
              <a:spLocks noChangeArrowheads="1"/>
            </p:cNvSpPr>
            <p:nvPr/>
          </p:nvSpPr>
          <p:spPr bwMode="auto">
            <a:xfrm>
              <a:off x="2688"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sp>
          <p:nvSpPr>
            <p:cNvPr id="55401" name="Rectangle 444"/>
            <p:cNvSpPr>
              <a:spLocks noChangeArrowheads="1"/>
            </p:cNvSpPr>
            <p:nvPr/>
          </p:nvSpPr>
          <p:spPr bwMode="auto">
            <a:xfrm>
              <a:off x="2352"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402" name="Rectangle 445"/>
            <p:cNvSpPr>
              <a:spLocks noChangeArrowheads="1"/>
            </p:cNvSpPr>
            <p:nvPr/>
          </p:nvSpPr>
          <p:spPr bwMode="auto">
            <a:xfrm>
              <a:off x="1008"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Q</a:t>
              </a:r>
              <a:endParaRPr lang="vi-VN" altLang="en-US" sz="4000" b="1">
                <a:solidFill>
                  <a:srgbClr val="0000FF"/>
                </a:solidFill>
              </a:endParaRPr>
            </a:p>
          </p:txBody>
        </p:sp>
        <p:sp>
          <p:nvSpPr>
            <p:cNvPr id="55403" name="Rectangle 446"/>
            <p:cNvSpPr>
              <a:spLocks noChangeArrowheads="1"/>
            </p:cNvSpPr>
            <p:nvPr/>
          </p:nvSpPr>
          <p:spPr bwMode="auto">
            <a:xfrm>
              <a:off x="3024"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E</a:t>
              </a:r>
              <a:endParaRPr lang="vi-VN" altLang="en-US" sz="4000" b="1">
                <a:solidFill>
                  <a:srgbClr val="0000FF"/>
                </a:solidFill>
              </a:endParaRPr>
            </a:p>
          </p:txBody>
        </p:sp>
      </p:grpSp>
      <p:grpSp>
        <p:nvGrpSpPr>
          <p:cNvPr id="2496" name="Group 448"/>
          <p:cNvGrpSpPr>
            <a:grpSpLocks/>
          </p:cNvGrpSpPr>
          <p:nvPr/>
        </p:nvGrpSpPr>
        <p:grpSpPr bwMode="auto">
          <a:xfrm>
            <a:off x="1600200" y="4114800"/>
            <a:ext cx="3733800" cy="533400"/>
            <a:chOff x="1008" y="2592"/>
            <a:chExt cx="2352" cy="336"/>
          </a:xfrm>
        </p:grpSpPr>
        <p:sp>
          <p:nvSpPr>
            <p:cNvPr id="55380" name="Rectangle 449"/>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81" name="Rectangle 450"/>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82" name="Rectangle 451"/>
            <p:cNvSpPr>
              <a:spLocks noChangeArrowheads="1"/>
            </p:cNvSpPr>
            <p:nvPr/>
          </p:nvSpPr>
          <p:spPr bwMode="auto">
            <a:xfrm>
              <a:off x="2016"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383" name="Rectangle 452"/>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84" name="Rectangle 453"/>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85" name="Rectangle 454"/>
            <p:cNvSpPr>
              <a:spLocks noChangeArrowheads="1"/>
            </p:cNvSpPr>
            <p:nvPr/>
          </p:nvSpPr>
          <p:spPr bwMode="auto">
            <a:xfrm>
              <a:off x="2016"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86" name="Rectangle 455"/>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87" name="Rectangle 456"/>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88" name="Rectangle 457"/>
            <p:cNvSpPr>
              <a:spLocks noChangeArrowheads="1"/>
            </p:cNvSpPr>
            <p:nvPr/>
          </p:nvSpPr>
          <p:spPr bwMode="auto">
            <a:xfrm>
              <a:off x="2688"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89" name="Rectangle 458"/>
            <p:cNvSpPr>
              <a:spLocks noChangeArrowheads="1"/>
            </p:cNvSpPr>
            <p:nvPr/>
          </p:nvSpPr>
          <p:spPr bwMode="auto">
            <a:xfrm>
              <a:off x="2352"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90" name="Rectangle 459"/>
            <p:cNvSpPr>
              <a:spLocks noChangeArrowheads="1"/>
            </p:cNvSpPr>
            <p:nvPr/>
          </p:nvSpPr>
          <p:spPr bwMode="auto">
            <a:xfrm>
              <a:off x="1008"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91" name="Rectangle 460"/>
            <p:cNvSpPr>
              <a:spLocks noChangeArrowheads="1"/>
            </p:cNvSpPr>
            <p:nvPr/>
          </p:nvSpPr>
          <p:spPr bwMode="auto">
            <a:xfrm>
              <a:off x="302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5329" name="Group 461"/>
          <p:cNvGrpSpPr>
            <a:grpSpLocks/>
          </p:cNvGrpSpPr>
          <p:nvPr/>
        </p:nvGrpSpPr>
        <p:grpSpPr bwMode="auto">
          <a:xfrm>
            <a:off x="2667000" y="5029200"/>
            <a:ext cx="3733800" cy="533400"/>
            <a:chOff x="1008" y="2592"/>
            <a:chExt cx="2352" cy="336"/>
          </a:xfrm>
        </p:grpSpPr>
        <p:sp>
          <p:nvSpPr>
            <p:cNvPr id="55368" name="Rectangle 462"/>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69" name="Rectangle 463"/>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70" name="Rectangle 464"/>
            <p:cNvSpPr>
              <a:spLocks noChangeArrowheads="1"/>
            </p:cNvSpPr>
            <p:nvPr/>
          </p:nvSpPr>
          <p:spPr bwMode="auto">
            <a:xfrm>
              <a:off x="2016"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371" name="Rectangle 465"/>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72" name="Rectangle 466"/>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73" name="Rectangle 467"/>
            <p:cNvSpPr>
              <a:spLocks noChangeArrowheads="1"/>
            </p:cNvSpPr>
            <p:nvPr/>
          </p:nvSpPr>
          <p:spPr bwMode="auto">
            <a:xfrm>
              <a:off x="2016"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374" name="Rectangle 468"/>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Ư</a:t>
              </a:r>
              <a:endParaRPr lang="vi-VN" altLang="en-US" sz="4000" b="1">
                <a:solidFill>
                  <a:srgbClr val="0000FF"/>
                </a:solidFill>
              </a:endParaRPr>
            </a:p>
          </p:txBody>
        </p:sp>
        <p:sp>
          <p:nvSpPr>
            <p:cNvPr id="55375" name="Rectangle 469"/>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U</a:t>
              </a:r>
              <a:endParaRPr lang="vi-VN" altLang="en-US" sz="4000" b="1">
                <a:solidFill>
                  <a:srgbClr val="0000FF"/>
                </a:solidFill>
              </a:endParaRPr>
            </a:p>
          </p:txBody>
        </p:sp>
        <p:sp>
          <p:nvSpPr>
            <p:cNvPr id="55376" name="Rectangle 470"/>
            <p:cNvSpPr>
              <a:spLocks noChangeArrowheads="1"/>
            </p:cNvSpPr>
            <p:nvPr/>
          </p:nvSpPr>
          <p:spPr bwMode="auto">
            <a:xfrm>
              <a:off x="2688"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5377" name="Rectangle 471"/>
            <p:cNvSpPr>
              <a:spLocks noChangeArrowheads="1"/>
            </p:cNvSpPr>
            <p:nvPr/>
          </p:nvSpPr>
          <p:spPr bwMode="auto">
            <a:xfrm>
              <a:off x="2352"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I</a:t>
              </a:r>
              <a:endParaRPr lang="vi-VN" altLang="en-US" sz="4000" b="1">
                <a:solidFill>
                  <a:srgbClr val="0000FF"/>
                </a:solidFill>
              </a:endParaRPr>
            </a:p>
          </p:txBody>
        </p:sp>
        <p:sp>
          <p:nvSpPr>
            <p:cNvPr id="55378" name="Rectangle 472"/>
            <p:cNvSpPr>
              <a:spLocks noChangeArrowheads="1"/>
            </p:cNvSpPr>
            <p:nvPr/>
          </p:nvSpPr>
          <p:spPr bwMode="auto">
            <a:xfrm>
              <a:off x="1008"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sp>
          <p:nvSpPr>
            <p:cNvPr id="55379" name="Rectangle 473"/>
            <p:cNvSpPr>
              <a:spLocks noChangeArrowheads="1"/>
            </p:cNvSpPr>
            <p:nvPr/>
          </p:nvSpPr>
          <p:spPr bwMode="auto">
            <a:xfrm>
              <a:off x="3024"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grpSp>
      <p:grpSp>
        <p:nvGrpSpPr>
          <p:cNvPr id="2522" name="Group 474"/>
          <p:cNvGrpSpPr>
            <a:grpSpLocks/>
          </p:cNvGrpSpPr>
          <p:nvPr/>
        </p:nvGrpSpPr>
        <p:grpSpPr bwMode="auto">
          <a:xfrm>
            <a:off x="2667000" y="5029200"/>
            <a:ext cx="3733800" cy="533400"/>
            <a:chOff x="1008" y="2592"/>
            <a:chExt cx="2352" cy="336"/>
          </a:xfrm>
        </p:grpSpPr>
        <p:sp>
          <p:nvSpPr>
            <p:cNvPr id="55356" name="Rectangle 475"/>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57" name="Rectangle 476"/>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58" name="Rectangle 477"/>
            <p:cNvSpPr>
              <a:spLocks noChangeArrowheads="1"/>
            </p:cNvSpPr>
            <p:nvPr/>
          </p:nvSpPr>
          <p:spPr bwMode="auto">
            <a:xfrm>
              <a:off x="2016"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5359" name="Rectangle 478"/>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5360" name="Rectangle 479"/>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5361" name="Rectangle 480"/>
            <p:cNvSpPr>
              <a:spLocks noChangeArrowheads="1"/>
            </p:cNvSpPr>
            <p:nvPr/>
          </p:nvSpPr>
          <p:spPr bwMode="auto">
            <a:xfrm>
              <a:off x="2016"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62" name="Rectangle 481"/>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63" name="Rectangle 482"/>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64" name="Rectangle 483"/>
            <p:cNvSpPr>
              <a:spLocks noChangeArrowheads="1"/>
            </p:cNvSpPr>
            <p:nvPr/>
          </p:nvSpPr>
          <p:spPr bwMode="auto">
            <a:xfrm>
              <a:off x="2688"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65" name="Rectangle 484"/>
            <p:cNvSpPr>
              <a:spLocks noChangeArrowheads="1"/>
            </p:cNvSpPr>
            <p:nvPr/>
          </p:nvSpPr>
          <p:spPr bwMode="auto">
            <a:xfrm>
              <a:off x="2352"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66" name="Rectangle 485"/>
            <p:cNvSpPr>
              <a:spLocks noChangeArrowheads="1"/>
            </p:cNvSpPr>
            <p:nvPr/>
          </p:nvSpPr>
          <p:spPr bwMode="auto">
            <a:xfrm>
              <a:off x="1008"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67" name="Rectangle 486"/>
            <p:cNvSpPr>
              <a:spLocks noChangeArrowheads="1"/>
            </p:cNvSpPr>
            <p:nvPr/>
          </p:nvSpPr>
          <p:spPr bwMode="auto">
            <a:xfrm>
              <a:off x="302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5331" name="Group 488"/>
          <p:cNvGrpSpPr>
            <a:grpSpLocks/>
          </p:cNvGrpSpPr>
          <p:nvPr/>
        </p:nvGrpSpPr>
        <p:grpSpPr bwMode="auto">
          <a:xfrm>
            <a:off x="4495800" y="5791200"/>
            <a:ext cx="4257675" cy="812800"/>
            <a:chOff x="2832" y="3648"/>
            <a:chExt cx="2682" cy="512"/>
          </a:xfrm>
        </p:grpSpPr>
        <p:sp>
          <p:nvSpPr>
            <p:cNvPr id="55346" name="Rectangle 299"/>
            <p:cNvSpPr>
              <a:spLocks noChangeArrowheads="1"/>
            </p:cNvSpPr>
            <p:nvPr/>
          </p:nvSpPr>
          <p:spPr bwMode="auto">
            <a:xfrm>
              <a:off x="4176" y="3648"/>
              <a:ext cx="672" cy="512"/>
            </a:xfrm>
            <a:prstGeom prst="rect">
              <a:avLst/>
            </a:prstGeom>
            <a:gradFill rotWithShape="1">
              <a:gsLst>
                <a:gs pos="0">
                  <a:schemeClr val="bg1"/>
                </a:gs>
                <a:gs pos="100000">
                  <a:srgbClr val="FBFDA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en-US" sz="4400" b="1">
                  <a:solidFill>
                    <a:srgbClr val="0000FF"/>
                  </a:solidFill>
                  <a:latin typeface="Times New Roman" pitchFamily="18" charset="0"/>
                </a:rPr>
                <a:t>A</a:t>
              </a:r>
            </a:p>
          </p:txBody>
        </p:sp>
        <p:sp>
          <p:nvSpPr>
            <p:cNvPr id="55347" name="Rectangle 298"/>
            <p:cNvSpPr>
              <a:spLocks noChangeArrowheads="1"/>
            </p:cNvSpPr>
            <p:nvPr/>
          </p:nvSpPr>
          <p:spPr bwMode="auto">
            <a:xfrm>
              <a:off x="3504" y="3648"/>
              <a:ext cx="672" cy="512"/>
            </a:xfrm>
            <a:prstGeom prst="rect">
              <a:avLst/>
            </a:prstGeom>
            <a:gradFill rotWithShape="1">
              <a:gsLst>
                <a:gs pos="0">
                  <a:schemeClr val="bg1"/>
                </a:gs>
                <a:gs pos="100000">
                  <a:srgbClr val="FBFDA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en-US" sz="4400" b="1">
                  <a:solidFill>
                    <a:srgbClr val="0000FF"/>
                  </a:solidFill>
                  <a:latin typeface="Times New Roman" pitchFamily="18" charset="0"/>
                </a:rPr>
                <a:t>O</a:t>
              </a:r>
            </a:p>
          </p:txBody>
        </p:sp>
        <p:sp>
          <p:nvSpPr>
            <p:cNvPr id="55348" name="Rectangle 297"/>
            <p:cNvSpPr>
              <a:spLocks noChangeArrowheads="1"/>
            </p:cNvSpPr>
            <p:nvPr/>
          </p:nvSpPr>
          <p:spPr bwMode="auto">
            <a:xfrm>
              <a:off x="2832" y="3648"/>
              <a:ext cx="672" cy="512"/>
            </a:xfrm>
            <a:prstGeom prst="rect">
              <a:avLst/>
            </a:prstGeom>
            <a:gradFill rotWithShape="1">
              <a:gsLst>
                <a:gs pos="0">
                  <a:schemeClr val="bg1"/>
                </a:gs>
                <a:gs pos="100000">
                  <a:srgbClr val="FBFDA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en-US" sz="4400" b="1">
                  <a:solidFill>
                    <a:srgbClr val="0000FF"/>
                  </a:solidFill>
                  <a:latin typeface="Times New Roman" pitchFamily="18" charset="0"/>
                </a:rPr>
                <a:t>L</a:t>
              </a:r>
            </a:p>
          </p:txBody>
        </p:sp>
        <p:sp>
          <p:nvSpPr>
            <p:cNvPr id="55349" name="Line 300"/>
            <p:cNvSpPr>
              <a:spLocks noChangeShapeType="1"/>
            </p:cNvSpPr>
            <p:nvPr/>
          </p:nvSpPr>
          <p:spPr bwMode="auto">
            <a:xfrm>
              <a:off x="2832" y="3648"/>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0" name="Line 301"/>
            <p:cNvSpPr>
              <a:spLocks noChangeShapeType="1"/>
            </p:cNvSpPr>
            <p:nvPr/>
          </p:nvSpPr>
          <p:spPr bwMode="auto">
            <a:xfrm>
              <a:off x="2832" y="4160"/>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1" name="Line 302"/>
            <p:cNvSpPr>
              <a:spLocks noChangeShapeType="1"/>
            </p:cNvSpPr>
            <p:nvPr/>
          </p:nvSpPr>
          <p:spPr bwMode="auto">
            <a:xfrm>
              <a:off x="2832" y="3648"/>
              <a:ext cx="0" cy="51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2" name="Line 303"/>
            <p:cNvSpPr>
              <a:spLocks noChangeShapeType="1"/>
            </p:cNvSpPr>
            <p:nvPr/>
          </p:nvSpPr>
          <p:spPr bwMode="auto">
            <a:xfrm>
              <a:off x="3504" y="3648"/>
              <a:ext cx="0" cy="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3" name="Line 304"/>
            <p:cNvSpPr>
              <a:spLocks noChangeShapeType="1"/>
            </p:cNvSpPr>
            <p:nvPr/>
          </p:nvSpPr>
          <p:spPr bwMode="auto">
            <a:xfrm>
              <a:off x="4176" y="3648"/>
              <a:ext cx="0" cy="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4" name="Line 305"/>
            <p:cNvSpPr>
              <a:spLocks noChangeShapeType="1"/>
            </p:cNvSpPr>
            <p:nvPr/>
          </p:nvSpPr>
          <p:spPr bwMode="auto">
            <a:xfrm>
              <a:off x="4848" y="3648"/>
              <a:ext cx="0" cy="51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5" name="Rectangle 487"/>
            <p:cNvSpPr>
              <a:spLocks noChangeArrowheads="1"/>
            </p:cNvSpPr>
            <p:nvPr/>
          </p:nvSpPr>
          <p:spPr bwMode="auto">
            <a:xfrm>
              <a:off x="4842" y="3648"/>
              <a:ext cx="672" cy="512"/>
            </a:xfrm>
            <a:prstGeom prst="rect">
              <a:avLst/>
            </a:prstGeom>
            <a:gradFill rotWithShape="1">
              <a:gsLst>
                <a:gs pos="0">
                  <a:schemeClr val="bg1"/>
                </a:gs>
                <a:gs pos="100000">
                  <a:srgbClr val="FBFDA1"/>
                </a:gs>
              </a:gsLst>
              <a:path path="shape">
                <a:fillToRect l="50000" t="50000" r="50000" b="50000"/>
              </a:path>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en-US" sz="4400" b="1">
                  <a:solidFill>
                    <a:srgbClr val="0000FF"/>
                  </a:solidFill>
                  <a:latin typeface="Times New Roman" pitchFamily="18" charset="0"/>
                </a:rPr>
                <a:t>I</a:t>
              </a:r>
            </a:p>
          </p:txBody>
        </p:sp>
      </p:grpSp>
      <p:grpSp>
        <p:nvGrpSpPr>
          <p:cNvPr id="2537" name="Group 489"/>
          <p:cNvGrpSpPr>
            <a:grpSpLocks/>
          </p:cNvGrpSpPr>
          <p:nvPr/>
        </p:nvGrpSpPr>
        <p:grpSpPr bwMode="auto">
          <a:xfrm>
            <a:off x="4495800" y="5788025"/>
            <a:ext cx="4257675" cy="812800"/>
            <a:chOff x="2832" y="3648"/>
            <a:chExt cx="2682" cy="512"/>
          </a:xfrm>
        </p:grpSpPr>
        <p:sp>
          <p:nvSpPr>
            <p:cNvPr id="55336" name="Rectangle 490"/>
            <p:cNvSpPr>
              <a:spLocks noChangeArrowheads="1"/>
            </p:cNvSpPr>
            <p:nvPr/>
          </p:nvSpPr>
          <p:spPr bwMode="auto">
            <a:xfrm>
              <a:off x="4176" y="3648"/>
              <a:ext cx="672" cy="512"/>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37" name="Rectangle 491"/>
            <p:cNvSpPr>
              <a:spLocks noChangeArrowheads="1"/>
            </p:cNvSpPr>
            <p:nvPr/>
          </p:nvSpPr>
          <p:spPr bwMode="auto">
            <a:xfrm>
              <a:off x="3504" y="3648"/>
              <a:ext cx="672" cy="512"/>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38" name="Rectangle 492"/>
            <p:cNvSpPr>
              <a:spLocks noChangeArrowheads="1"/>
            </p:cNvSpPr>
            <p:nvPr/>
          </p:nvSpPr>
          <p:spPr bwMode="auto">
            <a:xfrm>
              <a:off x="2832" y="3648"/>
              <a:ext cx="672" cy="512"/>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5339" name="Line 493"/>
            <p:cNvSpPr>
              <a:spLocks noChangeShapeType="1"/>
            </p:cNvSpPr>
            <p:nvPr/>
          </p:nvSpPr>
          <p:spPr bwMode="auto">
            <a:xfrm>
              <a:off x="2832" y="3648"/>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0" name="Line 494"/>
            <p:cNvSpPr>
              <a:spLocks noChangeShapeType="1"/>
            </p:cNvSpPr>
            <p:nvPr/>
          </p:nvSpPr>
          <p:spPr bwMode="auto">
            <a:xfrm>
              <a:off x="2832" y="4160"/>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1" name="Line 495"/>
            <p:cNvSpPr>
              <a:spLocks noChangeShapeType="1"/>
            </p:cNvSpPr>
            <p:nvPr/>
          </p:nvSpPr>
          <p:spPr bwMode="auto">
            <a:xfrm>
              <a:off x="2832" y="3648"/>
              <a:ext cx="0" cy="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2" name="Line 496"/>
            <p:cNvSpPr>
              <a:spLocks noChangeShapeType="1"/>
            </p:cNvSpPr>
            <p:nvPr/>
          </p:nvSpPr>
          <p:spPr bwMode="auto">
            <a:xfrm>
              <a:off x="3504" y="3648"/>
              <a:ext cx="0" cy="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3" name="Line 497"/>
            <p:cNvSpPr>
              <a:spLocks noChangeShapeType="1"/>
            </p:cNvSpPr>
            <p:nvPr/>
          </p:nvSpPr>
          <p:spPr bwMode="auto">
            <a:xfrm>
              <a:off x="4176" y="3648"/>
              <a:ext cx="0" cy="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4" name="Line 498"/>
            <p:cNvSpPr>
              <a:spLocks noChangeShapeType="1"/>
            </p:cNvSpPr>
            <p:nvPr/>
          </p:nvSpPr>
          <p:spPr bwMode="auto">
            <a:xfrm>
              <a:off x="4848" y="3648"/>
              <a:ext cx="0" cy="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5" name="Rectangle 499"/>
            <p:cNvSpPr>
              <a:spLocks noChangeArrowheads="1"/>
            </p:cNvSpPr>
            <p:nvPr/>
          </p:nvSpPr>
          <p:spPr bwMode="auto">
            <a:xfrm>
              <a:off x="4842" y="3648"/>
              <a:ext cx="672" cy="512"/>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sp>
        <p:nvSpPr>
          <p:cNvPr id="2548" name="AutoShape 500"/>
          <p:cNvSpPr>
            <a:spLocks noChangeArrowheads="1"/>
          </p:cNvSpPr>
          <p:nvPr/>
        </p:nvSpPr>
        <p:spPr bwMode="auto">
          <a:xfrm>
            <a:off x="1714500" y="4198938"/>
            <a:ext cx="5410200" cy="2209800"/>
          </a:xfrm>
          <a:prstGeom prst="cloudCallout">
            <a:avLst>
              <a:gd name="adj1" fmla="val -43750"/>
              <a:gd name="adj2" fmla="val 70000"/>
            </a:avLst>
          </a:prstGeom>
          <a:solidFill>
            <a:srgbClr val="DEDEC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400" b="1">
                <a:solidFill>
                  <a:srgbClr val="0000FF"/>
                </a:solidFill>
              </a:rPr>
              <a:t>Đây là nhân tố quy định chiều hướng và nhịp độ tiến hóa?</a:t>
            </a:r>
            <a:endParaRPr lang="vi-VN" altLang="en-US" sz="2400" b="1">
              <a:solidFill>
                <a:srgbClr val="0000FF"/>
              </a:solidFill>
            </a:endParaRPr>
          </a:p>
        </p:txBody>
      </p:sp>
      <p:sp>
        <p:nvSpPr>
          <p:cNvPr id="2549" name="AutoShape 501"/>
          <p:cNvSpPr>
            <a:spLocks noChangeArrowheads="1"/>
          </p:cNvSpPr>
          <p:nvPr/>
        </p:nvSpPr>
        <p:spPr bwMode="auto">
          <a:xfrm>
            <a:off x="1733550" y="4246563"/>
            <a:ext cx="5181600" cy="2514600"/>
          </a:xfrm>
          <a:prstGeom prst="cloudCallout">
            <a:avLst>
              <a:gd name="adj1" fmla="val -43750"/>
              <a:gd name="adj2" fmla="val 70000"/>
            </a:avLst>
          </a:prstGeom>
          <a:solidFill>
            <a:srgbClr val="DEDEC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800" b="1">
                <a:solidFill>
                  <a:srgbClr val="0000FF"/>
                </a:solidFill>
              </a:rPr>
              <a:t>Nhân tố nào có vai trò phát tán đột biến trong quần thể?</a:t>
            </a:r>
            <a:endParaRPr lang="vi-VN" altLang="en-US" sz="2800" b="1">
              <a:solidFill>
                <a:srgbClr val="0000FF"/>
              </a:solidFill>
            </a:endParaRPr>
          </a:p>
        </p:txBody>
      </p:sp>
      <p:sp>
        <p:nvSpPr>
          <p:cNvPr id="2550" name="AutoShape 502"/>
          <p:cNvSpPr>
            <a:spLocks noChangeArrowheads="1"/>
          </p:cNvSpPr>
          <p:nvPr/>
        </p:nvSpPr>
        <p:spPr bwMode="auto">
          <a:xfrm>
            <a:off x="1590675" y="4505325"/>
            <a:ext cx="5562600" cy="2057400"/>
          </a:xfrm>
          <a:prstGeom prst="cloudCallout">
            <a:avLst>
              <a:gd name="adj1" fmla="val -43236"/>
              <a:gd name="adj2" fmla="val 77394"/>
            </a:avLst>
          </a:prstGeom>
          <a:solidFill>
            <a:srgbClr val="DEDEC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800" b="1">
                <a:solidFill>
                  <a:srgbClr val="0000FF"/>
                </a:solidFill>
              </a:rPr>
              <a:t>Cây mía sinh sản bằng hình thức nào?</a:t>
            </a:r>
            <a:endParaRPr lang="vi-VN" altLang="en-US" sz="28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repeatCount="indefinite" fill="hold" nodeType="afterEffect">
                                  <p:stCondLst>
                                    <p:cond delay="0"/>
                                  </p:stCondLst>
                                  <p:iterate type="lt">
                                    <p:tmPct val="10000"/>
                                  </p:iterate>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fade">
                                      <p:cBhvr>
                                        <p:cTn id="7" dur="2000"/>
                                        <p:tgtEl>
                                          <p:spTgt spid="2053">
                                            <p:txEl>
                                              <p:pRg st="0" end="0"/>
                                            </p:txEl>
                                          </p:spTgt>
                                        </p:tgtEl>
                                      </p:cBhvr>
                                    </p:animEffect>
                                    <p:anim calcmode="lin" valueType="num">
                                      <p:cBhvr>
                                        <p:cTn id="8" dur="2000" fill="hold"/>
                                        <p:tgtEl>
                                          <p:spTgt spid="205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05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057"/>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48"/>
                                        </p:tgtEl>
                                        <p:attrNameLst>
                                          <p:attrName>style.visibility</p:attrName>
                                        </p:attrNameLst>
                                      </p:cBhvr>
                                      <p:to>
                                        <p:strVal val="visible"/>
                                      </p:to>
                                    </p:set>
                                  </p:childTnLst>
                                  <p:subTnLst>
                                    <p:set>
                                      <p:cBhvr override="childStyle">
                                        <p:cTn dur="1" fill="hold" display="0" masterRel="nextClick" afterEffect="1"/>
                                        <p:tgtEl>
                                          <p:spTgt spid="2548"/>
                                        </p:tgtEl>
                                        <p:attrNameLst>
                                          <p:attrName>style.visibility</p:attrName>
                                        </p:attrNameLst>
                                      </p:cBhvr>
                                      <p:to>
                                        <p:strVal val="hidden"/>
                                      </p:to>
                                    </p:set>
                                  </p:subTnLst>
                                </p:cTn>
                              </p:par>
                            </p:childTnLst>
                          </p:cTn>
                        </p:par>
                      </p:childTnLst>
                    </p:cTn>
                  </p:par>
                </p:childTnLst>
              </p:cTn>
              <p:nextCondLst>
                <p:cond evt="onClick" delay="0">
                  <p:tgtEl>
                    <p:spTgt spid="2057"/>
                  </p:tgtEl>
                </p:cond>
              </p:nextCondLst>
            </p:seq>
            <p:seq concurrent="1" nextAc="seek">
              <p:cTn id="15" restart="whenNotActive" fill="hold" evtFilter="cancelBubble" nodeType="interactiveSeq">
                <p:stCondLst>
                  <p:cond evt="onClick" delay="0">
                    <p:tgtEl>
                      <p:spTgt spid="212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2417"/>
                                        </p:tgtEl>
                                        <p:attrNameLst>
                                          <p:attrName>style.visibility</p:attrName>
                                        </p:attrNameLst>
                                      </p:cBhvr>
                                      <p:to>
                                        <p:strVal val="hidden"/>
                                      </p:to>
                                    </p:set>
                                  </p:childTnLst>
                                </p:cTn>
                              </p:par>
                            </p:childTnLst>
                          </p:cTn>
                        </p:par>
                      </p:childTnLst>
                    </p:cTn>
                  </p:par>
                </p:childTnLst>
              </p:cTn>
              <p:nextCondLst>
                <p:cond evt="onClick" delay="0">
                  <p:tgtEl>
                    <p:spTgt spid="2121"/>
                  </p:tgtEl>
                </p:cond>
              </p:nextCondLst>
            </p:seq>
            <p:seq concurrent="1" nextAc="seek">
              <p:cTn id="20" restart="whenNotActive" fill="hold" evtFilter="cancelBubble" nodeType="interactiveSeq">
                <p:stCondLst>
                  <p:cond evt="onClick" delay="0">
                    <p:tgtEl>
                      <p:spTgt spid="205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49"/>
                                        </p:tgtEl>
                                        <p:attrNameLst>
                                          <p:attrName>style.visibility</p:attrName>
                                        </p:attrNameLst>
                                      </p:cBhvr>
                                      <p:to>
                                        <p:strVal val="visible"/>
                                      </p:to>
                                    </p:set>
                                  </p:childTnLst>
                                  <p:subTnLst>
                                    <p:set>
                                      <p:cBhvr override="childStyle">
                                        <p:cTn dur="1" fill="hold" display="0" masterRel="nextClick" afterEffect="1"/>
                                        <p:tgtEl>
                                          <p:spTgt spid="2549"/>
                                        </p:tgtEl>
                                        <p:attrNameLst>
                                          <p:attrName>style.visibility</p:attrName>
                                        </p:attrNameLst>
                                      </p:cBhvr>
                                      <p:to>
                                        <p:strVal val="hidden"/>
                                      </p:to>
                                    </p:set>
                                  </p:subTnLst>
                                </p:cTn>
                              </p:par>
                            </p:childTnLst>
                          </p:cTn>
                        </p:par>
                      </p:childTnLst>
                    </p:cTn>
                  </p:par>
                </p:childTnLst>
              </p:cTn>
              <p:nextCondLst>
                <p:cond evt="onClick" delay="0">
                  <p:tgtEl>
                    <p:spTgt spid="2058"/>
                  </p:tgtEl>
                </p:cond>
              </p:nextCondLst>
            </p:seq>
            <p:seq concurrent="1" nextAc="seek">
              <p:cTn id="25" restart="whenNotActive" fill="hold" evtFilter="cancelBubble" nodeType="interactiveSeq">
                <p:stCondLst>
                  <p:cond evt="onClick" delay="0">
                    <p:tgtEl>
                      <p:spTgt spid="2122"/>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xit" presetSubtype="0" fill="hold" nodeType="clickEffect">
                                  <p:stCondLst>
                                    <p:cond delay="0"/>
                                  </p:stCondLst>
                                  <p:childTnLst>
                                    <p:set>
                                      <p:cBhvr>
                                        <p:cTn id="29" dur="1" fill="hold">
                                          <p:stCondLst>
                                            <p:cond delay="0"/>
                                          </p:stCondLst>
                                        </p:cTn>
                                        <p:tgtEl>
                                          <p:spTgt spid="2441"/>
                                        </p:tgtEl>
                                        <p:attrNameLst>
                                          <p:attrName>style.visibility</p:attrName>
                                        </p:attrNameLst>
                                      </p:cBhvr>
                                      <p:to>
                                        <p:strVal val="hidden"/>
                                      </p:to>
                                    </p:set>
                                  </p:childTnLst>
                                </p:cTn>
                              </p:par>
                            </p:childTnLst>
                          </p:cTn>
                        </p:par>
                      </p:childTnLst>
                    </p:cTn>
                  </p:par>
                </p:childTnLst>
              </p:cTn>
              <p:nextCondLst>
                <p:cond evt="onClick" delay="0">
                  <p:tgtEl>
                    <p:spTgt spid="2122"/>
                  </p:tgtEl>
                </p:cond>
              </p:nextCondLst>
            </p:seq>
            <p:seq concurrent="1" nextAc="seek">
              <p:cTn id="30" restart="whenNotActive" fill="hold" evtFilter="cancelBubble" nodeType="interactiveSeq">
                <p:stCondLst>
                  <p:cond evt="onClick" delay="0">
                    <p:tgtEl>
                      <p:spTgt spid="205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50"/>
                                        </p:tgtEl>
                                        <p:attrNameLst>
                                          <p:attrName>style.visibility</p:attrName>
                                        </p:attrNameLst>
                                      </p:cBhvr>
                                      <p:to>
                                        <p:strVal val="visible"/>
                                      </p:to>
                                    </p:set>
                                  </p:childTnLst>
                                  <p:subTnLst>
                                    <p:set>
                                      <p:cBhvr override="childStyle">
                                        <p:cTn dur="1" fill="hold" display="0" masterRel="nextClick" afterEffect="1"/>
                                        <p:tgtEl>
                                          <p:spTgt spid="2550"/>
                                        </p:tgtEl>
                                        <p:attrNameLst>
                                          <p:attrName>style.visibility</p:attrName>
                                        </p:attrNameLst>
                                      </p:cBhvr>
                                      <p:to>
                                        <p:strVal val="hidden"/>
                                      </p:to>
                                    </p:set>
                                  </p:subTnLst>
                                </p:cTn>
                              </p:par>
                            </p:childTnLst>
                          </p:cTn>
                        </p:par>
                      </p:childTnLst>
                    </p:cTn>
                  </p:par>
                </p:childTnLst>
              </p:cTn>
              <p:nextCondLst>
                <p:cond evt="onClick" delay="0">
                  <p:tgtEl>
                    <p:spTgt spid="2059"/>
                  </p:tgtEl>
                </p:cond>
              </p:nextCondLst>
            </p:seq>
            <p:seq concurrent="1" nextAc="seek">
              <p:cTn id="35" restart="whenNotActive" fill="hold" evtFilter="cancelBubble" nodeType="interactiveSeq">
                <p:stCondLst>
                  <p:cond evt="onClick" delay="0">
                    <p:tgtEl>
                      <p:spTgt spid="212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2470"/>
                                        </p:tgtEl>
                                        <p:attrNameLst>
                                          <p:attrName>style.visibility</p:attrName>
                                        </p:attrNameLst>
                                      </p:cBhvr>
                                      <p:to>
                                        <p:strVal val="hidden"/>
                                      </p:to>
                                    </p:set>
                                  </p:childTnLst>
                                </p:cTn>
                              </p:par>
                            </p:childTnLst>
                          </p:cTn>
                        </p:par>
                      </p:childTnLst>
                    </p:cTn>
                  </p:par>
                </p:childTnLst>
              </p:cTn>
              <p:nextCondLst>
                <p:cond evt="onClick" delay="0">
                  <p:tgtEl>
                    <p:spTgt spid="2123"/>
                  </p:tgtEl>
                </p:cond>
              </p:nextCondLst>
            </p:seq>
            <p:seq concurrent="1" nextAc="seek">
              <p:cTn id="40" restart="whenNotActive" fill="hold" evtFilter="cancelBubble" nodeType="interactiveSeq">
                <p:stCondLst>
                  <p:cond evt="onClick" delay="0">
                    <p:tgtEl>
                      <p:spTgt spid="212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2496"/>
                                        </p:tgtEl>
                                        <p:attrNameLst>
                                          <p:attrName>style.visibility</p:attrName>
                                        </p:attrNameLst>
                                      </p:cBhvr>
                                      <p:to>
                                        <p:strVal val="hidden"/>
                                      </p:to>
                                    </p:set>
                                  </p:childTnLst>
                                </p:cTn>
                              </p:par>
                            </p:childTnLst>
                          </p:cTn>
                        </p:par>
                      </p:childTnLst>
                    </p:cTn>
                  </p:par>
                </p:childTnLst>
              </p:cTn>
              <p:nextCondLst>
                <p:cond evt="onClick" delay="0">
                  <p:tgtEl>
                    <p:spTgt spid="2124"/>
                  </p:tgtEl>
                </p:cond>
              </p:nextCondLst>
            </p:seq>
            <p:seq concurrent="1" nextAc="seek">
              <p:cTn id="45" restart="whenNotActive" fill="hold" evtFilter="cancelBubble" nodeType="interactiveSeq">
                <p:stCondLst>
                  <p:cond evt="onClick" delay="0">
                    <p:tgtEl>
                      <p:spTgt spid="2125"/>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xit" presetSubtype="0" fill="hold" nodeType="clickEffect">
                                  <p:stCondLst>
                                    <p:cond delay="0"/>
                                  </p:stCondLst>
                                  <p:childTnLst>
                                    <p:set>
                                      <p:cBhvr>
                                        <p:cTn id="49" dur="1" fill="hold">
                                          <p:stCondLst>
                                            <p:cond delay="0"/>
                                          </p:stCondLst>
                                        </p:cTn>
                                        <p:tgtEl>
                                          <p:spTgt spid="2522"/>
                                        </p:tgtEl>
                                        <p:attrNameLst>
                                          <p:attrName>style.visibility</p:attrName>
                                        </p:attrNameLst>
                                      </p:cBhvr>
                                      <p:to>
                                        <p:strVal val="hidden"/>
                                      </p:to>
                                    </p:set>
                                  </p:childTnLst>
                                </p:cTn>
                              </p:par>
                            </p:childTnLst>
                          </p:cTn>
                        </p:par>
                      </p:childTnLst>
                    </p:cTn>
                  </p:par>
                </p:childTnLst>
              </p:cTn>
              <p:nextCondLst>
                <p:cond evt="onClick" delay="0">
                  <p:tgtEl>
                    <p:spTgt spid="2125"/>
                  </p:tgtEl>
                </p:cond>
              </p:nextCondLst>
            </p:seq>
            <p:seq concurrent="1" nextAc="seek">
              <p:cTn id="50" restart="whenNotActive" fill="hold" evtFilter="cancelBubble" nodeType="interactiveSeq">
                <p:stCondLst>
                  <p:cond evt="onClick" delay="0">
                    <p:tgtEl>
                      <p:spTgt spid="234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xit" presetSubtype="0" fill="hold" nodeType="clickEffect">
                                  <p:stCondLst>
                                    <p:cond delay="0"/>
                                  </p:stCondLst>
                                  <p:childTnLst>
                                    <p:set>
                                      <p:cBhvr>
                                        <p:cTn id="54" dur="1" fill="hold">
                                          <p:stCondLst>
                                            <p:cond delay="0"/>
                                          </p:stCondLst>
                                        </p:cTn>
                                        <p:tgtEl>
                                          <p:spTgt spid="2537"/>
                                        </p:tgtEl>
                                        <p:attrNameLst>
                                          <p:attrName>style.visibility</p:attrName>
                                        </p:attrNameLst>
                                      </p:cBhvr>
                                      <p:to>
                                        <p:strVal val="hidden"/>
                                      </p:to>
                                    </p:set>
                                  </p:childTnLst>
                                </p:cTn>
                              </p:par>
                            </p:childTnLst>
                          </p:cTn>
                        </p:par>
                      </p:childTnLst>
                    </p:cTn>
                  </p:par>
                </p:childTnLst>
              </p:cTn>
              <p:nextCondLst>
                <p:cond evt="onClick" delay="0">
                  <p:tgtEl>
                    <p:spTgt spid="2343"/>
                  </p:tgtEl>
                </p:cond>
              </p:nextCondLst>
            </p:seq>
          </p:childTnLst>
        </p:cTn>
      </p:par>
    </p:tnLst>
    <p:bldLst>
      <p:bldP spid="2548" grpId="0" animBg="1"/>
      <p:bldP spid="2549" grpId="0" animBg="1"/>
      <p:bldP spid="25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1008063"/>
            <a:ext cx="63404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075" y="3709988"/>
            <a:ext cx="4799013"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675" y="454342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93950" y="1443038"/>
            <a:ext cx="5434013" cy="1016000"/>
          </a:xfrm>
          <a:prstGeom prst="rect">
            <a:avLst/>
          </a:prstGeom>
          <a:noFill/>
        </p:spPr>
        <p:txBody>
          <a:bodyPr wrap="none">
            <a:spAutoFit/>
          </a:bodyPr>
          <a:lstStyle/>
          <a:p>
            <a:pPr defTabSz="685800" eaLnBrk="1" fontAlgn="auto" hangingPunct="1">
              <a:spcBef>
                <a:spcPts val="0"/>
              </a:spcBef>
              <a:spcAft>
                <a:spcPts val="0"/>
              </a:spcAft>
              <a:defRPr/>
            </a:pPr>
            <a:r>
              <a:rPr lang="en-US" sz="3000" b="1" dirty="0" err="1">
                <a:solidFill>
                  <a:srgbClr val="FFFF00"/>
                </a:solidFill>
                <a:latin typeface="Calibri"/>
                <a:cs typeface="+mn-cs"/>
              </a:rPr>
              <a:t>Nhân</a:t>
            </a:r>
            <a:r>
              <a:rPr lang="en-US" sz="3000" b="1" dirty="0">
                <a:solidFill>
                  <a:srgbClr val="FFFF00"/>
                </a:solidFill>
                <a:latin typeface="Calibri"/>
                <a:cs typeface="+mn-cs"/>
              </a:rPr>
              <a:t> </a:t>
            </a:r>
            <a:r>
              <a:rPr lang="en-US" sz="3000" b="1" dirty="0" err="1">
                <a:solidFill>
                  <a:srgbClr val="FFFF00"/>
                </a:solidFill>
                <a:latin typeface="Calibri"/>
                <a:cs typeface="+mn-cs"/>
              </a:rPr>
              <a:t>tố</a:t>
            </a:r>
            <a:r>
              <a:rPr lang="en-US" sz="3000" b="1" dirty="0">
                <a:solidFill>
                  <a:srgbClr val="FFFF00"/>
                </a:solidFill>
                <a:latin typeface="Calibri"/>
                <a:cs typeface="+mn-cs"/>
              </a:rPr>
              <a:t> </a:t>
            </a:r>
            <a:r>
              <a:rPr lang="en-US" sz="3000" b="1" dirty="0" err="1">
                <a:solidFill>
                  <a:srgbClr val="FFFF00"/>
                </a:solidFill>
                <a:latin typeface="Calibri"/>
                <a:cs typeface="+mn-cs"/>
              </a:rPr>
              <a:t>tiến</a:t>
            </a:r>
            <a:r>
              <a:rPr lang="en-US" sz="3000" b="1" dirty="0">
                <a:solidFill>
                  <a:srgbClr val="FFFF00"/>
                </a:solidFill>
                <a:latin typeface="Calibri"/>
                <a:cs typeface="+mn-cs"/>
              </a:rPr>
              <a:t> </a:t>
            </a:r>
            <a:r>
              <a:rPr lang="en-US" sz="3000" b="1" dirty="0" err="1">
                <a:solidFill>
                  <a:srgbClr val="FFFF00"/>
                </a:solidFill>
                <a:latin typeface="Calibri"/>
                <a:cs typeface="+mn-cs"/>
              </a:rPr>
              <a:t>hóa</a:t>
            </a:r>
            <a:r>
              <a:rPr lang="en-US" sz="3000" b="1" dirty="0">
                <a:solidFill>
                  <a:srgbClr val="FFFF00"/>
                </a:solidFill>
                <a:latin typeface="Calibri"/>
                <a:cs typeface="+mn-cs"/>
              </a:rPr>
              <a:t> </a:t>
            </a:r>
            <a:r>
              <a:rPr lang="en-US" sz="3000" b="1" dirty="0" err="1">
                <a:solidFill>
                  <a:srgbClr val="FFFF00"/>
                </a:solidFill>
                <a:latin typeface="Calibri"/>
                <a:cs typeface="+mn-cs"/>
              </a:rPr>
              <a:t>nào</a:t>
            </a:r>
            <a:r>
              <a:rPr lang="en-US" sz="3000" b="1" dirty="0">
                <a:solidFill>
                  <a:srgbClr val="FFFF00"/>
                </a:solidFill>
                <a:latin typeface="Calibri"/>
                <a:cs typeface="+mn-cs"/>
              </a:rPr>
              <a:t> </a:t>
            </a:r>
          </a:p>
          <a:p>
            <a:pPr defTabSz="685800" eaLnBrk="1" fontAlgn="auto" hangingPunct="1">
              <a:spcBef>
                <a:spcPts val="0"/>
              </a:spcBef>
              <a:spcAft>
                <a:spcPts val="0"/>
              </a:spcAft>
              <a:defRPr/>
            </a:pPr>
            <a:r>
              <a:rPr lang="en-US" sz="3000" b="1" dirty="0" err="1">
                <a:solidFill>
                  <a:srgbClr val="FFFF00"/>
                </a:solidFill>
                <a:latin typeface="Calibri"/>
                <a:cs typeface="+mn-cs"/>
              </a:rPr>
              <a:t>không</a:t>
            </a:r>
            <a:r>
              <a:rPr lang="en-US" sz="3000" b="1" dirty="0">
                <a:solidFill>
                  <a:srgbClr val="FFFF00"/>
                </a:solidFill>
                <a:latin typeface="Calibri"/>
                <a:cs typeface="+mn-cs"/>
              </a:rPr>
              <a:t> </a:t>
            </a:r>
            <a:r>
              <a:rPr lang="en-US" sz="3000" b="1" dirty="0" err="1">
                <a:solidFill>
                  <a:srgbClr val="FFFF00"/>
                </a:solidFill>
                <a:latin typeface="Calibri"/>
                <a:cs typeface="+mn-cs"/>
              </a:rPr>
              <a:t>làm</a:t>
            </a:r>
            <a:r>
              <a:rPr lang="en-US" sz="3000" b="1" dirty="0">
                <a:solidFill>
                  <a:srgbClr val="FFFF00"/>
                </a:solidFill>
                <a:latin typeface="Calibri"/>
                <a:cs typeface="+mn-cs"/>
              </a:rPr>
              <a:t> </a:t>
            </a:r>
            <a:r>
              <a:rPr lang="en-US" sz="3000" b="1" dirty="0" err="1">
                <a:solidFill>
                  <a:srgbClr val="FFFF00"/>
                </a:solidFill>
                <a:latin typeface="Calibri"/>
                <a:cs typeface="+mn-cs"/>
              </a:rPr>
              <a:t>thay</a:t>
            </a:r>
            <a:r>
              <a:rPr lang="en-US" sz="3000" b="1" dirty="0">
                <a:solidFill>
                  <a:srgbClr val="FFFF00"/>
                </a:solidFill>
                <a:latin typeface="Calibri"/>
                <a:cs typeface="+mn-cs"/>
              </a:rPr>
              <a:t> </a:t>
            </a:r>
            <a:r>
              <a:rPr lang="en-US" sz="3000" b="1" dirty="0" err="1">
                <a:solidFill>
                  <a:srgbClr val="FFFF00"/>
                </a:solidFill>
                <a:latin typeface="Calibri"/>
                <a:cs typeface="+mn-cs"/>
              </a:rPr>
              <a:t>đổi</a:t>
            </a:r>
            <a:r>
              <a:rPr lang="en-US" sz="3000" b="1" dirty="0">
                <a:solidFill>
                  <a:srgbClr val="FFFF00"/>
                </a:solidFill>
                <a:latin typeface="Calibri"/>
                <a:cs typeface="+mn-cs"/>
              </a:rPr>
              <a:t> </a:t>
            </a:r>
            <a:r>
              <a:rPr lang="en-US" sz="3000" b="1" dirty="0" err="1">
                <a:solidFill>
                  <a:srgbClr val="FFFF00"/>
                </a:solidFill>
                <a:latin typeface="Calibri"/>
                <a:cs typeface="+mn-cs"/>
              </a:rPr>
              <a:t>tần</a:t>
            </a:r>
            <a:r>
              <a:rPr lang="en-US" sz="3000" b="1" dirty="0">
                <a:solidFill>
                  <a:srgbClr val="FFFF00"/>
                </a:solidFill>
                <a:latin typeface="Calibri"/>
                <a:cs typeface="+mn-cs"/>
              </a:rPr>
              <a:t> </a:t>
            </a:r>
            <a:r>
              <a:rPr lang="en-US" sz="3000" b="1" dirty="0" err="1">
                <a:solidFill>
                  <a:srgbClr val="FFFF00"/>
                </a:solidFill>
                <a:latin typeface="Calibri"/>
                <a:cs typeface="+mn-cs"/>
              </a:rPr>
              <a:t>số</a:t>
            </a:r>
            <a:r>
              <a:rPr lang="en-US" sz="3000" b="1" dirty="0">
                <a:solidFill>
                  <a:srgbClr val="FFFF00"/>
                </a:solidFill>
                <a:latin typeface="Calibri"/>
                <a:cs typeface="+mn-cs"/>
              </a:rPr>
              <a:t> </a:t>
            </a:r>
            <a:r>
              <a:rPr lang="en-US" sz="3000" b="1" dirty="0" err="1">
                <a:solidFill>
                  <a:srgbClr val="FFFF00"/>
                </a:solidFill>
                <a:latin typeface="Calibri"/>
                <a:cs typeface="+mn-cs"/>
              </a:rPr>
              <a:t>alen</a:t>
            </a:r>
            <a:r>
              <a:rPr lang="en-US" sz="3000" b="1" dirty="0">
                <a:solidFill>
                  <a:srgbClr val="FFFF00"/>
                </a:solidFill>
                <a:latin typeface="Calibri"/>
                <a:cs typeface="+mn-cs"/>
              </a:rPr>
              <a:t> ? </a:t>
            </a:r>
          </a:p>
        </p:txBody>
      </p:sp>
      <p:sp>
        <p:nvSpPr>
          <p:cNvPr id="9" name="TextBox 8"/>
          <p:cNvSpPr txBox="1"/>
          <p:nvPr/>
        </p:nvSpPr>
        <p:spPr>
          <a:xfrm>
            <a:off x="2922588" y="4143375"/>
            <a:ext cx="3711575" cy="1338263"/>
          </a:xfrm>
          <a:prstGeom prst="rect">
            <a:avLst/>
          </a:prstGeom>
          <a:noFill/>
        </p:spPr>
        <p:txBody>
          <a:bodyPr wrap="none">
            <a:spAutoFit/>
          </a:bodyPr>
          <a:lstStyle/>
          <a:p>
            <a:pPr defTabSz="685800" eaLnBrk="1" fontAlgn="auto" hangingPunct="1">
              <a:spcBef>
                <a:spcPts val="0"/>
              </a:spcBef>
              <a:spcAft>
                <a:spcPts val="0"/>
              </a:spcAft>
              <a:defRPr/>
            </a:pPr>
            <a:r>
              <a:rPr lang="en-US" sz="4050" b="1" dirty="0" err="1">
                <a:solidFill>
                  <a:srgbClr val="FFFFFF"/>
                </a:solidFill>
                <a:latin typeface="Calibri"/>
                <a:cs typeface="+mn-cs"/>
              </a:rPr>
              <a:t>Giao</a:t>
            </a:r>
            <a:r>
              <a:rPr lang="en-US" sz="4050" b="1" dirty="0">
                <a:solidFill>
                  <a:srgbClr val="FFFFFF"/>
                </a:solidFill>
                <a:latin typeface="Calibri"/>
                <a:cs typeface="+mn-cs"/>
              </a:rPr>
              <a:t> </a:t>
            </a:r>
            <a:r>
              <a:rPr lang="en-US" sz="4050" b="1" dirty="0" err="1">
                <a:solidFill>
                  <a:srgbClr val="FFFFFF"/>
                </a:solidFill>
                <a:latin typeface="Calibri"/>
                <a:cs typeface="+mn-cs"/>
              </a:rPr>
              <a:t>phối</a:t>
            </a:r>
            <a:r>
              <a:rPr lang="en-US" sz="4050" b="1" dirty="0">
                <a:solidFill>
                  <a:srgbClr val="FFFFFF"/>
                </a:solidFill>
                <a:latin typeface="Calibri"/>
                <a:cs typeface="+mn-cs"/>
              </a:rPr>
              <a:t> </a:t>
            </a:r>
            <a:r>
              <a:rPr lang="en-US" sz="4050" b="1" dirty="0" err="1">
                <a:solidFill>
                  <a:srgbClr val="FFFFFF"/>
                </a:solidFill>
                <a:latin typeface="Calibri"/>
                <a:cs typeface="+mn-cs"/>
              </a:rPr>
              <a:t>không</a:t>
            </a:r>
            <a:endParaRPr lang="en-US" sz="4050" b="1" dirty="0">
              <a:solidFill>
                <a:srgbClr val="FFFFFF"/>
              </a:solidFill>
              <a:latin typeface="Calibri"/>
              <a:cs typeface="+mn-cs"/>
            </a:endParaRPr>
          </a:p>
          <a:p>
            <a:pPr defTabSz="685800" eaLnBrk="1" fontAlgn="auto" hangingPunct="1">
              <a:spcBef>
                <a:spcPts val="0"/>
              </a:spcBef>
              <a:spcAft>
                <a:spcPts val="0"/>
              </a:spcAft>
              <a:defRPr/>
            </a:pPr>
            <a:r>
              <a:rPr lang="en-US" sz="4050" b="1" dirty="0" err="1">
                <a:solidFill>
                  <a:srgbClr val="FFFFFF"/>
                </a:solidFill>
                <a:latin typeface="Calibri"/>
                <a:cs typeface="+mn-cs"/>
              </a:rPr>
              <a:t>Ngẫu</a:t>
            </a:r>
            <a:r>
              <a:rPr lang="en-US" sz="4050" b="1" dirty="0">
                <a:solidFill>
                  <a:srgbClr val="FFFFFF"/>
                </a:solidFill>
                <a:latin typeface="Calibri"/>
                <a:cs typeface="+mn-cs"/>
              </a:rPr>
              <a:t> </a:t>
            </a:r>
            <a:r>
              <a:rPr lang="en-US" sz="4050" b="1" dirty="0" err="1">
                <a:solidFill>
                  <a:srgbClr val="FFFFFF"/>
                </a:solidFill>
                <a:latin typeface="Calibri"/>
                <a:cs typeface="+mn-cs"/>
              </a:rPr>
              <a:t>nhiên</a:t>
            </a:r>
            <a:endParaRPr lang="en-US" sz="4050" b="1" dirty="0">
              <a:solidFill>
                <a:srgbClr val="FFFFFF"/>
              </a:solidFill>
              <a:latin typeface="Calibri"/>
              <a:cs typeface="+mn-cs"/>
            </a:endParaRPr>
          </a:p>
        </p:txBody>
      </p:sp>
      <p:sp>
        <p:nvSpPr>
          <p:cNvPr id="8" name="TextBox 7"/>
          <p:cNvSpPr txBox="1"/>
          <p:nvPr/>
        </p:nvSpPr>
        <p:spPr>
          <a:xfrm>
            <a:off x="3467100" y="185738"/>
            <a:ext cx="2243138" cy="523875"/>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a:spAutoFit/>
          </a:bodyPr>
          <a:lstStyle/>
          <a:p>
            <a:pPr eaLnBrk="1" fontAlgn="auto" hangingPunct="1">
              <a:spcBef>
                <a:spcPts val="0"/>
              </a:spcBef>
              <a:spcAft>
                <a:spcPts val="0"/>
              </a:spcAft>
              <a:defRPr/>
            </a:pPr>
            <a:r>
              <a:rPr lang="vi-VN" sz="2800" b="1" kern="0" dirty="0">
                <a:solidFill>
                  <a:prstClr val="white"/>
                </a:solidFill>
                <a:latin typeface="Times New Roman"/>
                <a:cs typeface="+mn-cs"/>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743200" y="857250"/>
            <a:ext cx="4267200" cy="369888"/>
          </a:xfrm>
          <a:prstGeom prst="rect">
            <a:avLst/>
          </a:prstGeom>
          <a:noFill/>
          <a:ln>
            <a:noFill/>
          </a:ln>
          <a:effectLst/>
        </p:spPr>
        <p:txBody>
          <a:bodyPr>
            <a:spAutoFit/>
          </a:bodyPr>
          <a:lstStyle/>
          <a:p>
            <a:pPr defTabSz="685800" eaLnBrk="1" hangingPunct="1">
              <a:spcBef>
                <a:spcPct val="50000"/>
              </a:spcBef>
              <a:defRPr/>
            </a:pPr>
            <a:r>
              <a:rPr lang="vi-VN" b="1">
                <a:solidFill>
                  <a:srgbClr val="FF3300"/>
                </a:solidFill>
                <a:latin typeface="Arial"/>
                <a:cs typeface="+mn-cs"/>
              </a:rPr>
              <a:t>CỦNG CỐ KIẾN THỨC</a:t>
            </a:r>
          </a:p>
        </p:txBody>
      </p:sp>
      <p:sp>
        <p:nvSpPr>
          <p:cNvPr id="91139" name="Text Box 3"/>
          <p:cNvSpPr txBox="1">
            <a:spLocks noChangeArrowheads="1"/>
          </p:cNvSpPr>
          <p:nvPr/>
        </p:nvSpPr>
        <p:spPr bwMode="auto">
          <a:xfrm>
            <a:off x="228600" y="1314450"/>
            <a:ext cx="8686800" cy="923925"/>
          </a:xfrm>
          <a:prstGeom prst="rect">
            <a:avLst/>
          </a:prstGeom>
          <a:noFill/>
          <a:ln>
            <a:noFill/>
          </a:ln>
          <a:effectLst/>
        </p:spPr>
        <p:txBody>
          <a:bodyPr>
            <a:spAutoFit/>
          </a:bodyPr>
          <a:lstStyle/>
          <a:p>
            <a:pPr defTabSz="685800" eaLnBrk="1" hangingPunct="1">
              <a:spcBef>
                <a:spcPct val="50000"/>
              </a:spcBef>
              <a:defRPr/>
            </a:pPr>
            <a:r>
              <a:rPr lang="vi-VN" dirty="0">
                <a:solidFill>
                  <a:srgbClr val="0000FF"/>
                </a:solidFill>
                <a:latin typeface="Arial"/>
                <a:cs typeface="+mn-cs"/>
              </a:rPr>
              <a:t>Câu </a:t>
            </a:r>
            <a:r>
              <a:rPr lang="en-US" dirty="0">
                <a:solidFill>
                  <a:srgbClr val="0000FF"/>
                </a:solidFill>
                <a:latin typeface="Arial"/>
                <a:cs typeface="+mn-cs"/>
              </a:rPr>
              <a:t>1</a:t>
            </a:r>
            <a:r>
              <a:rPr lang="vi-VN" dirty="0">
                <a:solidFill>
                  <a:srgbClr val="0000FF"/>
                </a:solidFill>
                <a:latin typeface="Arial"/>
                <a:cs typeface="+mn-cs"/>
              </a:rPr>
              <a:t>: Một hoặc một nhóm quần thể gồm các cá thể có khả năng giao phối với nhau trong tự nhiên và sinh ra đời con có sức sống, có khả năng sinh sản và cách ly sinh sản với các nhóm quần thể khác gọi là?</a:t>
            </a:r>
          </a:p>
        </p:txBody>
      </p:sp>
      <p:sp>
        <p:nvSpPr>
          <p:cNvPr id="91140" name="Text Box 4"/>
          <p:cNvSpPr txBox="1">
            <a:spLocks noChangeArrowheads="1"/>
          </p:cNvSpPr>
          <p:nvPr/>
        </p:nvSpPr>
        <p:spPr bwMode="auto">
          <a:xfrm>
            <a:off x="685800" y="2628900"/>
            <a:ext cx="7772400" cy="369888"/>
          </a:xfrm>
          <a:prstGeom prst="rect">
            <a:avLst/>
          </a:prstGeom>
          <a:noFill/>
          <a:ln>
            <a:noFill/>
          </a:ln>
          <a:effectLst/>
        </p:spPr>
        <p:txBody>
          <a:bodyPr>
            <a:spAutoFit/>
          </a:bodyPr>
          <a:lstStyle/>
          <a:p>
            <a:pPr defTabSz="685800" eaLnBrk="1" hangingPunct="1">
              <a:spcBef>
                <a:spcPct val="50000"/>
              </a:spcBef>
              <a:defRPr/>
            </a:pPr>
            <a:r>
              <a:rPr lang="vi-VN">
                <a:solidFill>
                  <a:srgbClr val="006600"/>
                </a:solidFill>
                <a:latin typeface="Arial"/>
                <a:cs typeface="+mn-cs"/>
              </a:rPr>
              <a:t>a. Quần thể sinh vật</a:t>
            </a:r>
          </a:p>
        </p:txBody>
      </p:sp>
      <p:sp>
        <p:nvSpPr>
          <p:cNvPr id="91141" name="Text Box 5"/>
          <p:cNvSpPr txBox="1">
            <a:spLocks noChangeArrowheads="1"/>
          </p:cNvSpPr>
          <p:nvPr/>
        </p:nvSpPr>
        <p:spPr bwMode="auto">
          <a:xfrm>
            <a:off x="685800" y="3086100"/>
            <a:ext cx="7696200" cy="369888"/>
          </a:xfrm>
          <a:prstGeom prst="rect">
            <a:avLst/>
          </a:prstGeom>
          <a:noFill/>
          <a:ln>
            <a:noFill/>
          </a:ln>
          <a:effectLst/>
        </p:spPr>
        <p:txBody>
          <a:bodyPr>
            <a:spAutoFit/>
          </a:bodyPr>
          <a:lstStyle/>
          <a:p>
            <a:pPr defTabSz="685800" eaLnBrk="1" hangingPunct="1">
              <a:spcBef>
                <a:spcPct val="50000"/>
              </a:spcBef>
              <a:defRPr/>
            </a:pPr>
            <a:r>
              <a:rPr lang="vi-VN">
                <a:solidFill>
                  <a:srgbClr val="006600"/>
                </a:solidFill>
                <a:latin typeface="Arial"/>
                <a:cs typeface="+mn-cs"/>
              </a:rPr>
              <a:t>b. Quần thể giao phối</a:t>
            </a:r>
          </a:p>
        </p:txBody>
      </p:sp>
      <p:sp>
        <p:nvSpPr>
          <p:cNvPr id="91142" name="Text Box 6"/>
          <p:cNvSpPr txBox="1">
            <a:spLocks noChangeArrowheads="1"/>
          </p:cNvSpPr>
          <p:nvPr/>
        </p:nvSpPr>
        <p:spPr bwMode="auto">
          <a:xfrm>
            <a:off x="685800" y="3543300"/>
            <a:ext cx="7391400" cy="369888"/>
          </a:xfrm>
          <a:prstGeom prst="rect">
            <a:avLst/>
          </a:prstGeom>
          <a:noFill/>
          <a:ln>
            <a:noFill/>
          </a:ln>
          <a:effectLst/>
        </p:spPr>
        <p:txBody>
          <a:bodyPr>
            <a:spAutoFit/>
          </a:bodyPr>
          <a:lstStyle/>
          <a:p>
            <a:pPr defTabSz="685800" eaLnBrk="1" hangingPunct="1">
              <a:spcBef>
                <a:spcPct val="50000"/>
              </a:spcBef>
              <a:defRPr/>
            </a:pPr>
            <a:r>
              <a:rPr lang="vi-VN">
                <a:solidFill>
                  <a:srgbClr val="006600"/>
                </a:solidFill>
                <a:latin typeface="Arial"/>
                <a:cs typeface="+mn-cs"/>
              </a:rPr>
              <a:t>c. Quần thể tự phối</a:t>
            </a:r>
          </a:p>
        </p:txBody>
      </p:sp>
      <p:sp>
        <p:nvSpPr>
          <p:cNvPr id="91143" name="Text Box 7"/>
          <p:cNvSpPr txBox="1">
            <a:spLocks noChangeArrowheads="1"/>
          </p:cNvSpPr>
          <p:nvPr/>
        </p:nvSpPr>
        <p:spPr bwMode="auto">
          <a:xfrm>
            <a:off x="685800" y="3992563"/>
            <a:ext cx="8153400" cy="369887"/>
          </a:xfrm>
          <a:prstGeom prst="rect">
            <a:avLst/>
          </a:prstGeom>
          <a:noFill/>
          <a:ln>
            <a:noFill/>
          </a:ln>
          <a:effectLst/>
        </p:spPr>
        <p:txBody>
          <a:bodyPr>
            <a:spAutoFit/>
          </a:bodyPr>
          <a:lstStyle/>
          <a:p>
            <a:pPr defTabSz="685800" eaLnBrk="1" hangingPunct="1">
              <a:spcBef>
                <a:spcPct val="50000"/>
              </a:spcBef>
              <a:defRPr/>
            </a:pPr>
            <a:r>
              <a:rPr lang="vi-VN">
                <a:solidFill>
                  <a:srgbClr val="006600"/>
                </a:solidFill>
                <a:latin typeface="Arial"/>
                <a:cs typeface="+mn-cs"/>
              </a:rPr>
              <a:t>d. Loài sinh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box(in)">
                                      <p:cBhvr>
                                        <p:cTn id="7" dur="500"/>
                                        <p:tgtEl>
                                          <p:spTgt spid="91139"/>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1140"/>
                                        </p:tgtEl>
                                        <p:attrNameLst>
                                          <p:attrName>style.visibility</p:attrName>
                                        </p:attrNameLst>
                                      </p:cBhvr>
                                      <p:to>
                                        <p:strVal val="visible"/>
                                      </p:to>
                                    </p:set>
                                    <p:animEffect transition="in" filter="box(in)">
                                      <p:cBhvr>
                                        <p:cTn id="11" dur="500"/>
                                        <p:tgtEl>
                                          <p:spTgt spid="91140"/>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1141"/>
                                        </p:tgtEl>
                                        <p:attrNameLst>
                                          <p:attrName>style.visibility</p:attrName>
                                        </p:attrNameLst>
                                      </p:cBhvr>
                                      <p:to>
                                        <p:strVal val="visible"/>
                                      </p:to>
                                    </p:set>
                                    <p:animEffect transition="in" filter="box(in)">
                                      <p:cBhvr>
                                        <p:cTn id="15" dur="500"/>
                                        <p:tgtEl>
                                          <p:spTgt spid="91141"/>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91142"/>
                                        </p:tgtEl>
                                        <p:attrNameLst>
                                          <p:attrName>style.visibility</p:attrName>
                                        </p:attrNameLst>
                                      </p:cBhvr>
                                      <p:to>
                                        <p:strVal val="visible"/>
                                      </p:to>
                                    </p:set>
                                    <p:animEffect transition="in" filter="box(in)">
                                      <p:cBhvr>
                                        <p:cTn id="19" dur="500"/>
                                        <p:tgtEl>
                                          <p:spTgt spid="91142"/>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91143"/>
                                        </p:tgtEl>
                                        <p:attrNameLst>
                                          <p:attrName>style.visibility</p:attrName>
                                        </p:attrNameLst>
                                      </p:cBhvr>
                                      <p:to>
                                        <p:strVal val="visible"/>
                                      </p:to>
                                    </p:set>
                                    <p:animEffect transition="in" filter="box(in)">
                                      <p:cBhvr>
                                        <p:cTn id="23" dur="500"/>
                                        <p:tgtEl>
                                          <p:spTgt spid="911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mph" presetSubtype="0" repeatCount="indefinite" fill="hold" grpId="1" nodeType="clickEffect">
                                  <p:stCondLst>
                                    <p:cond delay="0"/>
                                  </p:stCondLst>
                                  <p:childTnLst>
                                    <p:animClr clrSpc="hsl" dir="cw">
                                      <p:cBhvr override="childStyle">
                                        <p:cTn id="27" dur="500" fill="hold"/>
                                        <p:tgtEl>
                                          <p:spTgt spid="91143"/>
                                        </p:tgtEl>
                                        <p:attrNameLst>
                                          <p:attrName>style.color</p:attrName>
                                        </p:attrNameLst>
                                      </p:cBhvr>
                                      <p:by>
                                        <p:hsl h="-7200000" s="0" l="0"/>
                                      </p:by>
                                    </p:animClr>
                                    <p:animClr clrSpc="hsl" dir="cw">
                                      <p:cBhvr>
                                        <p:cTn id="28" dur="500" fill="hold"/>
                                        <p:tgtEl>
                                          <p:spTgt spid="91143"/>
                                        </p:tgtEl>
                                        <p:attrNameLst>
                                          <p:attrName>fillcolor</p:attrName>
                                        </p:attrNameLst>
                                      </p:cBhvr>
                                      <p:by>
                                        <p:hsl h="-7200000" s="0" l="0"/>
                                      </p:by>
                                    </p:animClr>
                                    <p:animClr clrSpc="hsl" dir="cw">
                                      <p:cBhvr>
                                        <p:cTn id="29" dur="500" fill="hold"/>
                                        <p:tgtEl>
                                          <p:spTgt spid="91143"/>
                                        </p:tgtEl>
                                        <p:attrNameLst>
                                          <p:attrName>stroke.color</p:attrName>
                                        </p:attrNameLst>
                                      </p:cBhvr>
                                      <p:by>
                                        <p:hsl h="-7200000" s="0" l="0"/>
                                      </p:by>
                                    </p:animClr>
                                    <p:set>
                                      <p:cBhvr>
                                        <p:cTn id="30" dur="500" fill="hold"/>
                                        <p:tgtEl>
                                          <p:spTgt spid="91143"/>
                                        </p:tgtEl>
                                        <p:attrNameLst>
                                          <p:attrName>fill.type</p:attrName>
                                        </p:attrNameLst>
                                      </p:cBhvr>
                                      <p:to>
                                        <p:strVal val="solid"/>
                                      </p:to>
                                    </p:set>
                                  </p:childTnLst>
                                  <p:subTnLst>
                                    <p:animClr clrSpc="rgb" dir="cw">
                                      <p:cBhvr override="childStyle">
                                        <p:cTn dur="1" fill="hold" display="0" masterRel="nextClick" afterEffect="1"/>
                                        <p:tgtEl>
                                          <p:spTgt spid="91143"/>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0" grpId="0"/>
      <p:bldP spid="91141" grpId="0"/>
      <p:bldP spid="91142" grpId="0"/>
      <p:bldP spid="91143" grpId="0"/>
      <p:bldP spid="9114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2743200" y="857250"/>
            <a:ext cx="4267200" cy="369888"/>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a:solidFill>
                  <a:srgbClr val="FF3300"/>
                </a:solidFill>
                <a:latin typeface="Arial" panose="020B0604020202020204" pitchFamily="34" charset="0"/>
                <a:cs typeface="+mn-cs"/>
              </a:rPr>
              <a:t>CỦNG CỐ KIẾN THỨC</a:t>
            </a:r>
          </a:p>
        </p:txBody>
      </p:sp>
      <p:sp>
        <p:nvSpPr>
          <p:cNvPr id="92163" name="Text Box 3"/>
          <p:cNvSpPr txBox="1">
            <a:spLocks noChangeArrowheads="1"/>
          </p:cNvSpPr>
          <p:nvPr/>
        </p:nvSpPr>
        <p:spPr bwMode="auto">
          <a:xfrm>
            <a:off x="228600" y="1314450"/>
            <a:ext cx="8686800" cy="646113"/>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dirty="0">
                <a:solidFill>
                  <a:srgbClr val="1F497D">
                    <a:lumMod val="60000"/>
                    <a:lumOff val="40000"/>
                  </a:srgbClr>
                </a:solidFill>
                <a:latin typeface="Arial" panose="020B0604020202020204" pitchFamily="34" charset="0"/>
                <a:cs typeface="+mn-cs"/>
              </a:rPr>
              <a:t>Câu </a:t>
            </a:r>
            <a:r>
              <a:rPr lang="en-US" altLang="en-US" dirty="0">
                <a:solidFill>
                  <a:srgbClr val="1F497D">
                    <a:lumMod val="60000"/>
                    <a:lumOff val="40000"/>
                  </a:srgbClr>
                </a:solidFill>
                <a:latin typeface="Calibri"/>
                <a:cs typeface="+mn-cs"/>
              </a:rPr>
              <a:t>2</a:t>
            </a:r>
            <a:r>
              <a:rPr lang="vi-VN" altLang="en-US" dirty="0">
                <a:solidFill>
                  <a:srgbClr val="1F497D">
                    <a:lumMod val="60000"/>
                    <a:lumOff val="40000"/>
                  </a:srgbClr>
                </a:solidFill>
                <a:latin typeface="Arial" panose="020B0604020202020204" pitchFamily="34" charset="0"/>
                <a:cs typeface="+mn-cs"/>
              </a:rPr>
              <a:t>: Để phân biệt 2 loài vi khuẩn có quan hệ thân thuộc, tiêu chuẩn phân biệt quan trọng nhất là?</a:t>
            </a:r>
          </a:p>
        </p:txBody>
      </p:sp>
      <p:sp>
        <p:nvSpPr>
          <p:cNvPr id="92164" name="Text Box 4"/>
          <p:cNvSpPr txBox="1">
            <a:spLocks noChangeArrowheads="1"/>
          </p:cNvSpPr>
          <p:nvPr/>
        </p:nvSpPr>
        <p:spPr bwMode="auto">
          <a:xfrm>
            <a:off x="609600" y="2000250"/>
            <a:ext cx="7772400" cy="369888"/>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a:solidFill>
                  <a:srgbClr val="006600"/>
                </a:solidFill>
                <a:latin typeface="Arial" panose="020B0604020202020204" pitchFamily="34" charset="0"/>
                <a:cs typeface="+mn-cs"/>
              </a:rPr>
              <a:t>a. Tiêu chuẩn hình thái</a:t>
            </a:r>
          </a:p>
        </p:txBody>
      </p:sp>
      <p:sp>
        <p:nvSpPr>
          <p:cNvPr id="92165" name="Text Box 5"/>
          <p:cNvSpPr txBox="1">
            <a:spLocks noChangeArrowheads="1"/>
          </p:cNvSpPr>
          <p:nvPr/>
        </p:nvSpPr>
        <p:spPr bwMode="auto">
          <a:xfrm>
            <a:off x="609600" y="2400300"/>
            <a:ext cx="7696200" cy="369888"/>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a:solidFill>
                  <a:srgbClr val="006600"/>
                </a:solidFill>
                <a:latin typeface="Arial" panose="020B0604020202020204" pitchFamily="34" charset="0"/>
                <a:cs typeface="+mn-cs"/>
              </a:rPr>
              <a:t>b. Tiêu chuẩn hóa sinh</a:t>
            </a:r>
          </a:p>
        </p:txBody>
      </p:sp>
      <p:sp>
        <p:nvSpPr>
          <p:cNvPr id="92166" name="Text Box 6"/>
          <p:cNvSpPr txBox="1">
            <a:spLocks noChangeArrowheads="1"/>
          </p:cNvSpPr>
          <p:nvPr/>
        </p:nvSpPr>
        <p:spPr bwMode="auto">
          <a:xfrm>
            <a:off x="609600" y="2800350"/>
            <a:ext cx="7391400" cy="369888"/>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a:solidFill>
                  <a:srgbClr val="006600"/>
                </a:solidFill>
                <a:latin typeface="Arial" panose="020B0604020202020204" pitchFamily="34" charset="0"/>
                <a:cs typeface="+mn-cs"/>
              </a:rPr>
              <a:t>c. Tiêu chuẩn cách ly sinh sản</a:t>
            </a:r>
          </a:p>
        </p:txBody>
      </p:sp>
      <p:sp>
        <p:nvSpPr>
          <p:cNvPr id="92167" name="Text Box 7"/>
          <p:cNvSpPr txBox="1">
            <a:spLocks noChangeArrowheads="1"/>
          </p:cNvSpPr>
          <p:nvPr/>
        </p:nvSpPr>
        <p:spPr bwMode="auto">
          <a:xfrm>
            <a:off x="609600" y="3214688"/>
            <a:ext cx="8153400" cy="369887"/>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a:solidFill>
                  <a:srgbClr val="006600"/>
                </a:solidFill>
                <a:latin typeface="Arial" panose="020B0604020202020204" pitchFamily="34" charset="0"/>
                <a:cs typeface="+mn-cs"/>
              </a:rPr>
              <a:t>d. Tiêu chuẩn địa lý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box(in)">
                                      <p:cBhvr>
                                        <p:cTn id="7" dur="500"/>
                                        <p:tgtEl>
                                          <p:spTgt spid="9216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2164"/>
                                        </p:tgtEl>
                                        <p:attrNameLst>
                                          <p:attrName>style.visibility</p:attrName>
                                        </p:attrNameLst>
                                      </p:cBhvr>
                                      <p:to>
                                        <p:strVal val="visible"/>
                                      </p:to>
                                    </p:set>
                                    <p:animEffect transition="in" filter="box(in)">
                                      <p:cBhvr>
                                        <p:cTn id="11" dur="500"/>
                                        <p:tgtEl>
                                          <p:spTgt spid="92164"/>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2165"/>
                                        </p:tgtEl>
                                        <p:attrNameLst>
                                          <p:attrName>style.visibility</p:attrName>
                                        </p:attrNameLst>
                                      </p:cBhvr>
                                      <p:to>
                                        <p:strVal val="visible"/>
                                      </p:to>
                                    </p:set>
                                    <p:animEffect transition="in" filter="box(in)">
                                      <p:cBhvr>
                                        <p:cTn id="15" dur="500"/>
                                        <p:tgtEl>
                                          <p:spTgt spid="92165"/>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92166"/>
                                        </p:tgtEl>
                                        <p:attrNameLst>
                                          <p:attrName>style.visibility</p:attrName>
                                        </p:attrNameLst>
                                      </p:cBhvr>
                                      <p:to>
                                        <p:strVal val="visible"/>
                                      </p:to>
                                    </p:set>
                                    <p:animEffect transition="in" filter="box(in)">
                                      <p:cBhvr>
                                        <p:cTn id="19" dur="500"/>
                                        <p:tgtEl>
                                          <p:spTgt spid="92166"/>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92167"/>
                                        </p:tgtEl>
                                        <p:attrNameLst>
                                          <p:attrName>style.visibility</p:attrName>
                                        </p:attrNameLst>
                                      </p:cBhvr>
                                      <p:to>
                                        <p:strVal val="visible"/>
                                      </p:to>
                                    </p:set>
                                    <p:animEffect transition="in" filter="box(in)">
                                      <p:cBhvr>
                                        <p:cTn id="23" dur="500"/>
                                        <p:tgtEl>
                                          <p:spTgt spid="921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27" dur="500" fill="hold"/>
                                        <p:tgtEl>
                                          <p:spTgt spid="92165"/>
                                        </p:tgtEl>
                                        <p:attrNameLst>
                                          <p:attrName>style.color</p:attrName>
                                        </p:attrNameLst>
                                      </p:cBhvr>
                                      <p:by>
                                        <p:hsl h="-7200000" s="0" l="0"/>
                                      </p:by>
                                    </p:animClr>
                                    <p:animClr clrSpc="hsl" dir="cw">
                                      <p:cBhvr>
                                        <p:cTn id="28" dur="500" fill="hold"/>
                                        <p:tgtEl>
                                          <p:spTgt spid="92165"/>
                                        </p:tgtEl>
                                        <p:attrNameLst>
                                          <p:attrName>fillcolor</p:attrName>
                                        </p:attrNameLst>
                                      </p:cBhvr>
                                      <p:by>
                                        <p:hsl h="-7200000" s="0" l="0"/>
                                      </p:by>
                                    </p:animClr>
                                    <p:animClr clrSpc="hsl" dir="cw">
                                      <p:cBhvr>
                                        <p:cTn id="29" dur="500" fill="hold"/>
                                        <p:tgtEl>
                                          <p:spTgt spid="92165"/>
                                        </p:tgtEl>
                                        <p:attrNameLst>
                                          <p:attrName>stroke.color</p:attrName>
                                        </p:attrNameLst>
                                      </p:cBhvr>
                                      <p:by>
                                        <p:hsl h="-7200000" s="0" l="0"/>
                                      </p:by>
                                    </p:animClr>
                                    <p:set>
                                      <p:cBhvr>
                                        <p:cTn id="30" dur="500" fill="hold"/>
                                        <p:tgtEl>
                                          <p:spTgt spid="92165"/>
                                        </p:tgtEl>
                                        <p:attrNameLst>
                                          <p:attrName>fill.type</p:attrName>
                                        </p:attrNameLst>
                                      </p:cBhvr>
                                      <p:to>
                                        <p:strVal val="solid"/>
                                      </p:to>
                                    </p:set>
                                  </p:childTnLst>
                                  <p:subTnLst>
                                    <p:animClr clrSpc="rgb" dir="cw">
                                      <p:cBhvr override="childStyle">
                                        <p:cTn dur="1" fill="hold" display="0" masterRel="nextClick" afterEffect="1"/>
                                        <p:tgtEl>
                                          <p:spTgt spid="92165"/>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4" grpId="0"/>
      <p:bldP spid="92165" grpId="0"/>
      <p:bldP spid="92165" grpId="1"/>
      <p:bldP spid="92166" grpId="0"/>
      <p:bldP spid="921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1028700"/>
            <a:ext cx="8915400" cy="415925"/>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sz="2100" dirty="0">
                <a:solidFill>
                  <a:prstClr val="black"/>
                </a:solidFill>
                <a:latin typeface="Arial" panose="020B0604020202020204" pitchFamily="34" charset="0"/>
                <a:cs typeface="+mn-cs"/>
              </a:rPr>
              <a:t>Câu </a:t>
            </a:r>
            <a:r>
              <a:rPr lang="en-US" altLang="en-US" sz="2100" dirty="0">
                <a:solidFill>
                  <a:prstClr val="black"/>
                </a:solidFill>
                <a:latin typeface="Calibri"/>
                <a:cs typeface="+mn-cs"/>
              </a:rPr>
              <a:t>3</a:t>
            </a:r>
            <a:r>
              <a:rPr lang="vi-VN" altLang="en-US" sz="2100" dirty="0">
                <a:solidFill>
                  <a:prstClr val="black"/>
                </a:solidFill>
                <a:latin typeface="Arial" panose="020B0604020202020204" pitchFamily="34" charset="0"/>
                <a:cs typeface="+mn-cs"/>
              </a:rPr>
              <a:t>:</a:t>
            </a:r>
            <a:r>
              <a:rPr lang="vi-VN" altLang="en-US" sz="2100" dirty="0">
                <a:solidFill>
                  <a:srgbClr val="FF3300"/>
                </a:solidFill>
                <a:latin typeface="Arial" panose="020B0604020202020204" pitchFamily="34" charset="0"/>
                <a:cs typeface="+mn-cs"/>
              </a:rPr>
              <a:t> </a:t>
            </a:r>
            <a:r>
              <a:rPr lang="en-US" altLang="en-US" sz="2100" dirty="0">
                <a:solidFill>
                  <a:srgbClr val="FF3300"/>
                </a:solidFill>
                <a:latin typeface="Calibri"/>
                <a:cs typeface="+mn-cs"/>
              </a:rPr>
              <a:t>T</a:t>
            </a:r>
            <a:r>
              <a:rPr lang="vi-VN" altLang="en-US" sz="2100" dirty="0">
                <a:solidFill>
                  <a:srgbClr val="FF3300"/>
                </a:solidFill>
                <a:latin typeface="Arial" panose="020B0604020202020204" pitchFamily="34" charset="0"/>
                <a:cs typeface="+mn-cs"/>
              </a:rPr>
              <a:t>rường hợp sau thuộc loại cách ly nào?</a:t>
            </a:r>
          </a:p>
        </p:txBody>
      </p:sp>
      <p:sp>
        <p:nvSpPr>
          <p:cNvPr id="88067" name="Text Box 3"/>
          <p:cNvSpPr txBox="1">
            <a:spLocks noChangeArrowheads="1"/>
          </p:cNvSpPr>
          <p:nvPr/>
        </p:nvSpPr>
        <p:spPr bwMode="auto">
          <a:xfrm>
            <a:off x="481013" y="3829050"/>
            <a:ext cx="848201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3750" rIns="67500" bIns="33750"/>
          <a:lstStyle>
            <a:lvl1pPr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400">
                <a:solidFill>
                  <a:schemeClr val="tx1"/>
                </a:solidFill>
                <a:latin typeface="Calibri" pitchFamily="34" charset="0"/>
              </a:defRPr>
            </a:lvl1pPr>
            <a:lvl2pPr marL="742950" indent="-28575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100">
                <a:solidFill>
                  <a:schemeClr val="tx1"/>
                </a:solidFill>
                <a:latin typeface="Calibri" pitchFamily="34" charset="0"/>
              </a:defRPr>
            </a:lvl2pPr>
            <a:lvl3pPr marL="11430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chemeClr val="tx1"/>
                </a:solidFill>
                <a:latin typeface="Calibri" pitchFamily="34" charset="0"/>
              </a:defRPr>
            </a:lvl3pPr>
            <a:lvl4pPr marL="16002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4pPr>
            <a:lvl5pPr marL="20574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5pPr>
            <a:lvl6pPr marL="25146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6pPr>
            <a:lvl7pPr marL="29718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7pPr>
            <a:lvl8pPr marL="34290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8pPr>
            <a:lvl9pPr marL="38862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9pPr>
          </a:lstStyle>
          <a:p>
            <a:pPr eaLnBrk="1">
              <a:buClr>
                <a:srgbClr val="000000"/>
              </a:buClr>
            </a:pPr>
            <a:r>
              <a:rPr lang="en-US" altLang="en-US" sz="1800">
                <a:solidFill>
                  <a:srgbClr val="0000FF"/>
                </a:solidFill>
                <a:latin typeface="Arial" charset="0"/>
                <a:ea typeface="MS Gothic" pitchFamily="49" charset="-128"/>
              </a:rPr>
              <a:t>Chim én sinh sản vào mùa xuân, chim gáy sinh sản vào mùa hè</a:t>
            </a:r>
          </a:p>
        </p:txBody>
      </p:sp>
      <p:sp>
        <p:nvSpPr>
          <p:cNvPr id="88068" name="AutoShape 4"/>
          <p:cNvSpPr>
            <a:spLocks noChangeArrowheads="1"/>
          </p:cNvSpPr>
          <p:nvPr/>
        </p:nvSpPr>
        <p:spPr bwMode="auto">
          <a:xfrm>
            <a:off x="9072563" y="5676900"/>
            <a:ext cx="228600" cy="171450"/>
          </a:xfrm>
          <a:prstGeom prst="star5">
            <a:avLst/>
          </a:prstGeom>
          <a:solidFill>
            <a:srgbClr val="99CCFF"/>
          </a:solidFill>
          <a:ln w="9525">
            <a:solidFill>
              <a:srgbClr val="000000"/>
            </a:solidFill>
            <a:round/>
            <a:headEnd/>
            <a:tailEnd/>
          </a:ln>
          <a:effectLst/>
        </p:spPr>
        <p:txBody>
          <a:bodyPr wrap="none" anchor="ctr"/>
          <a:lstStyle/>
          <a:p>
            <a:pPr defTabSz="685800" eaLnBrk="1" fontAlgn="auto" hangingPunct="1">
              <a:spcBef>
                <a:spcPts val="0"/>
              </a:spcBef>
              <a:spcAft>
                <a:spcPts val="0"/>
              </a:spcAft>
              <a:defRPr/>
            </a:pPr>
            <a:endParaRPr lang="en-US" sz="1350">
              <a:solidFill>
                <a:prstClr val="black"/>
              </a:solidFill>
              <a:latin typeface="Calibri"/>
              <a:cs typeface="+mn-cs"/>
            </a:endParaRPr>
          </a:p>
        </p:txBody>
      </p:sp>
      <p:pic>
        <p:nvPicPr>
          <p:cNvPr id="880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5900"/>
            <a:ext cx="4192588" cy="2190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89088"/>
            <a:ext cx="3429000" cy="2058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71" name="Text Box 7"/>
          <p:cNvSpPr txBox="1">
            <a:spLocks noChangeArrowheads="1"/>
          </p:cNvSpPr>
          <p:nvPr/>
        </p:nvSpPr>
        <p:spPr bwMode="auto">
          <a:xfrm>
            <a:off x="609600" y="4514850"/>
            <a:ext cx="6553200" cy="369888"/>
          </a:xfrm>
          <a:prstGeom prst="rect">
            <a:avLst/>
          </a:prstGeom>
          <a:noFill/>
          <a:ln>
            <a:noFill/>
          </a:ln>
          <a:effectLst/>
        </p:spPr>
        <p:txBody>
          <a:bodyPr>
            <a:spAutoFit/>
          </a:bodyPr>
          <a:lstStyle/>
          <a:p>
            <a:pPr defTabSz="685800" eaLnBrk="1" fontAlgn="auto" hangingPunct="1">
              <a:spcBef>
                <a:spcPct val="50000"/>
              </a:spcBef>
              <a:spcAft>
                <a:spcPts val="0"/>
              </a:spcAft>
              <a:defRPr/>
            </a:pPr>
            <a:r>
              <a:rPr lang="en-US" altLang="en-US">
                <a:solidFill>
                  <a:srgbClr val="006600"/>
                </a:solidFill>
                <a:latin typeface="Calibri"/>
                <a:cs typeface="+mn-cs"/>
                <a:sym typeface="Wingdings" pitchFamily="2" charset="2"/>
              </a:rPr>
              <a:t> Cách ly mùa vụ</a:t>
            </a:r>
            <a:endParaRPr lang="vi-VN" altLang="en-US">
              <a:solidFill>
                <a:srgbClr val="006600"/>
              </a:solidFill>
              <a:latin typeface="Arial" panose="020B0604020202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box(in)">
                                      <p:cBhvr>
                                        <p:cTn id="7" dur="500"/>
                                        <p:tgtEl>
                                          <p:spTgt spid="8806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88070"/>
                                        </p:tgtEl>
                                        <p:attrNameLst>
                                          <p:attrName>style.visibility</p:attrName>
                                        </p:attrNameLst>
                                      </p:cBhvr>
                                      <p:to>
                                        <p:strVal val="visible"/>
                                      </p:to>
                                    </p:set>
                                    <p:animEffect transition="in" filter="box(in)">
                                      <p:cBhvr>
                                        <p:cTn id="11" dur="500"/>
                                        <p:tgtEl>
                                          <p:spTgt spid="88070"/>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88069"/>
                                        </p:tgtEl>
                                        <p:attrNameLst>
                                          <p:attrName>style.visibility</p:attrName>
                                        </p:attrNameLst>
                                      </p:cBhvr>
                                      <p:to>
                                        <p:strVal val="visible"/>
                                      </p:to>
                                    </p:set>
                                    <p:animEffect transition="in" filter="box(in)">
                                      <p:cBhvr>
                                        <p:cTn id="15" dur="500"/>
                                        <p:tgtEl>
                                          <p:spTgt spid="88069"/>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88067"/>
                                        </p:tgtEl>
                                        <p:attrNameLst>
                                          <p:attrName>style.visibility</p:attrName>
                                        </p:attrNameLst>
                                      </p:cBhvr>
                                      <p:to>
                                        <p:strVal val="visible"/>
                                      </p:to>
                                    </p:set>
                                    <p:animEffect transition="in" filter="box(in)">
                                      <p:cBhvr>
                                        <p:cTn id="19" dur="500"/>
                                        <p:tgtEl>
                                          <p:spTgt spid="8806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88071"/>
                                        </p:tgtEl>
                                        <p:attrNameLst>
                                          <p:attrName>style.visibility</p:attrName>
                                        </p:attrNameLst>
                                      </p:cBhvr>
                                      <p:to>
                                        <p:strVal val="visible"/>
                                      </p:to>
                                    </p:set>
                                    <p:anim calcmode="discrete" valueType="clr">
                                      <p:cBhvr override="childStyle">
                                        <p:cTn id="24" dur="80"/>
                                        <p:tgtEl>
                                          <p:spTgt spid="8807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8071"/>
                                        </p:tgtEl>
                                        <p:attrNameLst>
                                          <p:attrName>fillcolor</p:attrName>
                                        </p:attrNameLst>
                                      </p:cBhvr>
                                      <p:tavLst>
                                        <p:tav tm="0">
                                          <p:val>
                                            <p:clrVal>
                                              <a:schemeClr val="accent2"/>
                                            </p:clrVal>
                                          </p:val>
                                        </p:tav>
                                        <p:tav tm="50000">
                                          <p:val>
                                            <p:clrVal>
                                              <a:schemeClr val="hlink"/>
                                            </p:clrVal>
                                          </p:val>
                                        </p:tav>
                                      </p:tavLst>
                                    </p:anim>
                                    <p:set>
                                      <p:cBhvr>
                                        <p:cTn id="26" dur="80"/>
                                        <p:tgtEl>
                                          <p:spTgt spid="880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p:bldP spid="880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1028700"/>
            <a:ext cx="8915400" cy="415925"/>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sz="2100" dirty="0">
                <a:solidFill>
                  <a:prstClr val="black"/>
                </a:solidFill>
                <a:latin typeface="Arial" panose="020B0604020202020204" pitchFamily="34" charset="0"/>
                <a:cs typeface="+mn-cs"/>
              </a:rPr>
              <a:t>Câu </a:t>
            </a:r>
            <a:r>
              <a:rPr lang="en-US" altLang="en-US" sz="2100" dirty="0">
                <a:solidFill>
                  <a:prstClr val="black"/>
                </a:solidFill>
                <a:latin typeface="Calibri"/>
                <a:cs typeface="+mn-cs"/>
              </a:rPr>
              <a:t>4</a:t>
            </a:r>
            <a:r>
              <a:rPr lang="vi-VN" altLang="en-US" sz="2100" dirty="0">
                <a:solidFill>
                  <a:prstClr val="black"/>
                </a:solidFill>
                <a:latin typeface="Arial" panose="020B0604020202020204" pitchFamily="34" charset="0"/>
                <a:cs typeface="+mn-cs"/>
              </a:rPr>
              <a:t>:</a:t>
            </a:r>
            <a:r>
              <a:rPr lang="vi-VN" altLang="en-US" sz="2100" dirty="0">
                <a:solidFill>
                  <a:srgbClr val="FF3300"/>
                </a:solidFill>
                <a:latin typeface="Arial" panose="020B0604020202020204" pitchFamily="34" charset="0"/>
                <a:cs typeface="+mn-cs"/>
              </a:rPr>
              <a:t> </a:t>
            </a:r>
            <a:r>
              <a:rPr lang="en-US" altLang="en-US" sz="2100" dirty="0">
                <a:solidFill>
                  <a:srgbClr val="FF3300"/>
                </a:solidFill>
                <a:latin typeface="Calibri"/>
                <a:cs typeface="+mn-cs"/>
              </a:rPr>
              <a:t>T</a:t>
            </a:r>
            <a:r>
              <a:rPr lang="vi-VN" altLang="en-US" sz="2100" dirty="0">
                <a:solidFill>
                  <a:srgbClr val="FF3300"/>
                </a:solidFill>
                <a:latin typeface="Arial" panose="020B0604020202020204" pitchFamily="34" charset="0"/>
                <a:cs typeface="+mn-cs"/>
              </a:rPr>
              <a:t>rường hợp sau thuộc loại cách ly nào?</a:t>
            </a:r>
          </a:p>
        </p:txBody>
      </p:sp>
      <p:sp>
        <p:nvSpPr>
          <p:cNvPr id="93188" name="AutoShape 4"/>
          <p:cNvSpPr>
            <a:spLocks noChangeArrowheads="1"/>
          </p:cNvSpPr>
          <p:nvPr/>
        </p:nvSpPr>
        <p:spPr bwMode="auto">
          <a:xfrm>
            <a:off x="9072563" y="5676900"/>
            <a:ext cx="228600" cy="171450"/>
          </a:xfrm>
          <a:prstGeom prst="star5">
            <a:avLst/>
          </a:prstGeom>
          <a:solidFill>
            <a:srgbClr val="99CCFF"/>
          </a:solidFill>
          <a:ln w="9525">
            <a:solidFill>
              <a:srgbClr val="000000"/>
            </a:solidFill>
            <a:round/>
            <a:headEnd/>
            <a:tailEnd/>
          </a:ln>
          <a:effectLst/>
        </p:spPr>
        <p:txBody>
          <a:bodyPr wrap="none" anchor="ctr"/>
          <a:lstStyle/>
          <a:p>
            <a:pPr defTabSz="685800" eaLnBrk="1" fontAlgn="auto" hangingPunct="1">
              <a:spcBef>
                <a:spcPts val="0"/>
              </a:spcBef>
              <a:spcAft>
                <a:spcPts val="0"/>
              </a:spcAft>
              <a:defRPr/>
            </a:pPr>
            <a:endParaRPr lang="en-US" sz="1350">
              <a:solidFill>
                <a:prstClr val="black"/>
              </a:solidFill>
              <a:latin typeface="Calibri"/>
              <a:cs typeface="+mn-cs"/>
            </a:endParaRPr>
          </a:p>
        </p:txBody>
      </p:sp>
      <p:sp>
        <p:nvSpPr>
          <p:cNvPr id="93191" name="Text Box 7"/>
          <p:cNvSpPr txBox="1">
            <a:spLocks noChangeArrowheads="1"/>
          </p:cNvSpPr>
          <p:nvPr/>
        </p:nvSpPr>
        <p:spPr bwMode="auto">
          <a:xfrm>
            <a:off x="838200" y="5372100"/>
            <a:ext cx="6553200" cy="369888"/>
          </a:xfrm>
          <a:prstGeom prst="rect">
            <a:avLst/>
          </a:prstGeom>
          <a:noFill/>
          <a:ln>
            <a:noFill/>
          </a:ln>
          <a:effectLst/>
        </p:spPr>
        <p:txBody>
          <a:bodyPr>
            <a:spAutoFit/>
          </a:bodyPr>
          <a:lstStyle/>
          <a:p>
            <a:pPr defTabSz="685800" eaLnBrk="1" fontAlgn="auto" hangingPunct="1">
              <a:spcBef>
                <a:spcPct val="50000"/>
              </a:spcBef>
              <a:spcAft>
                <a:spcPts val="0"/>
              </a:spcAft>
              <a:defRPr/>
            </a:pPr>
            <a:r>
              <a:rPr lang="en-US" altLang="en-US">
                <a:solidFill>
                  <a:srgbClr val="006600"/>
                </a:solidFill>
                <a:latin typeface="Calibri"/>
                <a:cs typeface="+mn-cs"/>
                <a:sym typeface="Wingdings" pitchFamily="2" charset="2"/>
              </a:rPr>
              <a:t> Cách ly nơi ở (sinh cảnh)</a:t>
            </a:r>
            <a:endParaRPr lang="vi-VN" altLang="en-US">
              <a:solidFill>
                <a:srgbClr val="006600"/>
              </a:solidFill>
              <a:latin typeface="Arial" panose="020B0604020202020204" pitchFamily="34" charset="0"/>
              <a:cs typeface="+mn-cs"/>
            </a:endParaRPr>
          </a:p>
        </p:txBody>
      </p:sp>
      <p:sp>
        <p:nvSpPr>
          <p:cNvPr id="93192" name="Text Box 8"/>
          <p:cNvSpPr txBox="1">
            <a:spLocks noChangeArrowheads="1"/>
          </p:cNvSpPr>
          <p:nvPr/>
        </p:nvSpPr>
        <p:spPr bwMode="auto">
          <a:xfrm>
            <a:off x="457200" y="4572000"/>
            <a:ext cx="8915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3750" rIns="67500" bIns="33750"/>
          <a:lstStyle>
            <a:lvl1pPr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400">
                <a:solidFill>
                  <a:schemeClr val="tx1"/>
                </a:solidFill>
                <a:latin typeface="Calibri" pitchFamily="34" charset="0"/>
              </a:defRPr>
            </a:lvl1pPr>
            <a:lvl2pPr marL="742950" indent="-28575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100">
                <a:solidFill>
                  <a:schemeClr val="tx1"/>
                </a:solidFill>
                <a:latin typeface="Calibri" pitchFamily="34" charset="0"/>
              </a:defRPr>
            </a:lvl2pPr>
            <a:lvl3pPr marL="11430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chemeClr val="tx1"/>
                </a:solidFill>
                <a:latin typeface="Calibri" pitchFamily="34" charset="0"/>
              </a:defRPr>
            </a:lvl3pPr>
            <a:lvl4pPr marL="16002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4pPr>
            <a:lvl5pPr marL="20574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5pPr>
            <a:lvl6pPr marL="25146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6pPr>
            <a:lvl7pPr marL="29718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7pPr>
            <a:lvl8pPr marL="34290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8pPr>
            <a:lvl9pPr marL="38862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9pPr>
          </a:lstStyle>
          <a:p>
            <a:pPr eaLnBrk="1">
              <a:buClr>
                <a:srgbClr val="000000"/>
              </a:buClr>
            </a:pPr>
            <a:r>
              <a:rPr lang="en-US" altLang="en-US" sz="1800">
                <a:solidFill>
                  <a:srgbClr val="0000FF"/>
                </a:solidFill>
                <a:latin typeface="Arial" charset="0"/>
                <a:ea typeface="MS Gothic" pitchFamily="49" charset="-128"/>
              </a:rPr>
              <a:t>Cây thông ở thung lũng với cây thông ở đỉnh núi không giao phấn được với nhau do điều kiện sinh thái khác nhau</a:t>
            </a:r>
          </a:p>
        </p:txBody>
      </p:sp>
      <p:pic>
        <p:nvPicPr>
          <p:cNvPr id="9319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28750"/>
            <a:ext cx="4191000" cy="309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ox(in)">
                                      <p:cBhvr>
                                        <p:cTn id="7" dur="500"/>
                                        <p:tgtEl>
                                          <p:spTgt spid="9318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3194"/>
                                        </p:tgtEl>
                                        <p:attrNameLst>
                                          <p:attrName>style.visibility</p:attrName>
                                        </p:attrNameLst>
                                      </p:cBhvr>
                                      <p:to>
                                        <p:strVal val="visible"/>
                                      </p:to>
                                    </p:set>
                                    <p:animEffect transition="in" filter="box(in)">
                                      <p:cBhvr>
                                        <p:cTn id="11" dur="500"/>
                                        <p:tgtEl>
                                          <p:spTgt spid="93194"/>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3192"/>
                                        </p:tgtEl>
                                        <p:attrNameLst>
                                          <p:attrName>style.visibility</p:attrName>
                                        </p:attrNameLst>
                                      </p:cBhvr>
                                      <p:to>
                                        <p:strVal val="visible"/>
                                      </p:to>
                                    </p:set>
                                    <p:animEffect transition="in" filter="box(in)">
                                      <p:cBhvr>
                                        <p:cTn id="15" dur="500"/>
                                        <p:tgtEl>
                                          <p:spTgt spid="931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3191"/>
                                        </p:tgtEl>
                                        <p:attrNameLst>
                                          <p:attrName>style.visibility</p:attrName>
                                        </p:attrNameLst>
                                      </p:cBhvr>
                                      <p:to>
                                        <p:strVal val="visible"/>
                                      </p:to>
                                    </p:set>
                                    <p:anim calcmode="discrete" valueType="clr">
                                      <p:cBhvr override="childStyle">
                                        <p:cTn id="20" dur="80"/>
                                        <p:tgtEl>
                                          <p:spTgt spid="93191"/>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3191"/>
                                        </p:tgtEl>
                                        <p:attrNameLst>
                                          <p:attrName>fillcolor</p:attrName>
                                        </p:attrNameLst>
                                      </p:cBhvr>
                                      <p:tavLst>
                                        <p:tav tm="0">
                                          <p:val>
                                            <p:clrVal>
                                              <a:schemeClr val="accent2"/>
                                            </p:clrVal>
                                          </p:val>
                                        </p:tav>
                                        <p:tav tm="50000">
                                          <p:val>
                                            <p:clrVal>
                                              <a:schemeClr val="hlink"/>
                                            </p:clrVal>
                                          </p:val>
                                        </p:tav>
                                      </p:tavLst>
                                    </p:anim>
                                    <p:set>
                                      <p:cBhvr>
                                        <p:cTn id="22" dur="80"/>
                                        <p:tgtEl>
                                          <p:spTgt spid="931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91" grpId="0"/>
      <p:bldP spid="931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0" y="1028700"/>
            <a:ext cx="8915400" cy="415925"/>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sz="2100" dirty="0">
                <a:solidFill>
                  <a:prstClr val="black"/>
                </a:solidFill>
                <a:latin typeface="Arial" panose="020B0604020202020204" pitchFamily="34" charset="0"/>
                <a:cs typeface="+mn-cs"/>
              </a:rPr>
              <a:t>Câu </a:t>
            </a:r>
            <a:r>
              <a:rPr lang="en-US" altLang="en-US" sz="2100" dirty="0">
                <a:solidFill>
                  <a:prstClr val="black"/>
                </a:solidFill>
                <a:latin typeface="Calibri"/>
                <a:cs typeface="+mn-cs"/>
              </a:rPr>
              <a:t>5</a:t>
            </a:r>
            <a:r>
              <a:rPr lang="vi-VN" altLang="en-US" sz="2100" dirty="0">
                <a:solidFill>
                  <a:prstClr val="black"/>
                </a:solidFill>
                <a:latin typeface="Arial" panose="020B0604020202020204" pitchFamily="34" charset="0"/>
                <a:cs typeface="+mn-cs"/>
              </a:rPr>
              <a:t>:</a:t>
            </a:r>
            <a:r>
              <a:rPr lang="vi-VN" altLang="en-US" sz="2100" dirty="0">
                <a:solidFill>
                  <a:srgbClr val="FF3300"/>
                </a:solidFill>
                <a:latin typeface="Arial" panose="020B0604020202020204" pitchFamily="34" charset="0"/>
                <a:cs typeface="+mn-cs"/>
              </a:rPr>
              <a:t> </a:t>
            </a:r>
            <a:r>
              <a:rPr lang="en-US" altLang="en-US" sz="2100" dirty="0">
                <a:solidFill>
                  <a:srgbClr val="FF3300"/>
                </a:solidFill>
                <a:latin typeface="Calibri"/>
                <a:cs typeface="+mn-cs"/>
              </a:rPr>
              <a:t>T</a:t>
            </a:r>
            <a:r>
              <a:rPr lang="vi-VN" altLang="en-US" sz="2100" dirty="0">
                <a:solidFill>
                  <a:srgbClr val="FF3300"/>
                </a:solidFill>
                <a:latin typeface="Arial" panose="020B0604020202020204" pitchFamily="34" charset="0"/>
                <a:cs typeface="+mn-cs"/>
              </a:rPr>
              <a:t>rường hợp sau thuộc loại cách ly nào?</a:t>
            </a:r>
          </a:p>
        </p:txBody>
      </p:sp>
      <p:sp>
        <p:nvSpPr>
          <p:cNvPr id="94215" name="Text Box 7"/>
          <p:cNvSpPr txBox="1">
            <a:spLocks noChangeArrowheads="1"/>
          </p:cNvSpPr>
          <p:nvPr/>
        </p:nvSpPr>
        <p:spPr bwMode="auto">
          <a:xfrm>
            <a:off x="304800" y="5372100"/>
            <a:ext cx="6553200" cy="369888"/>
          </a:xfrm>
          <a:prstGeom prst="rect">
            <a:avLst/>
          </a:prstGeom>
          <a:noFill/>
          <a:ln>
            <a:noFill/>
          </a:ln>
          <a:effectLst/>
        </p:spPr>
        <p:txBody>
          <a:bodyPr>
            <a:spAutoFit/>
          </a:bodyPr>
          <a:lstStyle/>
          <a:p>
            <a:pPr defTabSz="685800" eaLnBrk="1" fontAlgn="auto" hangingPunct="1">
              <a:spcBef>
                <a:spcPct val="50000"/>
              </a:spcBef>
              <a:spcAft>
                <a:spcPts val="0"/>
              </a:spcAft>
              <a:defRPr/>
            </a:pPr>
            <a:r>
              <a:rPr lang="en-US" altLang="en-US">
                <a:solidFill>
                  <a:srgbClr val="006600"/>
                </a:solidFill>
                <a:latin typeface="Calibri"/>
                <a:cs typeface="+mn-cs"/>
                <a:sym typeface="Wingdings" pitchFamily="2" charset="2"/>
              </a:rPr>
              <a:t> Cách ly </a:t>
            </a:r>
            <a:r>
              <a:rPr lang="vi-VN" altLang="en-US">
                <a:solidFill>
                  <a:srgbClr val="006600"/>
                </a:solidFill>
                <a:latin typeface="Arial" panose="020B0604020202020204" pitchFamily="34" charset="0"/>
                <a:cs typeface="+mn-cs"/>
                <a:sym typeface="Wingdings" pitchFamily="2" charset="2"/>
              </a:rPr>
              <a:t>cơ học</a:t>
            </a:r>
            <a:endParaRPr lang="vi-VN" altLang="en-US">
              <a:solidFill>
                <a:srgbClr val="006600"/>
              </a:solidFill>
              <a:latin typeface="Arial" panose="020B0604020202020204" pitchFamily="34" charset="0"/>
              <a:cs typeface="+mn-cs"/>
            </a:endParaRPr>
          </a:p>
        </p:txBody>
      </p:sp>
      <p:sp>
        <p:nvSpPr>
          <p:cNvPr id="94216" name="Text Box 8"/>
          <p:cNvSpPr txBox="1">
            <a:spLocks noChangeArrowheads="1"/>
          </p:cNvSpPr>
          <p:nvPr/>
        </p:nvSpPr>
        <p:spPr bwMode="auto">
          <a:xfrm>
            <a:off x="228600" y="440055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3750" rIns="67500" bIns="33750"/>
          <a:lstStyle>
            <a:lvl1pPr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400">
                <a:solidFill>
                  <a:schemeClr val="tx1"/>
                </a:solidFill>
                <a:latin typeface="Calibri" pitchFamily="34" charset="0"/>
              </a:defRPr>
            </a:lvl1pPr>
            <a:lvl2pPr marL="742950" indent="-28575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100">
                <a:solidFill>
                  <a:schemeClr val="tx1"/>
                </a:solidFill>
                <a:latin typeface="Calibri" pitchFamily="34" charset="0"/>
              </a:defRPr>
            </a:lvl2pPr>
            <a:lvl3pPr marL="11430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chemeClr val="tx1"/>
                </a:solidFill>
                <a:latin typeface="Calibri" pitchFamily="34" charset="0"/>
              </a:defRPr>
            </a:lvl3pPr>
            <a:lvl4pPr marL="16002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4pPr>
            <a:lvl5pPr marL="20574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5pPr>
            <a:lvl6pPr marL="25146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6pPr>
            <a:lvl7pPr marL="29718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7pPr>
            <a:lvl8pPr marL="34290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8pPr>
            <a:lvl9pPr marL="38862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9pPr>
          </a:lstStyle>
          <a:p>
            <a:pPr eaLnBrk="1">
              <a:buClr>
                <a:srgbClr val="000000"/>
              </a:buClr>
            </a:pPr>
            <a:r>
              <a:rPr lang="en-US" altLang="en-US" sz="1800">
                <a:solidFill>
                  <a:srgbClr val="0000FF"/>
                </a:solidFill>
                <a:latin typeface="Arial" charset="0"/>
                <a:ea typeface="MS Gothic" pitchFamily="49" charset="-128"/>
              </a:rPr>
              <a:t>Các cây thuộc các loài khác nhau có cấu tạo hoa khác nhau nên hạt phấn của loài cây này không thể thụ phấn cho hoa của loài cây khác</a:t>
            </a:r>
          </a:p>
        </p:txBody>
      </p:sp>
      <p:pic>
        <p:nvPicPr>
          <p:cNvPr id="942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97013"/>
            <a:ext cx="4572000"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85900"/>
            <a:ext cx="2855913"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box(in)">
                                      <p:cBhvr>
                                        <p:cTn id="7" dur="500"/>
                                        <p:tgtEl>
                                          <p:spTgt spid="94210"/>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4218"/>
                                        </p:tgtEl>
                                        <p:attrNameLst>
                                          <p:attrName>style.visibility</p:attrName>
                                        </p:attrNameLst>
                                      </p:cBhvr>
                                      <p:to>
                                        <p:strVal val="visible"/>
                                      </p:to>
                                    </p:set>
                                    <p:animEffect transition="in" filter="box(in)">
                                      <p:cBhvr>
                                        <p:cTn id="11" dur="500"/>
                                        <p:tgtEl>
                                          <p:spTgt spid="94218"/>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94219"/>
                                        </p:tgtEl>
                                        <p:attrNameLst>
                                          <p:attrName>style.visibility</p:attrName>
                                        </p:attrNameLst>
                                      </p:cBhvr>
                                      <p:to>
                                        <p:strVal val="visible"/>
                                      </p:to>
                                    </p:set>
                                    <p:animEffect transition="in" filter="box(in)">
                                      <p:cBhvr>
                                        <p:cTn id="15" dur="500"/>
                                        <p:tgtEl>
                                          <p:spTgt spid="94219"/>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94216"/>
                                        </p:tgtEl>
                                        <p:attrNameLst>
                                          <p:attrName>style.visibility</p:attrName>
                                        </p:attrNameLst>
                                      </p:cBhvr>
                                      <p:to>
                                        <p:strVal val="visible"/>
                                      </p:to>
                                    </p:set>
                                    <p:animEffect transition="in" filter="box(in)">
                                      <p:cBhvr>
                                        <p:cTn id="19" dur="500"/>
                                        <p:tgtEl>
                                          <p:spTgt spid="942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94215"/>
                                        </p:tgtEl>
                                        <p:attrNameLst>
                                          <p:attrName>style.visibility</p:attrName>
                                        </p:attrNameLst>
                                      </p:cBhvr>
                                      <p:to>
                                        <p:strVal val="visible"/>
                                      </p:to>
                                    </p:set>
                                    <p:anim calcmode="discrete" valueType="clr">
                                      <p:cBhvr override="childStyle">
                                        <p:cTn id="24" dur="80"/>
                                        <p:tgtEl>
                                          <p:spTgt spid="9421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4215"/>
                                        </p:tgtEl>
                                        <p:attrNameLst>
                                          <p:attrName>fillcolor</p:attrName>
                                        </p:attrNameLst>
                                      </p:cBhvr>
                                      <p:tavLst>
                                        <p:tav tm="0">
                                          <p:val>
                                            <p:clrVal>
                                              <a:schemeClr val="accent2"/>
                                            </p:clrVal>
                                          </p:val>
                                        </p:tav>
                                        <p:tav tm="50000">
                                          <p:val>
                                            <p:clrVal>
                                              <a:schemeClr val="hlink"/>
                                            </p:clrVal>
                                          </p:val>
                                        </p:tav>
                                      </p:tavLst>
                                    </p:anim>
                                    <p:set>
                                      <p:cBhvr>
                                        <p:cTn id="26" dur="80"/>
                                        <p:tgtEl>
                                          <p:spTgt spid="942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5" grpId="0"/>
      <p:bldP spid="942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0" y="1058863"/>
            <a:ext cx="8915400" cy="415925"/>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sz="2100" dirty="0">
                <a:solidFill>
                  <a:prstClr val="black"/>
                </a:solidFill>
                <a:latin typeface="Arial" panose="020B0604020202020204" pitchFamily="34" charset="0"/>
                <a:cs typeface="+mn-cs"/>
              </a:rPr>
              <a:t>Câu </a:t>
            </a:r>
            <a:r>
              <a:rPr lang="en-US" altLang="en-US" sz="2100" dirty="0">
                <a:solidFill>
                  <a:prstClr val="black"/>
                </a:solidFill>
                <a:latin typeface="Calibri"/>
                <a:cs typeface="+mn-cs"/>
              </a:rPr>
              <a:t>6</a:t>
            </a:r>
            <a:r>
              <a:rPr lang="vi-VN" altLang="en-US" sz="2100" dirty="0">
                <a:solidFill>
                  <a:prstClr val="black"/>
                </a:solidFill>
                <a:latin typeface="Arial" panose="020B0604020202020204" pitchFamily="34" charset="0"/>
                <a:cs typeface="+mn-cs"/>
              </a:rPr>
              <a:t>:</a:t>
            </a:r>
            <a:r>
              <a:rPr lang="vi-VN" altLang="en-US" sz="2100" dirty="0">
                <a:solidFill>
                  <a:srgbClr val="FF3300"/>
                </a:solidFill>
                <a:latin typeface="Arial" panose="020B0604020202020204" pitchFamily="34" charset="0"/>
                <a:cs typeface="+mn-cs"/>
              </a:rPr>
              <a:t> </a:t>
            </a:r>
            <a:r>
              <a:rPr lang="en-US" altLang="en-US" sz="2100" dirty="0">
                <a:solidFill>
                  <a:srgbClr val="FF3300"/>
                </a:solidFill>
                <a:latin typeface="Calibri"/>
                <a:cs typeface="+mn-cs"/>
              </a:rPr>
              <a:t>T</a:t>
            </a:r>
            <a:r>
              <a:rPr lang="vi-VN" altLang="en-US" sz="2100" dirty="0">
                <a:solidFill>
                  <a:srgbClr val="FF3300"/>
                </a:solidFill>
                <a:latin typeface="Arial" panose="020B0604020202020204" pitchFamily="34" charset="0"/>
                <a:cs typeface="+mn-cs"/>
              </a:rPr>
              <a:t>rường hợp sau thuộc loại cách ly nào?</a:t>
            </a:r>
          </a:p>
        </p:txBody>
      </p:sp>
      <p:sp>
        <p:nvSpPr>
          <p:cNvPr id="95236" name="AutoShape 4"/>
          <p:cNvSpPr>
            <a:spLocks noChangeArrowheads="1"/>
          </p:cNvSpPr>
          <p:nvPr/>
        </p:nvSpPr>
        <p:spPr bwMode="auto">
          <a:xfrm>
            <a:off x="9072563" y="5676900"/>
            <a:ext cx="228600" cy="171450"/>
          </a:xfrm>
          <a:prstGeom prst="star5">
            <a:avLst/>
          </a:prstGeom>
          <a:solidFill>
            <a:srgbClr val="99CCFF"/>
          </a:solidFill>
          <a:ln w="9525">
            <a:solidFill>
              <a:srgbClr val="000000"/>
            </a:solidFill>
            <a:round/>
            <a:headEnd/>
            <a:tailEnd/>
          </a:ln>
          <a:effectLst/>
        </p:spPr>
        <p:txBody>
          <a:bodyPr wrap="none" anchor="ctr"/>
          <a:lstStyle/>
          <a:p>
            <a:pPr defTabSz="685800" eaLnBrk="1" fontAlgn="auto" hangingPunct="1">
              <a:spcBef>
                <a:spcPts val="0"/>
              </a:spcBef>
              <a:spcAft>
                <a:spcPts val="0"/>
              </a:spcAft>
              <a:defRPr/>
            </a:pPr>
            <a:endParaRPr lang="en-US" sz="1350">
              <a:solidFill>
                <a:prstClr val="black"/>
              </a:solidFill>
              <a:latin typeface="Calibri"/>
              <a:cs typeface="+mn-cs"/>
            </a:endParaRPr>
          </a:p>
        </p:txBody>
      </p:sp>
      <p:sp>
        <p:nvSpPr>
          <p:cNvPr id="95239" name="Text Box 7"/>
          <p:cNvSpPr txBox="1">
            <a:spLocks noChangeArrowheads="1"/>
          </p:cNvSpPr>
          <p:nvPr/>
        </p:nvSpPr>
        <p:spPr bwMode="auto">
          <a:xfrm>
            <a:off x="381000" y="4572000"/>
            <a:ext cx="6553200" cy="369888"/>
          </a:xfrm>
          <a:prstGeom prst="rect">
            <a:avLst/>
          </a:prstGeom>
          <a:noFill/>
          <a:ln>
            <a:noFill/>
          </a:ln>
          <a:effectLst/>
        </p:spPr>
        <p:txBody>
          <a:bodyPr>
            <a:spAutoFit/>
          </a:bodyPr>
          <a:lstStyle/>
          <a:p>
            <a:pPr defTabSz="685800" eaLnBrk="1" fontAlgn="auto" hangingPunct="1">
              <a:spcBef>
                <a:spcPct val="50000"/>
              </a:spcBef>
              <a:spcAft>
                <a:spcPts val="0"/>
              </a:spcAft>
              <a:defRPr/>
            </a:pPr>
            <a:r>
              <a:rPr lang="en-US" altLang="en-US" dirty="0">
                <a:solidFill>
                  <a:srgbClr val="006600"/>
                </a:solidFill>
                <a:latin typeface="Calibri"/>
                <a:cs typeface="+mn-cs"/>
                <a:sym typeface="Wingdings" pitchFamily="2" charset="2"/>
              </a:rPr>
              <a:t> </a:t>
            </a:r>
            <a:r>
              <a:rPr lang="en-US" altLang="en-US" dirty="0" err="1">
                <a:solidFill>
                  <a:srgbClr val="006600"/>
                </a:solidFill>
                <a:latin typeface="Calibri"/>
                <a:cs typeface="+mn-cs"/>
                <a:sym typeface="Wingdings" pitchFamily="2" charset="2"/>
              </a:rPr>
              <a:t>Cách</a:t>
            </a:r>
            <a:r>
              <a:rPr lang="en-US" altLang="en-US" dirty="0">
                <a:solidFill>
                  <a:srgbClr val="006600"/>
                </a:solidFill>
                <a:latin typeface="Calibri"/>
                <a:cs typeface="+mn-cs"/>
                <a:sym typeface="Wingdings" pitchFamily="2" charset="2"/>
              </a:rPr>
              <a:t> </a:t>
            </a:r>
            <a:r>
              <a:rPr lang="en-US" altLang="en-US" dirty="0" err="1">
                <a:solidFill>
                  <a:srgbClr val="006600"/>
                </a:solidFill>
                <a:latin typeface="Calibri"/>
                <a:cs typeface="+mn-cs"/>
                <a:sym typeface="Wingdings" pitchFamily="2" charset="2"/>
              </a:rPr>
              <a:t>ly</a:t>
            </a:r>
            <a:r>
              <a:rPr lang="en-US" altLang="en-US" dirty="0">
                <a:solidFill>
                  <a:srgbClr val="006600"/>
                </a:solidFill>
                <a:latin typeface="Calibri"/>
                <a:cs typeface="+mn-cs"/>
                <a:sym typeface="Wingdings" pitchFamily="2" charset="2"/>
              </a:rPr>
              <a:t> </a:t>
            </a:r>
            <a:r>
              <a:rPr lang="en-US" altLang="en-US" dirty="0" err="1">
                <a:solidFill>
                  <a:srgbClr val="006600"/>
                </a:solidFill>
                <a:latin typeface="Calibri"/>
                <a:cs typeface="+mn-cs"/>
                <a:sym typeface="Wingdings" pitchFamily="2" charset="2"/>
              </a:rPr>
              <a:t>tập</a:t>
            </a:r>
            <a:r>
              <a:rPr lang="en-US" altLang="en-US" dirty="0">
                <a:solidFill>
                  <a:srgbClr val="006600"/>
                </a:solidFill>
                <a:latin typeface="Calibri"/>
                <a:cs typeface="+mn-cs"/>
                <a:sym typeface="Wingdings" pitchFamily="2" charset="2"/>
              </a:rPr>
              <a:t> </a:t>
            </a:r>
            <a:r>
              <a:rPr lang="en-US" altLang="en-US" dirty="0" err="1">
                <a:solidFill>
                  <a:srgbClr val="006600"/>
                </a:solidFill>
                <a:latin typeface="Calibri"/>
                <a:cs typeface="+mn-cs"/>
                <a:sym typeface="Wingdings" pitchFamily="2" charset="2"/>
              </a:rPr>
              <a:t>tính</a:t>
            </a:r>
            <a:endParaRPr lang="vi-VN" altLang="en-US" dirty="0">
              <a:solidFill>
                <a:srgbClr val="006600"/>
              </a:solidFill>
              <a:latin typeface="Arial" panose="020B0604020202020204" pitchFamily="34" charset="0"/>
              <a:cs typeface="+mn-cs"/>
            </a:endParaRPr>
          </a:p>
        </p:txBody>
      </p:sp>
      <p:pic>
        <p:nvPicPr>
          <p:cNvPr id="952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3619500" cy="188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3657600" cy="179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42" name="Text Box 10"/>
          <p:cNvSpPr txBox="1">
            <a:spLocks noChangeArrowheads="1"/>
          </p:cNvSpPr>
          <p:nvPr/>
        </p:nvSpPr>
        <p:spPr bwMode="auto">
          <a:xfrm>
            <a:off x="304800" y="3829050"/>
            <a:ext cx="8229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3750" rIns="67500" bIns="33750"/>
          <a:lstStyle>
            <a:lvl1pPr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400">
                <a:solidFill>
                  <a:schemeClr val="tx1"/>
                </a:solidFill>
                <a:latin typeface="Calibri" pitchFamily="34" charset="0"/>
              </a:defRPr>
            </a:lvl1pPr>
            <a:lvl2pPr marL="742950" indent="-28575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100">
                <a:solidFill>
                  <a:schemeClr val="tx1"/>
                </a:solidFill>
                <a:latin typeface="Calibri" pitchFamily="34" charset="0"/>
              </a:defRPr>
            </a:lvl2pPr>
            <a:lvl3pPr marL="11430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chemeClr val="tx1"/>
                </a:solidFill>
                <a:latin typeface="Calibri" pitchFamily="34" charset="0"/>
              </a:defRPr>
            </a:lvl3pPr>
            <a:lvl4pPr marL="16002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4pPr>
            <a:lvl5pPr marL="2057400" indent="-228600" defTabSz="3429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5pPr>
            <a:lvl6pPr marL="25146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6pPr>
            <a:lvl7pPr marL="29718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7pPr>
            <a:lvl8pPr marL="34290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8pPr>
            <a:lvl9pPr marL="3886200" indent="-228600" defTabSz="342900" eaLnBrk="0" fontAlgn="base" hangingPunct="0">
              <a:spcAft>
                <a:spcPct val="0"/>
              </a:spcAft>
              <a:buFont typeface="Arial"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chemeClr val="tx1"/>
                </a:solidFill>
                <a:latin typeface="Calibri" pitchFamily="34" charset="0"/>
              </a:defRPr>
            </a:lvl9pPr>
          </a:lstStyle>
          <a:p>
            <a:pPr eaLnBrk="1">
              <a:buClr>
                <a:srgbClr val="000000"/>
              </a:buClr>
            </a:pPr>
            <a:r>
              <a:rPr lang="en-US" altLang="en-US" sz="1800">
                <a:solidFill>
                  <a:srgbClr val="0000FF"/>
                </a:solidFill>
                <a:latin typeface="Arial" charset="0"/>
                <a:ea typeface="MS Gothic" pitchFamily="49" charset="-128"/>
              </a:rPr>
              <a:t>Các loài có tập tính giao phối khác nhau sẽ không giao phối với nhau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ox(in)">
                                      <p:cBhvr>
                                        <p:cTn id="7" dur="500"/>
                                        <p:tgtEl>
                                          <p:spTgt spid="95234"/>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5241"/>
                                        </p:tgtEl>
                                        <p:attrNameLst>
                                          <p:attrName>style.visibility</p:attrName>
                                        </p:attrNameLst>
                                      </p:cBhvr>
                                      <p:to>
                                        <p:strVal val="visible"/>
                                      </p:to>
                                    </p:set>
                                    <p:animEffect transition="in" filter="box(in)">
                                      <p:cBhvr>
                                        <p:cTn id="11" dur="500"/>
                                        <p:tgtEl>
                                          <p:spTgt spid="95241"/>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95240"/>
                                        </p:tgtEl>
                                        <p:attrNameLst>
                                          <p:attrName>style.visibility</p:attrName>
                                        </p:attrNameLst>
                                      </p:cBhvr>
                                      <p:to>
                                        <p:strVal val="visible"/>
                                      </p:to>
                                    </p:set>
                                    <p:animEffect transition="in" filter="box(in)">
                                      <p:cBhvr>
                                        <p:cTn id="15" dur="500"/>
                                        <p:tgtEl>
                                          <p:spTgt spid="95240"/>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95242"/>
                                        </p:tgtEl>
                                        <p:attrNameLst>
                                          <p:attrName>style.visibility</p:attrName>
                                        </p:attrNameLst>
                                      </p:cBhvr>
                                      <p:to>
                                        <p:strVal val="visible"/>
                                      </p:to>
                                    </p:set>
                                    <p:animEffect transition="in" filter="box(in)">
                                      <p:cBhvr>
                                        <p:cTn id="19" dur="500"/>
                                        <p:tgtEl>
                                          <p:spTgt spid="952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95239"/>
                                        </p:tgtEl>
                                        <p:attrNameLst>
                                          <p:attrName>style.visibility</p:attrName>
                                        </p:attrNameLst>
                                      </p:cBhvr>
                                      <p:to>
                                        <p:strVal val="visible"/>
                                      </p:to>
                                    </p:set>
                                    <p:anim calcmode="discrete" valueType="clr">
                                      <p:cBhvr override="childStyle">
                                        <p:cTn id="24" dur="80"/>
                                        <p:tgtEl>
                                          <p:spTgt spid="95239"/>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5239"/>
                                        </p:tgtEl>
                                        <p:attrNameLst>
                                          <p:attrName>fillcolor</p:attrName>
                                        </p:attrNameLst>
                                      </p:cBhvr>
                                      <p:tavLst>
                                        <p:tav tm="0">
                                          <p:val>
                                            <p:clrVal>
                                              <a:schemeClr val="accent2"/>
                                            </p:clrVal>
                                          </p:val>
                                        </p:tav>
                                        <p:tav tm="50000">
                                          <p:val>
                                            <p:clrVal>
                                              <a:schemeClr val="hlink"/>
                                            </p:clrVal>
                                          </p:val>
                                        </p:tav>
                                      </p:tavLst>
                                    </p:anim>
                                    <p:set>
                                      <p:cBhvr>
                                        <p:cTn id="26" dur="80"/>
                                        <p:tgtEl>
                                          <p:spTgt spid="952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9" grpId="0"/>
      <p:bldP spid="952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s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43075"/>
            <a:ext cx="4191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download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43075"/>
            <a:ext cx="4275138"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366713" y="4578350"/>
            <a:ext cx="8548687" cy="415925"/>
          </a:xfrm>
          <a:prstGeom prst="rect">
            <a:avLst/>
          </a:prstGeom>
          <a:noFill/>
          <a:ln>
            <a:noFill/>
          </a:ln>
          <a:effectLst/>
        </p:spPr>
        <p:txBody>
          <a:bodyPr>
            <a:spAutoFit/>
          </a:bodyPr>
          <a:lstStyle/>
          <a:p>
            <a:pPr algn="ctr" defTabSz="685800" eaLnBrk="1" fontAlgn="auto" hangingPunct="1">
              <a:spcBef>
                <a:spcPct val="50000"/>
              </a:spcBef>
              <a:spcAft>
                <a:spcPts val="0"/>
              </a:spcAft>
              <a:defRPr/>
            </a:pPr>
            <a:r>
              <a:rPr lang="en-US" altLang="en-US" sz="2100" b="1" dirty="0" err="1">
                <a:solidFill>
                  <a:srgbClr val="0000FF"/>
                </a:solidFill>
                <a:latin typeface="Calibri"/>
                <a:cs typeface="+mn-cs"/>
              </a:rPr>
              <a:t>Trứng</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nhái</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thụ</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tinh</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bằng</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tinh</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trùng</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của</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Cóc</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thì</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hợp</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tử</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không</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phát</a:t>
            </a:r>
            <a:r>
              <a:rPr lang="en-US" altLang="en-US" sz="2100" b="1" dirty="0">
                <a:solidFill>
                  <a:srgbClr val="0000FF"/>
                </a:solidFill>
                <a:latin typeface="Calibri"/>
                <a:cs typeface="+mn-cs"/>
              </a:rPr>
              <a:t> </a:t>
            </a:r>
            <a:r>
              <a:rPr lang="en-US" altLang="en-US" sz="2100" b="1" dirty="0" err="1">
                <a:solidFill>
                  <a:srgbClr val="0000FF"/>
                </a:solidFill>
                <a:latin typeface="Calibri"/>
                <a:cs typeface="+mn-cs"/>
              </a:rPr>
              <a:t>triển</a:t>
            </a:r>
            <a:endParaRPr lang="en-US" altLang="en-US" sz="2100" b="1" dirty="0">
              <a:solidFill>
                <a:srgbClr val="0000FF"/>
              </a:solidFill>
              <a:latin typeface="Calibri"/>
              <a:cs typeface="+mn-cs"/>
            </a:endParaRPr>
          </a:p>
        </p:txBody>
      </p:sp>
      <p:sp>
        <p:nvSpPr>
          <p:cNvPr id="7" name="Text Box 7"/>
          <p:cNvSpPr txBox="1">
            <a:spLocks noChangeArrowheads="1"/>
          </p:cNvSpPr>
          <p:nvPr/>
        </p:nvSpPr>
        <p:spPr bwMode="auto">
          <a:xfrm>
            <a:off x="769938" y="5535613"/>
            <a:ext cx="6553200" cy="368300"/>
          </a:xfrm>
          <a:prstGeom prst="rect">
            <a:avLst/>
          </a:prstGeom>
          <a:noFill/>
          <a:ln>
            <a:noFill/>
          </a:ln>
          <a:effectLst/>
        </p:spPr>
        <p:txBody>
          <a:bodyPr>
            <a:spAutoFit/>
          </a:bodyPr>
          <a:lstStyle/>
          <a:p>
            <a:pPr defTabSz="685800" eaLnBrk="1" fontAlgn="auto" hangingPunct="1">
              <a:spcBef>
                <a:spcPct val="50000"/>
              </a:spcBef>
              <a:spcAft>
                <a:spcPts val="0"/>
              </a:spcAft>
              <a:defRPr/>
            </a:pPr>
            <a:r>
              <a:rPr lang="en-US" altLang="en-US" dirty="0">
                <a:solidFill>
                  <a:srgbClr val="006600"/>
                </a:solidFill>
                <a:latin typeface="Calibri"/>
                <a:cs typeface="+mn-cs"/>
                <a:sym typeface="Wingdings" pitchFamily="2" charset="2"/>
              </a:rPr>
              <a:t> </a:t>
            </a:r>
            <a:r>
              <a:rPr lang="en-US" altLang="en-US" dirty="0" err="1">
                <a:solidFill>
                  <a:srgbClr val="006600"/>
                </a:solidFill>
                <a:latin typeface="Calibri"/>
                <a:cs typeface="+mn-cs"/>
                <a:sym typeface="Wingdings" pitchFamily="2" charset="2"/>
              </a:rPr>
              <a:t>Cách</a:t>
            </a:r>
            <a:r>
              <a:rPr lang="en-US" altLang="en-US" dirty="0">
                <a:solidFill>
                  <a:srgbClr val="006600"/>
                </a:solidFill>
                <a:latin typeface="Calibri"/>
                <a:cs typeface="+mn-cs"/>
                <a:sym typeface="Wingdings" pitchFamily="2" charset="2"/>
              </a:rPr>
              <a:t> li </a:t>
            </a:r>
            <a:r>
              <a:rPr lang="en-US" altLang="en-US" dirty="0" err="1">
                <a:solidFill>
                  <a:srgbClr val="006600"/>
                </a:solidFill>
                <a:latin typeface="Calibri"/>
                <a:cs typeface="+mn-cs"/>
                <a:sym typeface="Wingdings" pitchFamily="2" charset="2"/>
              </a:rPr>
              <a:t>sau</a:t>
            </a:r>
            <a:r>
              <a:rPr lang="en-US" altLang="en-US" dirty="0">
                <a:solidFill>
                  <a:srgbClr val="006600"/>
                </a:solidFill>
                <a:latin typeface="Calibri"/>
                <a:cs typeface="+mn-cs"/>
                <a:sym typeface="Wingdings" pitchFamily="2" charset="2"/>
              </a:rPr>
              <a:t> </a:t>
            </a:r>
            <a:r>
              <a:rPr lang="en-US" altLang="en-US" dirty="0" err="1">
                <a:solidFill>
                  <a:srgbClr val="006600"/>
                </a:solidFill>
                <a:latin typeface="Calibri"/>
                <a:cs typeface="+mn-cs"/>
                <a:sym typeface="Wingdings" pitchFamily="2" charset="2"/>
              </a:rPr>
              <a:t>hợp</a:t>
            </a:r>
            <a:r>
              <a:rPr lang="en-US" altLang="en-US" dirty="0">
                <a:solidFill>
                  <a:srgbClr val="006600"/>
                </a:solidFill>
                <a:latin typeface="Calibri"/>
                <a:cs typeface="+mn-cs"/>
                <a:sym typeface="Wingdings" pitchFamily="2" charset="2"/>
              </a:rPr>
              <a:t> </a:t>
            </a:r>
            <a:r>
              <a:rPr lang="en-US" altLang="en-US" dirty="0" err="1">
                <a:solidFill>
                  <a:srgbClr val="006600"/>
                </a:solidFill>
                <a:latin typeface="Calibri"/>
                <a:cs typeface="+mn-cs"/>
                <a:sym typeface="Wingdings" pitchFamily="2" charset="2"/>
              </a:rPr>
              <a:t>tử</a:t>
            </a:r>
            <a:endParaRPr lang="vi-VN" altLang="en-US" dirty="0">
              <a:solidFill>
                <a:srgbClr val="006600"/>
              </a:solidFill>
              <a:latin typeface="Arial" panose="020B0604020202020204" pitchFamily="34" charset="0"/>
              <a:cs typeface="+mn-cs"/>
            </a:endParaRPr>
          </a:p>
        </p:txBody>
      </p:sp>
      <p:sp>
        <p:nvSpPr>
          <p:cNvPr id="8" name="Text Box 2"/>
          <p:cNvSpPr txBox="1">
            <a:spLocks noChangeArrowheads="1"/>
          </p:cNvSpPr>
          <p:nvPr/>
        </p:nvSpPr>
        <p:spPr bwMode="auto">
          <a:xfrm>
            <a:off x="0" y="1058863"/>
            <a:ext cx="8915400" cy="415925"/>
          </a:xfrm>
          <a:prstGeom prst="rect">
            <a:avLst/>
          </a:prstGeom>
          <a:noFill/>
          <a:ln>
            <a:noFill/>
          </a:ln>
          <a:effectLst/>
        </p:spPr>
        <p:txBody>
          <a:bodyPr>
            <a:spAutoFit/>
          </a:bodyPr>
          <a:lstStyle/>
          <a:p>
            <a:pPr defTabSz="685800" eaLnBrk="1" fontAlgn="auto" hangingPunct="1">
              <a:spcBef>
                <a:spcPct val="50000"/>
              </a:spcBef>
              <a:spcAft>
                <a:spcPts val="0"/>
              </a:spcAft>
              <a:defRPr/>
            </a:pPr>
            <a:r>
              <a:rPr lang="vi-VN" altLang="en-US" sz="2100" dirty="0">
                <a:solidFill>
                  <a:prstClr val="black"/>
                </a:solidFill>
                <a:latin typeface="Arial" panose="020B0604020202020204" pitchFamily="34" charset="0"/>
                <a:cs typeface="+mn-cs"/>
              </a:rPr>
              <a:t>Câu</a:t>
            </a:r>
            <a:r>
              <a:rPr lang="en-US" altLang="en-US" sz="2100" dirty="0">
                <a:solidFill>
                  <a:prstClr val="black"/>
                </a:solidFill>
                <a:latin typeface="Calibri"/>
                <a:cs typeface="+mn-cs"/>
              </a:rPr>
              <a:t> 6</a:t>
            </a:r>
            <a:r>
              <a:rPr lang="vi-VN" altLang="en-US" sz="2100" dirty="0">
                <a:solidFill>
                  <a:prstClr val="black"/>
                </a:solidFill>
                <a:latin typeface="Arial" panose="020B0604020202020204" pitchFamily="34" charset="0"/>
                <a:cs typeface="+mn-cs"/>
              </a:rPr>
              <a:t> :</a:t>
            </a:r>
            <a:r>
              <a:rPr lang="vi-VN" altLang="en-US" sz="2100" dirty="0">
                <a:solidFill>
                  <a:srgbClr val="FF3300"/>
                </a:solidFill>
                <a:latin typeface="Arial" panose="020B0604020202020204" pitchFamily="34" charset="0"/>
                <a:cs typeface="+mn-cs"/>
              </a:rPr>
              <a:t> </a:t>
            </a:r>
            <a:r>
              <a:rPr lang="en-US" altLang="en-US" sz="2100" dirty="0">
                <a:solidFill>
                  <a:srgbClr val="FF3300"/>
                </a:solidFill>
                <a:latin typeface="Calibri"/>
                <a:cs typeface="+mn-cs"/>
              </a:rPr>
              <a:t>T</a:t>
            </a:r>
            <a:r>
              <a:rPr lang="vi-VN" altLang="en-US" sz="2100" dirty="0">
                <a:solidFill>
                  <a:srgbClr val="FF3300"/>
                </a:solidFill>
                <a:latin typeface="Arial" panose="020B0604020202020204" pitchFamily="34" charset="0"/>
                <a:cs typeface="+mn-cs"/>
              </a:rPr>
              <a:t>rường hợp sau thuộc loại cách ly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additive="base">
                                        <p:cTn id="12" dur="500" fill="hold"/>
                                        <p:tgtEl>
                                          <p:spTgt spid="25603"/>
                                        </p:tgtEl>
                                        <p:attrNameLst>
                                          <p:attrName>ppt_x</p:attrName>
                                        </p:attrNameLst>
                                      </p:cBhvr>
                                      <p:tavLst>
                                        <p:tav tm="0">
                                          <p:val>
                                            <p:strVal val="#ppt_x"/>
                                          </p:val>
                                        </p:tav>
                                        <p:tav tm="100000">
                                          <p:val>
                                            <p:strVal val="#ppt_x"/>
                                          </p:val>
                                        </p:tav>
                                      </p:tavLst>
                                    </p:anim>
                                    <p:anim calcmode="lin" valueType="num">
                                      <p:cBhvr additive="base">
                                        <p:cTn id="13" dur="500" fill="hold"/>
                                        <p:tgtEl>
                                          <p:spTgt spid="2560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602"/>
                                        </p:tgtEl>
                                        <p:attrNameLst>
                                          <p:attrName>style.visibility</p:attrName>
                                        </p:attrNameLst>
                                      </p:cBhvr>
                                      <p:to>
                                        <p:strVal val="visible"/>
                                      </p:to>
                                    </p:set>
                                    <p:anim calcmode="lin" valueType="num">
                                      <p:cBhvr additive="base">
                                        <p:cTn id="16" dur="500" fill="hold"/>
                                        <p:tgtEl>
                                          <p:spTgt spid="25602"/>
                                        </p:tgtEl>
                                        <p:attrNameLst>
                                          <p:attrName>ppt_x</p:attrName>
                                        </p:attrNameLst>
                                      </p:cBhvr>
                                      <p:tavLst>
                                        <p:tav tm="0">
                                          <p:val>
                                            <p:strVal val="#ppt_x"/>
                                          </p:val>
                                        </p:tav>
                                        <p:tav tm="100000">
                                          <p:val>
                                            <p:strVal val="#ppt_x"/>
                                          </p:val>
                                        </p:tav>
                                      </p:tavLst>
                                    </p:anim>
                                    <p:anim calcmode="lin" valueType="num">
                                      <p:cBhvr additive="base">
                                        <p:cTn id="17"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wipe(down)">
                                      <p:cBhvr>
                                        <p:cTn id="22" dur="500"/>
                                        <p:tgtEl>
                                          <p:spTgt spid="256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7"/>
                                        </p:tgtEl>
                                        <p:attrNameLst>
                                          <p:attrName>style.visibility</p:attrName>
                                        </p:attrNameLst>
                                      </p:cBhvr>
                                      <p:to>
                                        <p:strVal val="visible"/>
                                      </p:to>
                                    </p:set>
                                    <p:anim calcmode="discrete" valueType="clr">
                                      <p:cBhvr override="childStyle">
                                        <p:cTn id="2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gtEl>
                                        <p:attrNameLst>
                                          <p:attrName>fillcolor</p:attrName>
                                        </p:attrNameLst>
                                      </p:cBhvr>
                                      <p:tavLst>
                                        <p:tav tm="0">
                                          <p:val>
                                            <p:clrVal>
                                              <a:schemeClr val="accent2"/>
                                            </p:clrVal>
                                          </p:val>
                                        </p:tav>
                                        <p:tav tm="50000">
                                          <p:val>
                                            <p:clrVal>
                                              <a:schemeClr val="hlink"/>
                                            </p:clrVal>
                                          </p:val>
                                        </p:tav>
                                      </p:tavLst>
                                    </p:anim>
                                    <p:set>
                                      <p:cBhvr>
                                        <p:cTn id="2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WordArt 2"/>
          <p:cNvSpPr>
            <a:spLocks noChangeArrowheads="1" noChangeShapeType="1" noTextEdit="1"/>
          </p:cNvSpPr>
          <p:nvPr/>
        </p:nvSpPr>
        <p:spPr bwMode="auto">
          <a:xfrm>
            <a:off x="228600" y="2133600"/>
            <a:ext cx="8610600" cy="2286000"/>
          </a:xfrm>
          <a:prstGeom prst="rect">
            <a:avLst/>
          </a:prstGeom>
        </p:spPr>
        <p:txBody>
          <a:bodyPr wrap="none" fromWordArt="1">
            <a:prstTxWarp prst="textWave1">
              <a:avLst>
                <a:gd name="adj1" fmla="val 13005"/>
                <a:gd name="adj2" fmla="val 0"/>
              </a:avLst>
            </a:prstTxWarp>
          </a:bodyPr>
          <a:lstStyle/>
          <a:p>
            <a:pPr algn="ctr"/>
            <a:r>
              <a:rPr lang="vi-VN" sz="4000" b="1" kern="10">
                <a:ln w="9525">
                  <a:solidFill>
                    <a:srgbClr val="FF0000"/>
                  </a:solidFill>
                  <a:round/>
                  <a:headEnd/>
                  <a:tailEnd/>
                </a:ln>
                <a:solidFill>
                  <a:srgbClr val="FFFF00"/>
                </a:solidFill>
                <a:effectLst>
                  <a:outerShdw dist="53882" dir="2700000" algn="ctr" rotWithShape="0">
                    <a:srgbClr val="C0C0C0">
                      <a:alpha val="79999"/>
                    </a:srgbClr>
                  </a:outerShdw>
                </a:effectLst>
                <a:latin typeface="Times New Roman"/>
                <a:cs typeface="Times New Roman"/>
              </a:rPr>
              <a:t>Trân trọng cảm ơn các Thầy, cô và các em!</a:t>
            </a:r>
            <a:endParaRPr lang="en-US" sz="4000" b="1" kern="10">
              <a:ln w="9525">
                <a:solidFill>
                  <a:srgbClr val="FF0000"/>
                </a:solidFill>
                <a:round/>
                <a:headEnd/>
                <a:tailEnd/>
              </a:ln>
              <a:solidFill>
                <a:srgbClr val="FFFF00"/>
              </a:solidFill>
              <a:effectLst>
                <a:outerShdw dist="53882" dir="2700000" algn="ctr" rotWithShape="0">
                  <a:srgbClr val="C0C0C0">
                    <a:alpha val="79999"/>
                  </a:srgbClr>
                </a:outerShdw>
              </a:effectLst>
              <a:latin typeface="Times New Roman"/>
              <a:cs typeface="Times New Roman"/>
            </a:endParaRPr>
          </a:p>
        </p:txBody>
      </p:sp>
      <p:pic>
        <p:nvPicPr>
          <p:cNvPr id="81923" name="Picture 4" descr="globeterrestres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NOTEPA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025" y="5291138"/>
            <a:ext cx="157797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descr="Mayt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48250"/>
            <a:ext cx="23844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AutoShape 7"/>
          <p:cNvSpPr>
            <a:spLocks noChangeArrowheads="1"/>
          </p:cNvSpPr>
          <p:nvPr/>
        </p:nvSpPr>
        <p:spPr bwMode="auto">
          <a:xfrm>
            <a:off x="533400" y="1905000"/>
            <a:ext cx="457200" cy="685800"/>
          </a:xfrm>
          <a:prstGeom prst="star4">
            <a:avLst>
              <a:gd name="adj" fmla="val 12500"/>
            </a:avLst>
          </a:prstGeom>
          <a:gradFill rotWithShape="0">
            <a:gsLst>
              <a:gs pos="0">
                <a:schemeClr val="bg1"/>
              </a:gs>
              <a:gs pos="100000">
                <a:srgbClr val="B9D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08" name="AutoShape 8"/>
          <p:cNvSpPr>
            <a:spLocks noChangeArrowheads="1"/>
          </p:cNvSpPr>
          <p:nvPr/>
        </p:nvSpPr>
        <p:spPr bwMode="auto">
          <a:xfrm>
            <a:off x="8229600" y="2133600"/>
            <a:ext cx="457200" cy="685800"/>
          </a:xfrm>
          <a:prstGeom prst="star4">
            <a:avLst>
              <a:gd name="adj" fmla="val 12500"/>
            </a:avLst>
          </a:prstGeom>
          <a:gradFill rotWithShape="0">
            <a:gsLst>
              <a:gs pos="0">
                <a:schemeClr val="tx2"/>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09" name="AutoShape 9"/>
          <p:cNvSpPr>
            <a:spLocks noChangeArrowheads="1"/>
          </p:cNvSpPr>
          <p:nvPr/>
        </p:nvSpPr>
        <p:spPr bwMode="auto">
          <a:xfrm>
            <a:off x="1828800" y="381000"/>
            <a:ext cx="381000" cy="685800"/>
          </a:xfrm>
          <a:prstGeom prst="star4">
            <a:avLst>
              <a:gd name="adj" fmla="val 12500"/>
            </a:avLst>
          </a:prstGeom>
          <a:gradFill rotWithShape="0">
            <a:gsLst>
              <a:gs pos="0">
                <a:schemeClr val="bg1"/>
              </a:gs>
              <a:gs pos="100000">
                <a:srgbClr val="BFE6B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10" name="AutoShape 10"/>
          <p:cNvSpPr>
            <a:spLocks noChangeArrowheads="1"/>
          </p:cNvSpPr>
          <p:nvPr/>
        </p:nvSpPr>
        <p:spPr bwMode="auto">
          <a:xfrm>
            <a:off x="1905000" y="3733800"/>
            <a:ext cx="457200" cy="685800"/>
          </a:xfrm>
          <a:prstGeom prst="star4">
            <a:avLst>
              <a:gd name="adj" fmla="val 12500"/>
            </a:avLst>
          </a:prstGeom>
          <a:gradFill rotWithShape="0">
            <a:gsLst>
              <a:gs pos="0">
                <a:schemeClr val="bg1"/>
              </a:gs>
              <a:gs pos="100000">
                <a:srgbClr val="B9D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11" name="AutoShape 11"/>
          <p:cNvSpPr>
            <a:spLocks noChangeArrowheads="1"/>
          </p:cNvSpPr>
          <p:nvPr/>
        </p:nvSpPr>
        <p:spPr bwMode="auto">
          <a:xfrm>
            <a:off x="7019925" y="3733800"/>
            <a:ext cx="457200" cy="685800"/>
          </a:xfrm>
          <a:prstGeom prst="star4">
            <a:avLst>
              <a:gd name="adj" fmla="val 12500"/>
            </a:avLst>
          </a:prstGeom>
          <a:gradFill rotWithShape="0">
            <a:gsLst>
              <a:gs pos="0">
                <a:schemeClr val="tx2"/>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12" name="AutoShape 12"/>
          <p:cNvSpPr>
            <a:spLocks noChangeArrowheads="1"/>
          </p:cNvSpPr>
          <p:nvPr/>
        </p:nvSpPr>
        <p:spPr bwMode="auto">
          <a:xfrm>
            <a:off x="4343400" y="3505200"/>
            <a:ext cx="381000" cy="685800"/>
          </a:xfrm>
          <a:prstGeom prst="star4">
            <a:avLst>
              <a:gd name="adj" fmla="val 12500"/>
            </a:avLst>
          </a:prstGeom>
          <a:gradFill rotWithShape="0">
            <a:gsLst>
              <a:gs pos="0">
                <a:schemeClr val="bg1"/>
              </a:gs>
              <a:gs pos="100000">
                <a:srgbClr val="BFE6B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13" name="AutoShape 13"/>
          <p:cNvSpPr>
            <a:spLocks noChangeArrowheads="1"/>
          </p:cNvSpPr>
          <p:nvPr/>
        </p:nvSpPr>
        <p:spPr bwMode="auto">
          <a:xfrm>
            <a:off x="4724400" y="5638800"/>
            <a:ext cx="457200" cy="685800"/>
          </a:xfrm>
          <a:prstGeom prst="star4">
            <a:avLst>
              <a:gd name="adj" fmla="val 12500"/>
            </a:avLst>
          </a:prstGeom>
          <a:gradFill rotWithShape="0">
            <a:gsLst>
              <a:gs pos="0">
                <a:schemeClr val="bg1"/>
              </a:gs>
              <a:gs pos="100000">
                <a:srgbClr val="B9D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14" name="AutoShape 14"/>
          <p:cNvSpPr>
            <a:spLocks noChangeArrowheads="1"/>
          </p:cNvSpPr>
          <p:nvPr/>
        </p:nvSpPr>
        <p:spPr bwMode="auto">
          <a:xfrm>
            <a:off x="6019800" y="533400"/>
            <a:ext cx="457200" cy="685800"/>
          </a:xfrm>
          <a:prstGeom prst="star4">
            <a:avLst>
              <a:gd name="adj" fmla="val 12500"/>
            </a:avLst>
          </a:prstGeom>
          <a:gradFill rotWithShape="0">
            <a:gsLst>
              <a:gs pos="0">
                <a:schemeClr val="tx2"/>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15" name="AutoShape 15"/>
          <p:cNvSpPr>
            <a:spLocks noChangeArrowheads="1"/>
          </p:cNvSpPr>
          <p:nvPr/>
        </p:nvSpPr>
        <p:spPr bwMode="auto">
          <a:xfrm>
            <a:off x="6019800" y="4724400"/>
            <a:ext cx="381000" cy="685800"/>
          </a:xfrm>
          <a:prstGeom prst="star4">
            <a:avLst>
              <a:gd name="adj" fmla="val 12500"/>
            </a:avLst>
          </a:prstGeom>
          <a:gradFill rotWithShape="0">
            <a:gsLst>
              <a:gs pos="0">
                <a:schemeClr val="bg1"/>
              </a:gs>
              <a:gs pos="100000">
                <a:srgbClr val="BFE6B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16" name="AutoShape 16"/>
          <p:cNvSpPr>
            <a:spLocks noChangeArrowheads="1"/>
          </p:cNvSpPr>
          <p:nvPr/>
        </p:nvSpPr>
        <p:spPr bwMode="auto">
          <a:xfrm>
            <a:off x="6477000" y="1828800"/>
            <a:ext cx="457200" cy="685800"/>
          </a:xfrm>
          <a:prstGeom prst="star4">
            <a:avLst>
              <a:gd name="adj" fmla="val 12500"/>
            </a:avLst>
          </a:prstGeom>
          <a:gradFill rotWithShape="0">
            <a:gsLst>
              <a:gs pos="0">
                <a:schemeClr val="bg1"/>
              </a:gs>
              <a:gs pos="100000">
                <a:srgbClr val="B9D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17" name="AutoShape 17"/>
          <p:cNvSpPr>
            <a:spLocks noChangeArrowheads="1"/>
          </p:cNvSpPr>
          <p:nvPr/>
        </p:nvSpPr>
        <p:spPr bwMode="auto">
          <a:xfrm>
            <a:off x="2362200" y="4724400"/>
            <a:ext cx="457200" cy="685800"/>
          </a:xfrm>
          <a:prstGeom prst="star4">
            <a:avLst>
              <a:gd name="adj" fmla="val 12500"/>
            </a:avLst>
          </a:prstGeom>
          <a:gradFill rotWithShape="0">
            <a:gsLst>
              <a:gs pos="0">
                <a:schemeClr val="tx2"/>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sp>
        <p:nvSpPr>
          <p:cNvPr id="76818" name="AutoShape 18"/>
          <p:cNvSpPr>
            <a:spLocks noChangeArrowheads="1"/>
          </p:cNvSpPr>
          <p:nvPr/>
        </p:nvSpPr>
        <p:spPr bwMode="auto">
          <a:xfrm>
            <a:off x="3276600" y="609600"/>
            <a:ext cx="381000" cy="685800"/>
          </a:xfrm>
          <a:prstGeom prst="star4">
            <a:avLst>
              <a:gd name="adj" fmla="val 12500"/>
            </a:avLst>
          </a:prstGeom>
          <a:gradFill rotWithShape="0">
            <a:gsLst>
              <a:gs pos="0">
                <a:schemeClr val="bg1"/>
              </a:gs>
              <a:gs pos="100000">
                <a:srgbClr val="BFE6B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rgbClr val="FFFFFF"/>
              </a:solidFill>
              <a:latin typeface=".VnArial" pitchFamily="34" charset="0"/>
            </a:endParaRPr>
          </a:p>
        </p:txBody>
      </p:sp>
      <p:pic>
        <p:nvPicPr>
          <p:cNvPr id="81938" name="Picture 19" descr="th_thglitter-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86200"/>
            <a:ext cx="13906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9" name="Picture 20" descr="th_thglitter-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648200"/>
            <a:ext cx="13906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0" name="Picture 21" descr="th_thglitter-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28600"/>
            <a:ext cx="13906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1" name="Picture 22" descr="th_thglitter-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943600"/>
            <a:ext cx="13906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2" name="Picture 23" descr="th_thglitter-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53350" y="990600"/>
            <a:ext cx="13906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3" name="Picture 24" descr="th_thglitter-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906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500"/>
                                  </p:stCondLst>
                                  <p:childTnLst>
                                    <p:set>
                                      <p:cBhvr>
                                        <p:cTn id="6" dur="1" fill="hold">
                                          <p:stCondLst>
                                            <p:cond delay="0"/>
                                          </p:stCondLst>
                                        </p:cTn>
                                        <p:tgtEl>
                                          <p:spTgt spid="76805"/>
                                        </p:tgtEl>
                                        <p:attrNameLst>
                                          <p:attrName>style.visibility</p:attrName>
                                        </p:attrNameLst>
                                      </p:cBhvr>
                                      <p:to>
                                        <p:strVal val="visible"/>
                                      </p:to>
                                    </p:set>
                                    <p:animEffect transition="in" filter="checkerboard(across)">
                                      <p:cBhvr>
                                        <p:cTn id="7" dur="2000"/>
                                        <p:tgtEl>
                                          <p:spTgt spid="76805"/>
                                        </p:tgtEl>
                                      </p:cBhvr>
                                    </p:animEffect>
                                  </p:childTnLst>
                                </p:cTn>
                              </p:par>
                              <p:par>
                                <p:cTn id="8" presetID="23" presetClass="entr" presetSubtype="16" fill="hold" nodeType="withEffect">
                                  <p:stCondLst>
                                    <p:cond delay="1500"/>
                                  </p:stCondLst>
                                  <p:childTnLst>
                                    <p:set>
                                      <p:cBhvr>
                                        <p:cTn id="9" dur="1" fill="hold">
                                          <p:stCondLst>
                                            <p:cond delay="0"/>
                                          </p:stCondLst>
                                        </p:cTn>
                                        <p:tgtEl>
                                          <p:spTgt spid="76806"/>
                                        </p:tgtEl>
                                        <p:attrNameLst>
                                          <p:attrName>style.visibility</p:attrName>
                                        </p:attrNameLst>
                                      </p:cBhvr>
                                      <p:to>
                                        <p:strVal val="visible"/>
                                      </p:to>
                                    </p:set>
                                    <p:anim calcmode="lin" valueType="num">
                                      <p:cBhvr>
                                        <p:cTn id="10" dur="1000" fill="hold"/>
                                        <p:tgtEl>
                                          <p:spTgt spid="76806"/>
                                        </p:tgtEl>
                                        <p:attrNameLst>
                                          <p:attrName>ppt_w</p:attrName>
                                        </p:attrNameLst>
                                      </p:cBhvr>
                                      <p:tavLst>
                                        <p:tav tm="0">
                                          <p:val>
                                            <p:fltVal val="0"/>
                                          </p:val>
                                        </p:tav>
                                        <p:tav tm="100000">
                                          <p:val>
                                            <p:strVal val="#ppt_w"/>
                                          </p:val>
                                        </p:tav>
                                      </p:tavLst>
                                    </p:anim>
                                    <p:anim calcmode="lin" valueType="num">
                                      <p:cBhvr>
                                        <p:cTn id="11" dur="1000" fill="hold"/>
                                        <p:tgtEl>
                                          <p:spTgt spid="76806"/>
                                        </p:tgtEl>
                                        <p:attrNameLst>
                                          <p:attrName>ppt_h</p:attrName>
                                        </p:attrNameLst>
                                      </p:cBhvr>
                                      <p:tavLst>
                                        <p:tav tm="0">
                                          <p:val>
                                            <p:fltVal val="0"/>
                                          </p:val>
                                        </p:tav>
                                        <p:tav tm="100000">
                                          <p:val>
                                            <p:strVal val="#ppt_h"/>
                                          </p:val>
                                        </p:tav>
                                      </p:tavLst>
                                    </p:anim>
                                  </p:childTnLst>
                                </p:cTn>
                              </p:par>
                            </p:childTnLst>
                          </p:cTn>
                        </p:par>
                        <p:par>
                          <p:cTn id="12" fill="hold" nodeType="afterGroup">
                            <p:stCondLst>
                              <p:cond delay="2500"/>
                            </p:stCondLst>
                            <p:childTnLst>
                              <p:par>
                                <p:cTn id="13" presetID="8" presetClass="emph" presetSubtype="0" fill="hold" grpId="0" nodeType="afterEffect">
                                  <p:stCondLst>
                                    <p:cond delay="0"/>
                                  </p:stCondLst>
                                  <p:childTnLst>
                                    <p:animRot by="21600000">
                                      <p:cBhvr>
                                        <p:cTn id="14" dur="1000" fill="hold"/>
                                        <p:tgtEl>
                                          <p:spTgt spid="76807"/>
                                        </p:tgtEl>
                                        <p:attrNameLst>
                                          <p:attrName>r</p:attrName>
                                        </p:attrNameLst>
                                      </p:cBhvr>
                                    </p:animRot>
                                  </p:childTnLst>
                                </p:cTn>
                              </p:par>
                            </p:childTnLst>
                          </p:cTn>
                        </p:par>
                        <p:par>
                          <p:cTn id="15" fill="hold" nodeType="afterGroup">
                            <p:stCondLst>
                              <p:cond delay="3500"/>
                            </p:stCondLst>
                            <p:childTnLst>
                              <p:par>
                                <p:cTn id="16" presetID="8" presetClass="emph" presetSubtype="0" fill="hold" grpId="0" nodeType="afterEffect">
                                  <p:stCondLst>
                                    <p:cond delay="0"/>
                                  </p:stCondLst>
                                  <p:childTnLst>
                                    <p:animRot by="21600000">
                                      <p:cBhvr>
                                        <p:cTn id="17" dur="1000" fill="hold"/>
                                        <p:tgtEl>
                                          <p:spTgt spid="76809"/>
                                        </p:tgtEl>
                                        <p:attrNameLst>
                                          <p:attrName>r</p:attrName>
                                        </p:attrNameLst>
                                      </p:cBhvr>
                                    </p:animRot>
                                  </p:childTnLst>
                                </p:cTn>
                              </p:par>
                            </p:childTnLst>
                          </p:cTn>
                        </p:par>
                        <p:par>
                          <p:cTn id="18" fill="hold" nodeType="afterGroup">
                            <p:stCondLst>
                              <p:cond delay="4500"/>
                            </p:stCondLst>
                            <p:childTnLst>
                              <p:par>
                                <p:cTn id="19" presetID="8" presetClass="emph" presetSubtype="0" fill="hold" grpId="0" nodeType="afterEffect">
                                  <p:stCondLst>
                                    <p:cond delay="0"/>
                                  </p:stCondLst>
                                  <p:childTnLst>
                                    <p:animRot by="21600000">
                                      <p:cBhvr>
                                        <p:cTn id="20" dur="1000" fill="hold"/>
                                        <p:tgtEl>
                                          <p:spTgt spid="76808"/>
                                        </p:tgtEl>
                                        <p:attrNameLst>
                                          <p:attrName>r</p:attrName>
                                        </p:attrNameLst>
                                      </p:cBhvr>
                                    </p:animRot>
                                  </p:childTnLst>
                                </p:cTn>
                              </p:par>
                            </p:childTnLst>
                          </p:cTn>
                        </p:par>
                        <p:par>
                          <p:cTn id="21" fill="hold" nodeType="afterGroup">
                            <p:stCondLst>
                              <p:cond delay="5500"/>
                            </p:stCondLst>
                            <p:childTnLst>
                              <p:par>
                                <p:cTn id="22" presetID="8" presetClass="emph" presetSubtype="0" fill="hold" grpId="0" nodeType="afterEffect">
                                  <p:stCondLst>
                                    <p:cond delay="0"/>
                                  </p:stCondLst>
                                  <p:childTnLst>
                                    <p:animRot by="21600000">
                                      <p:cBhvr>
                                        <p:cTn id="23" dur="1000" fill="hold"/>
                                        <p:tgtEl>
                                          <p:spTgt spid="76810"/>
                                        </p:tgtEl>
                                        <p:attrNameLst>
                                          <p:attrName>r</p:attrName>
                                        </p:attrNameLst>
                                      </p:cBhvr>
                                    </p:animRot>
                                  </p:childTnLst>
                                </p:cTn>
                              </p:par>
                            </p:childTnLst>
                          </p:cTn>
                        </p:par>
                        <p:par>
                          <p:cTn id="24" fill="hold" nodeType="afterGroup">
                            <p:stCondLst>
                              <p:cond delay="6500"/>
                            </p:stCondLst>
                            <p:childTnLst>
                              <p:par>
                                <p:cTn id="25" presetID="35" presetClass="entr" presetSubtype="0" fill="hold" grpId="0" nodeType="afterEffect">
                                  <p:stCondLst>
                                    <p:cond delay="0"/>
                                  </p:stCondLst>
                                  <p:childTnLst>
                                    <p:set>
                                      <p:cBhvr>
                                        <p:cTn id="26" dur="1" fill="hold">
                                          <p:stCondLst>
                                            <p:cond delay="0"/>
                                          </p:stCondLst>
                                        </p:cTn>
                                        <p:tgtEl>
                                          <p:spTgt spid="76802"/>
                                        </p:tgtEl>
                                        <p:attrNameLst>
                                          <p:attrName>style.visibility</p:attrName>
                                        </p:attrNameLst>
                                      </p:cBhvr>
                                      <p:to>
                                        <p:strVal val="visible"/>
                                      </p:to>
                                    </p:set>
                                    <p:animEffect transition="in" filter="fade">
                                      <p:cBhvr>
                                        <p:cTn id="27" dur="2000"/>
                                        <p:tgtEl>
                                          <p:spTgt spid="76802"/>
                                        </p:tgtEl>
                                      </p:cBhvr>
                                    </p:animEffect>
                                    <p:anim calcmode="lin" valueType="num">
                                      <p:cBhvr>
                                        <p:cTn id="28" dur="2000" fill="hold"/>
                                        <p:tgtEl>
                                          <p:spTgt spid="76802"/>
                                        </p:tgtEl>
                                        <p:attrNameLst>
                                          <p:attrName>style.rotation</p:attrName>
                                        </p:attrNameLst>
                                      </p:cBhvr>
                                      <p:tavLst>
                                        <p:tav tm="0">
                                          <p:val>
                                            <p:fltVal val="720"/>
                                          </p:val>
                                        </p:tav>
                                        <p:tav tm="100000">
                                          <p:val>
                                            <p:fltVal val="0"/>
                                          </p:val>
                                        </p:tav>
                                      </p:tavLst>
                                    </p:anim>
                                    <p:anim calcmode="lin" valueType="num">
                                      <p:cBhvr>
                                        <p:cTn id="29" dur="2000" fill="hold"/>
                                        <p:tgtEl>
                                          <p:spTgt spid="76802"/>
                                        </p:tgtEl>
                                        <p:attrNameLst>
                                          <p:attrName>ppt_h</p:attrName>
                                        </p:attrNameLst>
                                      </p:cBhvr>
                                      <p:tavLst>
                                        <p:tav tm="0">
                                          <p:val>
                                            <p:fltVal val="0"/>
                                          </p:val>
                                        </p:tav>
                                        <p:tav tm="100000">
                                          <p:val>
                                            <p:strVal val="#ppt_h"/>
                                          </p:val>
                                        </p:tav>
                                      </p:tavLst>
                                    </p:anim>
                                    <p:anim calcmode="lin" valueType="num">
                                      <p:cBhvr>
                                        <p:cTn id="30" dur="2000" fill="hold"/>
                                        <p:tgtEl>
                                          <p:spTgt spid="76802"/>
                                        </p:tgtEl>
                                        <p:attrNameLst>
                                          <p:attrName>ppt_w</p:attrName>
                                        </p:attrNameLst>
                                      </p:cBhvr>
                                      <p:tavLst>
                                        <p:tav tm="0">
                                          <p:val>
                                            <p:fltVal val="0"/>
                                          </p:val>
                                        </p:tav>
                                        <p:tav tm="100000">
                                          <p:val>
                                            <p:strVal val="#ppt_w"/>
                                          </p:val>
                                        </p:tav>
                                      </p:tavLst>
                                    </p:anim>
                                  </p:childTnLst>
                                </p:cTn>
                              </p:par>
                            </p:childTnLst>
                          </p:cTn>
                        </p:par>
                        <p:par>
                          <p:cTn id="31" fill="hold" nodeType="afterGroup">
                            <p:stCondLst>
                              <p:cond delay="8500"/>
                            </p:stCondLst>
                            <p:childTnLst>
                              <p:par>
                                <p:cTn id="32" presetID="8" presetClass="emph" presetSubtype="0" fill="hold" grpId="0" nodeType="afterEffect">
                                  <p:stCondLst>
                                    <p:cond delay="0"/>
                                  </p:stCondLst>
                                  <p:childTnLst>
                                    <p:animRot by="21600000">
                                      <p:cBhvr>
                                        <p:cTn id="33" dur="1000" fill="hold"/>
                                        <p:tgtEl>
                                          <p:spTgt spid="76812"/>
                                        </p:tgtEl>
                                        <p:attrNameLst>
                                          <p:attrName>r</p:attrName>
                                        </p:attrNameLst>
                                      </p:cBhvr>
                                    </p:animRot>
                                  </p:childTnLst>
                                </p:cTn>
                              </p:par>
                            </p:childTnLst>
                          </p:cTn>
                        </p:par>
                        <p:par>
                          <p:cTn id="34" fill="hold" nodeType="afterGroup">
                            <p:stCondLst>
                              <p:cond delay="9500"/>
                            </p:stCondLst>
                            <p:childTnLst>
                              <p:par>
                                <p:cTn id="35" presetID="8" presetClass="emph" presetSubtype="0" fill="hold" grpId="0" nodeType="afterEffect">
                                  <p:stCondLst>
                                    <p:cond delay="0"/>
                                  </p:stCondLst>
                                  <p:childTnLst>
                                    <p:animRot by="21600000">
                                      <p:cBhvr>
                                        <p:cTn id="36" dur="1000" fill="hold"/>
                                        <p:tgtEl>
                                          <p:spTgt spid="76811"/>
                                        </p:tgtEl>
                                        <p:attrNameLst>
                                          <p:attrName>r</p:attrName>
                                        </p:attrNameLst>
                                      </p:cBhvr>
                                    </p:animRot>
                                  </p:childTnLst>
                                </p:cTn>
                              </p:par>
                            </p:childTnLst>
                          </p:cTn>
                        </p:par>
                        <p:par>
                          <p:cTn id="37" fill="hold" nodeType="afterGroup">
                            <p:stCondLst>
                              <p:cond delay="10500"/>
                            </p:stCondLst>
                            <p:childTnLst>
                              <p:par>
                                <p:cTn id="38" presetID="8" presetClass="emph" presetSubtype="0" fill="hold" grpId="0" nodeType="afterEffect">
                                  <p:stCondLst>
                                    <p:cond delay="0"/>
                                  </p:stCondLst>
                                  <p:childTnLst>
                                    <p:animRot by="21600000">
                                      <p:cBhvr>
                                        <p:cTn id="39" dur="1000" fill="hold"/>
                                        <p:tgtEl>
                                          <p:spTgt spid="76813"/>
                                        </p:tgtEl>
                                        <p:attrNameLst>
                                          <p:attrName>r</p:attrName>
                                        </p:attrNameLst>
                                      </p:cBhvr>
                                    </p:animRot>
                                  </p:childTnLst>
                                </p:cTn>
                              </p:par>
                            </p:childTnLst>
                          </p:cTn>
                        </p:par>
                        <p:par>
                          <p:cTn id="40" fill="hold" nodeType="afterGroup">
                            <p:stCondLst>
                              <p:cond delay="11500"/>
                            </p:stCondLst>
                            <p:childTnLst>
                              <p:par>
                                <p:cTn id="41" presetID="8" presetClass="emph" presetSubtype="0" fill="hold" grpId="0" nodeType="afterEffect">
                                  <p:stCondLst>
                                    <p:cond delay="0"/>
                                  </p:stCondLst>
                                  <p:childTnLst>
                                    <p:animRot by="21600000">
                                      <p:cBhvr>
                                        <p:cTn id="42" dur="1000" fill="hold"/>
                                        <p:tgtEl>
                                          <p:spTgt spid="76815"/>
                                        </p:tgtEl>
                                        <p:attrNameLst>
                                          <p:attrName>r</p:attrName>
                                        </p:attrNameLst>
                                      </p:cBhvr>
                                    </p:animRot>
                                  </p:childTnLst>
                                </p:cTn>
                              </p:par>
                            </p:childTnLst>
                          </p:cTn>
                        </p:par>
                        <p:par>
                          <p:cTn id="43" fill="hold" nodeType="afterGroup">
                            <p:stCondLst>
                              <p:cond delay="12500"/>
                            </p:stCondLst>
                            <p:childTnLst>
                              <p:par>
                                <p:cTn id="44" presetID="8" presetClass="emph" presetSubtype="0" fill="hold" grpId="0" nodeType="afterEffect">
                                  <p:stCondLst>
                                    <p:cond delay="0"/>
                                  </p:stCondLst>
                                  <p:childTnLst>
                                    <p:animRot by="21600000">
                                      <p:cBhvr>
                                        <p:cTn id="45" dur="1000" fill="hold"/>
                                        <p:tgtEl>
                                          <p:spTgt spid="76814"/>
                                        </p:tgtEl>
                                        <p:attrNameLst>
                                          <p:attrName>r</p:attrName>
                                        </p:attrNameLst>
                                      </p:cBhvr>
                                    </p:animRot>
                                  </p:childTnLst>
                                </p:cTn>
                              </p:par>
                            </p:childTnLst>
                          </p:cTn>
                        </p:par>
                        <p:par>
                          <p:cTn id="46" fill="hold" nodeType="afterGroup">
                            <p:stCondLst>
                              <p:cond delay="13500"/>
                            </p:stCondLst>
                            <p:childTnLst>
                              <p:par>
                                <p:cTn id="47" presetID="8" presetClass="emph" presetSubtype="0" fill="hold" grpId="0" nodeType="afterEffect">
                                  <p:stCondLst>
                                    <p:cond delay="0"/>
                                  </p:stCondLst>
                                  <p:childTnLst>
                                    <p:animRot by="21600000">
                                      <p:cBhvr>
                                        <p:cTn id="48" dur="1000" fill="hold"/>
                                        <p:tgtEl>
                                          <p:spTgt spid="76816"/>
                                        </p:tgtEl>
                                        <p:attrNameLst>
                                          <p:attrName>r</p:attrName>
                                        </p:attrNameLst>
                                      </p:cBhvr>
                                    </p:animRot>
                                  </p:childTnLst>
                                </p:cTn>
                              </p:par>
                            </p:childTnLst>
                          </p:cTn>
                        </p:par>
                        <p:par>
                          <p:cTn id="49" fill="hold" nodeType="afterGroup">
                            <p:stCondLst>
                              <p:cond delay="14500"/>
                            </p:stCondLst>
                            <p:childTnLst>
                              <p:par>
                                <p:cTn id="50" presetID="8" presetClass="emph" presetSubtype="0" fill="hold" grpId="0" nodeType="afterEffect">
                                  <p:stCondLst>
                                    <p:cond delay="0"/>
                                  </p:stCondLst>
                                  <p:childTnLst>
                                    <p:animRot by="21600000">
                                      <p:cBhvr>
                                        <p:cTn id="51" dur="1000" fill="hold"/>
                                        <p:tgtEl>
                                          <p:spTgt spid="76818"/>
                                        </p:tgtEl>
                                        <p:attrNameLst>
                                          <p:attrName>r</p:attrName>
                                        </p:attrNameLst>
                                      </p:cBhvr>
                                    </p:animRot>
                                  </p:childTnLst>
                                </p:cTn>
                              </p:par>
                            </p:childTnLst>
                          </p:cTn>
                        </p:par>
                        <p:par>
                          <p:cTn id="52" fill="hold" nodeType="afterGroup">
                            <p:stCondLst>
                              <p:cond delay="15500"/>
                            </p:stCondLst>
                            <p:childTnLst>
                              <p:par>
                                <p:cTn id="53" presetID="8" presetClass="emph" presetSubtype="0" fill="hold" grpId="0" nodeType="afterEffect">
                                  <p:stCondLst>
                                    <p:cond delay="0"/>
                                  </p:stCondLst>
                                  <p:childTnLst>
                                    <p:animRot by="21600000">
                                      <p:cBhvr>
                                        <p:cTn id="54" dur="1000" fill="hold"/>
                                        <p:tgtEl>
                                          <p:spTgt spid="768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7" grpId="0" animBg="1"/>
      <p:bldP spid="76808" grpId="0" animBg="1"/>
      <p:bldP spid="76809" grpId="0" animBg="1"/>
      <p:bldP spid="76810" grpId="0" animBg="1"/>
      <p:bldP spid="76811" grpId="0" animBg="1"/>
      <p:bldP spid="76812" grpId="0" animBg="1"/>
      <p:bldP spid="76813" grpId="0" animBg="1"/>
      <p:bldP spid="76814" grpId="0" animBg="1"/>
      <p:bldP spid="76815" grpId="0" animBg="1"/>
      <p:bldP spid="76816" grpId="0" animBg="1"/>
      <p:bldP spid="76817" grpId="0" animBg="1"/>
      <p:bldP spid="768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609600" y="228600"/>
            <a:ext cx="7924800" cy="595313"/>
          </a:xfrm>
          <a:prstGeom prst="flowChartAlternateProcess">
            <a:avLst/>
          </a:prstGeom>
          <a:solidFill>
            <a:srgbClr val="A0FED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lgn="ctr" eaLnBrk="1" hangingPunct="1"/>
            <a:r>
              <a:rPr lang="en-US" altLang="en-US" sz="3600" b="1">
                <a:solidFill>
                  <a:srgbClr val="FF3300"/>
                </a:solidFill>
                <a:latin typeface="Times New Roman" pitchFamily="18" charset="0"/>
              </a:rPr>
              <a:t>TRÒ CHƠI Ô CHỮ</a:t>
            </a:r>
          </a:p>
        </p:txBody>
      </p:sp>
      <p:sp>
        <p:nvSpPr>
          <p:cNvPr id="2057" name="AutoShape 9"/>
          <p:cNvSpPr>
            <a:spLocks noChangeArrowheads="1"/>
          </p:cNvSpPr>
          <p:nvPr/>
        </p:nvSpPr>
        <p:spPr bwMode="auto">
          <a:xfrm>
            <a:off x="471488" y="10668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a:solidFill>
                  <a:srgbClr val="000000"/>
                </a:solidFill>
                <a:latin typeface="Times New Roman" pitchFamily="18" charset="0"/>
                <a:cs typeface="Arial" panose="020B0604020202020204" pitchFamily="34" charset="0"/>
              </a:rPr>
              <a:t>1</a:t>
            </a:r>
          </a:p>
        </p:txBody>
      </p:sp>
      <p:sp>
        <p:nvSpPr>
          <p:cNvPr id="2058" name="AutoShape 10"/>
          <p:cNvSpPr>
            <a:spLocks noChangeArrowheads="1"/>
          </p:cNvSpPr>
          <p:nvPr/>
        </p:nvSpPr>
        <p:spPr bwMode="auto">
          <a:xfrm>
            <a:off x="492125" y="19812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a:solidFill>
                  <a:srgbClr val="000000"/>
                </a:solidFill>
                <a:latin typeface="Times New Roman" pitchFamily="18" charset="0"/>
                <a:cs typeface="Arial" panose="020B0604020202020204" pitchFamily="34" charset="0"/>
              </a:rPr>
              <a:t>2</a:t>
            </a:r>
          </a:p>
        </p:txBody>
      </p:sp>
      <p:sp>
        <p:nvSpPr>
          <p:cNvPr id="2059" name="AutoShape 11"/>
          <p:cNvSpPr>
            <a:spLocks noChangeArrowheads="1"/>
          </p:cNvSpPr>
          <p:nvPr/>
        </p:nvSpPr>
        <p:spPr bwMode="auto">
          <a:xfrm>
            <a:off x="504825" y="28956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dirty="0">
                <a:solidFill>
                  <a:srgbClr val="000000"/>
                </a:solidFill>
                <a:latin typeface="Times New Roman" pitchFamily="18" charset="0"/>
                <a:cs typeface="Arial" panose="020B0604020202020204" pitchFamily="34" charset="0"/>
              </a:rPr>
              <a:t>3</a:t>
            </a:r>
          </a:p>
        </p:txBody>
      </p:sp>
      <p:sp>
        <p:nvSpPr>
          <p:cNvPr id="2060" name="AutoShape 12"/>
          <p:cNvSpPr>
            <a:spLocks noChangeArrowheads="1"/>
          </p:cNvSpPr>
          <p:nvPr/>
        </p:nvSpPr>
        <p:spPr bwMode="auto">
          <a:xfrm>
            <a:off x="533400" y="38481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a:solidFill>
                  <a:srgbClr val="000000"/>
                </a:solidFill>
                <a:latin typeface="Times New Roman" pitchFamily="18" charset="0"/>
                <a:cs typeface="Arial" panose="020B0604020202020204" pitchFamily="34" charset="0"/>
              </a:rPr>
              <a:t>4</a:t>
            </a:r>
          </a:p>
        </p:txBody>
      </p:sp>
      <p:sp>
        <p:nvSpPr>
          <p:cNvPr id="2061" name="AutoShape 13"/>
          <p:cNvSpPr>
            <a:spLocks noChangeArrowheads="1"/>
          </p:cNvSpPr>
          <p:nvPr/>
        </p:nvSpPr>
        <p:spPr bwMode="auto">
          <a:xfrm>
            <a:off x="485775" y="4724400"/>
            <a:ext cx="762000" cy="609600"/>
          </a:xfrm>
          <a:prstGeom prst="star5">
            <a:avLst/>
          </a:prstGeom>
          <a:solidFill>
            <a:srgbClr val="FBFDA1"/>
          </a:solidFill>
          <a:ln w="9525">
            <a:solidFill>
              <a:schemeClr val="tx1"/>
            </a:solidFill>
            <a:miter lim="800000"/>
            <a:headEnd/>
            <a:tailEnd/>
          </a:ln>
          <a:effectLst/>
        </p:spPr>
        <p:txBody>
          <a:bodyPr wrap="none" anchor="ctr"/>
          <a:lstStyle/>
          <a:p>
            <a:pPr>
              <a:defRPr/>
            </a:pPr>
            <a:r>
              <a:rPr lang="en-US" sz="2400">
                <a:solidFill>
                  <a:srgbClr val="000000"/>
                </a:solidFill>
                <a:latin typeface="Times New Roman" pitchFamily="18" charset="0"/>
                <a:cs typeface="Arial" panose="020B0604020202020204" pitchFamily="34" charset="0"/>
              </a:rPr>
              <a:t>5</a:t>
            </a:r>
          </a:p>
        </p:txBody>
      </p:sp>
      <p:sp>
        <p:nvSpPr>
          <p:cNvPr id="2121" name="AutoShape 73"/>
          <p:cNvSpPr>
            <a:spLocks noChangeArrowheads="1"/>
          </p:cNvSpPr>
          <p:nvPr/>
        </p:nvSpPr>
        <p:spPr bwMode="auto">
          <a:xfrm>
            <a:off x="7924800" y="11430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solidFill>
                  <a:srgbClr val="000000"/>
                </a:solidFill>
              </a:rPr>
              <a:t>A</a:t>
            </a:r>
          </a:p>
        </p:txBody>
      </p:sp>
      <p:sp>
        <p:nvSpPr>
          <p:cNvPr id="2122" name="AutoShape 74"/>
          <p:cNvSpPr>
            <a:spLocks noChangeArrowheads="1"/>
          </p:cNvSpPr>
          <p:nvPr/>
        </p:nvSpPr>
        <p:spPr bwMode="auto">
          <a:xfrm>
            <a:off x="7924800" y="19812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solidFill>
                  <a:srgbClr val="000000"/>
                </a:solidFill>
              </a:rPr>
              <a:t>B</a:t>
            </a:r>
          </a:p>
        </p:txBody>
      </p:sp>
      <p:sp>
        <p:nvSpPr>
          <p:cNvPr id="2123" name="AutoShape 75"/>
          <p:cNvSpPr>
            <a:spLocks noChangeArrowheads="1"/>
          </p:cNvSpPr>
          <p:nvPr/>
        </p:nvSpPr>
        <p:spPr bwMode="auto">
          <a:xfrm>
            <a:off x="7924800" y="30480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solidFill>
                  <a:srgbClr val="000000"/>
                </a:solidFill>
              </a:rPr>
              <a:t>C</a:t>
            </a:r>
          </a:p>
        </p:txBody>
      </p:sp>
      <p:sp>
        <p:nvSpPr>
          <p:cNvPr id="2124" name="AutoShape 76"/>
          <p:cNvSpPr>
            <a:spLocks noChangeArrowheads="1"/>
          </p:cNvSpPr>
          <p:nvPr/>
        </p:nvSpPr>
        <p:spPr bwMode="auto">
          <a:xfrm>
            <a:off x="7924800" y="40386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solidFill>
                  <a:srgbClr val="000000"/>
                </a:solidFill>
              </a:rPr>
              <a:t>D</a:t>
            </a:r>
          </a:p>
        </p:txBody>
      </p:sp>
      <p:sp>
        <p:nvSpPr>
          <p:cNvPr id="2125" name="AutoShape 77"/>
          <p:cNvSpPr>
            <a:spLocks noChangeArrowheads="1"/>
          </p:cNvSpPr>
          <p:nvPr/>
        </p:nvSpPr>
        <p:spPr bwMode="auto">
          <a:xfrm>
            <a:off x="7924800" y="4953000"/>
            <a:ext cx="609600" cy="609600"/>
          </a:xfrm>
          <a:prstGeom prst="smileyFace">
            <a:avLst>
              <a:gd name="adj" fmla="val 4653"/>
            </a:avLst>
          </a:prstGeom>
          <a:solidFill>
            <a:srgbClr val="FDA1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solidFill>
                  <a:srgbClr val="000000"/>
                </a:solidFill>
              </a:rPr>
              <a:t>E</a:t>
            </a:r>
          </a:p>
        </p:txBody>
      </p:sp>
      <p:sp>
        <p:nvSpPr>
          <p:cNvPr id="56333" name="AutoShape 293"/>
          <p:cNvSpPr>
            <a:spLocks noChangeArrowheads="1"/>
          </p:cNvSpPr>
          <p:nvPr/>
        </p:nvSpPr>
        <p:spPr bwMode="auto">
          <a:xfrm>
            <a:off x="201613" y="5922963"/>
            <a:ext cx="2133600" cy="609600"/>
          </a:xfrm>
          <a:prstGeom prst="flowChartAlternateProcess">
            <a:avLst/>
          </a:prstGeom>
          <a:solidFill>
            <a:srgbClr val="9FFFE8"/>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eaLnBrk="1" hangingPunct="1"/>
            <a:r>
              <a:rPr lang="en-US" altLang="en-US" sz="3200" b="1">
                <a:solidFill>
                  <a:srgbClr val="FF3300"/>
                </a:solidFill>
                <a:latin typeface="Times New Roman" pitchFamily="18" charset="0"/>
              </a:rPr>
              <a:t>TỪ KHOÁ</a:t>
            </a:r>
          </a:p>
        </p:txBody>
      </p:sp>
      <p:sp>
        <p:nvSpPr>
          <p:cNvPr id="2342" name="AutoShape 294">
            <a:hlinkClick r:id="" action="ppaction://noaction" highlightClick="1"/>
          </p:cNvPr>
          <p:cNvSpPr>
            <a:spLocks noChangeArrowheads="1"/>
          </p:cNvSpPr>
          <p:nvPr/>
        </p:nvSpPr>
        <p:spPr bwMode="auto">
          <a:xfrm>
            <a:off x="2514600" y="5943600"/>
            <a:ext cx="685800" cy="609600"/>
          </a:xfrm>
          <a:prstGeom prst="actionButtonHelp">
            <a:avLst/>
          </a:prstGeom>
          <a:solidFill>
            <a:srgbClr val="9FFF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solidFill>
                  <a:srgbClr val="000000"/>
                </a:solidFill>
              </a:rPr>
              <a:t>i</a:t>
            </a:r>
          </a:p>
        </p:txBody>
      </p:sp>
      <p:sp>
        <p:nvSpPr>
          <p:cNvPr id="2343" name="AutoShape 295"/>
          <p:cNvSpPr>
            <a:spLocks noChangeArrowheads="1"/>
          </p:cNvSpPr>
          <p:nvPr/>
        </p:nvSpPr>
        <p:spPr bwMode="auto">
          <a:xfrm>
            <a:off x="3352800" y="5694363"/>
            <a:ext cx="762000" cy="1143000"/>
          </a:xfrm>
          <a:prstGeom prst="rightArrow">
            <a:avLst>
              <a:gd name="adj1" fmla="val 50000"/>
              <a:gd name="adj2" fmla="val 25000"/>
            </a:avLst>
          </a:prstGeom>
          <a:solidFill>
            <a:srgbClr val="FED1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solidFill>
                  <a:srgbClr val="000000"/>
                </a:solidFill>
              </a:rPr>
              <a:t>o</a:t>
            </a:r>
          </a:p>
        </p:txBody>
      </p:sp>
      <p:sp>
        <p:nvSpPr>
          <p:cNvPr id="56336" name="Rectangle 346"/>
          <p:cNvSpPr>
            <a:spLocks noChangeArrowheads="1"/>
          </p:cNvSpPr>
          <p:nvPr/>
        </p:nvSpPr>
        <p:spPr bwMode="auto">
          <a:xfrm>
            <a:off x="3276600" y="1219200"/>
            <a:ext cx="533400" cy="533400"/>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337" name="Rectangle 347"/>
          <p:cNvSpPr>
            <a:spLocks noChangeArrowheads="1"/>
          </p:cNvSpPr>
          <p:nvPr/>
        </p:nvSpPr>
        <p:spPr bwMode="auto">
          <a:xfrm>
            <a:off x="38100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338" name="Rectangle 348"/>
          <p:cNvSpPr>
            <a:spLocks noChangeArrowheads="1"/>
          </p:cNvSpPr>
          <p:nvPr/>
        </p:nvSpPr>
        <p:spPr bwMode="auto">
          <a:xfrm>
            <a:off x="43434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339" name="Rectangle 349"/>
          <p:cNvSpPr>
            <a:spLocks noChangeArrowheads="1"/>
          </p:cNvSpPr>
          <p:nvPr/>
        </p:nvSpPr>
        <p:spPr bwMode="auto">
          <a:xfrm>
            <a:off x="48768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6340" name="Rectangle 350"/>
          <p:cNvSpPr>
            <a:spLocks noChangeArrowheads="1"/>
          </p:cNvSpPr>
          <p:nvPr/>
        </p:nvSpPr>
        <p:spPr bwMode="auto">
          <a:xfrm>
            <a:off x="3276600" y="1219200"/>
            <a:ext cx="533400" cy="533400"/>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341" name="Rectangle 351"/>
          <p:cNvSpPr>
            <a:spLocks noChangeArrowheads="1"/>
          </p:cNvSpPr>
          <p:nvPr/>
        </p:nvSpPr>
        <p:spPr bwMode="auto">
          <a:xfrm>
            <a:off x="38100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342" name="Rectangle 352"/>
          <p:cNvSpPr>
            <a:spLocks noChangeArrowheads="1"/>
          </p:cNvSpPr>
          <p:nvPr/>
        </p:nvSpPr>
        <p:spPr bwMode="auto">
          <a:xfrm>
            <a:off x="43434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343" name="Rectangle 353"/>
          <p:cNvSpPr>
            <a:spLocks noChangeArrowheads="1"/>
          </p:cNvSpPr>
          <p:nvPr/>
        </p:nvSpPr>
        <p:spPr bwMode="auto">
          <a:xfrm>
            <a:off x="3276600" y="1219200"/>
            <a:ext cx="533400" cy="533400"/>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344" name="Rectangle 354"/>
          <p:cNvSpPr>
            <a:spLocks noChangeArrowheads="1"/>
          </p:cNvSpPr>
          <p:nvPr/>
        </p:nvSpPr>
        <p:spPr bwMode="auto">
          <a:xfrm>
            <a:off x="3810000" y="1219200"/>
            <a:ext cx="533400" cy="533400"/>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grpSp>
        <p:nvGrpSpPr>
          <p:cNvPr id="56345" name="Group 359"/>
          <p:cNvGrpSpPr>
            <a:grpSpLocks/>
          </p:cNvGrpSpPr>
          <p:nvPr/>
        </p:nvGrpSpPr>
        <p:grpSpPr bwMode="auto">
          <a:xfrm>
            <a:off x="3276600" y="1219200"/>
            <a:ext cx="2133600" cy="533400"/>
            <a:chOff x="2064" y="768"/>
            <a:chExt cx="1344" cy="336"/>
          </a:xfrm>
        </p:grpSpPr>
        <p:sp>
          <p:nvSpPr>
            <p:cNvPr id="56480" name="Rectangle 355"/>
            <p:cNvSpPr>
              <a:spLocks noChangeArrowheads="1"/>
            </p:cNvSpPr>
            <p:nvPr/>
          </p:nvSpPr>
          <p:spPr bwMode="auto">
            <a:xfrm>
              <a:off x="3072" y="7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6481" name="Rectangle 356"/>
            <p:cNvSpPr>
              <a:spLocks noChangeArrowheads="1"/>
            </p:cNvSpPr>
            <p:nvPr/>
          </p:nvSpPr>
          <p:spPr bwMode="auto">
            <a:xfrm>
              <a:off x="2736" y="7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482" name="Rectangle 357"/>
            <p:cNvSpPr>
              <a:spLocks noChangeArrowheads="1"/>
            </p:cNvSpPr>
            <p:nvPr/>
          </p:nvSpPr>
          <p:spPr bwMode="auto">
            <a:xfrm>
              <a:off x="2064" y="768"/>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83" name="Rectangle 358"/>
            <p:cNvSpPr>
              <a:spLocks noChangeArrowheads="1"/>
            </p:cNvSpPr>
            <p:nvPr/>
          </p:nvSpPr>
          <p:spPr bwMode="auto">
            <a:xfrm>
              <a:off x="2400" y="7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grpSp>
      <p:grpSp>
        <p:nvGrpSpPr>
          <p:cNvPr id="2417" name="Group 369"/>
          <p:cNvGrpSpPr>
            <a:grpSpLocks/>
          </p:cNvGrpSpPr>
          <p:nvPr/>
        </p:nvGrpSpPr>
        <p:grpSpPr bwMode="auto">
          <a:xfrm>
            <a:off x="3276600" y="1219200"/>
            <a:ext cx="2133600" cy="533400"/>
            <a:chOff x="2064" y="768"/>
            <a:chExt cx="1344" cy="336"/>
          </a:xfrm>
        </p:grpSpPr>
        <p:sp>
          <p:nvSpPr>
            <p:cNvPr id="56476" name="Rectangle 370"/>
            <p:cNvSpPr>
              <a:spLocks noChangeArrowheads="1"/>
            </p:cNvSpPr>
            <p:nvPr/>
          </p:nvSpPr>
          <p:spPr bwMode="auto">
            <a:xfrm>
              <a:off x="3072" y="7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77" name="Rectangle 371"/>
            <p:cNvSpPr>
              <a:spLocks noChangeArrowheads="1"/>
            </p:cNvSpPr>
            <p:nvPr/>
          </p:nvSpPr>
          <p:spPr bwMode="auto">
            <a:xfrm>
              <a:off x="2736" y="7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78" name="Rectangle 372"/>
            <p:cNvSpPr>
              <a:spLocks noChangeArrowheads="1"/>
            </p:cNvSpPr>
            <p:nvPr/>
          </p:nvSpPr>
          <p:spPr bwMode="auto">
            <a:xfrm>
              <a:off x="2064" y="7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79" name="Rectangle 373"/>
            <p:cNvSpPr>
              <a:spLocks noChangeArrowheads="1"/>
            </p:cNvSpPr>
            <p:nvPr/>
          </p:nvSpPr>
          <p:spPr bwMode="auto">
            <a:xfrm>
              <a:off x="2400" y="7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6347" name="Group 392"/>
          <p:cNvGrpSpPr>
            <a:grpSpLocks/>
          </p:cNvGrpSpPr>
          <p:nvPr/>
        </p:nvGrpSpPr>
        <p:grpSpPr bwMode="auto">
          <a:xfrm>
            <a:off x="2667000" y="2133600"/>
            <a:ext cx="4267200" cy="533400"/>
            <a:chOff x="1698" y="1344"/>
            <a:chExt cx="2688" cy="336"/>
          </a:xfrm>
        </p:grpSpPr>
        <p:sp>
          <p:nvSpPr>
            <p:cNvPr id="56463" name="Rectangle 374"/>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64" name="Rectangle 375"/>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65" name="Rectangle 376"/>
            <p:cNvSpPr>
              <a:spLocks noChangeArrowheads="1"/>
            </p:cNvSpPr>
            <p:nvPr/>
          </p:nvSpPr>
          <p:spPr bwMode="auto">
            <a:xfrm>
              <a:off x="2706"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466" name="Rectangle 377"/>
            <p:cNvSpPr>
              <a:spLocks noChangeArrowheads="1"/>
            </p:cNvSpPr>
            <p:nvPr/>
          </p:nvSpPr>
          <p:spPr bwMode="auto">
            <a:xfrm>
              <a:off x="3714"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O</a:t>
              </a:r>
              <a:endParaRPr lang="vi-VN" altLang="en-US" sz="4000" b="1">
                <a:solidFill>
                  <a:srgbClr val="0000FF"/>
                </a:solidFill>
              </a:endParaRPr>
            </a:p>
          </p:txBody>
        </p:sp>
        <p:sp>
          <p:nvSpPr>
            <p:cNvPr id="56467" name="Rectangle 378"/>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68" name="Rectangle 379"/>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69" name="Rectangle 380"/>
            <p:cNvSpPr>
              <a:spLocks noChangeArrowheads="1"/>
            </p:cNvSpPr>
            <p:nvPr/>
          </p:nvSpPr>
          <p:spPr bwMode="auto">
            <a:xfrm>
              <a:off x="2706"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O</a:t>
              </a:r>
              <a:endParaRPr lang="vi-VN" altLang="en-US" sz="4000" b="1">
                <a:solidFill>
                  <a:srgbClr val="0000FF"/>
                </a:solidFill>
              </a:endParaRPr>
            </a:p>
          </p:txBody>
        </p:sp>
        <p:sp>
          <p:nvSpPr>
            <p:cNvPr id="56470" name="Rectangle 381"/>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I</a:t>
              </a:r>
              <a:endParaRPr lang="vi-VN" altLang="en-US" sz="4000" b="1">
                <a:solidFill>
                  <a:srgbClr val="0000FF"/>
                </a:solidFill>
              </a:endParaRPr>
            </a:p>
          </p:txBody>
        </p:sp>
        <p:sp>
          <p:nvSpPr>
            <p:cNvPr id="56471" name="Rectangle 382"/>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A</a:t>
              </a:r>
              <a:endParaRPr lang="vi-VN" altLang="en-US" sz="4000" b="1">
                <a:solidFill>
                  <a:srgbClr val="0000FF"/>
                </a:solidFill>
              </a:endParaRPr>
            </a:p>
          </p:txBody>
        </p:sp>
        <p:sp>
          <p:nvSpPr>
            <p:cNvPr id="56472" name="Rectangle 388"/>
            <p:cNvSpPr>
              <a:spLocks noChangeArrowheads="1"/>
            </p:cNvSpPr>
            <p:nvPr/>
          </p:nvSpPr>
          <p:spPr bwMode="auto">
            <a:xfrm>
              <a:off x="3378"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sp>
          <p:nvSpPr>
            <p:cNvPr id="56473" name="Rectangle 389"/>
            <p:cNvSpPr>
              <a:spLocks noChangeArrowheads="1"/>
            </p:cNvSpPr>
            <p:nvPr/>
          </p:nvSpPr>
          <p:spPr bwMode="auto">
            <a:xfrm>
              <a:off x="3042"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P</a:t>
              </a:r>
              <a:endParaRPr lang="vi-VN" altLang="en-US" sz="4000" b="1">
                <a:solidFill>
                  <a:srgbClr val="0000FF"/>
                </a:solidFill>
              </a:endParaRPr>
            </a:p>
          </p:txBody>
        </p:sp>
        <p:sp>
          <p:nvSpPr>
            <p:cNvPr id="56474" name="Rectangle 390"/>
            <p:cNvSpPr>
              <a:spLocks noChangeArrowheads="1"/>
            </p:cNvSpPr>
            <p:nvPr/>
          </p:nvSpPr>
          <p:spPr bwMode="auto">
            <a:xfrm>
              <a:off x="1698"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G</a:t>
              </a:r>
              <a:endParaRPr lang="vi-VN" altLang="en-US" sz="4000" b="1">
                <a:solidFill>
                  <a:srgbClr val="0000FF"/>
                </a:solidFill>
              </a:endParaRPr>
            </a:p>
          </p:txBody>
        </p:sp>
        <p:sp>
          <p:nvSpPr>
            <p:cNvPr id="56475" name="Rectangle 391"/>
            <p:cNvSpPr>
              <a:spLocks noChangeArrowheads="1"/>
            </p:cNvSpPr>
            <p:nvPr/>
          </p:nvSpPr>
          <p:spPr bwMode="auto">
            <a:xfrm>
              <a:off x="405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I</a:t>
              </a:r>
              <a:endParaRPr lang="vi-VN" altLang="en-US" sz="4000" b="1">
                <a:solidFill>
                  <a:srgbClr val="0000FF"/>
                </a:solidFill>
              </a:endParaRPr>
            </a:p>
          </p:txBody>
        </p:sp>
      </p:grpSp>
      <p:grpSp>
        <p:nvGrpSpPr>
          <p:cNvPr id="2441" name="Group 393"/>
          <p:cNvGrpSpPr>
            <a:grpSpLocks/>
          </p:cNvGrpSpPr>
          <p:nvPr/>
        </p:nvGrpSpPr>
        <p:grpSpPr bwMode="auto">
          <a:xfrm>
            <a:off x="2667000" y="2133600"/>
            <a:ext cx="4267200" cy="533400"/>
            <a:chOff x="1698" y="1344"/>
            <a:chExt cx="2688" cy="336"/>
          </a:xfrm>
        </p:grpSpPr>
        <p:sp>
          <p:nvSpPr>
            <p:cNvPr id="56450" name="Rectangle 394"/>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51" name="Rectangle 395"/>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52" name="Rectangle 396"/>
            <p:cNvSpPr>
              <a:spLocks noChangeArrowheads="1"/>
            </p:cNvSpPr>
            <p:nvPr/>
          </p:nvSpPr>
          <p:spPr bwMode="auto">
            <a:xfrm>
              <a:off x="2706"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453" name="Rectangle 397"/>
            <p:cNvSpPr>
              <a:spLocks noChangeArrowheads="1"/>
            </p:cNvSpPr>
            <p:nvPr/>
          </p:nvSpPr>
          <p:spPr bwMode="auto">
            <a:xfrm>
              <a:off x="3714"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54" name="Rectangle 398"/>
            <p:cNvSpPr>
              <a:spLocks noChangeArrowheads="1"/>
            </p:cNvSpPr>
            <p:nvPr/>
          </p:nvSpPr>
          <p:spPr bwMode="auto">
            <a:xfrm>
              <a:off x="2034" y="1344"/>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55" name="Rectangle 399"/>
            <p:cNvSpPr>
              <a:spLocks noChangeArrowheads="1"/>
            </p:cNvSpPr>
            <p:nvPr/>
          </p:nvSpPr>
          <p:spPr bwMode="auto">
            <a:xfrm>
              <a:off x="2370" y="1344"/>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56" name="Rectangle 400"/>
            <p:cNvSpPr>
              <a:spLocks noChangeArrowheads="1"/>
            </p:cNvSpPr>
            <p:nvPr/>
          </p:nvSpPr>
          <p:spPr bwMode="auto">
            <a:xfrm>
              <a:off x="2706"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57" name="Rectangle 401"/>
            <p:cNvSpPr>
              <a:spLocks noChangeArrowheads="1"/>
            </p:cNvSpPr>
            <p:nvPr/>
          </p:nvSpPr>
          <p:spPr bwMode="auto">
            <a:xfrm>
              <a:off x="2034"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58" name="Rectangle 402"/>
            <p:cNvSpPr>
              <a:spLocks noChangeArrowheads="1"/>
            </p:cNvSpPr>
            <p:nvPr/>
          </p:nvSpPr>
          <p:spPr bwMode="auto">
            <a:xfrm>
              <a:off x="2370"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59" name="Rectangle 403"/>
            <p:cNvSpPr>
              <a:spLocks noChangeArrowheads="1"/>
            </p:cNvSpPr>
            <p:nvPr/>
          </p:nvSpPr>
          <p:spPr bwMode="auto">
            <a:xfrm>
              <a:off x="3378"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60" name="Rectangle 404"/>
            <p:cNvSpPr>
              <a:spLocks noChangeArrowheads="1"/>
            </p:cNvSpPr>
            <p:nvPr/>
          </p:nvSpPr>
          <p:spPr bwMode="auto">
            <a:xfrm>
              <a:off x="3042"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61" name="Rectangle 405"/>
            <p:cNvSpPr>
              <a:spLocks noChangeArrowheads="1"/>
            </p:cNvSpPr>
            <p:nvPr/>
          </p:nvSpPr>
          <p:spPr bwMode="auto">
            <a:xfrm>
              <a:off x="1698"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62" name="Rectangle 406"/>
            <p:cNvSpPr>
              <a:spLocks noChangeArrowheads="1"/>
            </p:cNvSpPr>
            <p:nvPr/>
          </p:nvSpPr>
          <p:spPr bwMode="auto">
            <a:xfrm>
              <a:off x="4050" y="1344"/>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6349" name="Group 421"/>
          <p:cNvGrpSpPr>
            <a:grpSpLocks/>
          </p:cNvGrpSpPr>
          <p:nvPr/>
        </p:nvGrpSpPr>
        <p:grpSpPr bwMode="auto">
          <a:xfrm>
            <a:off x="2667000" y="3124200"/>
            <a:ext cx="3200400" cy="533400"/>
            <a:chOff x="1680" y="1968"/>
            <a:chExt cx="2016" cy="336"/>
          </a:xfrm>
        </p:grpSpPr>
        <p:sp>
          <p:nvSpPr>
            <p:cNvPr id="56439" name="Rectangle 408"/>
            <p:cNvSpPr>
              <a:spLocks noChangeArrowheads="1"/>
            </p:cNvSpPr>
            <p:nvPr/>
          </p:nvSpPr>
          <p:spPr bwMode="auto">
            <a:xfrm>
              <a:off x="2016" y="1968"/>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40" name="Rectangle 409"/>
            <p:cNvSpPr>
              <a:spLocks noChangeArrowheads="1"/>
            </p:cNvSpPr>
            <p:nvPr/>
          </p:nvSpPr>
          <p:spPr bwMode="auto">
            <a:xfrm>
              <a:off x="2352"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41" name="Rectangle 410"/>
            <p:cNvSpPr>
              <a:spLocks noChangeArrowheads="1"/>
            </p:cNvSpPr>
            <p:nvPr/>
          </p:nvSpPr>
          <p:spPr bwMode="auto">
            <a:xfrm>
              <a:off x="2688"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442" name="Rectangle 412"/>
            <p:cNvSpPr>
              <a:spLocks noChangeArrowheads="1"/>
            </p:cNvSpPr>
            <p:nvPr/>
          </p:nvSpPr>
          <p:spPr bwMode="auto">
            <a:xfrm>
              <a:off x="2016" y="1968"/>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43" name="Rectangle 413"/>
            <p:cNvSpPr>
              <a:spLocks noChangeArrowheads="1"/>
            </p:cNvSpPr>
            <p:nvPr/>
          </p:nvSpPr>
          <p:spPr bwMode="auto">
            <a:xfrm>
              <a:off x="2352"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44" name="Rectangle 414"/>
            <p:cNvSpPr>
              <a:spLocks noChangeArrowheads="1"/>
            </p:cNvSpPr>
            <p:nvPr/>
          </p:nvSpPr>
          <p:spPr bwMode="auto">
            <a:xfrm>
              <a:off x="2688"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I</a:t>
              </a:r>
              <a:endParaRPr lang="vi-VN" altLang="en-US" sz="4000" b="1">
                <a:solidFill>
                  <a:srgbClr val="0000FF"/>
                </a:solidFill>
              </a:endParaRPr>
            </a:p>
          </p:txBody>
        </p:sp>
        <p:sp>
          <p:nvSpPr>
            <p:cNvPr id="56445" name="Rectangle 415"/>
            <p:cNvSpPr>
              <a:spLocks noChangeArrowheads="1"/>
            </p:cNvSpPr>
            <p:nvPr/>
          </p:nvSpPr>
          <p:spPr bwMode="auto">
            <a:xfrm>
              <a:off x="2016" y="1968"/>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O</a:t>
              </a:r>
              <a:endParaRPr lang="vi-VN" altLang="en-US" sz="4000" b="1">
                <a:solidFill>
                  <a:srgbClr val="0000FF"/>
                </a:solidFill>
              </a:endParaRPr>
            </a:p>
          </p:txBody>
        </p:sp>
        <p:sp>
          <p:nvSpPr>
            <p:cNvPr id="56446" name="Rectangle 416"/>
            <p:cNvSpPr>
              <a:spLocks noChangeArrowheads="1"/>
            </p:cNvSpPr>
            <p:nvPr/>
          </p:nvSpPr>
          <p:spPr bwMode="auto">
            <a:xfrm>
              <a:off x="2352"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447" name="Rectangle 417"/>
            <p:cNvSpPr>
              <a:spLocks noChangeArrowheads="1"/>
            </p:cNvSpPr>
            <p:nvPr/>
          </p:nvSpPr>
          <p:spPr bwMode="auto">
            <a:xfrm>
              <a:off x="3360"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sp>
          <p:nvSpPr>
            <p:cNvPr id="56448" name="Rectangle 418"/>
            <p:cNvSpPr>
              <a:spLocks noChangeArrowheads="1"/>
            </p:cNvSpPr>
            <p:nvPr/>
          </p:nvSpPr>
          <p:spPr bwMode="auto">
            <a:xfrm>
              <a:off x="3024"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6449" name="Rectangle 419"/>
            <p:cNvSpPr>
              <a:spLocks noChangeArrowheads="1"/>
            </p:cNvSpPr>
            <p:nvPr/>
          </p:nvSpPr>
          <p:spPr bwMode="auto">
            <a:xfrm>
              <a:off x="1680" y="1968"/>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V</a:t>
              </a:r>
              <a:endParaRPr lang="vi-VN" altLang="en-US" sz="4000" b="1">
                <a:solidFill>
                  <a:srgbClr val="0000FF"/>
                </a:solidFill>
              </a:endParaRPr>
            </a:p>
          </p:txBody>
        </p:sp>
      </p:grpSp>
      <p:grpSp>
        <p:nvGrpSpPr>
          <p:cNvPr id="2470" name="Group 422"/>
          <p:cNvGrpSpPr>
            <a:grpSpLocks/>
          </p:cNvGrpSpPr>
          <p:nvPr/>
        </p:nvGrpSpPr>
        <p:grpSpPr bwMode="auto">
          <a:xfrm>
            <a:off x="2667000" y="3124200"/>
            <a:ext cx="3200400" cy="533400"/>
            <a:chOff x="1680" y="1968"/>
            <a:chExt cx="2016" cy="336"/>
          </a:xfrm>
        </p:grpSpPr>
        <p:sp>
          <p:nvSpPr>
            <p:cNvPr id="56428" name="Rectangle 423"/>
            <p:cNvSpPr>
              <a:spLocks noChangeArrowheads="1"/>
            </p:cNvSpPr>
            <p:nvPr/>
          </p:nvSpPr>
          <p:spPr bwMode="auto">
            <a:xfrm>
              <a:off x="2016"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29" name="Rectangle 424"/>
            <p:cNvSpPr>
              <a:spLocks noChangeArrowheads="1"/>
            </p:cNvSpPr>
            <p:nvPr/>
          </p:nvSpPr>
          <p:spPr bwMode="auto">
            <a:xfrm>
              <a:off x="2352"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30" name="Rectangle 425"/>
            <p:cNvSpPr>
              <a:spLocks noChangeArrowheads="1"/>
            </p:cNvSpPr>
            <p:nvPr/>
          </p:nvSpPr>
          <p:spPr bwMode="auto">
            <a:xfrm>
              <a:off x="2688"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431" name="Rectangle 426"/>
            <p:cNvSpPr>
              <a:spLocks noChangeArrowheads="1"/>
            </p:cNvSpPr>
            <p:nvPr/>
          </p:nvSpPr>
          <p:spPr bwMode="auto">
            <a:xfrm>
              <a:off x="2016"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32" name="Rectangle 427"/>
            <p:cNvSpPr>
              <a:spLocks noChangeArrowheads="1"/>
            </p:cNvSpPr>
            <p:nvPr/>
          </p:nvSpPr>
          <p:spPr bwMode="auto">
            <a:xfrm>
              <a:off x="2352"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33" name="Rectangle 428"/>
            <p:cNvSpPr>
              <a:spLocks noChangeArrowheads="1"/>
            </p:cNvSpPr>
            <p:nvPr/>
          </p:nvSpPr>
          <p:spPr bwMode="auto">
            <a:xfrm>
              <a:off x="2688"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34" name="Rectangle 429"/>
            <p:cNvSpPr>
              <a:spLocks noChangeArrowheads="1"/>
            </p:cNvSpPr>
            <p:nvPr/>
          </p:nvSpPr>
          <p:spPr bwMode="auto">
            <a:xfrm>
              <a:off x="2016"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35" name="Rectangle 430"/>
            <p:cNvSpPr>
              <a:spLocks noChangeArrowheads="1"/>
            </p:cNvSpPr>
            <p:nvPr/>
          </p:nvSpPr>
          <p:spPr bwMode="auto">
            <a:xfrm>
              <a:off x="2352"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36" name="Rectangle 431"/>
            <p:cNvSpPr>
              <a:spLocks noChangeArrowheads="1"/>
            </p:cNvSpPr>
            <p:nvPr/>
          </p:nvSpPr>
          <p:spPr bwMode="auto">
            <a:xfrm>
              <a:off x="3360"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37" name="Rectangle 432"/>
            <p:cNvSpPr>
              <a:spLocks noChangeArrowheads="1"/>
            </p:cNvSpPr>
            <p:nvPr/>
          </p:nvSpPr>
          <p:spPr bwMode="auto">
            <a:xfrm>
              <a:off x="3024"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38" name="Rectangle 433"/>
            <p:cNvSpPr>
              <a:spLocks noChangeArrowheads="1"/>
            </p:cNvSpPr>
            <p:nvPr/>
          </p:nvSpPr>
          <p:spPr bwMode="auto">
            <a:xfrm>
              <a:off x="1680" y="1968"/>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6351" name="Group 447"/>
          <p:cNvGrpSpPr>
            <a:grpSpLocks/>
          </p:cNvGrpSpPr>
          <p:nvPr/>
        </p:nvGrpSpPr>
        <p:grpSpPr bwMode="auto">
          <a:xfrm>
            <a:off x="1600200" y="4114800"/>
            <a:ext cx="3733800" cy="533400"/>
            <a:chOff x="1008" y="2592"/>
            <a:chExt cx="2352" cy="336"/>
          </a:xfrm>
        </p:grpSpPr>
        <p:sp>
          <p:nvSpPr>
            <p:cNvPr id="56416" name="Rectangle 435"/>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17" name="Rectangle 436"/>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18" name="Rectangle 437"/>
            <p:cNvSpPr>
              <a:spLocks noChangeArrowheads="1"/>
            </p:cNvSpPr>
            <p:nvPr/>
          </p:nvSpPr>
          <p:spPr bwMode="auto">
            <a:xfrm>
              <a:off x="2016"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419" name="Rectangle 438"/>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20" name="Rectangle 439"/>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21" name="Rectangle 440"/>
            <p:cNvSpPr>
              <a:spLocks noChangeArrowheads="1"/>
            </p:cNvSpPr>
            <p:nvPr/>
          </p:nvSpPr>
          <p:spPr bwMode="auto">
            <a:xfrm>
              <a:off x="2016"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6422" name="Rectangle 441"/>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U</a:t>
              </a:r>
              <a:endParaRPr lang="vi-VN" altLang="en-US" sz="4000" b="1">
                <a:solidFill>
                  <a:srgbClr val="0000FF"/>
                </a:solidFill>
              </a:endParaRPr>
            </a:p>
          </p:txBody>
        </p:sp>
        <p:sp>
          <p:nvSpPr>
            <p:cNvPr id="56423" name="Rectangle 442"/>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A</a:t>
              </a:r>
              <a:endParaRPr lang="vi-VN" altLang="en-US" sz="4000" b="1">
                <a:solidFill>
                  <a:srgbClr val="0000FF"/>
                </a:solidFill>
              </a:endParaRPr>
            </a:p>
          </p:txBody>
        </p:sp>
        <p:sp>
          <p:nvSpPr>
            <p:cNvPr id="56424" name="Rectangle 443"/>
            <p:cNvSpPr>
              <a:spLocks noChangeArrowheads="1"/>
            </p:cNvSpPr>
            <p:nvPr/>
          </p:nvSpPr>
          <p:spPr bwMode="auto">
            <a:xfrm>
              <a:off x="2688"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sp>
          <p:nvSpPr>
            <p:cNvPr id="56425" name="Rectangle 444"/>
            <p:cNvSpPr>
              <a:spLocks noChangeArrowheads="1"/>
            </p:cNvSpPr>
            <p:nvPr/>
          </p:nvSpPr>
          <p:spPr bwMode="auto">
            <a:xfrm>
              <a:off x="2352"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426" name="Rectangle 445"/>
            <p:cNvSpPr>
              <a:spLocks noChangeArrowheads="1"/>
            </p:cNvSpPr>
            <p:nvPr/>
          </p:nvSpPr>
          <p:spPr bwMode="auto">
            <a:xfrm>
              <a:off x="1008"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Q</a:t>
              </a:r>
              <a:endParaRPr lang="vi-VN" altLang="en-US" sz="4000" b="1">
                <a:solidFill>
                  <a:srgbClr val="0000FF"/>
                </a:solidFill>
              </a:endParaRPr>
            </a:p>
          </p:txBody>
        </p:sp>
        <p:sp>
          <p:nvSpPr>
            <p:cNvPr id="56427" name="Rectangle 446"/>
            <p:cNvSpPr>
              <a:spLocks noChangeArrowheads="1"/>
            </p:cNvSpPr>
            <p:nvPr/>
          </p:nvSpPr>
          <p:spPr bwMode="auto">
            <a:xfrm>
              <a:off x="3024"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E</a:t>
              </a:r>
              <a:endParaRPr lang="vi-VN" altLang="en-US" sz="4000" b="1">
                <a:solidFill>
                  <a:srgbClr val="0000FF"/>
                </a:solidFill>
              </a:endParaRPr>
            </a:p>
          </p:txBody>
        </p:sp>
      </p:grpSp>
      <p:grpSp>
        <p:nvGrpSpPr>
          <p:cNvPr id="2496" name="Group 448"/>
          <p:cNvGrpSpPr>
            <a:grpSpLocks/>
          </p:cNvGrpSpPr>
          <p:nvPr/>
        </p:nvGrpSpPr>
        <p:grpSpPr bwMode="auto">
          <a:xfrm>
            <a:off x="1600200" y="4114800"/>
            <a:ext cx="3733800" cy="533400"/>
            <a:chOff x="1008" y="2592"/>
            <a:chExt cx="2352" cy="336"/>
          </a:xfrm>
        </p:grpSpPr>
        <p:sp>
          <p:nvSpPr>
            <p:cNvPr id="56404" name="Rectangle 449"/>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05" name="Rectangle 450"/>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06" name="Rectangle 451"/>
            <p:cNvSpPr>
              <a:spLocks noChangeArrowheads="1"/>
            </p:cNvSpPr>
            <p:nvPr/>
          </p:nvSpPr>
          <p:spPr bwMode="auto">
            <a:xfrm>
              <a:off x="2016"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407" name="Rectangle 452"/>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408" name="Rectangle 453"/>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409" name="Rectangle 454"/>
            <p:cNvSpPr>
              <a:spLocks noChangeArrowheads="1"/>
            </p:cNvSpPr>
            <p:nvPr/>
          </p:nvSpPr>
          <p:spPr bwMode="auto">
            <a:xfrm>
              <a:off x="2016"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10" name="Rectangle 455"/>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11" name="Rectangle 456"/>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12" name="Rectangle 457"/>
            <p:cNvSpPr>
              <a:spLocks noChangeArrowheads="1"/>
            </p:cNvSpPr>
            <p:nvPr/>
          </p:nvSpPr>
          <p:spPr bwMode="auto">
            <a:xfrm>
              <a:off x="2688"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13" name="Rectangle 458"/>
            <p:cNvSpPr>
              <a:spLocks noChangeArrowheads="1"/>
            </p:cNvSpPr>
            <p:nvPr/>
          </p:nvSpPr>
          <p:spPr bwMode="auto">
            <a:xfrm>
              <a:off x="2352"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14" name="Rectangle 459"/>
            <p:cNvSpPr>
              <a:spLocks noChangeArrowheads="1"/>
            </p:cNvSpPr>
            <p:nvPr/>
          </p:nvSpPr>
          <p:spPr bwMode="auto">
            <a:xfrm>
              <a:off x="1008"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415" name="Rectangle 460"/>
            <p:cNvSpPr>
              <a:spLocks noChangeArrowheads="1"/>
            </p:cNvSpPr>
            <p:nvPr/>
          </p:nvSpPr>
          <p:spPr bwMode="auto">
            <a:xfrm>
              <a:off x="302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6353" name="Group 461"/>
          <p:cNvGrpSpPr>
            <a:grpSpLocks/>
          </p:cNvGrpSpPr>
          <p:nvPr/>
        </p:nvGrpSpPr>
        <p:grpSpPr bwMode="auto">
          <a:xfrm>
            <a:off x="2667000" y="5029200"/>
            <a:ext cx="3733800" cy="533400"/>
            <a:chOff x="1008" y="2592"/>
            <a:chExt cx="2352" cy="336"/>
          </a:xfrm>
        </p:grpSpPr>
        <p:sp>
          <p:nvSpPr>
            <p:cNvPr id="56392" name="Rectangle 462"/>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393" name="Rectangle 463"/>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394" name="Rectangle 464"/>
            <p:cNvSpPr>
              <a:spLocks noChangeArrowheads="1"/>
            </p:cNvSpPr>
            <p:nvPr/>
          </p:nvSpPr>
          <p:spPr bwMode="auto">
            <a:xfrm>
              <a:off x="2016"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395" name="Rectangle 465"/>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396" name="Rectangle 466"/>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397" name="Rectangle 467"/>
            <p:cNvSpPr>
              <a:spLocks noChangeArrowheads="1"/>
            </p:cNvSpPr>
            <p:nvPr/>
          </p:nvSpPr>
          <p:spPr bwMode="auto">
            <a:xfrm>
              <a:off x="2016"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398" name="Rectangle 468"/>
            <p:cNvSpPr>
              <a:spLocks noChangeArrowheads="1"/>
            </p:cNvSpPr>
            <p:nvPr/>
          </p:nvSpPr>
          <p:spPr bwMode="auto">
            <a:xfrm>
              <a:off x="1344" y="2592"/>
              <a:ext cx="336" cy="336"/>
            </a:xfrm>
            <a:prstGeom prst="rect">
              <a:avLst/>
            </a:prstGeom>
            <a:solidFill>
              <a:srgbClr val="DEDE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Ư</a:t>
              </a:r>
              <a:endParaRPr lang="vi-VN" altLang="en-US" sz="4000" b="1">
                <a:solidFill>
                  <a:srgbClr val="0000FF"/>
                </a:solidFill>
              </a:endParaRPr>
            </a:p>
          </p:txBody>
        </p:sp>
        <p:sp>
          <p:nvSpPr>
            <p:cNvPr id="56399" name="Rectangle 469"/>
            <p:cNvSpPr>
              <a:spLocks noChangeArrowheads="1"/>
            </p:cNvSpPr>
            <p:nvPr/>
          </p:nvSpPr>
          <p:spPr bwMode="auto">
            <a:xfrm>
              <a:off x="1680"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U</a:t>
              </a:r>
              <a:endParaRPr lang="vi-VN" altLang="en-US" sz="4000" b="1">
                <a:solidFill>
                  <a:srgbClr val="0000FF"/>
                </a:solidFill>
              </a:endParaRPr>
            </a:p>
          </p:txBody>
        </p:sp>
        <p:sp>
          <p:nvSpPr>
            <p:cNvPr id="56400" name="Rectangle 470"/>
            <p:cNvSpPr>
              <a:spLocks noChangeArrowheads="1"/>
            </p:cNvSpPr>
            <p:nvPr/>
          </p:nvSpPr>
          <p:spPr bwMode="auto">
            <a:xfrm>
              <a:off x="2688"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N</a:t>
              </a:r>
              <a:endParaRPr lang="vi-VN" altLang="en-US" sz="4000" b="1">
                <a:solidFill>
                  <a:srgbClr val="0000FF"/>
                </a:solidFill>
              </a:endParaRPr>
            </a:p>
          </p:txBody>
        </p:sp>
        <p:sp>
          <p:nvSpPr>
            <p:cNvPr id="56401" name="Rectangle 471"/>
            <p:cNvSpPr>
              <a:spLocks noChangeArrowheads="1"/>
            </p:cNvSpPr>
            <p:nvPr/>
          </p:nvSpPr>
          <p:spPr bwMode="auto">
            <a:xfrm>
              <a:off x="2352"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I</a:t>
              </a:r>
              <a:endParaRPr lang="vi-VN" altLang="en-US" sz="4000" b="1">
                <a:solidFill>
                  <a:srgbClr val="0000FF"/>
                </a:solidFill>
              </a:endParaRPr>
            </a:p>
          </p:txBody>
        </p:sp>
        <p:sp>
          <p:nvSpPr>
            <p:cNvPr id="56402" name="Rectangle 472"/>
            <p:cNvSpPr>
              <a:spLocks noChangeArrowheads="1"/>
            </p:cNvSpPr>
            <p:nvPr/>
          </p:nvSpPr>
          <p:spPr bwMode="auto">
            <a:xfrm>
              <a:off x="1008"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sp>
          <p:nvSpPr>
            <p:cNvPr id="56403" name="Rectangle 473"/>
            <p:cNvSpPr>
              <a:spLocks noChangeArrowheads="1"/>
            </p:cNvSpPr>
            <p:nvPr/>
          </p:nvSpPr>
          <p:spPr bwMode="auto">
            <a:xfrm>
              <a:off x="3024" y="2592"/>
              <a:ext cx="336" cy="336"/>
            </a:xfrm>
            <a:prstGeom prst="rect">
              <a:avLst/>
            </a:prstGeom>
            <a:solidFill>
              <a:srgbClr val="DEDE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H</a:t>
              </a:r>
              <a:endParaRPr lang="vi-VN" altLang="en-US" sz="4000" b="1">
                <a:solidFill>
                  <a:srgbClr val="0000FF"/>
                </a:solidFill>
              </a:endParaRPr>
            </a:p>
          </p:txBody>
        </p:sp>
      </p:grpSp>
      <p:grpSp>
        <p:nvGrpSpPr>
          <p:cNvPr id="2522" name="Group 474"/>
          <p:cNvGrpSpPr>
            <a:grpSpLocks/>
          </p:cNvGrpSpPr>
          <p:nvPr/>
        </p:nvGrpSpPr>
        <p:grpSpPr bwMode="auto">
          <a:xfrm>
            <a:off x="2667000" y="5029200"/>
            <a:ext cx="3733800" cy="533400"/>
            <a:chOff x="1008" y="2592"/>
            <a:chExt cx="2352" cy="336"/>
          </a:xfrm>
        </p:grpSpPr>
        <p:sp>
          <p:nvSpPr>
            <p:cNvPr id="56380" name="Rectangle 475"/>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381" name="Rectangle 476"/>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382" name="Rectangle 477"/>
            <p:cNvSpPr>
              <a:spLocks noChangeArrowheads="1"/>
            </p:cNvSpPr>
            <p:nvPr/>
          </p:nvSpPr>
          <p:spPr bwMode="auto">
            <a:xfrm>
              <a:off x="2016"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T</a:t>
              </a:r>
              <a:endParaRPr lang="vi-VN" altLang="en-US" sz="4000" b="1">
                <a:solidFill>
                  <a:srgbClr val="0000FF"/>
                </a:solidFill>
              </a:endParaRPr>
            </a:p>
          </p:txBody>
        </p:sp>
        <p:sp>
          <p:nvSpPr>
            <p:cNvPr id="56383" name="Rectangle 478"/>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C</a:t>
              </a:r>
              <a:endParaRPr lang="vi-VN" altLang="en-US" sz="4000" b="1">
                <a:solidFill>
                  <a:srgbClr val="0000FF"/>
                </a:solidFill>
              </a:endParaRPr>
            </a:p>
          </p:txBody>
        </p:sp>
        <p:sp>
          <p:nvSpPr>
            <p:cNvPr id="56384" name="Rectangle 479"/>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4000" b="1">
                  <a:solidFill>
                    <a:srgbClr val="0000FF"/>
                  </a:solidFill>
                </a:rPr>
                <a:t>L</a:t>
              </a:r>
              <a:endParaRPr lang="vi-VN" altLang="en-US" sz="4000" b="1">
                <a:solidFill>
                  <a:srgbClr val="0000FF"/>
                </a:solidFill>
              </a:endParaRPr>
            </a:p>
          </p:txBody>
        </p:sp>
        <p:sp>
          <p:nvSpPr>
            <p:cNvPr id="56385" name="Rectangle 480"/>
            <p:cNvSpPr>
              <a:spLocks noChangeArrowheads="1"/>
            </p:cNvSpPr>
            <p:nvPr/>
          </p:nvSpPr>
          <p:spPr bwMode="auto">
            <a:xfrm>
              <a:off x="2016"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386" name="Rectangle 481"/>
            <p:cNvSpPr>
              <a:spLocks noChangeArrowheads="1"/>
            </p:cNvSpPr>
            <p:nvPr/>
          </p:nvSpPr>
          <p:spPr bwMode="auto">
            <a:xfrm>
              <a:off x="134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387" name="Rectangle 482"/>
            <p:cNvSpPr>
              <a:spLocks noChangeArrowheads="1"/>
            </p:cNvSpPr>
            <p:nvPr/>
          </p:nvSpPr>
          <p:spPr bwMode="auto">
            <a:xfrm>
              <a:off x="1680"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388" name="Rectangle 483"/>
            <p:cNvSpPr>
              <a:spLocks noChangeArrowheads="1"/>
            </p:cNvSpPr>
            <p:nvPr/>
          </p:nvSpPr>
          <p:spPr bwMode="auto">
            <a:xfrm>
              <a:off x="2688"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389" name="Rectangle 484"/>
            <p:cNvSpPr>
              <a:spLocks noChangeArrowheads="1"/>
            </p:cNvSpPr>
            <p:nvPr/>
          </p:nvSpPr>
          <p:spPr bwMode="auto">
            <a:xfrm>
              <a:off x="2352"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390" name="Rectangle 485"/>
            <p:cNvSpPr>
              <a:spLocks noChangeArrowheads="1"/>
            </p:cNvSpPr>
            <p:nvPr/>
          </p:nvSpPr>
          <p:spPr bwMode="auto">
            <a:xfrm>
              <a:off x="1008"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391" name="Rectangle 486"/>
            <p:cNvSpPr>
              <a:spLocks noChangeArrowheads="1"/>
            </p:cNvSpPr>
            <p:nvPr/>
          </p:nvSpPr>
          <p:spPr bwMode="auto">
            <a:xfrm>
              <a:off x="3024" y="2592"/>
              <a:ext cx="336" cy="336"/>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grpSp>
        <p:nvGrpSpPr>
          <p:cNvPr id="56355" name="Group 488"/>
          <p:cNvGrpSpPr>
            <a:grpSpLocks/>
          </p:cNvGrpSpPr>
          <p:nvPr/>
        </p:nvGrpSpPr>
        <p:grpSpPr bwMode="auto">
          <a:xfrm>
            <a:off x="4495800" y="5791200"/>
            <a:ext cx="4257675" cy="812800"/>
            <a:chOff x="2832" y="3648"/>
            <a:chExt cx="2682" cy="512"/>
          </a:xfrm>
        </p:grpSpPr>
        <p:sp>
          <p:nvSpPr>
            <p:cNvPr id="56370" name="Rectangle 299"/>
            <p:cNvSpPr>
              <a:spLocks noChangeArrowheads="1"/>
            </p:cNvSpPr>
            <p:nvPr/>
          </p:nvSpPr>
          <p:spPr bwMode="auto">
            <a:xfrm>
              <a:off x="4176" y="3648"/>
              <a:ext cx="672" cy="512"/>
            </a:xfrm>
            <a:prstGeom prst="rect">
              <a:avLst/>
            </a:prstGeom>
            <a:gradFill rotWithShape="1">
              <a:gsLst>
                <a:gs pos="0">
                  <a:schemeClr val="bg1"/>
                </a:gs>
                <a:gs pos="100000">
                  <a:srgbClr val="FBFDA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en-US" sz="4400" b="1">
                  <a:solidFill>
                    <a:srgbClr val="0000FF"/>
                  </a:solidFill>
                  <a:latin typeface="Times New Roman" pitchFamily="18" charset="0"/>
                </a:rPr>
                <a:t>A</a:t>
              </a:r>
            </a:p>
          </p:txBody>
        </p:sp>
        <p:sp>
          <p:nvSpPr>
            <p:cNvPr id="56371" name="Rectangle 298"/>
            <p:cNvSpPr>
              <a:spLocks noChangeArrowheads="1"/>
            </p:cNvSpPr>
            <p:nvPr/>
          </p:nvSpPr>
          <p:spPr bwMode="auto">
            <a:xfrm>
              <a:off x="3504" y="3648"/>
              <a:ext cx="672" cy="512"/>
            </a:xfrm>
            <a:prstGeom prst="rect">
              <a:avLst/>
            </a:prstGeom>
            <a:gradFill rotWithShape="1">
              <a:gsLst>
                <a:gs pos="0">
                  <a:schemeClr val="bg1"/>
                </a:gs>
                <a:gs pos="100000">
                  <a:srgbClr val="FBFDA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en-US" sz="4400" b="1">
                  <a:solidFill>
                    <a:srgbClr val="0000FF"/>
                  </a:solidFill>
                  <a:latin typeface="Times New Roman" pitchFamily="18" charset="0"/>
                </a:rPr>
                <a:t>O</a:t>
              </a:r>
            </a:p>
          </p:txBody>
        </p:sp>
        <p:sp>
          <p:nvSpPr>
            <p:cNvPr id="56372" name="Rectangle 297"/>
            <p:cNvSpPr>
              <a:spLocks noChangeArrowheads="1"/>
            </p:cNvSpPr>
            <p:nvPr/>
          </p:nvSpPr>
          <p:spPr bwMode="auto">
            <a:xfrm>
              <a:off x="2832" y="3648"/>
              <a:ext cx="672" cy="512"/>
            </a:xfrm>
            <a:prstGeom prst="rect">
              <a:avLst/>
            </a:prstGeom>
            <a:gradFill rotWithShape="1">
              <a:gsLst>
                <a:gs pos="0">
                  <a:schemeClr val="bg1"/>
                </a:gs>
                <a:gs pos="100000">
                  <a:srgbClr val="FBFDA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en-US" sz="4400" b="1">
                  <a:solidFill>
                    <a:srgbClr val="0000FF"/>
                  </a:solidFill>
                  <a:latin typeface="Times New Roman" pitchFamily="18" charset="0"/>
                </a:rPr>
                <a:t>L</a:t>
              </a:r>
            </a:p>
          </p:txBody>
        </p:sp>
        <p:sp>
          <p:nvSpPr>
            <p:cNvPr id="56373" name="Line 300"/>
            <p:cNvSpPr>
              <a:spLocks noChangeShapeType="1"/>
            </p:cNvSpPr>
            <p:nvPr/>
          </p:nvSpPr>
          <p:spPr bwMode="auto">
            <a:xfrm>
              <a:off x="2832" y="3648"/>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74" name="Line 301"/>
            <p:cNvSpPr>
              <a:spLocks noChangeShapeType="1"/>
            </p:cNvSpPr>
            <p:nvPr/>
          </p:nvSpPr>
          <p:spPr bwMode="auto">
            <a:xfrm>
              <a:off x="2832" y="4160"/>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75" name="Line 302"/>
            <p:cNvSpPr>
              <a:spLocks noChangeShapeType="1"/>
            </p:cNvSpPr>
            <p:nvPr/>
          </p:nvSpPr>
          <p:spPr bwMode="auto">
            <a:xfrm>
              <a:off x="2832" y="3648"/>
              <a:ext cx="0" cy="51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76" name="Line 303"/>
            <p:cNvSpPr>
              <a:spLocks noChangeShapeType="1"/>
            </p:cNvSpPr>
            <p:nvPr/>
          </p:nvSpPr>
          <p:spPr bwMode="auto">
            <a:xfrm>
              <a:off x="3504" y="3648"/>
              <a:ext cx="0" cy="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77" name="Line 304"/>
            <p:cNvSpPr>
              <a:spLocks noChangeShapeType="1"/>
            </p:cNvSpPr>
            <p:nvPr/>
          </p:nvSpPr>
          <p:spPr bwMode="auto">
            <a:xfrm>
              <a:off x="4176" y="3648"/>
              <a:ext cx="0" cy="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78" name="Line 305"/>
            <p:cNvSpPr>
              <a:spLocks noChangeShapeType="1"/>
            </p:cNvSpPr>
            <p:nvPr/>
          </p:nvSpPr>
          <p:spPr bwMode="auto">
            <a:xfrm>
              <a:off x="4848" y="3648"/>
              <a:ext cx="0" cy="51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79" name="Rectangle 487"/>
            <p:cNvSpPr>
              <a:spLocks noChangeArrowheads="1"/>
            </p:cNvSpPr>
            <p:nvPr/>
          </p:nvSpPr>
          <p:spPr bwMode="auto">
            <a:xfrm>
              <a:off x="4842" y="3648"/>
              <a:ext cx="672" cy="512"/>
            </a:xfrm>
            <a:prstGeom prst="rect">
              <a:avLst/>
            </a:prstGeom>
            <a:gradFill rotWithShape="1">
              <a:gsLst>
                <a:gs pos="0">
                  <a:schemeClr val="bg1"/>
                </a:gs>
                <a:gs pos="100000">
                  <a:srgbClr val="FBFDA1"/>
                </a:gs>
              </a:gsLst>
              <a:path path="shape">
                <a:fillToRect l="50000" t="50000" r="50000" b="50000"/>
              </a:path>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altLang="en-US" sz="4400" b="1">
                  <a:solidFill>
                    <a:srgbClr val="0000FF"/>
                  </a:solidFill>
                  <a:latin typeface="Times New Roman" pitchFamily="18" charset="0"/>
                </a:rPr>
                <a:t>I</a:t>
              </a:r>
            </a:p>
          </p:txBody>
        </p:sp>
      </p:grpSp>
      <p:grpSp>
        <p:nvGrpSpPr>
          <p:cNvPr id="2537" name="Group 489"/>
          <p:cNvGrpSpPr>
            <a:grpSpLocks/>
          </p:cNvGrpSpPr>
          <p:nvPr/>
        </p:nvGrpSpPr>
        <p:grpSpPr bwMode="auto">
          <a:xfrm>
            <a:off x="4495800" y="5788025"/>
            <a:ext cx="4257675" cy="812800"/>
            <a:chOff x="2832" y="3648"/>
            <a:chExt cx="2682" cy="512"/>
          </a:xfrm>
        </p:grpSpPr>
        <p:sp>
          <p:nvSpPr>
            <p:cNvPr id="56360" name="Rectangle 490"/>
            <p:cNvSpPr>
              <a:spLocks noChangeArrowheads="1"/>
            </p:cNvSpPr>
            <p:nvPr/>
          </p:nvSpPr>
          <p:spPr bwMode="auto">
            <a:xfrm>
              <a:off x="4176" y="3648"/>
              <a:ext cx="672" cy="512"/>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361" name="Rectangle 491"/>
            <p:cNvSpPr>
              <a:spLocks noChangeArrowheads="1"/>
            </p:cNvSpPr>
            <p:nvPr/>
          </p:nvSpPr>
          <p:spPr bwMode="auto">
            <a:xfrm>
              <a:off x="3504" y="3648"/>
              <a:ext cx="672" cy="512"/>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362" name="Rectangle 492"/>
            <p:cNvSpPr>
              <a:spLocks noChangeArrowheads="1"/>
            </p:cNvSpPr>
            <p:nvPr/>
          </p:nvSpPr>
          <p:spPr bwMode="auto">
            <a:xfrm>
              <a:off x="2832" y="3648"/>
              <a:ext cx="672" cy="512"/>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sp>
          <p:nvSpPr>
            <p:cNvPr id="56363" name="Line 493"/>
            <p:cNvSpPr>
              <a:spLocks noChangeShapeType="1"/>
            </p:cNvSpPr>
            <p:nvPr/>
          </p:nvSpPr>
          <p:spPr bwMode="auto">
            <a:xfrm>
              <a:off x="2832" y="3648"/>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4" name="Line 494"/>
            <p:cNvSpPr>
              <a:spLocks noChangeShapeType="1"/>
            </p:cNvSpPr>
            <p:nvPr/>
          </p:nvSpPr>
          <p:spPr bwMode="auto">
            <a:xfrm>
              <a:off x="2832" y="4160"/>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5" name="Line 495"/>
            <p:cNvSpPr>
              <a:spLocks noChangeShapeType="1"/>
            </p:cNvSpPr>
            <p:nvPr/>
          </p:nvSpPr>
          <p:spPr bwMode="auto">
            <a:xfrm>
              <a:off x="2832" y="3648"/>
              <a:ext cx="0" cy="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6" name="Line 496"/>
            <p:cNvSpPr>
              <a:spLocks noChangeShapeType="1"/>
            </p:cNvSpPr>
            <p:nvPr/>
          </p:nvSpPr>
          <p:spPr bwMode="auto">
            <a:xfrm>
              <a:off x="3504" y="3648"/>
              <a:ext cx="0" cy="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7" name="Line 497"/>
            <p:cNvSpPr>
              <a:spLocks noChangeShapeType="1"/>
            </p:cNvSpPr>
            <p:nvPr/>
          </p:nvSpPr>
          <p:spPr bwMode="auto">
            <a:xfrm>
              <a:off x="4176" y="3648"/>
              <a:ext cx="0" cy="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8" name="Line 498"/>
            <p:cNvSpPr>
              <a:spLocks noChangeShapeType="1"/>
            </p:cNvSpPr>
            <p:nvPr/>
          </p:nvSpPr>
          <p:spPr bwMode="auto">
            <a:xfrm>
              <a:off x="4848" y="3648"/>
              <a:ext cx="0" cy="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9" name="Rectangle 499"/>
            <p:cNvSpPr>
              <a:spLocks noChangeArrowheads="1"/>
            </p:cNvSpPr>
            <p:nvPr/>
          </p:nvSpPr>
          <p:spPr bwMode="auto">
            <a:xfrm>
              <a:off x="4842" y="3648"/>
              <a:ext cx="672" cy="512"/>
            </a:xfrm>
            <a:prstGeom prst="rect">
              <a:avLst/>
            </a:prstGeom>
            <a:gradFill rotWithShape="1">
              <a:gsLst>
                <a:gs pos="0">
                  <a:schemeClr val="bg1"/>
                </a:gs>
                <a:gs pos="100000">
                  <a:srgbClr val="FF3300"/>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sz="4000" b="1">
                <a:solidFill>
                  <a:srgbClr val="0000FF"/>
                </a:solidFill>
              </a:endParaRPr>
            </a:p>
          </p:txBody>
        </p:sp>
      </p:grpSp>
      <p:sp>
        <p:nvSpPr>
          <p:cNvPr id="2551" name="AutoShape 503"/>
          <p:cNvSpPr>
            <a:spLocks noChangeArrowheads="1"/>
          </p:cNvSpPr>
          <p:nvPr/>
        </p:nvSpPr>
        <p:spPr bwMode="auto">
          <a:xfrm>
            <a:off x="1590675" y="703263"/>
            <a:ext cx="7239000" cy="3184525"/>
          </a:xfrm>
          <a:prstGeom prst="cloudCallout">
            <a:avLst>
              <a:gd name="adj1" fmla="val -43750"/>
              <a:gd name="adj2" fmla="val 70000"/>
            </a:avLst>
          </a:prstGeom>
          <a:solidFill>
            <a:srgbClr val="DEDEC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400" b="1">
                <a:solidFill>
                  <a:srgbClr val="0000FF"/>
                </a:solidFill>
              </a:rPr>
              <a:t>Tập hợp các cá thể cùng loài, cùng sống trong một khoảng không gian xác định, vào một thời điểm nhất định và có khả năng giao phối sinh ra con cái. Được gọi là gì?</a:t>
            </a:r>
            <a:endParaRPr lang="vi-VN" altLang="en-US" sz="2400" b="1">
              <a:solidFill>
                <a:srgbClr val="0000FF"/>
              </a:solidFill>
            </a:endParaRPr>
          </a:p>
        </p:txBody>
      </p:sp>
      <p:sp>
        <p:nvSpPr>
          <p:cNvPr id="2552" name="AutoShape 504"/>
          <p:cNvSpPr>
            <a:spLocks noChangeArrowheads="1"/>
          </p:cNvSpPr>
          <p:nvPr/>
        </p:nvSpPr>
        <p:spPr bwMode="auto">
          <a:xfrm>
            <a:off x="2497138" y="950913"/>
            <a:ext cx="5257800" cy="2057400"/>
          </a:xfrm>
          <a:prstGeom prst="cloudCallout">
            <a:avLst>
              <a:gd name="adj1" fmla="val -43116"/>
              <a:gd name="adj2" fmla="val 76699"/>
            </a:avLst>
          </a:prstGeom>
          <a:solidFill>
            <a:srgbClr val="DEDEC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800" b="1">
                <a:solidFill>
                  <a:srgbClr val="0000FF"/>
                </a:solidFill>
              </a:rPr>
              <a:t>Con chuột sinh sản bằng hình thức nào?</a:t>
            </a:r>
            <a:endParaRPr lang="vi-VN" altLang="en-US" sz="2800" b="1">
              <a:solidFill>
                <a:srgbClr val="0000FF"/>
              </a:solidFill>
            </a:endParaRPr>
          </a:p>
        </p:txBody>
      </p:sp>
      <p:sp>
        <p:nvSpPr>
          <p:cNvPr id="2553" name="AutoShape 505"/>
          <p:cNvSpPr>
            <a:spLocks noChangeArrowheads="1"/>
          </p:cNvSpPr>
          <p:nvPr/>
        </p:nvSpPr>
        <p:spPr bwMode="auto">
          <a:xfrm>
            <a:off x="2428875" y="869950"/>
            <a:ext cx="5791200" cy="2514600"/>
          </a:xfrm>
          <a:prstGeom prst="cloudCallout">
            <a:avLst>
              <a:gd name="adj1" fmla="val -43750"/>
              <a:gd name="adj2" fmla="val 70000"/>
            </a:avLst>
          </a:prstGeom>
          <a:solidFill>
            <a:srgbClr val="DEDEC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800" b="1">
                <a:solidFill>
                  <a:srgbClr val="0000FF"/>
                </a:solidFill>
              </a:rPr>
              <a:t>Kết quả của tiến hóa nhỏ là hình thành…mới</a:t>
            </a:r>
            <a:endParaRPr lang="vi-VN" altLang="en-US" sz="28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repeatCount="indefinite" fill="hold" nodeType="afterEffect">
                                  <p:stCondLst>
                                    <p:cond delay="0"/>
                                  </p:stCondLst>
                                  <p:iterate type="lt">
                                    <p:tmPct val="10000"/>
                                  </p:iterate>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fade">
                                      <p:cBhvr>
                                        <p:cTn id="7" dur="2000"/>
                                        <p:tgtEl>
                                          <p:spTgt spid="2053">
                                            <p:txEl>
                                              <p:pRg st="0" end="0"/>
                                            </p:txEl>
                                          </p:spTgt>
                                        </p:tgtEl>
                                      </p:cBhvr>
                                    </p:animEffect>
                                    <p:anim calcmode="lin" valueType="num">
                                      <p:cBhvr>
                                        <p:cTn id="8" dur="2000" fill="hold"/>
                                        <p:tgtEl>
                                          <p:spTgt spid="205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05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21"/>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417"/>
                                        </p:tgtEl>
                                        <p:attrNameLst>
                                          <p:attrName>style.visibility</p:attrName>
                                        </p:attrNameLst>
                                      </p:cBhvr>
                                      <p:to>
                                        <p:strVal val="hidden"/>
                                      </p:to>
                                    </p:set>
                                  </p:childTnLst>
                                </p:cTn>
                              </p:par>
                            </p:childTnLst>
                          </p:cTn>
                        </p:par>
                      </p:childTnLst>
                    </p:cTn>
                  </p:par>
                </p:childTnLst>
              </p:cTn>
              <p:nextCondLst>
                <p:cond evt="onClick" delay="0">
                  <p:tgtEl>
                    <p:spTgt spid="2121"/>
                  </p:tgtEl>
                </p:cond>
              </p:nextCondLst>
            </p:seq>
            <p:seq concurrent="1" nextAc="seek">
              <p:cTn id="15" restart="whenNotActive" fill="hold" evtFilter="cancelBubble" nodeType="interactiveSeq">
                <p:stCondLst>
                  <p:cond evt="onClick" delay="0">
                    <p:tgtEl>
                      <p:spTgt spid="2122"/>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2441"/>
                                        </p:tgtEl>
                                        <p:attrNameLst>
                                          <p:attrName>style.visibility</p:attrName>
                                        </p:attrNameLst>
                                      </p:cBhvr>
                                      <p:to>
                                        <p:strVal val="hidden"/>
                                      </p:to>
                                    </p:set>
                                  </p:childTnLst>
                                </p:cTn>
                              </p:par>
                            </p:childTnLst>
                          </p:cTn>
                        </p:par>
                      </p:childTnLst>
                    </p:cTn>
                  </p:par>
                </p:childTnLst>
              </p:cTn>
              <p:nextCondLst>
                <p:cond evt="onClick" delay="0">
                  <p:tgtEl>
                    <p:spTgt spid="2122"/>
                  </p:tgtEl>
                </p:cond>
              </p:nextCondLst>
            </p:seq>
            <p:seq concurrent="1" nextAc="seek">
              <p:cTn id="20" restart="whenNotActive" fill="hold" evtFilter="cancelBubble" nodeType="interactiveSeq">
                <p:stCondLst>
                  <p:cond evt="onClick" delay="0">
                    <p:tgtEl>
                      <p:spTgt spid="212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2470"/>
                                        </p:tgtEl>
                                        <p:attrNameLst>
                                          <p:attrName>style.visibility</p:attrName>
                                        </p:attrNameLst>
                                      </p:cBhvr>
                                      <p:to>
                                        <p:strVal val="hidden"/>
                                      </p:to>
                                    </p:set>
                                  </p:childTnLst>
                                </p:cTn>
                              </p:par>
                            </p:childTnLst>
                          </p:cTn>
                        </p:par>
                      </p:childTnLst>
                    </p:cTn>
                  </p:par>
                </p:childTnLst>
              </p:cTn>
              <p:nextCondLst>
                <p:cond evt="onClick" delay="0">
                  <p:tgtEl>
                    <p:spTgt spid="2123"/>
                  </p:tgtEl>
                </p:cond>
              </p:nextCondLst>
            </p:seq>
            <p:seq concurrent="1" nextAc="seek">
              <p:cTn id="25" restart="whenNotActive" fill="hold" evtFilter="cancelBubble" nodeType="interactiveSeq">
                <p:stCondLst>
                  <p:cond evt="onClick" delay="0">
                    <p:tgtEl>
                      <p:spTgt spid="206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51"/>
                                        </p:tgtEl>
                                        <p:attrNameLst>
                                          <p:attrName>style.visibility</p:attrName>
                                        </p:attrNameLst>
                                      </p:cBhvr>
                                      <p:to>
                                        <p:strVal val="visible"/>
                                      </p:to>
                                    </p:set>
                                  </p:childTnLst>
                                  <p:subTnLst>
                                    <p:set>
                                      <p:cBhvr override="childStyle">
                                        <p:cTn dur="1" fill="hold" display="0" masterRel="nextClick" afterEffect="1"/>
                                        <p:tgtEl>
                                          <p:spTgt spid="2551"/>
                                        </p:tgtEl>
                                        <p:attrNameLst>
                                          <p:attrName>style.visibility</p:attrName>
                                        </p:attrNameLst>
                                      </p:cBhvr>
                                      <p:to>
                                        <p:strVal val="hidden"/>
                                      </p:to>
                                    </p:set>
                                  </p:subTnLst>
                                </p:cTn>
                              </p:par>
                            </p:childTnLst>
                          </p:cTn>
                        </p:par>
                      </p:childTnLst>
                    </p:cTn>
                  </p:par>
                </p:childTnLst>
              </p:cTn>
              <p:nextCondLst>
                <p:cond evt="onClick" delay="0">
                  <p:tgtEl>
                    <p:spTgt spid="2060"/>
                  </p:tgtEl>
                </p:cond>
              </p:nextCondLst>
            </p:seq>
            <p:seq concurrent="1" nextAc="seek">
              <p:cTn id="30" restart="whenNotActive" fill="hold" evtFilter="cancelBubble" nodeType="interactiveSeq">
                <p:stCondLst>
                  <p:cond evt="onClick" delay="0">
                    <p:tgtEl>
                      <p:spTgt spid="2124"/>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496"/>
                                        </p:tgtEl>
                                        <p:attrNameLst>
                                          <p:attrName>style.visibility</p:attrName>
                                        </p:attrNameLst>
                                      </p:cBhvr>
                                      <p:to>
                                        <p:strVal val="hidden"/>
                                      </p:to>
                                    </p:set>
                                  </p:childTnLst>
                                </p:cTn>
                              </p:par>
                            </p:childTnLst>
                          </p:cTn>
                        </p:par>
                      </p:childTnLst>
                    </p:cTn>
                  </p:par>
                </p:childTnLst>
              </p:cTn>
              <p:nextCondLst>
                <p:cond evt="onClick" delay="0">
                  <p:tgtEl>
                    <p:spTgt spid="2124"/>
                  </p:tgtEl>
                </p:cond>
              </p:nextCondLst>
            </p:seq>
            <p:seq concurrent="1" nextAc="seek">
              <p:cTn id="35" restart="whenNotActive" fill="hold" evtFilter="cancelBubble" nodeType="interactiveSeq">
                <p:stCondLst>
                  <p:cond evt="onClick" delay="0">
                    <p:tgtEl>
                      <p:spTgt spid="2061"/>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52"/>
                                        </p:tgtEl>
                                        <p:attrNameLst>
                                          <p:attrName>style.visibility</p:attrName>
                                        </p:attrNameLst>
                                      </p:cBhvr>
                                      <p:to>
                                        <p:strVal val="visible"/>
                                      </p:to>
                                    </p:set>
                                  </p:childTnLst>
                                  <p:subTnLst>
                                    <p:set>
                                      <p:cBhvr override="childStyle">
                                        <p:cTn dur="1" fill="hold" display="0" masterRel="nextClick" afterEffect="1"/>
                                        <p:tgtEl>
                                          <p:spTgt spid="2552"/>
                                        </p:tgtEl>
                                        <p:attrNameLst>
                                          <p:attrName>style.visibility</p:attrName>
                                        </p:attrNameLst>
                                      </p:cBhvr>
                                      <p:to>
                                        <p:strVal val="hidden"/>
                                      </p:to>
                                    </p:set>
                                  </p:subTnLst>
                                </p:cTn>
                              </p:par>
                            </p:childTnLst>
                          </p:cTn>
                        </p:par>
                      </p:childTnLst>
                    </p:cTn>
                  </p:par>
                </p:childTnLst>
              </p:cTn>
              <p:nextCondLst>
                <p:cond evt="onClick" delay="0">
                  <p:tgtEl>
                    <p:spTgt spid="2061"/>
                  </p:tgtEl>
                </p:cond>
              </p:nextCondLst>
            </p:seq>
            <p:seq concurrent="1" nextAc="seek">
              <p:cTn id="40" restart="whenNotActive" fill="hold" evtFilter="cancelBubble" nodeType="interactiveSeq">
                <p:stCondLst>
                  <p:cond evt="onClick" delay="0">
                    <p:tgtEl>
                      <p:spTgt spid="2125"/>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2522"/>
                                        </p:tgtEl>
                                        <p:attrNameLst>
                                          <p:attrName>style.visibility</p:attrName>
                                        </p:attrNameLst>
                                      </p:cBhvr>
                                      <p:to>
                                        <p:strVal val="hidden"/>
                                      </p:to>
                                    </p:set>
                                  </p:childTnLst>
                                </p:cTn>
                              </p:par>
                            </p:childTnLst>
                          </p:cTn>
                        </p:par>
                      </p:childTnLst>
                    </p:cTn>
                  </p:par>
                </p:childTnLst>
              </p:cTn>
              <p:nextCondLst>
                <p:cond evt="onClick" delay="0">
                  <p:tgtEl>
                    <p:spTgt spid="2125"/>
                  </p:tgtEl>
                </p:cond>
              </p:nextCondLst>
            </p:seq>
            <p:seq concurrent="1" nextAc="seek">
              <p:cTn id="45" restart="whenNotActive" fill="hold" evtFilter="cancelBubble" nodeType="interactiveSeq">
                <p:stCondLst>
                  <p:cond evt="onClick" delay="0">
                    <p:tgtEl>
                      <p:spTgt spid="234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53"/>
                                        </p:tgtEl>
                                        <p:attrNameLst>
                                          <p:attrName>style.visibility</p:attrName>
                                        </p:attrNameLst>
                                      </p:cBhvr>
                                      <p:to>
                                        <p:strVal val="visible"/>
                                      </p:to>
                                    </p:set>
                                  </p:childTnLst>
                                  <p:subTnLst>
                                    <p:set>
                                      <p:cBhvr override="childStyle">
                                        <p:cTn dur="1" fill="hold" display="0" masterRel="nextClick" afterEffect="1"/>
                                        <p:tgtEl>
                                          <p:spTgt spid="2553"/>
                                        </p:tgtEl>
                                        <p:attrNameLst>
                                          <p:attrName>style.visibility</p:attrName>
                                        </p:attrNameLst>
                                      </p:cBhvr>
                                      <p:to>
                                        <p:strVal val="hidden"/>
                                      </p:to>
                                    </p:set>
                                  </p:subTnLst>
                                </p:cTn>
                              </p:par>
                            </p:childTnLst>
                          </p:cTn>
                        </p:par>
                      </p:childTnLst>
                    </p:cTn>
                  </p:par>
                </p:childTnLst>
              </p:cTn>
              <p:nextCondLst>
                <p:cond evt="onClick" delay="0">
                  <p:tgtEl>
                    <p:spTgt spid="2342"/>
                  </p:tgtEl>
                </p:cond>
              </p:nextCondLst>
            </p:seq>
            <p:seq concurrent="1" nextAc="seek">
              <p:cTn id="50" restart="whenNotActive" fill="hold" evtFilter="cancelBubble" nodeType="interactiveSeq">
                <p:stCondLst>
                  <p:cond evt="onClick" delay="0">
                    <p:tgtEl>
                      <p:spTgt spid="234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xit" presetSubtype="0" fill="hold" nodeType="clickEffect">
                                  <p:stCondLst>
                                    <p:cond delay="0"/>
                                  </p:stCondLst>
                                  <p:childTnLst>
                                    <p:set>
                                      <p:cBhvr>
                                        <p:cTn id="54" dur="1" fill="hold">
                                          <p:stCondLst>
                                            <p:cond delay="0"/>
                                          </p:stCondLst>
                                        </p:cTn>
                                        <p:tgtEl>
                                          <p:spTgt spid="2537"/>
                                        </p:tgtEl>
                                        <p:attrNameLst>
                                          <p:attrName>style.visibility</p:attrName>
                                        </p:attrNameLst>
                                      </p:cBhvr>
                                      <p:to>
                                        <p:strVal val="hidden"/>
                                      </p:to>
                                    </p:set>
                                  </p:childTnLst>
                                </p:cTn>
                              </p:par>
                            </p:childTnLst>
                          </p:cTn>
                        </p:par>
                      </p:childTnLst>
                    </p:cTn>
                  </p:par>
                </p:childTnLst>
              </p:cTn>
              <p:nextCondLst>
                <p:cond evt="onClick" delay="0">
                  <p:tgtEl>
                    <p:spTgt spid="2343"/>
                  </p:tgtEl>
                </p:cond>
              </p:nextCondLst>
            </p:seq>
          </p:childTnLst>
        </p:cTn>
      </p:par>
    </p:tnLst>
    <p:bldLst>
      <p:bldP spid="2551" grpId="0" animBg="1"/>
      <p:bldP spid="2552" grpId="0" animBg="1"/>
      <p:bldP spid="25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85800" y="685800"/>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203" name="TextBox 4"/>
          <p:cNvSpPr txBox="1">
            <a:spLocks noChangeArrowheads="1"/>
          </p:cNvSpPr>
          <p:nvPr/>
        </p:nvSpPr>
        <p:spPr bwMode="auto">
          <a:xfrm>
            <a:off x="0" y="0"/>
            <a:ext cx="9144000" cy="1200150"/>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600" b="1" dirty="0">
                <a:solidFill>
                  <a:prstClr val="white"/>
                </a:solidFill>
                <a:latin typeface="Times New Roman" panose="02020603050405020304" pitchFamily="18" charset="0"/>
                <a:cs typeface="Times New Roman" panose="02020603050405020304" pitchFamily="18" charset="0"/>
              </a:rPr>
              <a:t>CHỦ ĐỀ 8: BẰNG CHỨNG VÀ CƠ CHẾ TIẾN HOÁ</a:t>
            </a:r>
          </a:p>
        </p:txBody>
      </p:sp>
      <p:sp>
        <p:nvSpPr>
          <p:cNvPr id="12" name="Rectangle 11"/>
          <p:cNvSpPr/>
          <p:nvPr/>
        </p:nvSpPr>
        <p:spPr>
          <a:xfrm>
            <a:off x="2062163" y="1143000"/>
            <a:ext cx="7005637" cy="838200"/>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sz="2600" b="1" dirty="0">
                <a:solidFill>
                  <a:srgbClr val="D60093"/>
                </a:solidFill>
                <a:latin typeface="Times New Roman" panose="02020603050405020304" pitchFamily="18" charset="0"/>
                <a:cs typeface="Times New Roman" panose="02020603050405020304" pitchFamily="18" charset="0"/>
              </a:rPr>
              <a:t>I. KHÁI NIỆM LOÀI SINH HỌC</a:t>
            </a:r>
            <a:endParaRPr lang="en-US" sz="2600" dirty="0">
              <a:solidFill>
                <a:srgbClr val="D60093"/>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119313" y="2362200"/>
            <a:ext cx="6934200" cy="8382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D60093"/>
                </a:solidFill>
                <a:latin typeface="Times New Roman" panose="02020603050405020304" pitchFamily="18" charset="0"/>
                <a:cs typeface="Times New Roman" panose="02020603050405020304" pitchFamily="18" charset="0"/>
              </a:rPr>
              <a:t>II. </a:t>
            </a:r>
            <a:r>
              <a:rPr lang="en-US" sz="2600" b="1" dirty="0">
                <a:solidFill>
                  <a:srgbClr val="D60093"/>
                </a:solidFill>
                <a:latin typeface="Times New Roman" panose="02020603050405020304" pitchFamily="18" charset="0"/>
                <a:cs typeface="Times New Roman" panose="02020603050405020304" pitchFamily="18" charset="0"/>
              </a:rPr>
              <a:t>CÁC CƠ CHẾ CÁCH LI SINH SẢN GIỮA CÁC LOÀI</a:t>
            </a:r>
            <a:endParaRPr lang="en-US" sz="1600" b="1" dirty="0">
              <a:solidFill>
                <a:srgbClr val="D60093"/>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093913" y="3429000"/>
            <a:ext cx="6934200" cy="83820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600" b="1" dirty="0">
                <a:solidFill>
                  <a:srgbClr val="D60093"/>
                </a:solidFill>
                <a:latin typeface="Times New Roman" panose="02020603050405020304" pitchFamily="18" charset="0"/>
                <a:cs typeface="Times New Roman" panose="02020603050405020304" pitchFamily="18" charset="0"/>
              </a:rPr>
              <a:t>III. QUÁ TRÌNH HÌNH THÀNH LOÀI</a:t>
            </a:r>
            <a:endParaRPr lang="en-US" altLang="en-US" sz="2600" dirty="0">
              <a:solidFill>
                <a:srgbClr val="D60093"/>
              </a:solidFill>
              <a:latin typeface="Times New Roman" panose="02020603050405020304" pitchFamily="18" charset="0"/>
            </a:endParaRPr>
          </a:p>
        </p:txBody>
      </p:sp>
      <p:sp>
        <p:nvSpPr>
          <p:cNvPr id="16" name="Rectangle 15"/>
          <p:cNvSpPr/>
          <p:nvPr/>
        </p:nvSpPr>
        <p:spPr>
          <a:xfrm>
            <a:off x="468313" y="1916113"/>
            <a:ext cx="1322387" cy="2568575"/>
          </a:xfrm>
          <a:prstGeom prst="rect">
            <a:avLst/>
          </a:prstGeom>
          <a:solidFill>
            <a:srgbClr val="FF3399">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922E7F"/>
                </a:solidFill>
                <a:latin typeface="Times New Roman" panose="02020603050405020304" pitchFamily="18" charset="0"/>
                <a:cs typeface="Times New Roman" panose="02020603050405020304" pitchFamily="18" charset="0"/>
              </a:rPr>
              <a:t>LOÀI VÀ QUÁ TRÌNH HÌNH THÀNH LOÀI</a:t>
            </a:r>
          </a:p>
        </p:txBody>
      </p:sp>
      <p:cxnSp>
        <p:nvCxnSpPr>
          <p:cNvPr id="22" name="Straight Arrow Connector 21"/>
          <p:cNvCxnSpPr/>
          <p:nvPr/>
        </p:nvCxnSpPr>
        <p:spPr>
          <a:xfrm flipV="1">
            <a:off x="1790700" y="1957388"/>
            <a:ext cx="317500" cy="1000125"/>
          </a:xfrm>
          <a:prstGeom prst="straightConnector1">
            <a:avLst/>
          </a:prstGeom>
          <a:ln w="25400" cmpd="sng">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795463" y="2900363"/>
            <a:ext cx="376237" cy="20637"/>
          </a:xfrm>
          <a:prstGeom prst="straightConnector1">
            <a:avLst/>
          </a:prstGeom>
          <a:ln w="25400" cmpd="sng">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801813" y="2957513"/>
            <a:ext cx="369887" cy="623887"/>
          </a:xfrm>
          <a:prstGeom prst="straightConnector1">
            <a:avLst/>
          </a:prstGeom>
          <a:ln w="25400" cmpd="sng">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in)">
                                      <p:cBhvr>
                                        <p:cTn id="11" dur="1000"/>
                                        <p:tgtEl>
                                          <p:spTgt spid="22"/>
                                        </p:tgtEl>
                                      </p:cBhvr>
                                    </p:animEffect>
                                  </p:childTnLst>
                                </p:cTn>
                              </p:par>
                            </p:childTnLst>
                          </p:cTn>
                        </p:par>
                        <p:par>
                          <p:cTn id="12" fill="hold" nodeType="afterGroup">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1000"/>
                                        <p:tgtEl>
                                          <p:spTgt spid="12"/>
                                        </p:tgtEl>
                                      </p:cBhvr>
                                    </p:animEffect>
                                  </p:childTnLst>
                                </p:cTn>
                              </p:par>
                            </p:childTnLst>
                          </p:cTn>
                        </p:par>
                        <p:par>
                          <p:cTn id="16" fill="hold" nodeType="afterGroup">
                            <p:stCondLst>
                              <p:cond delay="2500"/>
                            </p:stCondLst>
                            <p:childTnLst>
                              <p:par>
                                <p:cTn id="17" presetID="4"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ox(in)">
                                      <p:cBhvr>
                                        <p:cTn id="19" dur="1000"/>
                                        <p:tgtEl>
                                          <p:spTgt spid="24"/>
                                        </p:tgtEl>
                                      </p:cBhvr>
                                    </p:animEffect>
                                  </p:childTnLst>
                                </p:cTn>
                              </p:par>
                            </p:childTnLst>
                          </p:cTn>
                        </p:par>
                        <p:par>
                          <p:cTn id="20" fill="hold" nodeType="afterGroup">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1000"/>
                                        <p:tgtEl>
                                          <p:spTgt spid="13"/>
                                        </p:tgtEl>
                                      </p:cBhvr>
                                    </p:animEffect>
                                  </p:childTnLst>
                                </p:cTn>
                              </p:par>
                            </p:childTnLst>
                          </p:cTn>
                        </p:par>
                        <p:par>
                          <p:cTn id="24" fill="hold" nodeType="afterGroup">
                            <p:stCondLst>
                              <p:cond delay="4500"/>
                            </p:stCondLst>
                            <p:childTnLst>
                              <p:par>
                                <p:cTn id="25" presetID="4"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1000"/>
                                        <p:tgtEl>
                                          <p:spTgt spid="26"/>
                                        </p:tgtEl>
                                      </p:cBhvr>
                                    </p:animEffect>
                                  </p:childTnLst>
                                </p:cTn>
                              </p:par>
                            </p:childTnLst>
                          </p:cTn>
                        </p:par>
                        <p:par>
                          <p:cTn id="28" fill="hold" nodeType="afterGroup">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
          <p:cNvSpPr>
            <a:spLocks noChangeArrowheads="1"/>
          </p:cNvSpPr>
          <p:nvPr/>
        </p:nvSpPr>
        <p:spPr bwMode="auto">
          <a:xfrm>
            <a:off x="468313" y="685800"/>
            <a:ext cx="8135937" cy="8710613"/>
          </a:xfrm>
          <a:prstGeom prst="rect">
            <a:avLst/>
          </a:prstGeom>
          <a:noFill/>
          <a:ln>
            <a:noFill/>
          </a:ln>
        </p:spPr>
        <p:txBody>
          <a:bodyPr>
            <a:spAutoFit/>
          </a:bodyPr>
          <a:lstStyle/>
          <a:p>
            <a:pPr eaLnBrk="1" hangingPunct="1">
              <a:defRPr/>
            </a:pPr>
            <a:endParaRPr lang="en-US" altLang="en-US" sz="4800" dirty="0">
              <a:solidFill>
                <a:srgbClr val="FF0000"/>
              </a:solidFill>
              <a:latin typeface="Times New Roman" pitchFamily="18" charset="0"/>
              <a:cs typeface="Times New Roman" pitchFamily="18" charset="0"/>
            </a:endParaRPr>
          </a:p>
          <a:p>
            <a:pPr eaLnBrk="1" hangingPunct="1">
              <a:defRPr/>
            </a:pPr>
            <a:r>
              <a:rPr lang="en-US" altLang="en-US" sz="4800" dirty="0" err="1">
                <a:solidFill>
                  <a:srgbClr val="FF0000"/>
                </a:solidFill>
                <a:latin typeface="Times New Roman" pitchFamily="18" charset="0"/>
                <a:cs typeface="Times New Roman" pitchFamily="18" charset="0"/>
              </a:rPr>
              <a:t>Phân</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công</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nhiệm</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vụ</a:t>
            </a:r>
            <a:endParaRPr lang="en-US" altLang="en-US" sz="4800" dirty="0">
              <a:solidFill>
                <a:srgbClr val="FF0000"/>
              </a:solidFill>
              <a:latin typeface="Times New Roman" pitchFamily="18" charset="0"/>
              <a:cs typeface="Times New Roman" pitchFamily="18" charset="0"/>
            </a:endParaRPr>
          </a:p>
          <a:p>
            <a:pPr eaLnBrk="1" hangingPunct="1">
              <a:defRPr/>
            </a:pPr>
            <a:r>
              <a:rPr lang="en-US" altLang="en-US" sz="4000" b="1" dirty="0" err="1">
                <a:solidFill>
                  <a:srgbClr val="00B050"/>
                </a:solidFill>
                <a:latin typeface="Times New Roman" pitchFamily="18" charset="0"/>
                <a:cs typeface="Times New Roman" pitchFamily="18" charset="0"/>
              </a:rPr>
              <a:t>Nhóm</a:t>
            </a:r>
            <a:r>
              <a:rPr lang="en-US" altLang="en-US" sz="4000" b="1" dirty="0">
                <a:solidFill>
                  <a:srgbClr val="00B050"/>
                </a:solidFill>
                <a:latin typeface="Times New Roman" pitchFamily="18" charset="0"/>
                <a:cs typeface="Times New Roman" pitchFamily="18" charset="0"/>
              </a:rPr>
              <a:t> 1:</a:t>
            </a:r>
          </a:p>
          <a:p>
            <a:pPr marL="457200" indent="-457200" eaLnBrk="1" hangingPunct="1">
              <a:buFontTx/>
              <a:buChar char="-"/>
              <a:defRPr/>
            </a:pPr>
            <a:r>
              <a:rPr lang="en-US" altLang="en-US" sz="4000" dirty="0" err="1">
                <a:solidFill>
                  <a:srgbClr val="0000FF"/>
                </a:solidFill>
                <a:latin typeface="Times New Roman" pitchFamily="18" charset="0"/>
                <a:cs typeface="Times New Roman" pitchFamily="18" charset="0"/>
              </a:rPr>
              <a:t>Khái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niệm</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về</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loài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sinh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học</a:t>
            </a:r>
            <a:endParaRPr lang="en-US" altLang="en-US" sz="4000" dirty="0">
              <a:solidFill>
                <a:srgbClr val="0000FF"/>
              </a:solidFill>
              <a:latin typeface="Times New Roman" pitchFamily="18" charset="0"/>
              <a:cs typeface="Times New Roman" pitchFamily="18" charset="0"/>
            </a:endParaRPr>
          </a:p>
          <a:p>
            <a:pPr marL="457200" indent="-457200" eaLnBrk="1" hangingPunct="1">
              <a:buFontTx/>
              <a:buChar char="-"/>
              <a:defRPr/>
            </a:pPr>
            <a:r>
              <a:rPr lang="en-US" altLang="en-US" sz="4000" dirty="0" err="1">
                <a:solidFill>
                  <a:srgbClr val="0000FF"/>
                </a:solidFill>
                <a:latin typeface="Times New Roman" pitchFamily="18" charset="0"/>
                <a:cs typeface="Times New Roman" pitchFamily="18" charset="0"/>
              </a:rPr>
              <a:t>Các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cơ</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chế</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cách</a:t>
            </a:r>
            <a:r>
              <a:rPr lang="en-US" altLang="en-US" sz="4000" dirty="0">
                <a:solidFill>
                  <a:srgbClr val="0000FF"/>
                </a:solidFill>
                <a:latin typeface="Times New Roman" pitchFamily="18" charset="0"/>
                <a:cs typeface="Times New Roman" pitchFamily="18" charset="0"/>
              </a:rPr>
              <a:t> li </a:t>
            </a:r>
            <a:r>
              <a:rPr lang="en-US" altLang="en-US" sz="4000" dirty="0" err="1">
                <a:solidFill>
                  <a:srgbClr val="0000FF"/>
                </a:solidFill>
                <a:latin typeface="Times New Roman" pitchFamily="18" charset="0"/>
                <a:cs typeface="Times New Roman" pitchFamily="18" charset="0"/>
              </a:rPr>
              <a:t>sinh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sản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giữa</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các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loài</a:t>
            </a:r>
            <a:endParaRPr lang="en-US" altLang="en-US" sz="4000" dirty="0">
              <a:solidFill>
                <a:srgbClr val="0000FF"/>
              </a:solidFill>
              <a:latin typeface="Times New Roman" pitchFamily="18" charset="0"/>
              <a:cs typeface="Times New Roman" pitchFamily="18" charset="0"/>
            </a:endParaRPr>
          </a:p>
          <a:p>
            <a:pPr eaLnBrk="1" hangingPunct="1">
              <a:defRPr/>
            </a:pPr>
            <a:r>
              <a:rPr lang="en-US" altLang="en-US" sz="4000" b="1" dirty="0" err="1">
                <a:solidFill>
                  <a:srgbClr val="00B050"/>
                </a:solidFill>
                <a:latin typeface="Times New Roman" pitchFamily="18" charset="0"/>
                <a:cs typeface="Times New Roman" pitchFamily="18" charset="0"/>
              </a:rPr>
              <a:t>Nhóm</a:t>
            </a:r>
            <a:r>
              <a:rPr lang="en-US" altLang="en-US" sz="4000" b="1" dirty="0">
                <a:solidFill>
                  <a:srgbClr val="00B050"/>
                </a:solidFill>
                <a:latin typeface="Times New Roman" pitchFamily="18" charset="0"/>
                <a:cs typeface="Times New Roman" pitchFamily="18" charset="0"/>
              </a:rPr>
              <a:t> 2:</a:t>
            </a:r>
          </a:p>
          <a:p>
            <a:pPr eaLnBrk="1" hangingPunct="1">
              <a:defRPr/>
            </a:pP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Quá</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trình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hình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thành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loài</a:t>
            </a:r>
            <a:endParaRPr lang="en-US" altLang="en-US" sz="4000" dirty="0">
              <a:solidFill>
                <a:srgbClr val="0000FF"/>
              </a:solidFill>
              <a:latin typeface="Times New Roman" pitchFamily="18" charset="0"/>
              <a:cs typeface="Times New Roman" pitchFamily="18" charset="0"/>
            </a:endParaRPr>
          </a:p>
          <a:p>
            <a:pPr eaLnBrk="1" hangingPunct="1">
              <a:defRPr/>
            </a:pPr>
            <a:endParaRPr lang="en-US" altLang="en-US" sz="2800" dirty="0">
              <a:solidFill>
                <a:srgbClr val="0000FF"/>
              </a:solidFill>
              <a:latin typeface="Times New Roman" pitchFamily="18" charset="0"/>
              <a:cs typeface="Times New Roman" pitchFamily="18" charset="0"/>
            </a:endParaRPr>
          </a:p>
          <a:p>
            <a:pPr eaLnBrk="1" hangingPunct="1">
              <a:defRPr/>
            </a:pPr>
            <a:endParaRPr lang="en-US" altLang="en-US" sz="2800" dirty="0">
              <a:solidFill>
                <a:srgbClr val="0000FF"/>
              </a:solidFill>
              <a:latin typeface="Times New Roman" pitchFamily="18" charset="0"/>
              <a:cs typeface="Times New Roman" pitchFamily="18" charset="0"/>
            </a:endParaRPr>
          </a:p>
          <a:p>
            <a:pPr eaLnBrk="1" hangingPunct="1">
              <a:defRPr/>
            </a:pPr>
            <a:endParaRPr lang="en-US" altLang="en-US" sz="2800" dirty="0">
              <a:solidFill>
                <a:srgbClr val="0000FF"/>
              </a:solidFill>
              <a:latin typeface="Times New Roman" pitchFamily="18" charset="0"/>
              <a:cs typeface="Times New Roman" pitchFamily="18" charset="0"/>
            </a:endParaRPr>
          </a:p>
          <a:p>
            <a:pPr eaLnBrk="1" hangingPunct="1">
              <a:defRPr/>
            </a:pPr>
            <a:endParaRPr lang="en-US" altLang="en-US" sz="2800" dirty="0">
              <a:solidFill>
                <a:srgbClr val="0000FF"/>
              </a:solidFill>
              <a:latin typeface="Times New Roman" pitchFamily="18" charset="0"/>
              <a:cs typeface="Times New Roman" pitchFamily="18" charset="0"/>
            </a:endParaRPr>
          </a:p>
          <a:p>
            <a:pPr eaLnBrk="1" hangingPunct="1">
              <a:defRPr/>
            </a:pPr>
            <a:endParaRPr lang="en-US" altLang="en-US" sz="2800" dirty="0">
              <a:solidFill>
                <a:srgbClr val="0000FF"/>
              </a:solidFill>
              <a:latin typeface="Times New Roman" pitchFamily="18" charset="0"/>
              <a:cs typeface="Times New Roman" pitchFamily="18" charset="0"/>
            </a:endParaRPr>
          </a:p>
          <a:p>
            <a:pPr eaLnBrk="1" hangingPunct="1">
              <a:defRPr/>
            </a:pPr>
            <a:endParaRPr lang="en-US" altLang="en-US" sz="2800" dirty="0">
              <a:solidFill>
                <a:srgbClr val="0000FF"/>
              </a:solidFill>
              <a:latin typeface="Times New Roman" pitchFamily="18" charset="0"/>
              <a:cs typeface="Times New Roman" pitchFamily="18" charset="0"/>
            </a:endParaRPr>
          </a:p>
          <a:p>
            <a:pPr eaLnBrk="1" hangingPunct="1">
              <a:defRPr/>
            </a:pPr>
            <a:endParaRPr lang="en-US" altLang="en-US" sz="2800" dirty="0">
              <a:solidFill>
                <a:srgbClr val="0000FF"/>
              </a:solidFill>
              <a:latin typeface="Times New Roman" pitchFamily="18" charset="0"/>
              <a:cs typeface="Times New Roman" pitchFamily="18" charset="0"/>
            </a:endParaRPr>
          </a:p>
          <a:p>
            <a:pPr eaLnBrk="1" hangingPunct="1">
              <a:defRPr/>
            </a:pPr>
            <a:endParaRPr lang="en-US" altLang="en-US" sz="2800" dirty="0"/>
          </a:p>
        </p:txBody>
      </p:sp>
      <p:sp>
        <p:nvSpPr>
          <p:cNvPr id="6" name="TextBox 4"/>
          <p:cNvSpPr txBox="1">
            <a:spLocks noGrp="1" noChangeArrowheads="1"/>
          </p:cNvSpPr>
          <p:nvPr>
            <p:ph type="title"/>
          </p:nvPr>
        </p:nvSpPr>
        <p:spPr>
          <a:xfrm>
            <a:off x="611188" y="28575"/>
            <a:ext cx="7885112" cy="954088"/>
          </a:xfrm>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800" b="1" dirty="0">
                <a:solidFill>
                  <a:prstClr val="white"/>
                </a:solidFill>
                <a:latin typeface="Times New Roman" panose="02020603050405020304" pitchFamily="18" charset="0"/>
                <a:cs typeface="Times New Roman" panose="02020603050405020304" pitchFamily="18" charset="0"/>
              </a:rPr>
              <a:t>CHỦ ĐỀ 8: BẰNG CHỨNG VÀ CƠ CHẾ </a:t>
            </a:r>
            <a:br>
              <a:rPr lang="en-US" altLang="en-US" sz="2800" b="1" dirty="0">
                <a:solidFill>
                  <a:prstClr val="white"/>
                </a:solidFill>
                <a:latin typeface="Times New Roman" panose="02020603050405020304" pitchFamily="18" charset="0"/>
                <a:cs typeface="Times New Roman" panose="02020603050405020304" pitchFamily="18" charset="0"/>
              </a:rPr>
            </a:br>
            <a:r>
              <a:rPr lang="en-US" altLang="en-US" sz="2800" b="1" dirty="0">
                <a:solidFill>
                  <a:prstClr val="white"/>
                </a:solidFill>
                <a:latin typeface="Times New Roman" panose="02020603050405020304" pitchFamily="18" charset="0"/>
                <a:cs typeface="Times New Roman" panose="02020603050405020304" pitchFamily="18" charset="0"/>
              </a:rPr>
              <a:t>TIẾN HOÁ</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1" name="Text Box 81"/>
          <p:cNvSpPr txBox="1">
            <a:spLocks noChangeArrowheads="1"/>
          </p:cNvSpPr>
          <p:nvPr/>
        </p:nvSpPr>
        <p:spPr bwMode="auto">
          <a:xfrm>
            <a:off x="914400" y="0"/>
            <a:ext cx="7543800" cy="457200"/>
          </a:xfrm>
          <a:prstGeom prst="rect">
            <a:avLst/>
          </a:prstGeom>
          <a:noFill/>
          <a:ln>
            <a:noFill/>
          </a:ln>
          <a:effectLst/>
        </p:spPr>
        <p:txBody>
          <a:bodyPr>
            <a:spAutoFit/>
          </a:bodyPr>
          <a:lstStyle>
            <a:lvl1pPr algn="ctr">
              <a:defRPr sz="4000" b="1">
                <a:solidFill>
                  <a:srgbClr val="0000FF"/>
                </a:solidFill>
                <a:latin typeface="Arial" panose="020B0604020202020204" pitchFamily="34" charset="0"/>
              </a:defRPr>
            </a:lvl1pPr>
            <a:lvl2pPr marL="742950" indent="-285750" algn="ctr">
              <a:defRPr sz="4000" b="1">
                <a:solidFill>
                  <a:srgbClr val="0000FF"/>
                </a:solidFill>
                <a:latin typeface="Arial" panose="020B0604020202020204" pitchFamily="34" charset="0"/>
              </a:defRPr>
            </a:lvl2pPr>
            <a:lvl3pPr marL="1143000" indent="-228600" algn="ctr">
              <a:defRPr sz="4000" b="1">
                <a:solidFill>
                  <a:srgbClr val="0000FF"/>
                </a:solidFill>
                <a:latin typeface="Arial" panose="020B0604020202020204" pitchFamily="34" charset="0"/>
              </a:defRPr>
            </a:lvl3pPr>
            <a:lvl4pPr marL="1600200" indent="-228600" algn="ctr">
              <a:defRPr sz="4000" b="1">
                <a:solidFill>
                  <a:srgbClr val="0000FF"/>
                </a:solidFill>
                <a:latin typeface="Arial" panose="020B0604020202020204" pitchFamily="34" charset="0"/>
              </a:defRPr>
            </a:lvl4pPr>
            <a:lvl5pPr marL="2057400" indent="-228600" algn="ctr">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eaLnBrk="1" hangingPunct="1">
              <a:spcBef>
                <a:spcPct val="50000"/>
              </a:spcBef>
              <a:defRPr/>
            </a:pPr>
            <a:r>
              <a:rPr lang="en-US" altLang="en-US" sz="2400">
                <a:cs typeface="+mn-cs"/>
              </a:rPr>
              <a:t>PHIẾU HỌC TẬP</a:t>
            </a:r>
            <a:endParaRPr lang="vi-VN" altLang="en-US" sz="2400">
              <a:cs typeface="+mn-cs"/>
            </a:endParaRPr>
          </a:p>
        </p:txBody>
      </p:sp>
      <p:graphicFrame>
        <p:nvGraphicFramePr>
          <p:cNvPr id="82151" name="Group 231"/>
          <p:cNvGraphicFramePr>
            <a:graphicFrameLocks noGrp="1"/>
          </p:cNvGraphicFramePr>
          <p:nvPr>
            <p:ph/>
          </p:nvPr>
        </p:nvGraphicFramePr>
        <p:xfrm>
          <a:off x="157163" y="990600"/>
          <a:ext cx="8763000" cy="5676901"/>
        </p:xfrm>
        <a:graphic>
          <a:graphicData uri="http://schemas.openxmlformats.org/drawingml/2006/table">
            <a:tbl>
              <a:tblPr/>
              <a:tblGrid>
                <a:gridCol w="1828800"/>
                <a:gridCol w="3581400"/>
                <a:gridCol w="3352800"/>
              </a:tblGrid>
              <a:tr h="7096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Arial" charset="0"/>
                        </a:rPr>
                        <a:t>Nội</a:t>
                      </a:r>
                      <a:r>
                        <a:rPr kumimoji="0" lang="en-US" sz="2800" b="0" i="0" u="none" strike="noStrike" cap="none" normalizeH="0" baseline="0" dirty="0">
                          <a:ln>
                            <a:noFill/>
                          </a:ln>
                          <a:solidFill>
                            <a:srgbClr val="0000FF"/>
                          </a:solidFill>
                          <a:effectLst/>
                          <a:latin typeface="Arial" charset="0"/>
                        </a:rPr>
                        <a:t> dung</a:t>
                      </a:r>
                      <a:endParaRPr kumimoji="0" lang="vi-VN" sz="2800" b="0" i="0" u="none" strike="noStrike" cap="none" normalizeH="0" baseline="0" dirty="0">
                        <a:ln>
                          <a:noFill/>
                        </a:ln>
                        <a:solidFill>
                          <a:srgbClr val="0000FF"/>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Cách ly trước hợp tử</a:t>
                      </a:r>
                      <a:endParaRPr kumimoji="0" lang="vi-VN" sz="2800" b="0" i="0" u="none" strike="noStrike" cap="none" normalizeH="0" baseline="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Cách ly sau hợp tử</a:t>
                      </a:r>
                      <a:endParaRPr kumimoji="0" lang="vi-VN" sz="2800" b="0" i="0" u="none" strike="noStrike" cap="none" normalizeH="0" baseline="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Khái niệm</a:t>
                      </a:r>
                      <a:endParaRPr kumimoji="0" lang="vi-VN" sz="2800" b="0" i="0" u="none" strike="noStrike" cap="none" normalizeH="0" baseline="0">
                        <a:ln>
                          <a:noFill/>
                        </a:ln>
                        <a:solidFill>
                          <a:srgbClr val="0000FF"/>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43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Đặc điểm</a:t>
                      </a:r>
                      <a:endParaRPr kumimoji="0" lang="vi-VN" sz="2800" b="0" i="0" u="none" strike="noStrike" cap="none" normalizeH="0" baseline="0">
                        <a:ln>
                          <a:noFill/>
                        </a:ln>
                        <a:solidFill>
                          <a:srgbClr val="0000FF"/>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Ví dụ</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Vai trò</a:t>
                      </a:r>
                      <a:endParaRPr kumimoji="0" lang="vi-VN" sz="2800" b="0" i="0" u="none" strike="noStrike" cap="none" normalizeH="0" baseline="0">
                        <a:ln>
                          <a:noFill/>
                        </a:ln>
                        <a:solidFill>
                          <a:srgbClr val="0000FF"/>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FF"/>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01"/>
                                        </p:tgtEl>
                                        <p:attrNameLst>
                                          <p:attrName>style.visibility</p:attrName>
                                        </p:attrNameLst>
                                      </p:cBhvr>
                                      <p:to>
                                        <p:strVal val="visible"/>
                                      </p:to>
                                    </p:set>
                                    <p:animEffect transition="in" filter="box(in)">
                                      <p:cBhvr>
                                        <p:cTn id="7" dur="500"/>
                                        <p:tgtEl>
                                          <p:spTgt spid="820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2151"/>
                                        </p:tgtEl>
                                        <p:attrNameLst>
                                          <p:attrName>style.visibility</p:attrName>
                                        </p:attrNameLst>
                                      </p:cBhvr>
                                      <p:to>
                                        <p:strVal val="visible"/>
                                      </p:to>
                                    </p:set>
                                    <p:animEffect transition="in" filter="box(in)">
                                      <p:cBhvr>
                                        <p:cTn id="12" dur="500"/>
                                        <p:tgtEl>
                                          <p:spTgt spid="82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14400" y="0"/>
            <a:ext cx="7543800" cy="457200"/>
          </a:xfrm>
          <a:prstGeom prst="rect">
            <a:avLst/>
          </a:prstGeom>
          <a:noFill/>
          <a:ln>
            <a:noFill/>
          </a:ln>
          <a:effectLst/>
        </p:spPr>
        <p:txBody>
          <a:bodyPr>
            <a:spAutoFit/>
          </a:bodyPr>
          <a:lstStyle>
            <a:lvl1pPr algn="ctr">
              <a:defRPr sz="4000" b="1">
                <a:solidFill>
                  <a:srgbClr val="0000FF"/>
                </a:solidFill>
                <a:latin typeface="Arial" panose="020B0604020202020204" pitchFamily="34" charset="0"/>
              </a:defRPr>
            </a:lvl1pPr>
            <a:lvl2pPr marL="742950" indent="-285750" algn="ctr">
              <a:defRPr sz="4000" b="1">
                <a:solidFill>
                  <a:srgbClr val="0000FF"/>
                </a:solidFill>
                <a:latin typeface="Arial" panose="020B0604020202020204" pitchFamily="34" charset="0"/>
              </a:defRPr>
            </a:lvl2pPr>
            <a:lvl3pPr marL="1143000" indent="-228600" algn="ctr">
              <a:defRPr sz="4000" b="1">
                <a:solidFill>
                  <a:srgbClr val="0000FF"/>
                </a:solidFill>
                <a:latin typeface="Arial" panose="020B0604020202020204" pitchFamily="34" charset="0"/>
              </a:defRPr>
            </a:lvl3pPr>
            <a:lvl4pPr marL="1600200" indent="-228600" algn="ctr">
              <a:defRPr sz="4000" b="1">
                <a:solidFill>
                  <a:srgbClr val="0000FF"/>
                </a:solidFill>
                <a:latin typeface="Arial" panose="020B0604020202020204" pitchFamily="34" charset="0"/>
              </a:defRPr>
            </a:lvl4pPr>
            <a:lvl5pPr marL="2057400" indent="-228600" algn="ctr">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eaLnBrk="1" hangingPunct="1">
              <a:spcBef>
                <a:spcPct val="50000"/>
              </a:spcBef>
              <a:defRPr/>
            </a:pPr>
            <a:r>
              <a:rPr lang="en-US" altLang="en-US" sz="2400">
                <a:cs typeface="+mn-cs"/>
              </a:rPr>
              <a:t>ĐÁP ÁN PHIẾU HỌC TẬP</a:t>
            </a:r>
            <a:endParaRPr lang="vi-VN" altLang="en-US" sz="2400">
              <a:cs typeface="+mn-cs"/>
            </a:endParaRPr>
          </a:p>
        </p:txBody>
      </p:sp>
      <p:graphicFrame>
        <p:nvGraphicFramePr>
          <p:cNvPr id="86054" name="Group 38"/>
          <p:cNvGraphicFramePr>
            <a:graphicFrameLocks noGrp="1"/>
          </p:cNvGraphicFramePr>
          <p:nvPr>
            <p:ph/>
          </p:nvPr>
        </p:nvGraphicFramePr>
        <p:xfrm>
          <a:off x="152400" y="990600"/>
          <a:ext cx="8763000" cy="3657600"/>
        </p:xfrm>
        <a:graphic>
          <a:graphicData uri="http://schemas.openxmlformats.org/drawingml/2006/table">
            <a:tbl>
              <a:tblPr/>
              <a:tblGrid>
                <a:gridCol w="1828800"/>
                <a:gridCol w="3581400"/>
                <a:gridCol w="3352800"/>
              </a:tblGrid>
              <a:tr h="554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Arial" charset="0"/>
                        </a:rPr>
                        <a:t>Nội</a:t>
                      </a:r>
                      <a:r>
                        <a:rPr kumimoji="0" lang="en-US" sz="2800" b="0" i="0" u="none" strike="noStrike" cap="none" normalizeH="0" baseline="0" dirty="0">
                          <a:ln>
                            <a:noFill/>
                          </a:ln>
                          <a:solidFill>
                            <a:srgbClr val="0000FF"/>
                          </a:solidFill>
                          <a:effectLst/>
                          <a:latin typeface="Arial" charset="0"/>
                        </a:rPr>
                        <a:t> dung</a:t>
                      </a:r>
                      <a:endParaRPr kumimoji="0" lang="vi-VN" sz="2800" b="0" i="0" u="none" strike="noStrike" cap="none" normalizeH="0" baseline="0" dirty="0">
                        <a:ln>
                          <a:noFill/>
                        </a:ln>
                        <a:solidFill>
                          <a:srgbClr val="0000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Cách ly trước hợp tử</a:t>
                      </a:r>
                      <a:endParaRPr kumimoji="0" lang="vi-VN" sz="2800" b="0" i="0" u="none" strike="noStrike" cap="none" normalizeH="0" baseline="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Cách ly sau hợp tử</a:t>
                      </a:r>
                      <a:endParaRPr kumimoji="0" lang="vi-VN" sz="2800" b="0" i="0" u="none" strike="noStrike" cap="none" normalizeH="0" baseline="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5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Khái niệm</a:t>
                      </a:r>
                      <a:endParaRPr kumimoji="0" lang="vi-VN" sz="2800" b="0" i="0" u="none" strike="noStrike" cap="none" normalizeH="0" baseline="0">
                        <a:ln>
                          <a:noFill/>
                        </a:ln>
                        <a:solidFill>
                          <a:srgbClr val="0000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rgbClr val="006600"/>
                          </a:solidFill>
                          <a:effectLst/>
                          <a:latin typeface="Arial" charset="0"/>
                        </a:rPr>
                        <a:t>Những trở ngại ngăn cản sinh vật giao phối với nhau.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rgbClr val="006600"/>
                          </a:solidFill>
                          <a:effectLst/>
                          <a:latin typeface="Arial" charset="0"/>
                        </a:rPr>
                        <a:t>Những trở ngại ngăn cản việc tạo ra con lai hoặc ngăn cản tạo ra con lai hữu thụ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14400" y="0"/>
            <a:ext cx="7543800" cy="457200"/>
          </a:xfrm>
          <a:prstGeom prst="rect">
            <a:avLst/>
          </a:prstGeom>
          <a:noFill/>
          <a:ln>
            <a:noFill/>
          </a:ln>
          <a:effectLst/>
        </p:spPr>
        <p:txBody>
          <a:bodyPr>
            <a:spAutoFit/>
          </a:bodyPr>
          <a:lstStyle>
            <a:lvl1pPr algn="ctr">
              <a:defRPr sz="4000" b="1">
                <a:solidFill>
                  <a:srgbClr val="0000FF"/>
                </a:solidFill>
                <a:latin typeface="Arial" panose="020B0604020202020204" pitchFamily="34" charset="0"/>
              </a:defRPr>
            </a:lvl1pPr>
            <a:lvl2pPr marL="742950" indent="-285750" algn="ctr">
              <a:defRPr sz="4000" b="1">
                <a:solidFill>
                  <a:srgbClr val="0000FF"/>
                </a:solidFill>
                <a:latin typeface="Arial" panose="020B0604020202020204" pitchFamily="34" charset="0"/>
              </a:defRPr>
            </a:lvl2pPr>
            <a:lvl3pPr marL="1143000" indent="-228600" algn="ctr">
              <a:defRPr sz="4000" b="1">
                <a:solidFill>
                  <a:srgbClr val="0000FF"/>
                </a:solidFill>
                <a:latin typeface="Arial" panose="020B0604020202020204" pitchFamily="34" charset="0"/>
              </a:defRPr>
            </a:lvl3pPr>
            <a:lvl4pPr marL="1600200" indent="-228600" algn="ctr">
              <a:defRPr sz="4000" b="1">
                <a:solidFill>
                  <a:srgbClr val="0000FF"/>
                </a:solidFill>
                <a:latin typeface="Arial" panose="020B0604020202020204" pitchFamily="34" charset="0"/>
              </a:defRPr>
            </a:lvl4pPr>
            <a:lvl5pPr marL="2057400" indent="-228600" algn="ctr">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eaLnBrk="1" hangingPunct="1">
              <a:spcBef>
                <a:spcPct val="50000"/>
              </a:spcBef>
              <a:defRPr/>
            </a:pPr>
            <a:r>
              <a:rPr lang="en-US" altLang="en-US" sz="2400">
                <a:cs typeface="+mn-cs"/>
              </a:rPr>
              <a:t>ĐÁP ÁN PHIẾU HỌC TẬP</a:t>
            </a:r>
            <a:endParaRPr lang="vi-VN" altLang="en-US" sz="2400">
              <a:cs typeface="+mn-cs"/>
            </a:endParaRPr>
          </a:p>
        </p:txBody>
      </p:sp>
      <p:graphicFrame>
        <p:nvGraphicFramePr>
          <p:cNvPr id="87065" name="Group 25"/>
          <p:cNvGraphicFramePr>
            <a:graphicFrameLocks noGrp="1"/>
          </p:cNvGraphicFramePr>
          <p:nvPr>
            <p:ph/>
          </p:nvPr>
        </p:nvGraphicFramePr>
        <p:xfrm>
          <a:off x="157163" y="609600"/>
          <a:ext cx="8763000" cy="5984875"/>
        </p:xfrm>
        <a:graphic>
          <a:graphicData uri="http://schemas.openxmlformats.org/drawingml/2006/table">
            <a:tbl>
              <a:tblPr/>
              <a:tblGrid>
                <a:gridCol w="1828800"/>
                <a:gridCol w="3581400"/>
                <a:gridCol w="3352800"/>
              </a:tblGrid>
              <a:tr h="553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Arial" charset="0"/>
                        </a:rPr>
                        <a:t>Nội</a:t>
                      </a:r>
                      <a:r>
                        <a:rPr kumimoji="0" lang="en-US" sz="2800" b="0" i="0" u="none" strike="noStrike" cap="none" normalizeH="0" baseline="0" dirty="0">
                          <a:ln>
                            <a:noFill/>
                          </a:ln>
                          <a:solidFill>
                            <a:srgbClr val="0000FF"/>
                          </a:solidFill>
                          <a:effectLst/>
                          <a:latin typeface="Arial" charset="0"/>
                        </a:rPr>
                        <a:t> dung</a:t>
                      </a:r>
                      <a:endParaRPr kumimoji="0" lang="vi-VN" sz="2800" b="0" i="0" u="none" strike="noStrike" cap="none" normalizeH="0" baseline="0" dirty="0">
                        <a:ln>
                          <a:noFill/>
                        </a:ln>
                        <a:solidFill>
                          <a:srgbClr val="0000FF"/>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Arial" charset="0"/>
                        </a:rPr>
                        <a:t>Cách</a:t>
                      </a:r>
                      <a:r>
                        <a:rPr kumimoji="0" lang="en-US" sz="2800" b="0" i="0" u="none" strike="noStrike" cap="none" normalizeH="0" baseline="0" dirty="0">
                          <a:ln>
                            <a:noFill/>
                          </a:ln>
                          <a:solidFill>
                            <a:srgbClr val="0000FF"/>
                          </a:solidFill>
                          <a:effectLst/>
                          <a:latin typeface="Arial" charset="0"/>
                        </a:rPr>
                        <a:t> </a:t>
                      </a:r>
                      <a:r>
                        <a:rPr kumimoji="0" lang="en-US" sz="2800" b="0" i="0" u="none" strike="noStrike" cap="none" normalizeH="0" baseline="0" dirty="0" err="1">
                          <a:ln>
                            <a:noFill/>
                          </a:ln>
                          <a:solidFill>
                            <a:srgbClr val="0000FF"/>
                          </a:solidFill>
                          <a:effectLst/>
                          <a:latin typeface="Arial" charset="0"/>
                        </a:rPr>
                        <a:t>ly</a:t>
                      </a:r>
                      <a:r>
                        <a:rPr kumimoji="0" lang="en-US" sz="2800" b="0" i="0" u="none" strike="noStrike" cap="none" normalizeH="0" baseline="0" dirty="0">
                          <a:ln>
                            <a:noFill/>
                          </a:ln>
                          <a:solidFill>
                            <a:srgbClr val="0000FF"/>
                          </a:solidFill>
                          <a:effectLst/>
                          <a:latin typeface="Arial" charset="0"/>
                        </a:rPr>
                        <a:t> </a:t>
                      </a:r>
                      <a:r>
                        <a:rPr kumimoji="0" lang="en-US" sz="2800" b="0" i="0" u="none" strike="noStrike" cap="none" normalizeH="0" baseline="0" dirty="0" err="1">
                          <a:ln>
                            <a:noFill/>
                          </a:ln>
                          <a:solidFill>
                            <a:srgbClr val="0000FF"/>
                          </a:solidFill>
                          <a:effectLst/>
                          <a:latin typeface="Arial" charset="0"/>
                        </a:rPr>
                        <a:t>trước</a:t>
                      </a:r>
                      <a:r>
                        <a:rPr kumimoji="0" lang="en-US" sz="2800" b="0" i="0" u="none" strike="noStrike" cap="none" normalizeH="0" baseline="0" dirty="0">
                          <a:ln>
                            <a:noFill/>
                          </a:ln>
                          <a:solidFill>
                            <a:srgbClr val="0000FF"/>
                          </a:solidFill>
                          <a:effectLst/>
                          <a:latin typeface="Arial" charset="0"/>
                        </a:rPr>
                        <a:t> </a:t>
                      </a:r>
                      <a:r>
                        <a:rPr kumimoji="0" lang="en-US" sz="2800" b="0" i="0" u="none" strike="noStrike" cap="none" normalizeH="0" baseline="0" dirty="0" err="1">
                          <a:ln>
                            <a:noFill/>
                          </a:ln>
                          <a:solidFill>
                            <a:srgbClr val="0000FF"/>
                          </a:solidFill>
                          <a:effectLst/>
                          <a:latin typeface="Arial" charset="0"/>
                        </a:rPr>
                        <a:t>hợp</a:t>
                      </a:r>
                      <a:r>
                        <a:rPr kumimoji="0" lang="en-US" sz="2800" b="0" i="0" u="none" strike="noStrike" cap="none" normalizeH="0" baseline="0" dirty="0">
                          <a:ln>
                            <a:noFill/>
                          </a:ln>
                          <a:solidFill>
                            <a:srgbClr val="0000FF"/>
                          </a:solidFill>
                          <a:effectLst/>
                          <a:latin typeface="Arial" charset="0"/>
                        </a:rPr>
                        <a:t> </a:t>
                      </a:r>
                      <a:r>
                        <a:rPr kumimoji="0" lang="en-US" sz="2800" b="0" i="0" u="none" strike="noStrike" cap="none" normalizeH="0" baseline="0" dirty="0" err="1">
                          <a:ln>
                            <a:noFill/>
                          </a:ln>
                          <a:solidFill>
                            <a:srgbClr val="0000FF"/>
                          </a:solidFill>
                          <a:effectLst/>
                          <a:latin typeface="Arial" charset="0"/>
                        </a:rPr>
                        <a:t>tử</a:t>
                      </a:r>
                      <a:endParaRPr kumimoji="0" lang="vi-VN" sz="2800" b="0" i="0" u="none" strike="noStrike" cap="none" normalizeH="0" baseline="0" dirty="0">
                        <a:ln>
                          <a:noFill/>
                        </a:ln>
                        <a:solidFill>
                          <a:srgbClr val="0000FF"/>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Cách ly sau hợp tử</a:t>
                      </a:r>
                      <a:endParaRPr kumimoji="0" lang="vi-VN" sz="2800" b="0" i="0" u="none" strike="noStrike" cap="none" normalizeH="0" baseline="0">
                        <a:ln>
                          <a:noFill/>
                        </a:ln>
                        <a:solidFill>
                          <a:srgbClr val="0000FF"/>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309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Đặc điểm</a:t>
                      </a:r>
                      <a:endParaRPr kumimoji="0" lang="vi-VN" sz="2800" b="0" i="0" u="none" strike="noStrike" cap="none" normalizeH="0" baseline="0">
                        <a:ln>
                          <a:noFill/>
                        </a:ln>
                        <a:solidFill>
                          <a:srgbClr val="0000FF"/>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rgbClr val="006600"/>
                          </a:solidFill>
                          <a:effectLst/>
                          <a:latin typeface="Arial" charset="0"/>
                        </a:rPr>
                        <a:t>-Cách ly nơi ở</a:t>
                      </a:r>
                      <a:endParaRPr kumimoji="0" lang="en-GB" sz="2800" b="0" i="0" u="none" strike="noStrike" cap="none" normalizeH="0" baseline="0" dirty="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rgbClr val="006600"/>
                          </a:solidFill>
                          <a:effectLst/>
                          <a:latin typeface="Arial" charset="0"/>
                        </a:rPr>
                        <a:t>-Cách ly tập tính</a:t>
                      </a:r>
                      <a:endParaRPr kumimoji="0" lang="en-GB" sz="2800" b="0" i="0" u="none" strike="noStrike" cap="none" normalizeH="0" baseline="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rgbClr val="006600"/>
                          </a:solidFill>
                          <a:effectLst/>
                          <a:latin typeface="Arial" charset="0"/>
                          <a:sym typeface="Wingdings" pitchFamily="2" charset="2"/>
                        </a:rPr>
                        <a:t>-</a:t>
                      </a:r>
                      <a:r>
                        <a:rPr kumimoji="0" lang="vi-VN" sz="2800" b="0" i="0" u="none" strike="noStrike" cap="none" normalizeH="0" baseline="0" dirty="0">
                          <a:ln>
                            <a:noFill/>
                          </a:ln>
                          <a:solidFill>
                            <a:srgbClr val="006600"/>
                          </a:solidFill>
                          <a:effectLst/>
                          <a:latin typeface="Arial" charset="0"/>
                          <a:sym typeface="Wingdings" pitchFamily="2" charset="2"/>
                        </a:rPr>
                        <a:t>Cách ly mùa vụ</a:t>
                      </a:r>
                      <a:endParaRPr kumimoji="0" lang="en-GB" sz="2800" b="0" i="0" u="none" strike="noStrike" cap="none" normalizeH="0" baseline="0" dirty="0">
                        <a:ln>
                          <a:noFill/>
                        </a:ln>
                        <a:solidFill>
                          <a:srgbClr val="006600"/>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rgbClr val="006600"/>
                          </a:solidFill>
                          <a:effectLst/>
                          <a:latin typeface="Arial" charset="0"/>
                          <a:sym typeface="Wingdings" pitchFamily="2" charset="2"/>
                        </a:rPr>
                        <a:t>-Cách ly cơ học</a:t>
                      </a:r>
                      <a:endParaRPr kumimoji="0" lang="vi-VN" sz="2800" b="0" i="0" u="none" strike="noStrike" cap="none" normalizeH="0" baseline="0" dirty="0">
                        <a:ln>
                          <a:noFill/>
                        </a:ln>
                        <a:solidFill>
                          <a:srgbClr val="0066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rgbClr val="006600"/>
                          </a:solidFill>
                          <a:effectLst/>
                          <a:latin typeface="Arial" charset="0"/>
                        </a:rPr>
                        <a:t>Con lai khác loài không có sức sống hoặc có sức sống nhưng không sinh sản hữu tính được do khác biệt về cấu trúc di truyền </a:t>
                      </a:r>
                      <a:r>
                        <a:rPr kumimoji="0" lang="vi-VN" sz="2800" b="0" i="0" u="none" strike="noStrike" cap="none" normalizeH="0" baseline="0" dirty="0">
                          <a:ln>
                            <a:noFill/>
                          </a:ln>
                          <a:solidFill>
                            <a:srgbClr val="006600"/>
                          </a:solidFill>
                          <a:effectLst/>
                          <a:latin typeface="Arial" charset="0"/>
                          <a:sym typeface="Wingdings" pitchFamily="2" charset="2"/>
                        </a:rPr>
                        <a:t> mất cân bằng gen  giảm khả năng sinh sản hoặc cơ thể bất thụ hoàn toàn</a:t>
                      </a:r>
                      <a:endParaRPr kumimoji="0" lang="vi-VN" sz="2800" b="0" i="0" u="none" strike="noStrike" cap="none" normalizeH="0" baseline="0" dirty="0">
                        <a:ln>
                          <a:noFill/>
                        </a:ln>
                        <a:solidFill>
                          <a:srgbClr val="0066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14400" y="0"/>
            <a:ext cx="7543800" cy="457200"/>
          </a:xfrm>
          <a:prstGeom prst="rect">
            <a:avLst/>
          </a:prstGeom>
          <a:noFill/>
          <a:ln>
            <a:noFill/>
          </a:ln>
          <a:effectLst/>
        </p:spPr>
        <p:txBody>
          <a:bodyPr>
            <a:spAutoFit/>
          </a:bodyPr>
          <a:lstStyle>
            <a:lvl1pPr algn="ctr">
              <a:defRPr sz="4000" b="1">
                <a:solidFill>
                  <a:srgbClr val="0000FF"/>
                </a:solidFill>
                <a:latin typeface="Arial" panose="020B0604020202020204" pitchFamily="34" charset="0"/>
              </a:defRPr>
            </a:lvl1pPr>
            <a:lvl2pPr marL="742950" indent="-285750" algn="ctr">
              <a:defRPr sz="4000" b="1">
                <a:solidFill>
                  <a:srgbClr val="0000FF"/>
                </a:solidFill>
                <a:latin typeface="Arial" panose="020B0604020202020204" pitchFamily="34" charset="0"/>
              </a:defRPr>
            </a:lvl2pPr>
            <a:lvl3pPr marL="1143000" indent="-228600" algn="ctr">
              <a:defRPr sz="4000" b="1">
                <a:solidFill>
                  <a:srgbClr val="0000FF"/>
                </a:solidFill>
                <a:latin typeface="Arial" panose="020B0604020202020204" pitchFamily="34" charset="0"/>
              </a:defRPr>
            </a:lvl3pPr>
            <a:lvl4pPr marL="1600200" indent="-228600" algn="ctr">
              <a:defRPr sz="4000" b="1">
                <a:solidFill>
                  <a:srgbClr val="0000FF"/>
                </a:solidFill>
                <a:latin typeface="Arial" panose="020B0604020202020204" pitchFamily="34" charset="0"/>
              </a:defRPr>
            </a:lvl4pPr>
            <a:lvl5pPr marL="2057400" indent="-228600" algn="ctr">
              <a:defRPr sz="4000" b="1">
                <a:solidFill>
                  <a:srgbClr val="0000FF"/>
                </a:solidFill>
                <a:latin typeface="Arial" panose="020B0604020202020204" pitchFamily="34" charset="0"/>
              </a:defRPr>
            </a:lvl5pPr>
            <a:lvl6pPr marL="2514600" indent="-228600" algn="ctr" eaLnBrk="0" fontAlgn="base" hangingPunct="0">
              <a:spcBef>
                <a:spcPct val="0"/>
              </a:spcBef>
              <a:spcAft>
                <a:spcPct val="0"/>
              </a:spcAft>
              <a:defRPr sz="4000" b="1">
                <a:solidFill>
                  <a:srgbClr val="0000FF"/>
                </a:solidFill>
                <a:latin typeface="Arial" panose="020B0604020202020204" pitchFamily="34" charset="0"/>
              </a:defRPr>
            </a:lvl6pPr>
            <a:lvl7pPr marL="2971800" indent="-228600" algn="ctr" eaLnBrk="0" fontAlgn="base" hangingPunct="0">
              <a:spcBef>
                <a:spcPct val="0"/>
              </a:spcBef>
              <a:spcAft>
                <a:spcPct val="0"/>
              </a:spcAft>
              <a:defRPr sz="4000" b="1">
                <a:solidFill>
                  <a:srgbClr val="0000FF"/>
                </a:solidFill>
                <a:latin typeface="Arial" panose="020B0604020202020204" pitchFamily="34" charset="0"/>
              </a:defRPr>
            </a:lvl7pPr>
            <a:lvl8pPr marL="3429000" indent="-228600" algn="ctr" eaLnBrk="0" fontAlgn="base" hangingPunct="0">
              <a:spcBef>
                <a:spcPct val="0"/>
              </a:spcBef>
              <a:spcAft>
                <a:spcPct val="0"/>
              </a:spcAft>
              <a:defRPr sz="4000" b="1">
                <a:solidFill>
                  <a:srgbClr val="0000FF"/>
                </a:solidFill>
                <a:latin typeface="Arial" panose="020B0604020202020204" pitchFamily="34" charset="0"/>
              </a:defRPr>
            </a:lvl8pPr>
            <a:lvl9pPr marL="3886200" indent="-228600" algn="ctr" eaLnBrk="0" fontAlgn="base" hangingPunct="0">
              <a:spcBef>
                <a:spcPct val="0"/>
              </a:spcBef>
              <a:spcAft>
                <a:spcPct val="0"/>
              </a:spcAft>
              <a:defRPr sz="4000" b="1">
                <a:solidFill>
                  <a:srgbClr val="0000FF"/>
                </a:solidFill>
                <a:latin typeface="Arial" panose="020B0604020202020204" pitchFamily="34" charset="0"/>
              </a:defRPr>
            </a:lvl9pPr>
          </a:lstStyle>
          <a:p>
            <a:pPr eaLnBrk="1" hangingPunct="1">
              <a:spcBef>
                <a:spcPct val="50000"/>
              </a:spcBef>
              <a:defRPr/>
            </a:pPr>
            <a:r>
              <a:rPr lang="en-US" altLang="en-US" sz="2400">
                <a:cs typeface="+mn-cs"/>
              </a:rPr>
              <a:t>ĐÁP ÁN PHIẾU HỌC TẬP</a:t>
            </a:r>
            <a:endParaRPr lang="vi-VN" altLang="en-US" sz="2400">
              <a:cs typeface="+mn-cs"/>
            </a:endParaRPr>
          </a:p>
        </p:txBody>
      </p:sp>
      <p:graphicFrame>
        <p:nvGraphicFramePr>
          <p:cNvPr id="90161" name="Group 49"/>
          <p:cNvGraphicFramePr>
            <a:graphicFrameLocks noGrp="1"/>
          </p:cNvGraphicFramePr>
          <p:nvPr>
            <p:ph/>
          </p:nvPr>
        </p:nvGraphicFramePr>
        <p:xfrm>
          <a:off x="157163" y="990600"/>
          <a:ext cx="8763000" cy="5468938"/>
        </p:xfrm>
        <a:graphic>
          <a:graphicData uri="http://schemas.openxmlformats.org/drawingml/2006/table">
            <a:tbl>
              <a:tblPr/>
              <a:tblGrid>
                <a:gridCol w="1828800"/>
                <a:gridCol w="3581400"/>
                <a:gridCol w="3352800"/>
              </a:tblGrid>
              <a:tr h="762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Arial" charset="0"/>
                        </a:rPr>
                        <a:t>Nội</a:t>
                      </a:r>
                      <a:r>
                        <a:rPr kumimoji="0" lang="en-US" sz="2800" b="0" i="0" u="none" strike="noStrike" cap="none" normalizeH="0" baseline="0" dirty="0">
                          <a:ln>
                            <a:noFill/>
                          </a:ln>
                          <a:solidFill>
                            <a:srgbClr val="0000FF"/>
                          </a:solidFill>
                          <a:effectLst/>
                          <a:latin typeface="Arial" charset="0"/>
                        </a:rPr>
                        <a:t> dung</a:t>
                      </a:r>
                      <a:endParaRPr kumimoji="0" lang="vi-VN" sz="2800" b="0" i="0" u="none" strike="noStrike" cap="none" normalizeH="0" baseline="0" dirty="0">
                        <a:ln>
                          <a:noFill/>
                        </a:ln>
                        <a:solidFill>
                          <a:srgbClr val="0000FF"/>
                        </a:solidFill>
                        <a:effectLst/>
                        <a:latin typeface="Arial"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Arial" charset="0"/>
                        </a:rPr>
                        <a:t>Cách</a:t>
                      </a:r>
                      <a:r>
                        <a:rPr kumimoji="0" lang="en-US" sz="2800" b="0" i="0" u="none" strike="noStrike" cap="none" normalizeH="0" baseline="0" dirty="0">
                          <a:ln>
                            <a:noFill/>
                          </a:ln>
                          <a:solidFill>
                            <a:srgbClr val="0000FF"/>
                          </a:solidFill>
                          <a:effectLst/>
                          <a:latin typeface="Arial" charset="0"/>
                        </a:rPr>
                        <a:t> </a:t>
                      </a:r>
                      <a:r>
                        <a:rPr kumimoji="0" lang="en-US" sz="2800" b="0" i="0" u="none" strike="noStrike" cap="none" normalizeH="0" baseline="0" dirty="0" err="1">
                          <a:ln>
                            <a:noFill/>
                          </a:ln>
                          <a:solidFill>
                            <a:srgbClr val="0000FF"/>
                          </a:solidFill>
                          <a:effectLst/>
                          <a:latin typeface="Arial" charset="0"/>
                        </a:rPr>
                        <a:t>ly</a:t>
                      </a:r>
                      <a:r>
                        <a:rPr kumimoji="0" lang="en-US" sz="2800" b="0" i="0" u="none" strike="noStrike" cap="none" normalizeH="0" baseline="0" dirty="0">
                          <a:ln>
                            <a:noFill/>
                          </a:ln>
                          <a:solidFill>
                            <a:srgbClr val="0000FF"/>
                          </a:solidFill>
                          <a:effectLst/>
                          <a:latin typeface="Arial" charset="0"/>
                        </a:rPr>
                        <a:t> </a:t>
                      </a:r>
                      <a:r>
                        <a:rPr kumimoji="0" lang="en-US" sz="2800" b="0" i="0" u="none" strike="noStrike" cap="none" normalizeH="0" baseline="0" dirty="0" err="1">
                          <a:ln>
                            <a:noFill/>
                          </a:ln>
                          <a:solidFill>
                            <a:srgbClr val="0000FF"/>
                          </a:solidFill>
                          <a:effectLst/>
                          <a:latin typeface="Arial" charset="0"/>
                        </a:rPr>
                        <a:t>trước</a:t>
                      </a:r>
                      <a:r>
                        <a:rPr kumimoji="0" lang="en-US" sz="2800" b="0" i="0" u="none" strike="noStrike" cap="none" normalizeH="0" baseline="0" dirty="0">
                          <a:ln>
                            <a:noFill/>
                          </a:ln>
                          <a:solidFill>
                            <a:srgbClr val="0000FF"/>
                          </a:solidFill>
                          <a:effectLst/>
                          <a:latin typeface="Arial" charset="0"/>
                        </a:rPr>
                        <a:t> </a:t>
                      </a:r>
                      <a:r>
                        <a:rPr kumimoji="0" lang="en-US" sz="2800" b="0" i="0" u="none" strike="noStrike" cap="none" normalizeH="0" baseline="0" dirty="0" err="1">
                          <a:ln>
                            <a:noFill/>
                          </a:ln>
                          <a:solidFill>
                            <a:srgbClr val="0000FF"/>
                          </a:solidFill>
                          <a:effectLst/>
                          <a:latin typeface="Arial" charset="0"/>
                        </a:rPr>
                        <a:t>hợp</a:t>
                      </a:r>
                      <a:r>
                        <a:rPr kumimoji="0" lang="en-US" sz="2800" b="0" i="0" u="none" strike="noStrike" cap="none" normalizeH="0" baseline="0" dirty="0">
                          <a:ln>
                            <a:noFill/>
                          </a:ln>
                          <a:solidFill>
                            <a:srgbClr val="0000FF"/>
                          </a:solidFill>
                          <a:effectLst/>
                          <a:latin typeface="Arial" charset="0"/>
                        </a:rPr>
                        <a:t> </a:t>
                      </a:r>
                      <a:r>
                        <a:rPr kumimoji="0" lang="en-US" sz="2800" b="0" i="0" u="none" strike="noStrike" cap="none" normalizeH="0" baseline="0" dirty="0" err="1">
                          <a:ln>
                            <a:noFill/>
                          </a:ln>
                          <a:solidFill>
                            <a:srgbClr val="0000FF"/>
                          </a:solidFill>
                          <a:effectLst/>
                          <a:latin typeface="Arial" charset="0"/>
                        </a:rPr>
                        <a:t>tử</a:t>
                      </a:r>
                      <a:endParaRPr kumimoji="0" lang="vi-VN" sz="2800" b="0" i="0" u="none" strike="noStrike" cap="none" normalizeH="0" baseline="0" dirty="0">
                        <a:ln>
                          <a:noFill/>
                        </a:ln>
                        <a:solidFill>
                          <a:srgbClr val="0000FF"/>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Cách ly sau hợp tử</a:t>
                      </a:r>
                      <a:endParaRPr kumimoji="0" lang="vi-VN" sz="2800" b="0" i="0" u="none" strike="noStrike" cap="none" normalizeH="0" baseline="0">
                        <a:ln>
                          <a:noFill/>
                        </a:ln>
                        <a:solidFill>
                          <a:srgbClr val="0000FF"/>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26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Ví dụ</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Arial"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rgbClr val="006600"/>
                          </a:solidFill>
                          <a:effectLst/>
                          <a:latin typeface="Arial" charset="0"/>
                        </a:rPr>
                        <a:t>Sẻ ngô Châu Âu không giao phối với sẻ ngô Trung Quốc</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rgbClr val="006600"/>
                          </a:solidFill>
                          <a:effectLst/>
                          <a:latin typeface="Arial" charset="0"/>
                        </a:rPr>
                        <a:t>Ngựa giao phối với lừa </a:t>
                      </a:r>
                      <a:r>
                        <a:rPr kumimoji="0" lang="vi-VN" sz="2800" b="0" i="0" u="none" strike="noStrike" cap="none" normalizeH="0" baseline="0">
                          <a:ln>
                            <a:noFill/>
                          </a:ln>
                          <a:solidFill>
                            <a:srgbClr val="006600"/>
                          </a:solidFill>
                          <a:effectLst/>
                          <a:latin typeface="Arial" charset="0"/>
                          <a:sym typeface="Wingdings" pitchFamily="2" charset="2"/>
                        </a:rPr>
                        <a:t> con La hoặc con Bacdo bất thụ</a:t>
                      </a:r>
                      <a:endParaRPr kumimoji="0" lang="vi-VN" sz="2800" b="0" i="0" u="none" strike="noStrike" cap="none" normalizeH="0" baseline="0">
                        <a:ln>
                          <a:noFill/>
                        </a:ln>
                        <a:solidFill>
                          <a:srgbClr val="006600"/>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40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Vai trò</a:t>
                      </a:r>
                      <a:endParaRPr kumimoji="0" lang="vi-VN" sz="2800" b="0" i="0" u="none" strike="noStrike" cap="none" normalizeH="0" baseline="0">
                        <a:ln>
                          <a:noFill/>
                        </a:ln>
                        <a:solidFill>
                          <a:srgbClr val="0000FF"/>
                        </a:solidFill>
                        <a:effectLst/>
                        <a:latin typeface="Arial"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rgbClr val="006600"/>
                          </a:solidFill>
                          <a:effectLst/>
                          <a:latin typeface="Arial" charset="0"/>
                        </a:rPr>
                        <a:t>- Ngăn cản các loài trao đổi vốn gen cho nhau nên duy trì được sự toàn vẹn của loài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dirty="0">
                          <a:ln>
                            <a:noFill/>
                          </a:ln>
                          <a:solidFill>
                            <a:srgbClr val="006600"/>
                          </a:solidFill>
                          <a:effectLst/>
                          <a:latin typeface="Arial" charset="0"/>
                        </a:rPr>
                        <a:t>- Cùng với các nhân tố tiến hóa, cơ chế cách ly làm phân hóa vốn gen dẫn tới hình thành loài mới </a:t>
                      </a:r>
                      <a:r>
                        <a:rPr kumimoji="0" lang="vi-VN" sz="2800" b="0" i="0" u="none" strike="noStrike" cap="none" normalizeH="0" baseline="0" dirty="0">
                          <a:ln>
                            <a:noFill/>
                          </a:ln>
                          <a:solidFill>
                            <a:srgbClr val="006600"/>
                          </a:solidFill>
                          <a:effectLst/>
                          <a:latin typeface="Arial" charset="0"/>
                          <a:sym typeface="Wingdings" pitchFamily="2" charset="2"/>
                        </a:rPr>
                        <a:t> tạo nên sự đa dạng trong sinh giới</a:t>
                      </a:r>
                      <a:endParaRPr kumimoji="0" lang="vi-VN" sz="2800" b="0" i="0" u="none" strike="noStrike" cap="none" normalizeH="0" baseline="0" dirty="0">
                        <a:ln>
                          <a:noFill/>
                        </a:ln>
                        <a:solidFill>
                          <a:srgbClr val="006600"/>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EDEC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rgbClr val="DEDEC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FF"/>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rtain Call">
  <a:themeElements>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fontScheme name="Curtain Call">
      <a:majorFont>
        <a:latin typeface=".VnArial"/>
        <a:ea typeface=""/>
        <a:cs typeface=""/>
      </a:majorFont>
      <a:minorFont>
        <a:latin typeface=".Vn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nArial"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EDEC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rgbClr val="DEDEC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FF"/>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EDEC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rgbClr val="DEDEC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FF"/>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EDEC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rgbClr val="DEDEC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FF"/>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Ion</Template>
  <TotalTime>1459</TotalTime>
  <Words>1226</Words>
  <Application>Microsoft Office PowerPoint</Application>
  <PresentationFormat>On-screen Show (4:3)</PresentationFormat>
  <Paragraphs>348</Paragraphs>
  <Slides>28</Slides>
  <Notes>0</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28</vt:i4>
      </vt:variant>
    </vt:vector>
  </HeadingPairs>
  <TitlesOfParts>
    <vt:vector size="48" baseType="lpstr">
      <vt:lpstr>Arial</vt:lpstr>
      <vt:lpstr>Century Gothic</vt:lpstr>
      <vt:lpstr>Wingdings 3</vt:lpstr>
      <vt:lpstr>.VnArial</vt:lpstr>
      <vt:lpstr>Wingdings</vt:lpstr>
      <vt:lpstr>Calibri Light</vt:lpstr>
      <vt:lpstr>Calibri</vt:lpstr>
      <vt:lpstr>.VnArialH</vt:lpstr>
      <vt:lpstr>Times New Roman</vt:lpstr>
      <vt:lpstr>MS Gothic</vt:lpstr>
      <vt:lpstr>Ion</vt:lpstr>
      <vt:lpstr>1_Default Design</vt:lpstr>
      <vt:lpstr>Default Design</vt:lpstr>
      <vt:lpstr>Curtain Call</vt:lpstr>
      <vt:lpstr>3_Default Design</vt:lpstr>
      <vt:lpstr>Office Theme</vt:lpstr>
      <vt:lpstr>4_Default Design</vt:lpstr>
      <vt:lpstr>3_Office Theme</vt:lpstr>
      <vt:lpstr>2_Default Design</vt:lpstr>
      <vt:lpstr>5_Default Design</vt:lpstr>
      <vt:lpstr>PowerPoint Presentation</vt:lpstr>
      <vt:lpstr>PowerPoint Presentation</vt:lpstr>
      <vt:lpstr>PowerPoint Presentation</vt:lpstr>
      <vt:lpstr>PowerPoint Presentation</vt:lpstr>
      <vt:lpstr>CHỦ ĐỀ 8: BẰNG CHỨNG VÀ CƠ CHẾ  TIẾN HOÁ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128</cp:revision>
  <dcterms:created xsi:type="dcterms:W3CDTF">2012-08-20T13:19:05Z</dcterms:created>
  <dcterms:modified xsi:type="dcterms:W3CDTF">2024-03-13T02:05:49Z</dcterms:modified>
</cp:coreProperties>
</file>