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av" ContentType="audio/wav"/>
  <Default Extension="wdp" ContentType="image/vnd.ms-photo"/>
  <Default Extension="vml" ContentType="application/vnd.openxmlformats-officedocument.vmlDrawing"/>
  <Default Extension="gif" ContentType="image/gif"/>
  <Default Extension="jpg" ContentType="image/jpeg"/>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1.wav" ContentType="audio/x-wav"/>
  <Override PartName="/ppt/media/audio2.wav" ContentType="audio/x-wav"/>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54"/>
  </p:notesMasterIdLst>
  <p:handoutMasterIdLst>
    <p:handoutMasterId r:id="rId55"/>
  </p:handoutMasterIdLst>
  <p:sldIdLst>
    <p:sldId id="297" r:id="rId3"/>
    <p:sldId id="258" r:id="rId4"/>
    <p:sldId id="298" r:id="rId5"/>
    <p:sldId id="257" r:id="rId6"/>
    <p:sldId id="306" r:id="rId7"/>
    <p:sldId id="361" r:id="rId8"/>
    <p:sldId id="362" r:id="rId9"/>
    <p:sldId id="320" r:id="rId10"/>
    <p:sldId id="321" r:id="rId11"/>
    <p:sldId id="322" r:id="rId12"/>
    <p:sldId id="323" r:id="rId13"/>
    <p:sldId id="319" r:id="rId14"/>
    <p:sldId id="308" r:id="rId15"/>
    <p:sldId id="325" r:id="rId16"/>
    <p:sldId id="326" r:id="rId17"/>
    <p:sldId id="327" r:id="rId18"/>
    <p:sldId id="324" r:id="rId19"/>
    <p:sldId id="328" r:id="rId20"/>
    <p:sldId id="329" r:id="rId21"/>
    <p:sldId id="330" r:id="rId22"/>
    <p:sldId id="334" r:id="rId23"/>
    <p:sldId id="363" r:id="rId24"/>
    <p:sldId id="331" r:id="rId25"/>
    <p:sldId id="332" r:id="rId26"/>
    <p:sldId id="335" r:id="rId27"/>
    <p:sldId id="336" r:id="rId28"/>
    <p:sldId id="337" r:id="rId29"/>
    <p:sldId id="338" r:id="rId30"/>
    <p:sldId id="341" r:id="rId31"/>
    <p:sldId id="340" r:id="rId32"/>
    <p:sldId id="342" r:id="rId33"/>
    <p:sldId id="344" r:id="rId34"/>
    <p:sldId id="343" r:id="rId35"/>
    <p:sldId id="339" r:id="rId36"/>
    <p:sldId id="345" r:id="rId37"/>
    <p:sldId id="346" r:id="rId38"/>
    <p:sldId id="360" r:id="rId39"/>
    <p:sldId id="347" r:id="rId40"/>
    <p:sldId id="348" r:id="rId41"/>
    <p:sldId id="349" r:id="rId42"/>
    <p:sldId id="350" r:id="rId43"/>
    <p:sldId id="351" r:id="rId44"/>
    <p:sldId id="352" r:id="rId45"/>
    <p:sldId id="353" r:id="rId46"/>
    <p:sldId id="354" r:id="rId47"/>
    <p:sldId id="355" r:id="rId48"/>
    <p:sldId id="356" r:id="rId49"/>
    <p:sldId id="357" r:id="rId50"/>
    <p:sldId id="358" r:id="rId51"/>
    <p:sldId id="294" r:id="rId52"/>
    <p:sldId id="359" r:id="rId53"/>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3D6CAA"/>
    <a:srgbClr val="C55A11"/>
    <a:srgbClr val="3E77B1"/>
    <a:srgbClr val="7F7F7F"/>
    <a:srgbClr val="C92A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60"/>
  </p:normalViewPr>
  <p:slideViewPr>
    <p:cSldViewPr snapToGrid="0">
      <p:cViewPr varScale="1">
        <p:scale>
          <a:sx n="82" d="100"/>
          <a:sy n="82" d="100"/>
        </p:scale>
        <p:origin x="-715" y="-91"/>
      </p:cViewPr>
      <p:guideLst>
        <p:guide orient="horz" pos="2160"/>
        <p:guide pos="3840"/>
      </p:guideLst>
    </p:cSldViewPr>
  </p:slideViewPr>
  <p:notesTextViewPr>
    <p:cViewPr>
      <p:scale>
        <a:sx n="1" d="1"/>
        <a:sy n="1" d="1"/>
      </p:scale>
      <p:origin x="0" y="0"/>
    </p:cViewPr>
  </p:notesTextViewPr>
  <p:sorterViewPr>
    <p:cViewPr>
      <p:scale>
        <a:sx n="139" d="100"/>
        <a:sy n="139" d="100"/>
      </p:scale>
      <p:origin x="0" y="-56956"/>
    </p:cViewPr>
  </p:sorterViewPr>
  <p:notesViewPr>
    <p:cSldViewPr snapToGrid="0">
      <p:cViewPr varScale="1">
        <p:scale>
          <a:sx n="96" d="100"/>
          <a:sy n="96" d="100"/>
        </p:scale>
        <p:origin x="-76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301B9A-55A1-47CE-B371-846195D59B2F}" type="datetimeFigureOut">
              <a:rPr lang="zh-CN" altLang="en-US" smtClean="0"/>
              <a:t>2023/11/22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EAD77F-D85D-49E8-8206-296B29C6FCA0}" type="slidenum">
              <a:rPr lang="zh-CN" altLang="en-US" smtClean="0"/>
              <a:t>‹#›</a:t>
            </a:fld>
            <a:endParaRPr lang="zh-CN" altLang="en-US"/>
          </a:p>
        </p:txBody>
      </p:sp>
    </p:spTree>
    <p:extLst>
      <p:ext uri="{BB962C8B-B14F-4D97-AF65-F5344CB8AC3E}">
        <p14:creationId xmlns:p14="http://schemas.microsoft.com/office/powerpoint/2010/main" val="3269984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5D165-1444-42E8-A9FA-FBA4E1675419}" type="datetimeFigureOut">
              <a:rPr lang="zh-CN" altLang="en-US" smtClean="0"/>
              <a:t>2023/11/22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13B598-9C2C-471D-9CE5-7DA240D5352A}" type="slidenum">
              <a:rPr lang="zh-CN" altLang="en-US" smtClean="0"/>
              <a:t>‹#›</a:t>
            </a:fld>
            <a:endParaRPr lang="zh-CN" altLang="en-US"/>
          </a:p>
        </p:txBody>
      </p:sp>
    </p:spTree>
    <p:extLst>
      <p:ext uri="{BB962C8B-B14F-4D97-AF65-F5344CB8AC3E}">
        <p14:creationId xmlns:p14="http://schemas.microsoft.com/office/powerpoint/2010/main" val="882174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3B598-9C2C-471D-9CE5-7DA240D5352A}" type="slidenum">
              <a:rPr lang="zh-CN" altLang="en-US" smtClean="0"/>
              <a:t>2</a:t>
            </a:fld>
            <a:endParaRPr lang="zh-CN" altLang="en-US"/>
          </a:p>
        </p:txBody>
      </p:sp>
    </p:spTree>
    <p:extLst>
      <p:ext uri="{BB962C8B-B14F-4D97-AF65-F5344CB8AC3E}">
        <p14:creationId xmlns:p14="http://schemas.microsoft.com/office/powerpoint/2010/main" val="49281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457361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3B598-9C2C-471D-9CE5-7DA240D5352A}" type="slidenum">
              <a:rPr lang="zh-CN" altLang="en-US" smtClean="0"/>
              <a:t>35</a:t>
            </a:fld>
            <a:endParaRPr lang="zh-CN" altLang="en-US"/>
          </a:p>
        </p:txBody>
      </p:sp>
    </p:spTree>
    <p:extLst>
      <p:ext uri="{BB962C8B-B14F-4D97-AF65-F5344CB8AC3E}">
        <p14:creationId xmlns:p14="http://schemas.microsoft.com/office/powerpoint/2010/main" val="59466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36</a:t>
            </a:fld>
            <a:endParaRPr lang="zh-CN" altLang="en-US"/>
          </a:p>
        </p:txBody>
      </p:sp>
    </p:spTree>
    <p:extLst>
      <p:ext uri="{BB962C8B-B14F-4D97-AF65-F5344CB8AC3E}">
        <p14:creationId xmlns:p14="http://schemas.microsoft.com/office/powerpoint/2010/main" val="320908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g13d23634475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2" name="Google Shape;1952;g13d23634475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3B598-9C2C-471D-9CE5-7DA240D5352A}" type="slidenum">
              <a:rPr lang="zh-CN" altLang="en-US" smtClean="0">
                <a:solidFill>
                  <a:prstClr val="black"/>
                </a:solidFill>
                <a:latin typeface="Calibri"/>
                <a:ea typeface="宋体"/>
              </a:rPr>
              <a:pPr/>
              <a:t>50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541494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3B598-9C2C-471D-9CE5-7DA240D5352A}" type="slidenum">
              <a:rPr lang="zh-CN" altLang="en-US" smtClean="0">
                <a:solidFill>
                  <a:prstClr val="black"/>
                </a:solidFill>
                <a:latin typeface="Calibri"/>
                <a:ea typeface="宋体"/>
              </a:rPr>
              <a:pPr/>
              <a:t>51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01573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3B598-9C2C-471D-9CE5-7DA240D5352A}" type="slidenum">
              <a:rPr lang="zh-CN" altLang="en-US" smtClean="0"/>
              <a:t>4</a:t>
            </a:fld>
            <a:endParaRPr lang="zh-CN" altLang="en-US"/>
          </a:p>
        </p:txBody>
      </p:sp>
    </p:spTree>
    <p:extLst>
      <p:ext uri="{BB962C8B-B14F-4D97-AF65-F5344CB8AC3E}">
        <p14:creationId xmlns:p14="http://schemas.microsoft.com/office/powerpoint/2010/main" val="1903050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3B598-9C2C-471D-9CE5-7DA240D5352A}" type="slidenum">
              <a:rPr lang="zh-CN" altLang="en-US" smtClean="0"/>
              <a:t>5</a:t>
            </a:fld>
            <a:endParaRPr lang="zh-CN" altLang="en-US"/>
          </a:p>
        </p:txBody>
      </p:sp>
    </p:spTree>
    <p:extLst>
      <p:ext uri="{BB962C8B-B14F-4D97-AF65-F5344CB8AC3E}">
        <p14:creationId xmlns:p14="http://schemas.microsoft.com/office/powerpoint/2010/main" val="1361398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3d23634475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13d23634475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13cefee4b8d_3_1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13cefee4b8d_3_1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3626220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13d23634475_0_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6" name="Google Shape;1796;g13d23634475_0_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3765243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3B598-9C2C-471D-9CE5-7DA240D5352A}" type="slidenum">
              <a:rPr lang="zh-CN" altLang="en-US" smtClean="0"/>
              <a:t>26</a:t>
            </a:fld>
            <a:endParaRPr lang="zh-CN" altLang="en-US"/>
          </a:p>
        </p:txBody>
      </p:sp>
    </p:spTree>
    <p:extLst>
      <p:ext uri="{BB962C8B-B14F-4D97-AF65-F5344CB8AC3E}">
        <p14:creationId xmlns:p14="http://schemas.microsoft.com/office/powerpoint/2010/main" val="3936289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CB12E96-5CF6-4402-8BAD-60CB9E7EE94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F38D6CC0-6676-4504-A5DF-D9934F652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F786505F-0D17-49FB-9EAB-851155621416}"/>
              </a:ext>
            </a:extLst>
          </p:cNvPr>
          <p:cNvSpPr>
            <a:spLocks noGrp="1"/>
          </p:cNvSpPr>
          <p:nvPr>
            <p:ph type="dt" sz="half" idx="10"/>
          </p:nvPr>
        </p:nvSpPr>
        <p:spPr/>
        <p:txBody>
          <a:bodyPr/>
          <a:lstStyle/>
          <a:p>
            <a:fld id="{DBA273A3-E07E-41ED-984A-8EE424E8429F}" type="datetimeFigureOut">
              <a:rPr lang="zh-CN" altLang="en-US" smtClean="0"/>
              <a:t>2023/11/22</a:t>
            </a:fld>
            <a:endParaRPr lang="zh-CN" altLang="en-US"/>
          </a:p>
        </p:txBody>
      </p:sp>
      <p:sp>
        <p:nvSpPr>
          <p:cNvPr id="5" name="页脚占位符 4">
            <a:extLst>
              <a:ext uri="{FF2B5EF4-FFF2-40B4-BE49-F238E27FC236}">
                <a16:creationId xmlns="" xmlns:a16="http://schemas.microsoft.com/office/drawing/2014/main" id="{851A362C-64E9-45A7-B7EE-A3CCA7E4A0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A31F02BF-17B5-4723-A592-48CE38B5A094}"/>
              </a:ext>
            </a:extLst>
          </p:cNvPr>
          <p:cNvSpPr>
            <a:spLocks noGrp="1"/>
          </p:cNvSpPr>
          <p:nvPr>
            <p:ph type="sldNum" sz="quarter" idx="12"/>
          </p:nvPr>
        </p:nvSpPr>
        <p:spPr/>
        <p:txBody>
          <a:bodyPr/>
          <a:lstStyle/>
          <a:p>
            <a:fld id="{6B585F51-2EA4-4B94-AC06-F53FC85BF17D}" type="slidenum">
              <a:rPr lang="zh-CN" altLang="en-US" smtClean="0"/>
              <a:t>‹#›</a:t>
            </a:fld>
            <a:endParaRPr lang="zh-CN" altLang="en-US"/>
          </a:p>
        </p:txBody>
      </p:sp>
    </p:spTree>
    <p:extLst>
      <p:ext uri="{BB962C8B-B14F-4D97-AF65-F5344CB8AC3E}">
        <p14:creationId xmlns:p14="http://schemas.microsoft.com/office/powerpoint/2010/main" val="874700933"/>
      </p:ext>
    </p:extLst>
  </p:cSld>
  <p:clrMapOvr>
    <a:masterClrMapping/>
  </p:clrMapOvr>
  <mc:AlternateContent xmlns:mc="http://schemas.openxmlformats.org/markup-compatibility/2006" xmlns:p14="http://schemas.microsoft.com/office/powerpoint/2010/main">
    <mc:Choice Requires="p14">
      <p:transition p14:dur="0" advTm="3000"/>
    </mc:Choice>
    <mc:Fallback xmlns:a16="http://schemas.microsoft.com/office/drawing/2014/main"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BA273A3-E07E-41ED-984A-8EE424E8429F}" type="datetimeFigureOut">
              <a:rPr lang="zh-CN" altLang="en-US" smtClean="0"/>
              <a:t>2023/11/22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B585F51-2EA4-4B94-AC06-F53FC85BF17D}" type="slidenum">
              <a:rPr lang="zh-CN" altLang="en-US" smtClean="0"/>
              <a:t>‹#›</a:t>
            </a:fld>
            <a:endParaRPr lang="zh-CN" altLang="en-US"/>
          </a:p>
        </p:txBody>
      </p:sp>
    </p:spTree>
    <p:extLst>
      <p:ext uri="{BB962C8B-B14F-4D97-AF65-F5344CB8AC3E}">
        <p14:creationId xmlns:p14="http://schemas.microsoft.com/office/powerpoint/2010/main" val="2462769345"/>
      </p:ext>
    </p:extLst>
  </p:cSld>
  <p:clrMapOvr>
    <a:masterClrMapping/>
  </p:clrMapOvr>
  <mc:AlternateContent xmlns:mc="http://schemas.openxmlformats.org/markup-compatibility/2006" xmlns:p14="http://schemas.microsoft.com/office/powerpoint/2010/main">
    <mc:Choice Requires="p14">
      <p:transition p14:dur="0" advTm="3000"/>
    </mc:Choice>
    <mc:Fallback xmlns:a16="http://schemas.microsoft.com/office/drawing/2014/main"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BA273A3-E07E-41ED-984A-8EE424E8429F}" type="datetimeFigureOut">
              <a:rPr lang="zh-CN" altLang="en-US" smtClean="0"/>
              <a:t>2023/11/22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B585F51-2EA4-4B94-AC06-F53FC85BF17D}" type="slidenum">
              <a:rPr lang="zh-CN" altLang="en-US" smtClean="0"/>
              <a:t>‹#›</a:t>
            </a:fld>
            <a:endParaRPr lang="zh-CN" altLang="en-US"/>
          </a:p>
        </p:txBody>
      </p:sp>
    </p:spTree>
    <p:extLst>
      <p:ext uri="{BB962C8B-B14F-4D97-AF65-F5344CB8AC3E}">
        <p14:creationId xmlns:p14="http://schemas.microsoft.com/office/powerpoint/2010/main" val="1227940200"/>
      </p:ext>
    </p:extLst>
  </p:cSld>
  <p:clrMapOvr>
    <a:masterClrMapping/>
  </p:clrMapOvr>
  <mc:AlternateContent xmlns:mc="http://schemas.openxmlformats.org/markup-compatibility/2006" xmlns:p14="http://schemas.microsoft.com/office/powerpoint/2010/main">
    <mc:Choice Requires="p14">
      <p:transition p14:dur="0" advTm="3000"/>
    </mc:Choice>
    <mc:Fallback xmlns:a16="http://schemas.microsoft.com/office/drawing/2014/main"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BA273A3-E07E-41ED-984A-8EE424E8429F}" type="datetimeFigureOut">
              <a:rPr lang="zh-CN" altLang="en-US" smtClean="0"/>
              <a:t>2023/11/22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B585F51-2EA4-4B94-AC06-F53FC85BF17D}" type="slidenum">
              <a:rPr lang="zh-CN" altLang="en-US" smtClean="0"/>
              <a:t>‹#›</a:t>
            </a:fld>
            <a:endParaRPr lang="zh-CN" altLang="en-US"/>
          </a:p>
        </p:txBody>
      </p:sp>
    </p:spTree>
    <p:extLst>
      <p:ext uri="{BB962C8B-B14F-4D97-AF65-F5344CB8AC3E}">
        <p14:creationId xmlns:p14="http://schemas.microsoft.com/office/powerpoint/2010/main" val="49576734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17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1"/>
        <p:cNvGrpSpPr/>
        <p:nvPr/>
      </p:nvGrpSpPr>
      <p:grpSpPr>
        <a:xfrm>
          <a:off x="0" y="0"/>
          <a:ext cx="0" cy="0"/>
          <a:chOff x="0" y="0"/>
          <a:chExt cx="0" cy="0"/>
        </a:xfrm>
      </p:grpSpPr>
      <p:sp>
        <p:nvSpPr>
          <p:cNvPr id="322" name="Google Shape;322;p37"/>
          <p:cNvSpPr/>
          <p:nvPr/>
        </p:nvSpPr>
        <p:spPr>
          <a:xfrm rot="-8100000">
            <a:off x="-144408" y="3760804"/>
            <a:ext cx="3870576" cy="2751529"/>
          </a:xfrm>
          <a:custGeom>
            <a:avLst/>
            <a:gdLst/>
            <a:ahLst/>
            <a:cxnLst/>
            <a:rect l="l" t="t" r="r" b="b"/>
            <a:pathLst>
              <a:path w="137074" h="112334" extrusionOk="0">
                <a:moveTo>
                  <a:pt x="69640" y="0"/>
                </a:moveTo>
                <a:cubicBezTo>
                  <a:pt x="61244" y="0"/>
                  <a:pt x="52563" y="1827"/>
                  <a:pt x="44055" y="5835"/>
                </a:cubicBezTo>
                <a:cubicBezTo>
                  <a:pt x="14845" y="19841"/>
                  <a:pt x="1" y="59076"/>
                  <a:pt x="13587" y="88705"/>
                </a:cubicBezTo>
                <a:cubicBezTo>
                  <a:pt x="18715" y="100683"/>
                  <a:pt x="30372" y="112333"/>
                  <a:pt x="43765" y="112333"/>
                </a:cubicBezTo>
                <a:cubicBezTo>
                  <a:pt x="45942" y="112333"/>
                  <a:pt x="48164" y="112025"/>
                  <a:pt x="50412" y="111361"/>
                </a:cubicBezTo>
                <a:cubicBezTo>
                  <a:pt x="60925" y="108265"/>
                  <a:pt x="68585" y="98718"/>
                  <a:pt x="79611" y="97018"/>
                </a:cubicBezTo>
                <a:cubicBezTo>
                  <a:pt x="80203" y="96949"/>
                  <a:pt x="80792" y="96918"/>
                  <a:pt x="81378" y="96918"/>
                </a:cubicBezTo>
                <a:cubicBezTo>
                  <a:pt x="87589" y="96918"/>
                  <a:pt x="93455" y="100452"/>
                  <a:pt x="99581" y="100452"/>
                </a:cubicBezTo>
                <a:cubicBezTo>
                  <a:pt x="101086" y="100452"/>
                  <a:pt x="102607" y="100239"/>
                  <a:pt x="104153" y="99707"/>
                </a:cubicBezTo>
                <a:cubicBezTo>
                  <a:pt x="115352" y="96017"/>
                  <a:pt x="122152" y="84794"/>
                  <a:pt x="125400" y="74036"/>
                </a:cubicBezTo>
                <a:cubicBezTo>
                  <a:pt x="137074" y="34332"/>
                  <a:pt x="106038" y="0"/>
                  <a:pt x="69640" y="0"/>
                </a:cubicBezTo>
                <a:close/>
              </a:path>
            </a:pathLst>
          </a:custGeom>
          <a:gradFill>
            <a:gsLst>
              <a:gs pos="0">
                <a:schemeClr val="dk2"/>
              </a:gs>
              <a:gs pos="76000">
                <a:srgbClr val="F8B684"/>
              </a:gs>
              <a:gs pos="100000">
                <a:schemeClr val="accent6"/>
              </a:gs>
            </a:gsLst>
            <a:lin ang="16200038" scaled="0"/>
          </a:gra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323" name="Google Shape;323;p37"/>
          <p:cNvGrpSpPr/>
          <p:nvPr/>
        </p:nvGrpSpPr>
        <p:grpSpPr>
          <a:xfrm>
            <a:off x="1219062" y="4061976"/>
            <a:ext cx="2164337" cy="1655115"/>
            <a:chOff x="6566313" y="4853300"/>
            <a:chExt cx="773125" cy="591225"/>
          </a:xfrm>
        </p:grpSpPr>
        <p:sp>
          <p:nvSpPr>
            <p:cNvPr id="324" name="Google Shape;324;p37"/>
            <p:cNvSpPr/>
            <p:nvPr/>
          </p:nvSpPr>
          <p:spPr>
            <a:xfrm>
              <a:off x="6566313" y="5014375"/>
              <a:ext cx="413675" cy="271550"/>
            </a:xfrm>
            <a:custGeom>
              <a:avLst/>
              <a:gdLst/>
              <a:ahLst/>
              <a:cxnLst/>
              <a:rect l="l" t="t" r="r" b="b"/>
              <a:pathLst>
                <a:path w="16547" h="10862" extrusionOk="0">
                  <a:moveTo>
                    <a:pt x="3052" y="1"/>
                  </a:moveTo>
                  <a:cubicBezTo>
                    <a:pt x="2932" y="1"/>
                    <a:pt x="2812" y="5"/>
                    <a:pt x="2692" y="15"/>
                  </a:cubicBezTo>
                  <a:cubicBezTo>
                    <a:pt x="1949" y="83"/>
                    <a:pt x="1206" y="379"/>
                    <a:pt x="706" y="925"/>
                  </a:cubicBezTo>
                  <a:cubicBezTo>
                    <a:pt x="206" y="1486"/>
                    <a:pt x="1" y="2319"/>
                    <a:pt x="289" y="3002"/>
                  </a:cubicBezTo>
                  <a:cubicBezTo>
                    <a:pt x="638" y="3813"/>
                    <a:pt x="1532" y="4207"/>
                    <a:pt x="2351" y="4533"/>
                  </a:cubicBezTo>
                  <a:cubicBezTo>
                    <a:pt x="5200" y="5654"/>
                    <a:pt x="8058" y="6784"/>
                    <a:pt x="10764" y="8231"/>
                  </a:cubicBezTo>
                  <a:cubicBezTo>
                    <a:pt x="11264" y="8497"/>
                    <a:pt x="11757" y="8777"/>
                    <a:pt x="12249" y="9065"/>
                  </a:cubicBezTo>
                  <a:cubicBezTo>
                    <a:pt x="13174" y="9618"/>
                    <a:pt x="14076" y="10210"/>
                    <a:pt x="14940" y="10861"/>
                  </a:cubicBezTo>
                  <a:lnTo>
                    <a:pt x="16547" y="9103"/>
                  </a:lnTo>
                  <a:cubicBezTo>
                    <a:pt x="15425" y="7761"/>
                    <a:pt x="14265" y="6443"/>
                    <a:pt x="13007" y="5237"/>
                  </a:cubicBezTo>
                  <a:cubicBezTo>
                    <a:pt x="12787" y="5025"/>
                    <a:pt x="12560" y="4813"/>
                    <a:pt x="12333" y="4608"/>
                  </a:cubicBezTo>
                  <a:cubicBezTo>
                    <a:pt x="10180" y="2668"/>
                    <a:pt x="7686" y="1054"/>
                    <a:pt x="4897" y="288"/>
                  </a:cubicBezTo>
                  <a:cubicBezTo>
                    <a:pt x="4295" y="123"/>
                    <a:pt x="3671" y="1"/>
                    <a:pt x="3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7"/>
            <p:cNvSpPr/>
            <p:nvPr/>
          </p:nvSpPr>
          <p:spPr>
            <a:xfrm>
              <a:off x="6599113" y="5204375"/>
              <a:ext cx="346025" cy="117725"/>
            </a:xfrm>
            <a:custGeom>
              <a:avLst/>
              <a:gdLst/>
              <a:ahLst/>
              <a:cxnLst/>
              <a:rect l="l" t="t" r="r" b="b"/>
              <a:pathLst>
                <a:path w="13841" h="4709" extrusionOk="0">
                  <a:moveTo>
                    <a:pt x="4390" y="0"/>
                  </a:moveTo>
                  <a:cubicBezTo>
                    <a:pt x="3625" y="0"/>
                    <a:pt x="2861" y="64"/>
                    <a:pt x="2107" y="199"/>
                  </a:cubicBezTo>
                  <a:cubicBezTo>
                    <a:pt x="1645" y="283"/>
                    <a:pt x="1175" y="404"/>
                    <a:pt x="773" y="654"/>
                  </a:cubicBezTo>
                  <a:cubicBezTo>
                    <a:pt x="379" y="904"/>
                    <a:pt x="61" y="1321"/>
                    <a:pt x="31" y="1799"/>
                  </a:cubicBezTo>
                  <a:cubicBezTo>
                    <a:pt x="0" y="2299"/>
                    <a:pt x="303" y="2776"/>
                    <a:pt x="705" y="3072"/>
                  </a:cubicBezTo>
                  <a:cubicBezTo>
                    <a:pt x="1107" y="3375"/>
                    <a:pt x="1599" y="3519"/>
                    <a:pt x="2092" y="3633"/>
                  </a:cubicBezTo>
                  <a:cubicBezTo>
                    <a:pt x="4457" y="4194"/>
                    <a:pt x="6928" y="4118"/>
                    <a:pt x="9361" y="4292"/>
                  </a:cubicBezTo>
                  <a:cubicBezTo>
                    <a:pt x="10338" y="4360"/>
                    <a:pt x="11339" y="4482"/>
                    <a:pt x="12302" y="4709"/>
                  </a:cubicBezTo>
                  <a:lnTo>
                    <a:pt x="13840" y="3026"/>
                  </a:lnTo>
                  <a:cubicBezTo>
                    <a:pt x="12908" y="2435"/>
                    <a:pt x="11938" y="1912"/>
                    <a:pt x="10937" y="1465"/>
                  </a:cubicBezTo>
                  <a:cubicBezTo>
                    <a:pt x="10422" y="1238"/>
                    <a:pt x="9899" y="1033"/>
                    <a:pt x="9361" y="851"/>
                  </a:cubicBezTo>
                  <a:cubicBezTo>
                    <a:pt x="7761" y="309"/>
                    <a:pt x="6073" y="0"/>
                    <a:pt x="4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7"/>
            <p:cNvSpPr/>
            <p:nvPr/>
          </p:nvSpPr>
          <p:spPr>
            <a:xfrm>
              <a:off x="6795213" y="4853300"/>
              <a:ext cx="216050" cy="393025"/>
            </a:xfrm>
            <a:custGeom>
              <a:avLst/>
              <a:gdLst/>
              <a:ahLst/>
              <a:cxnLst/>
              <a:rect l="l" t="t" r="r" b="b"/>
              <a:pathLst>
                <a:path w="8642" h="15721" extrusionOk="0">
                  <a:moveTo>
                    <a:pt x="2344" y="0"/>
                  </a:moveTo>
                  <a:cubicBezTo>
                    <a:pt x="2225" y="0"/>
                    <a:pt x="2105" y="13"/>
                    <a:pt x="1987" y="39"/>
                  </a:cubicBezTo>
                  <a:cubicBezTo>
                    <a:pt x="1449" y="152"/>
                    <a:pt x="986" y="546"/>
                    <a:pt x="698" y="1016"/>
                  </a:cubicBezTo>
                  <a:cubicBezTo>
                    <a:pt x="410" y="1494"/>
                    <a:pt x="281" y="2047"/>
                    <a:pt x="228" y="2600"/>
                  </a:cubicBezTo>
                  <a:cubicBezTo>
                    <a:pt x="1" y="4859"/>
                    <a:pt x="979" y="7072"/>
                    <a:pt x="2131" y="9035"/>
                  </a:cubicBezTo>
                  <a:cubicBezTo>
                    <a:pt x="2661" y="9945"/>
                    <a:pt x="3237" y="10824"/>
                    <a:pt x="3851" y="11680"/>
                  </a:cubicBezTo>
                  <a:cubicBezTo>
                    <a:pt x="4874" y="13105"/>
                    <a:pt x="6004" y="14462"/>
                    <a:pt x="7232" y="15720"/>
                  </a:cubicBezTo>
                  <a:lnTo>
                    <a:pt x="8641" y="14174"/>
                  </a:lnTo>
                  <a:cubicBezTo>
                    <a:pt x="7982" y="12908"/>
                    <a:pt x="7497" y="11536"/>
                    <a:pt x="7095" y="10157"/>
                  </a:cubicBezTo>
                  <a:cubicBezTo>
                    <a:pt x="6383" y="7686"/>
                    <a:pt x="5920" y="5139"/>
                    <a:pt x="5049" y="2722"/>
                  </a:cubicBezTo>
                  <a:cubicBezTo>
                    <a:pt x="4791" y="2017"/>
                    <a:pt x="4495" y="1319"/>
                    <a:pt x="3988" y="774"/>
                  </a:cubicBezTo>
                  <a:cubicBezTo>
                    <a:pt x="3563" y="323"/>
                    <a:pt x="2957" y="0"/>
                    <a:pt x="23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7"/>
            <p:cNvSpPr/>
            <p:nvPr/>
          </p:nvSpPr>
          <p:spPr>
            <a:xfrm>
              <a:off x="6644863" y="5068225"/>
              <a:ext cx="317500" cy="196100"/>
            </a:xfrm>
            <a:custGeom>
              <a:avLst/>
              <a:gdLst/>
              <a:ahLst/>
              <a:cxnLst/>
              <a:rect l="l" t="t" r="r" b="b"/>
              <a:pathLst>
                <a:path w="12700" h="7844" extrusionOk="0">
                  <a:moveTo>
                    <a:pt x="132" y="0"/>
                  </a:moveTo>
                  <a:cubicBezTo>
                    <a:pt x="51" y="0"/>
                    <a:pt x="0" y="124"/>
                    <a:pt x="88" y="158"/>
                  </a:cubicBezTo>
                  <a:cubicBezTo>
                    <a:pt x="2081" y="893"/>
                    <a:pt x="4006" y="1795"/>
                    <a:pt x="5848" y="2864"/>
                  </a:cubicBezTo>
                  <a:cubicBezTo>
                    <a:pt x="7690" y="3925"/>
                    <a:pt x="9441" y="5145"/>
                    <a:pt x="11070" y="6509"/>
                  </a:cubicBezTo>
                  <a:cubicBezTo>
                    <a:pt x="11586" y="6941"/>
                    <a:pt x="12094" y="7389"/>
                    <a:pt x="12586" y="7843"/>
                  </a:cubicBezTo>
                  <a:lnTo>
                    <a:pt x="12700" y="7722"/>
                  </a:lnTo>
                  <a:cubicBezTo>
                    <a:pt x="11517" y="6623"/>
                    <a:pt x="10267" y="5600"/>
                    <a:pt x="8956" y="4660"/>
                  </a:cubicBezTo>
                  <a:cubicBezTo>
                    <a:pt x="7228" y="3425"/>
                    <a:pt x="5393" y="2341"/>
                    <a:pt x="3483" y="1416"/>
                  </a:cubicBezTo>
                  <a:cubicBezTo>
                    <a:pt x="2399" y="893"/>
                    <a:pt x="1293" y="423"/>
                    <a:pt x="164" y="6"/>
                  </a:cubicBezTo>
                  <a:cubicBezTo>
                    <a:pt x="153" y="2"/>
                    <a:pt x="142"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7"/>
            <p:cNvSpPr/>
            <p:nvPr/>
          </p:nvSpPr>
          <p:spPr>
            <a:xfrm>
              <a:off x="6854813" y="4887975"/>
              <a:ext cx="139400" cy="341475"/>
            </a:xfrm>
            <a:custGeom>
              <a:avLst/>
              <a:gdLst/>
              <a:ahLst/>
              <a:cxnLst/>
              <a:rect l="l" t="t" r="r" b="b"/>
              <a:pathLst>
                <a:path w="5576" h="13659" extrusionOk="0">
                  <a:moveTo>
                    <a:pt x="87" y="1"/>
                  </a:moveTo>
                  <a:cubicBezTo>
                    <a:pt x="43" y="1"/>
                    <a:pt x="0" y="29"/>
                    <a:pt x="4" y="84"/>
                  </a:cubicBezTo>
                  <a:cubicBezTo>
                    <a:pt x="133" y="2252"/>
                    <a:pt x="573" y="4397"/>
                    <a:pt x="1300" y="6436"/>
                  </a:cubicBezTo>
                  <a:cubicBezTo>
                    <a:pt x="2028" y="8474"/>
                    <a:pt x="3036" y="10415"/>
                    <a:pt x="4302" y="12166"/>
                  </a:cubicBezTo>
                  <a:cubicBezTo>
                    <a:pt x="4666" y="12681"/>
                    <a:pt x="5052" y="13181"/>
                    <a:pt x="5462" y="13659"/>
                  </a:cubicBezTo>
                  <a:lnTo>
                    <a:pt x="5575" y="13530"/>
                  </a:lnTo>
                  <a:cubicBezTo>
                    <a:pt x="4560" y="12340"/>
                    <a:pt x="3673" y="11036"/>
                    <a:pt x="2922" y="9657"/>
                  </a:cubicBezTo>
                  <a:cubicBezTo>
                    <a:pt x="1899" y="7770"/>
                    <a:pt x="1141" y="5746"/>
                    <a:pt x="671" y="3662"/>
                  </a:cubicBezTo>
                  <a:cubicBezTo>
                    <a:pt x="414" y="2479"/>
                    <a:pt x="247" y="1282"/>
                    <a:pt x="171" y="76"/>
                  </a:cubicBezTo>
                  <a:cubicBezTo>
                    <a:pt x="167" y="25"/>
                    <a:pt x="127" y="1"/>
                    <a:pt x="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7"/>
            <p:cNvSpPr/>
            <p:nvPr/>
          </p:nvSpPr>
          <p:spPr>
            <a:xfrm>
              <a:off x="6651138" y="5244425"/>
              <a:ext cx="280150" cy="53800"/>
            </a:xfrm>
            <a:custGeom>
              <a:avLst/>
              <a:gdLst/>
              <a:ahLst/>
              <a:cxnLst/>
              <a:rect l="l" t="t" r="r" b="b"/>
              <a:pathLst>
                <a:path w="11206" h="2152" extrusionOk="0">
                  <a:moveTo>
                    <a:pt x="2562" y="0"/>
                  </a:moveTo>
                  <a:cubicBezTo>
                    <a:pt x="1740" y="0"/>
                    <a:pt x="917" y="53"/>
                    <a:pt x="102" y="159"/>
                  </a:cubicBezTo>
                  <a:cubicBezTo>
                    <a:pt x="1" y="173"/>
                    <a:pt x="17" y="326"/>
                    <a:pt x="111" y="326"/>
                  </a:cubicBezTo>
                  <a:cubicBezTo>
                    <a:pt x="116" y="326"/>
                    <a:pt x="120" y="326"/>
                    <a:pt x="125" y="325"/>
                  </a:cubicBezTo>
                  <a:cubicBezTo>
                    <a:pt x="903" y="222"/>
                    <a:pt x="1687" y="169"/>
                    <a:pt x="2472" y="169"/>
                  </a:cubicBezTo>
                  <a:cubicBezTo>
                    <a:pt x="2612" y="169"/>
                    <a:pt x="2752" y="170"/>
                    <a:pt x="2891" y="174"/>
                  </a:cubicBezTo>
                  <a:cubicBezTo>
                    <a:pt x="4536" y="204"/>
                    <a:pt x="6173" y="439"/>
                    <a:pt x="7757" y="886"/>
                  </a:cubicBezTo>
                  <a:cubicBezTo>
                    <a:pt x="8902" y="1205"/>
                    <a:pt x="10023" y="1629"/>
                    <a:pt x="11092" y="2152"/>
                  </a:cubicBezTo>
                  <a:lnTo>
                    <a:pt x="11206" y="2023"/>
                  </a:lnTo>
                  <a:cubicBezTo>
                    <a:pt x="10774" y="1811"/>
                    <a:pt x="10334" y="1606"/>
                    <a:pt x="9879" y="1424"/>
                  </a:cubicBezTo>
                  <a:cubicBezTo>
                    <a:pt x="8341" y="803"/>
                    <a:pt x="6711" y="378"/>
                    <a:pt x="5067" y="166"/>
                  </a:cubicBezTo>
                  <a:cubicBezTo>
                    <a:pt x="4237" y="55"/>
                    <a:pt x="3400" y="0"/>
                    <a:pt x="2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7"/>
            <p:cNvSpPr/>
            <p:nvPr/>
          </p:nvSpPr>
          <p:spPr>
            <a:xfrm>
              <a:off x="7248088" y="5048850"/>
              <a:ext cx="91350" cy="395675"/>
            </a:xfrm>
            <a:custGeom>
              <a:avLst/>
              <a:gdLst/>
              <a:ahLst/>
              <a:cxnLst/>
              <a:rect l="l" t="t" r="r" b="b"/>
              <a:pathLst>
                <a:path w="3654" h="15827" extrusionOk="0">
                  <a:moveTo>
                    <a:pt x="311" y="1"/>
                  </a:moveTo>
                  <a:lnTo>
                    <a:pt x="1" y="15538"/>
                  </a:lnTo>
                  <a:lnTo>
                    <a:pt x="3161" y="15826"/>
                  </a:lnTo>
                  <a:cubicBezTo>
                    <a:pt x="3191" y="15190"/>
                    <a:pt x="2866" y="14462"/>
                    <a:pt x="2866" y="14462"/>
                  </a:cubicBezTo>
                  <a:lnTo>
                    <a:pt x="3654" y="311"/>
                  </a:lnTo>
                  <a:lnTo>
                    <a:pt x="3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7"/>
            <p:cNvSpPr/>
            <p:nvPr/>
          </p:nvSpPr>
          <p:spPr>
            <a:xfrm>
              <a:off x="7010288" y="5031800"/>
              <a:ext cx="139100" cy="395275"/>
            </a:xfrm>
            <a:custGeom>
              <a:avLst/>
              <a:gdLst/>
              <a:ahLst/>
              <a:cxnLst/>
              <a:rect l="l" t="t" r="r" b="b"/>
              <a:pathLst>
                <a:path w="5564" h="15811" extrusionOk="0">
                  <a:moveTo>
                    <a:pt x="2267" y="0"/>
                  </a:moveTo>
                  <a:lnTo>
                    <a:pt x="0" y="15356"/>
                  </a:lnTo>
                  <a:lnTo>
                    <a:pt x="2532" y="15584"/>
                  </a:lnTo>
                  <a:lnTo>
                    <a:pt x="5018" y="15811"/>
                  </a:lnTo>
                  <a:lnTo>
                    <a:pt x="5564" y="296"/>
                  </a:lnTo>
                  <a:lnTo>
                    <a:pt x="3942" y="152"/>
                  </a:lnTo>
                  <a:lnTo>
                    <a:pt x="22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7"/>
            <p:cNvSpPr/>
            <p:nvPr/>
          </p:nvSpPr>
          <p:spPr>
            <a:xfrm>
              <a:off x="6820238" y="5014550"/>
              <a:ext cx="140250" cy="390925"/>
            </a:xfrm>
            <a:custGeom>
              <a:avLst/>
              <a:gdLst/>
              <a:ahLst/>
              <a:cxnLst/>
              <a:rect l="l" t="t" r="r" b="b"/>
              <a:pathLst>
                <a:path w="5610" h="15637" extrusionOk="0">
                  <a:moveTo>
                    <a:pt x="2312" y="1"/>
                  </a:moveTo>
                  <a:lnTo>
                    <a:pt x="531" y="14060"/>
                  </a:lnTo>
                  <a:cubicBezTo>
                    <a:pt x="531" y="14060"/>
                    <a:pt x="76" y="14720"/>
                    <a:pt x="0" y="15349"/>
                  </a:cubicBezTo>
                  <a:lnTo>
                    <a:pt x="3108" y="15637"/>
                  </a:lnTo>
                  <a:lnTo>
                    <a:pt x="5609" y="296"/>
                  </a:lnTo>
                  <a:lnTo>
                    <a:pt x="23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7"/>
            <p:cNvSpPr/>
            <p:nvPr/>
          </p:nvSpPr>
          <p:spPr>
            <a:xfrm>
              <a:off x="6991138" y="4879325"/>
              <a:ext cx="238025" cy="166325"/>
            </a:xfrm>
            <a:custGeom>
              <a:avLst/>
              <a:gdLst/>
              <a:ahLst/>
              <a:cxnLst/>
              <a:rect l="l" t="t" r="r" b="b"/>
              <a:pathLst>
                <a:path w="9521" h="6653" extrusionOk="0">
                  <a:moveTo>
                    <a:pt x="4683" y="0"/>
                  </a:moveTo>
                  <a:cubicBezTo>
                    <a:pt x="3680" y="0"/>
                    <a:pt x="2813" y="310"/>
                    <a:pt x="2100" y="930"/>
                  </a:cubicBezTo>
                  <a:cubicBezTo>
                    <a:pt x="213" y="2552"/>
                    <a:pt x="9" y="5690"/>
                    <a:pt x="1" y="5827"/>
                  </a:cubicBezTo>
                  <a:lnTo>
                    <a:pt x="274" y="5842"/>
                  </a:lnTo>
                  <a:cubicBezTo>
                    <a:pt x="274" y="5811"/>
                    <a:pt x="478" y="2681"/>
                    <a:pt x="2275" y="1135"/>
                  </a:cubicBezTo>
                  <a:cubicBezTo>
                    <a:pt x="2937" y="565"/>
                    <a:pt x="3741" y="272"/>
                    <a:pt x="4667" y="272"/>
                  </a:cubicBezTo>
                  <a:cubicBezTo>
                    <a:pt x="4811" y="272"/>
                    <a:pt x="4959" y="279"/>
                    <a:pt x="5109" y="294"/>
                  </a:cubicBezTo>
                  <a:cubicBezTo>
                    <a:pt x="6231" y="392"/>
                    <a:pt x="7118" y="847"/>
                    <a:pt x="7747" y="1628"/>
                  </a:cubicBezTo>
                  <a:cubicBezTo>
                    <a:pt x="9240" y="3477"/>
                    <a:pt x="8876" y="6592"/>
                    <a:pt x="8869" y="6622"/>
                  </a:cubicBezTo>
                  <a:lnTo>
                    <a:pt x="9134" y="6653"/>
                  </a:lnTo>
                  <a:cubicBezTo>
                    <a:pt x="9149" y="6524"/>
                    <a:pt x="9521" y="3401"/>
                    <a:pt x="7959" y="1461"/>
                  </a:cubicBezTo>
                  <a:cubicBezTo>
                    <a:pt x="7277" y="620"/>
                    <a:pt x="6330" y="134"/>
                    <a:pt x="5140" y="21"/>
                  </a:cubicBezTo>
                  <a:cubicBezTo>
                    <a:pt x="4985" y="7"/>
                    <a:pt x="4832" y="0"/>
                    <a:pt x="4683" y="0"/>
                  </a:cubicBezTo>
                  <a:close/>
                </a:path>
              </a:pathLst>
            </a:custGeom>
            <a:solidFill>
              <a:srgbClr val="501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7"/>
            <p:cNvSpPr/>
            <p:nvPr/>
          </p:nvSpPr>
          <p:spPr>
            <a:xfrm>
              <a:off x="6897913" y="5021950"/>
              <a:ext cx="169050" cy="393775"/>
            </a:xfrm>
            <a:custGeom>
              <a:avLst/>
              <a:gdLst/>
              <a:ahLst/>
              <a:cxnLst/>
              <a:rect l="l" t="t" r="r" b="b"/>
              <a:pathLst>
                <a:path w="6762" h="15751" extrusionOk="0">
                  <a:moveTo>
                    <a:pt x="2502" y="0"/>
                  </a:moveTo>
                  <a:lnTo>
                    <a:pt x="1" y="15341"/>
                  </a:lnTo>
                  <a:lnTo>
                    <a:pt x="4495" y="15750"/>
                  </a:lnTo>
                  <a:lnTo>
                    <a:pt x="6762" y="394"/>
                  </a:lnTo>
                  <a:lnTo>
                    <a:pt x="2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7"/>
            <p:cNvSpPr/>
            <p:nvPr/>
          </p:nvSpPr>
          <p:spPr>
            <a:xfrm>
              <a:off x="7135738" y="5039200"/>
              <a:ext cx="120150" cy="398125"/>
            </a:xfrm>
            <a:custGeom>
              <a:avLst/>
              <a:gdLst/>
              <a:ahLst/>
              <a:cxnLst/>
              <a:rect l="l" t="t" r="r" b="b"/>
              <a:pathLst>
                <a:path w="4806" h="15925" extrusionOk="0">
                  <a:moveTo>
                    <a:pt x="546" y="0"/>
                  </a:moveTo>
                  <a:lnTo>
                    <a:pt x="0" y="15515"/>
                  </a:lnTo>
                  <a:lnTo>
                    <a:pt x="4495" y="15924"/>
                  </a:lnTo>
                  <a:lnTo>
                    <a:pt x="4805" y="387"/>
                  </a:lnTo>
                  <a:lnTo>
                    <a:pt x="5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37"/>
          <p:cNvGrpSpPr/>
          <p:nvPr/>
        </p:nvGrpSpPr>
        <p:grpSpPr>
          <a:xfrm flipH="1">
            <a:off x="1362073" y="3871257"/>
            <a:ext cx="420363" cy="607007"/>
            <a:chOff x="3105800" y="3255750"/>
            <a:chExt cx="272350" cy="393275"/>
          </a:xfrm>
        </p:grpSpPr>
        <p:sp>
          <p:nvSpPr>
            <p:cNvPr id="337" name="Google Shape;337;p37"/>
            <p:cNvSpPr/>
            <p:nvPr/>
          </p:nvSpPr>
          <p:spPr>
            <a:xfrm>
              <a:off x="3313975" y="3448775"/>
              <a:ext cx="64175" cy="49800"/>
            </a:xfrm>
            <a:custGeom>
              <a:avLst/>
              <a:gdLst/>
              <a:ahLst/>
              <a:cxnLst/>
              <a:rect l="l" t="t" r="r" b="b"/>
              <a:pathLst>
                <a:path w="2567" h="1992" extrusionOk="0">
                  <a:moveTo>
                    <a:pt x="1287" y="1"/>
                  </a:moveTo>
                  <a:cubicBezTo>
                    <a:pt x="8" y="1"/>
                    <a:pt x="0" y="1992"/>
                    <a:pt x="1287" y="1992"/>
                  </a:cubicBezTo>
                  <a:cubicBezTo>
                    <a:pt x="2566" y="1992"/>
                    <a:pt x="2566" y="1"/>
                    <a:pt x="1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7"/>
            <p:cNvSpPr/>
            <p:nvPr/>
          </p:nvSpPr>
          <p:spPr>
            <a:xfrm>
              <a:off x="3254925" y="3602450"/>
              <a:ext cx="38625" cy="29925"/>
            </a:xfrm>
            <a:custGeom>
              <a:avLst/>
              <a:gdLst/>
              <a:ahLst/>
              <a:cxnLst/>
              <a:rect l="l" t="t" r="r" b="b"/>
              <a:pathLst>
                <a:path w="1545" h="1197" extrusionOk="0">
                  <a:moveTo>
                    <a:pt x="773" y="1"/>
                  </a:moveTo>
                  <a:cubicBezTo>
                    <a:pt x="8" y="1"/>
                    <a:pt x="0" y="1197"/>
                    <a:pt x="773" y="1197"/>
                  </a:cubicBezTo>
                  <a:cubicBezTo>
                    <a:pt x="1537" y="1197"/>
                    <a:pt x="1545" y="1"/>
                    <a:pt x="7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7"/>
            <p:cNvSpPr/>
            <p:nvPr/>
          </p:nvSpPr>
          <p:spPr>
            <a:xfrm>
              <a:off x="3172025" y="3491925"/>
              <a:ext cx="38450" cy="29925"/>
            </a:xfrm>
            <a:custGeom>
              <a:avLst/>
              <a:gdLst/>
              <a:ahLst/>
              <a:cxnLst/>
              <a:rect l="l" t="t" r="r" b="b"/>
              <a:pathLst>
                <a:path w="1538" h="1197" extrusionOk="0">
                  <a:moveTo>
                    <a:pt x="773" y="1"/>
                  </a:moveTo>
                  <a:cubicBezTo>
                    <a:pt x="1" y="1"/>
                    <a:pt x="1" y="1197"/>
                    <a:pt x="773" y="1197"/>
                  </a:cubicBezTo>
                  <a:cubicBezTo>
                    <a:pt x="1537" y="1197"/>
                    <a:pt x="1537" y="1"/>
                    <a:pt x="7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7"/>
            <p:cNvSpPr/>
            <p:nvPr/>
          </p:nvSpPr>
          <p:spPr>
            <a:xfrm>
              <a:off x="3105800" y="3619100"/>
              <a:ext cx="38425" cy="29925"/>
            </a:xfrm>
            <a:custGeom>
              <a:avLst/>
              <a:gdLst/>
              <a:ahLst/>
              <a:cxnLst/>
              <a:rect l="l" t="t" r="r" b="b"/>
              <a:pathLst>
                <a:path w="1537" h="1197" extrusionOk="0">
                  <a:moveTo>
                    <a:pt x="765" y="1"/>
                  </a:moveTo>
                  <a:cubicBezTo>
                    <a:pt x="0" y="1"/>
                    <a:pt x="0" y="1197"/>
                    <a:pt x="765" y="1197"/>
                  </a:cubicBezTo>
                  <a:cubicBezTo>
                    <a:pt x="1537" y="1197"/>
                    <a:pt x="153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7"/>
            <p:cNvSpPr/>
            <p:nvPr/>
          </p:nvSpPr>
          <p:spPr>
            <a:xfrm>
              <a:off x="3232025" y="3255750"/>
              <a:ext cx="56600" cy="151425"/>
            </a:xfrm>
            <a:custGeom>
              <a:avLst/>
              <a:gdLst/>
              <a:ahLst/>
              <a:cxnLst/>
              <a:rect l="l" t="t" r="r" b="b"/>
              <a:pathLst>
                <a:path w="2264" h="6057" extrusionOk="0">
                  <a:moveTo>
                    <a:pt x="1136" y="0"/>
                  </a:moveTo>
                  <a:lnTo>
                    <a:pt x="0" y="3028"/>
                  </a:lnTo>
                  <a:lnTo>
                    <a:pt x="1136" y="6056"/>
                  </a:lnTo>
                  <a:lnTo>
                    <a:pt x="2264" y="3028"/>
                  </a:lnTo>
                  <a:lnTo>
                    <a:pt x="1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342;p37"/>
          <p:cNvSpPr/>
          <p:nvPr/>
        </p:nvSpPr>
        <p:spPr>
          <a:xfrm>
            <a:off x="-457915" y="5343784"/>
            <a:ext cx="5518300" cy="2220133"/>
          </a:xfrm>
          <a:custGeom>
            <a:avLst/>
            <a:gdLst/>
            <a:ahLst/>
            <a:cxnLst/>
            <a:rect l="l" t="t" r="r" b="b"/>
            <a:pathLst>
              <a:path w="165549" h="66604" extrusionOk="0">
                <a:moveTo>
                  <a:pt x="0" y="20033"/>
                </a:moveTo>
                <a:cubicBezTo>
                  <a:pt x="12610" y="4271"/>
                  <a:pt x="39420" y="-4951"/>
                  <a:pt x="58054" y="2808"/>
                </a:cubicBezTo>
                <a:cubicBezTo>
                  <a:pt x="65625" y="5961"/>
                  <a:pt x="61683" y="18807"/>
                  <a:pt x="63795" y="26732"/>
                </a:cubicBezTo>
                <a:cubicBezTo>
                  <a:pt x="64864" y="30744"/>
                  <a:pt x="69249" y="34157"/>
                  <a:pt x="73365" y="34706"/>
                </a:cubicBezTo>
                <a:cubicBezTo>
                  <a:pt x="90599" y="37004"/>
                  <a:pt x="105380" y="14052"/>
                  <a:pt x="122487" y="17162"/>
                </a:cubicBezTo>
                <a:cubicBezTo>
                  <a:pt x="125825" y="17769"/>
                  <a:pt x="130207" y="19312"/>
                  <a:pt x="131100" y="22585"/>
                </a:cubicBezTo>
                <a:cubicBezTo>
                  <a:pt x="132867" y="29063"/>
                  <a:pt x="121685" y="38637"/>
                  <a:pt x="127272" y="42362"/>
                </a:cubicBezTo>
                <a:cubicBezTo>
                  <a:pt x="134130" y="46934"/>
                  <a:pt x="143955" y="37067"/>
                  <a:pt x="151833" y="39491"/>
                </a:cubicBezTo>
                <a:cubicBezTo>
                  <a:pt x="158703" y="41605"/>
                  <a:pt x="160949" y="51262"/>
                  <a:pt x="162359" y="58310"/>
                </a:cubicBezTo>
                <a:cubicBezTo>
                  <a:pt x="162940" y="61215"/>
                  <a:pt x="165549" y="63642"/>
                  <a:pt x="165549" y="66604"/>
                </a:cubicBezTo>
              </a:path>
            </a:pathLst>
          </a:custGeom>
          <a:noFill/>
          <a:ln w="9525" cap="flat" cmpd="sng">
            <a:solidFill>
              <a:schemeClr val="accent1"/>
            </a:solidFill>
            <a:prstDash val="lgDash"/>
            <a:round/>
            <a:headEnd type="none" w="med" len="med"/>
            <a:tailEnd type="none" w="med" len="med"/>
          </a:ln>
        </p:spPr>
      </p:sp>
      <p:sp>
        <p:nvSpPr>
          <p:cNvPr id="343" name="Google Shape;343;p37"/>
          <p:cNvSpPr/>
          <p:nvPr/>
        </p:nvSpPr>
        <p:spPr>
          <a:xfrm rot="-5400000">
            <a:off x="9646134" y="374621"/>
            <a:ext cx="3189767" cy="2284267"/>
          </a:xfrm>
          <a:custGeom>
            <a:avLst/>
            <a:gdLst/>
            <a:ahLst/>
            <a:cxnLst/>
            <a:rect l="l" t="t" r="r" b="b"/>
            <a:pathLst>
              <a:path w="95693" h="68528" extrusionOk="0">
                <a:moveTo>
                  <a:pt x="95693" y="905"/>
                </a:moveTo>
                <a:cubicBezTo>
                  <a:pt x="90373" y="905"/>
                  <a:pt x="84171" y="-1409"/>
                  <a:pt x="79745" y="1543"/>
                </a:cubicBezTo>
                <a:cubicBezTo>
                  <a:pt x="74839" y="4815"/>
                  <a:pt x="75627" y="12774"/>
                  <a:pt x="72089" y="17492"/>
                </a:cubicBezTo>
                <a:cubicBezTo>
                  <a:pt x="67689" y="23358"/>
                  <a:pt x="59050" y="24268"/>
                  <a:pt x="52950" y="28337"/>
                </a:cubicBezTo>
                <a:cubicBezTo>
                  <a:pt x="47306" y="32102"/>
                  <a:pt x="46903" y="40764"/>
                  <a:pt x="42105" y="45562"/>
                </a:cubicBezTo>
                <a:cubicBezTo>
                  <a:pt x="40594" y="47073"/>
                  <a:pt x="37846" y="45935"/>
                  <a:pt x="35726" y="46200"/>
                </a:cubicBezTo>
                <a:cubicBezTo>
                  <a:pt x="27987" y="47167"/>
                  <a:pt x="20325" y="48774"/>
                  <a:pt x="12759" y="50666"/>
                </a:cubicBezTo>
                <a:cubicBezTo>
                  <a:pt x="5661" y="52441"/>
                  <a:pt x="3274" y="61985"/>
                  <a:pt x="0" y="68528"/>
                </a:cubicBezTo>
              </a:path>
            </a:pathLst>
          </a:custGeom>
          <a:noFill/>
          <a:ln w="9525" cap="flat" cmpd="sng">
            <a:solidFill>
              <a:schemeClr val="accent1"/>
            </a:solidFill>
            <a:prstDash val="lgDash"/>
            <a:round/>
            <a:headEnd type="none" w="med" len="med"/>
            <a:tailEnd type="none" w="med" len="med"/>
          </a:ln>
        </p:spPr>
      </p:sp>
    </p:spTree>
    <p:extLst>
      <p:ext uri="{BB962C8B-B14F-4D97-AF65-F5344CB8AC3E}">
        <p14:creationId xmlns:p14="http://schemas.microsoft.com/office/powerpoint/2010/main" val="2008854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4"/>
        <p:cNvGrpSpPr/>
        <p:nvPr/>
      </p:nvGrpSpPr>
      <p:grpSpPr>
        <a:xfrm>
          <a:off x="0" y="0"/>
          <a:ext cx="0" cy="0"/>
          <a:chOff x="0" y="0"/>
          <a:chExt cx="0" cy="0"/>
        </a:xfrm>
      </p:grpSpPr>
      <p:sp>
        <p:nvSpPr>
          <p:cNvPr id="95" name="Google Shape;95;p16"/>
          <p:cNvSpPr/>
          <p:nvPr/>
        </p:nvSpPr>
        <p:spPr>
          <a:xfrm>
            <a:off x="950967" y="719334"/>
            <a:ext cx="10290008" cy="811772"/>
          </a:xfrm>
          <a:custGeom>
            <a:avLst/>
            <a:gdLst/>
            <a:ahLst/>
            <a:cxnLst/>
            <a:rect l="l" t="t" r="r" b="b"/>
            <a:pathLst>
              <a:path w="23163" h="4746" extrusionOk="0">
                <a:moveTo>
                  <a:pt x="0" y="0"/>
                </a:moveTo>
                <a:lnTo>
                  <a:pt x="598" y="4745"/>
                </a:lnTo>
                <a:lnTo>
                  <a:pt x="23043" y="4745"/>
                </a:lnTo>
                <a:lnTo>
                  <a:pt x="23162" y="0"/>
                </a:lnTo>
                <a:close/>
              </a:path>
            </a:pathLst>
          </a:custGeom>
          <a:solidFill>
            <a:schemeClr val="accent6"/>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96" name="Google Shape;96;p16"/>
          <p:cNvSpPr txBox="1">
            <a:spLocks noGrp="1"/>
          </p:cNvSpPr>
          <p:nvPr>
            <p:ph type="title"/>
          </p:nvPr>
        </p:nvSpPr>
        <p:spPr>
          <a:xfrm>
            <a:off x="950967" y="719333"/>
            <a:ext cx="10290000" cy="763600"/>
          </a:xfrm>
          <a:prstGeom prst="rect">
            <a:avLst/>
          </a:prstGeom>
          <a:ln>
            <a:noFill/>
          </a:ln>
        </p:spPr>
        <p:txBody>
          <a:bodyPr spcFirstLastPara="1" wrap="square" lIns="121897" tIns="121897" rIns="121897" bIns="121897"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97" name="Google Shape;97;p16"/>
          <p:cNvSpPr txBox="1">
            <a:spLocks noGrp="1"/>
          </p:cNvSpPr>
          <p:nvPr>
            <p:ph type="body" idx="1"/>
          </p:nvPr>
        </p:nvSpPr>
        <p:spPr>
          <a:xfrm>
            <a:off x="6140700" y="2497900"/>
            <a:ext cx="4914400" cy="953600"/>
          </a:xfrm>
          <a:prstGeom prst="rect">
            <a:avLst/>
          </a:prstGeom>
          <a:ln>
            <a:noFill/>
          </a:ln>
        </p:spPr>
        <p:txBody>
          <a:bodyPr spcFirstLastPara="1" wrap="square" lIns="121897" tIns="121897" rIns="121897" bIns="121897" anchor="ctr" anchorCtr="0">
            <a:noAutofit/>
          </a:bodyPr>
          <a:lstStyle>
            <a:lvl1pPr marL="609585" lvl="0" indent="-423323" algn="ctr" rtl="0">
              <a:spcBef>
                <a:spcPts val="0"/>
              </a:spcBef>
              <a:spcAft>
                <a:spcPts val="0"/>
              </a:spcAft>
              <a:buSzPts val="1400"/>
              <a:buChar char="●"/>
              <a:defRPr sz="19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98" name="Google Shape;98;p16"/>
          <p:cNvSpPr txBox="1">
            <a:spLocks noGrp="1"/>
          </p:cNvSpPr>
          <p:nvPr>
            <p:ph type="body" idx="2"/>
          </p:nvPr>
        </p:nvSpPr>
        <p:spPr>
          <a:xfrm>
            <a:off x="6140700" y="4414433"/>
            <a:ext cx="4914400" cy="953600"/>
          </a:xfrm>
          <a:prstGeom prst="rect">
            <a:avLst/>
          </a:prstGeom>
          <a:ln>
            <a:noFill/>
          </a:ln>
        </p:spPr>
        <p:txBody>
          <a:bodyPr spcFirstLastPara="1" wrap="square" lIns="121897" tIns="121897" rIns="121897" bIns="121897" anchor="ctr" anchorCtr="0">
            <a:noAutofit/>
          </a:bodyPr>
          <a:lstStyle>
            <a:lvl1pPr marL="609585" lvl="0" indent="-423323" algn="ctr" rtl="0">
              <a:spcBef>
                <a:spcPts val="0"/>
              </a:spcBef>
              <a:spcAft>
                <a:spcPts val="0"/>
              </a:spcAft>
              <a:buSzPts val="1400"/>
              <a:buChar char="●"/>
              <a:defRPr sz="19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99" name="Google Shape;99;p16"/>
          <p:cNvSpPr txBox="1">
            <a:spLocks noGrp="1"/>
          </p:cNvSpPr>
          <p:nvPr>
            <p:ph type="title" idx="3"/>
          </p:nvPr>
        </p:nvSpPr>
        <p:spPr>
          <a:xfrm>
            <a:off x="6140699" y="1983900"/>
            <a:ext cx="4914400" cy="5140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Clr>
                <a:schemeClr val="accent1"/>
              </a:buClr>
              <a:buSzPts val="2000"/>
              <a:buNone/>
              <a:defRPr sz="2700">
                <a:solidFill>
                  <a:schemeClr val="accent4"/>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100" name="Google Shape;100;p16"/>
          <p:cNvSpPr txBox="1">
            <a:spLocks noGrp="1"/>
          </p:cNvSpPr>
          <p:nvPr>
            <p:ph type="title" idx="4"/>
          </p:nvPr>
        </p:nvSpPr>
        <p:spPr>
          <a:xfrm>
            <a:off x="6140699" y="3900433"/>
            <a:ext cx="4914400" cy="5140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Clr>
                <a:schemeClr val="accent1"/>
              </a:buClr>
              <a:buSzPts val="2000"/>
              <a:buNone/>
              <a:defRPr sz="2700">
                <a:solidFill>
                  <a:schemeClr val="accent4"/>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Tree>
    <p:extLst>
      <p:ext uri="{BB962C8B-B14F-4D97-AF65-F5344CB8AC3E}">
        <p14:creationId xmlns:p14="http://schemas.microsoft.com/office/powerpoint/2010/main" val="3511853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5152300" y="1496733"/>
            <a:ext cx="5933200" cy="26180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12000"/>
              <a:buNone/>
              <a:defRPr sz="16000">
                <a:solidFill>
                  <a:schemeClr val="accent6"/>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1" name="Google Shape;51;p11"/>
          <p:cNvSpPr txBox="1">
            <a:spLocks noGrp="1"/>
          </p:cNvSpPr>
          <p:nvPr>
            <p:ph type="body" idx="1"/>
          </p:nvPr>
        </p:nvSpPr>
        <p:spPr>
          <a:xfrm>
            <a:off x="5152300" y="4340817"/>
            <a:ext cx="5933200" cy="536800"/>
          </a:xfrm>
          <a:prstGeom prst="rect">
            <a:avLst/>
          </a:prstGeom>
        </p:spPr>
        <p:txBody>
          <a:bodyPr spcFirstLastPara="1" wrap="square" lIns="121897" tIns="121897" rIns="121897" bIns="121897" anchor="ctr" anchorCtr="0">
            <a:noAutofit/>
          </a:bodyPr>
          <a:lstStyle>
            <a:lvl1pPr marL="609585" lvl="0" indent="-457189" algn="ctr">
              <a:spcBef>
                <a:spcPts val="0"/>
              </a:spcBef>
              <a:spcAft>
                <a:spcPts val="0"/>
              </a:spcAft>
              <a:buSzPts val="1800"/>
              <a:buChar char="●"/>
              <a:defRPr sz="2100">
                <a:solidFill>
                  <a:schemeClr val="lt1"/>
                </a:solidFill>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2" name="Google Shape;52;p11"/>
          <p:cNvSpPr/>
          <p:nvPr/>
        </p:nvSpPr>
        <p:spPr>
          <a:xfrm>
            <a:off x="3040901" y="-95699"/>
            <a:ext cx="5566567" cy="1199767"/>
          </a:xfrm>
          <a:custGeom>
            <a:avLst/>
            <a:gdLst/>
            <a:ahLst/>
            <a:cxnLst/>
            <a:rect l="l" t="t" r="r" b="b"/>
            <a:pathLst>
              <a:path w="166997" h="35993" extrusionOk="0">
                <a:moveTo>
                  <a:pt x="0" y="638"/>
                </a:moveTo>
                <a:cubicBezTo>
                  <a:pt x="14632" y="638"/>
                  <a:pt x="29499" y="7908"/>
                  <a:pt x="40510" y="17544"/>
                </a:cubicBezTo>
                <a:cubicBezTo>
                  <a:pt x="47458" y="23625"/>
                  <a:pt x="53173" y="32834"/>
                  <a:pt x="62201" y="34769"/>
                </a:cubicBezTo>
                <a:cubicBezTo>
                  <a:pt x="75148" y="37543"/>
                  <a:pt x="87883" y="27267"/>
                  <a:pt x="101116" y="26794"/>
                </a:cubicBezTo>
                <a:cubicBezTo>
                  <a:pt x="106889" y="26588"/>
                  <a:pt x="113174" y="26124"/>
                  <a:pt x="118341" y="28708"/>
                </a:cubicBezTo>
                <a:cubicBezTo>
                  <a:pt x="123363" y="31219"/>
                  <a:pt x="128254" y="37268"/>
                  <a:pt x="133652" y="35726"/>
                </a:cubicBezTo>
                <a:cubicBezTo>
                  <a:pt x="140842" y="33672"/>
                  <a:pt x="145972" y="26791"/>
                  <a:pt x="153109" y="24561"/>
                </a:cubicBezTo>
                <a:cubicBezTo>
                  <a:pt x="156613" y="23466"/>
                  <a:pt x="161515" y="25391"/>
                  <a:pt x="163954" y="22648"/>
                </a:cubicBezTo>
                <a:cubicBezTo>
                  <a:pt x="168995" y="16979"/>
                  <a:pt x="166187" y="7586"/>
                  <a:pt x="166187" y="0"/>
                </a:cubicBezTo>
              </a:path>
            </a:pathLst>
          </a:custGeom>
          <a:noFill/>
          <a:ln w="9525" cap="flat" cmpd="sng">
            <a:solidFill>
              <a:schemeClr val="accent1"/>
            </a:solidFill>
            <a:prstDash val="lgDash"/>
            <a:round/>
            <a:headEnd type="none" w="med" len="med"/>
            <a:tailEnd type="none" w="med" len="med"/>
          </a:ln>
        </p:spPr>
      </p:sp>
    </p:spTree>
    <p:extLst>
      <p:ext uri="{BB962C8B-B14F-4D97-AF65-F5344CB8AC3E}">
        <p14:creationId xmlns:p14="http://schemas.microsoft.com/office/powerpoint/2010/main" val="1694464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204633" y="1251133"/>
            <a:ext cx="7036400" cy="41212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4800"/>
              <a:buNone/>
              <a:defRPr sz="107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1" name="Google Shape;41;p8"/>
          <p:cNvSpPr/>
          <p:nvPr/>
        </p:nvSpPr>
        <p:spPr>
          <a:xfrm>
            <a:off x="-590699" y="-797433"/>
            <a:ext cx="5178033" cy="3147233"/>
          </a:xfrm>
          <a:custGeom>
            <a:avLst/>
            <a:gdLst/>
            <a:ahLst/>
            <a:cxnLst/>
            <a:rect l="l" t="t" r="r" b="b"/>
            <a:pathLst>
              <a:path w="155341" h="94417" extrusionOk="0">
                <a:moveTo>
                  <a:pt x="0" y="94417"/>
                </a:moveTo>
                <a:cubicBezTo>
                  <a:pt x="0" y="77864"/>
                  <a:pt x="33630" y="61311"/>
                  <a:pt x="44975" y="73365"/>
                </a:cubicBezTo>
                <a:cubicBezTo>
                  <a:pt x="47093" y="75616"/>
                  <a:pt x="50760" y="79037"/>
                  <a:pt x="49122" y="81658"/>
                </a:cubicBezTo>
                <a:cubicBezTo>
                  <a:pt x="46859" y="85279"/>
                  <a:pt x="41144" y="86841"/>
                  <a:pt x="37001" y="85805"/>
                </a:cubicBezTo>
                <a:cubicBezTo>
                  <a:pt x="33988" y="85052"/>
                  <a:pt x="31644" y="81550"/>
                  <a:pt x="31259" y="78468"/>
                </a:cubicBezTo>
                <a:cubicBezTo>
                  <a:pt x="30068" y="68944"/>
                  <a:pt x="40435" y="59458"/>
                  <a:pt x="49441" y="56140"/>
                </a:cubicBezTo>
                <a:cubicBezTo>
                  <a:pt x="57308" y="53242"/>
                  <a:pt x="66569" y="54596"/>
                  <a:pt x="74002" y="50717"/>
                </a:cubicBezTo>
                <a:cubicBezTo>
                  <a:pt x="81282" y="46918"/>
                  <a:pt x="84501" y="36294"/>
                  <a:pt x="92503" y="34449"/>
                </a:cubicBezTo>
                <a:cubicBezTo>
                  <a:pt x="98823" y="32992"/>
                  <a:pt x="105887" y="32173"/>
                  <a:pt x="111961" y="34449"/>
                </a:cubicBezTo>
                <a:cubicBezTo>
                  <a:pt x="115876" y="35916"/>
                  <a:pt x="120519" y="37597"/>
                  <a:pt x="124401" y="36044"/>
                </a:cubicBezTo>
                <a:cubicBezTo>
                  <a:pt x="130545" y="33586"/>
                  <a:pt x="130282" y="24141"/>
                  <a:pt x="132375" y="17863"/>
                </a:cubicBezTo>
                <a:cubicBezTo>
                  <a:pt x="134002" y="12984"/>
                  <a:pt x="141362" y="12853"/>
                  <a:pt x="145772" y="10207"/>
                </a:cubicBezTo>
                <a:cubicBezTo>
                  <a:pt x="149036" y="8248"/>
                  <a:pt x="149642" y="3504"/>
                  <a:pt x="152471" y="957"/>
                </a:cubicBezTo>
                <a:cubicBezTo>
                  <a:pt x="153220" y="282"/>
                  <a:pt x="155341" y="1008"/>
                  <a:pt x="155341" y="0"/>
                </a:cubicBezTo>
              </a:path>
            </a:pathLst>
          </a:custGeom>
          <a:noFill/>
          <a:ln w="9525" cap="flat" cmpd="sng">
            <a:solidFill>
              <a:schemeClr val="accent1"/>
            </a:solidFill>
            <a:prstDash val="lgDash"/>
            <a:round/>
            <a:headEnd type="none" w="med" len="med"/>
            <a:tailEnd type="none" w="med" len="med"/>
          </a:ln>
        </p:spPr>
      </p:sp>
      <p:sp>
        <p:nvSpPr>
          <p:cNvPr id="42" name="Google Shape;42;p8"/>
          <p:cNvSpPr/>
          <p:nvPr/>
        </p:nvSpPr>
        <p:spPr>
          <a:xfrm flipH="1">
            <a:off x="10382134" y="4062251"/>
            <a:ext cx="2828233" cy="3115333"/>
          </a:xfrm>
          <a:custGeom>
            <a:avLst/>
            <a:gdLst/>
            <a:ahLst/>
            <a:cxnLst/>
            <a:rect l="l" t="t" r="r" b="b"/>
            <a:pathLst>
              <a:path w="84847" h="93460" extrusionOk="0">
                <a:moveTo>
                  <a:pt x="0" y="0"/>
                </a:moveTo>
                <a:cubicBezTo>
                  <a:pt x="4954" y="14862"/>
                  <a:pt x="24260" y="26181"/>
                  <a:pt x="39872" y="24880"/>
                </a:cubicBezTo>
                <a:cubicBezTo>
                  <a:pt x="44320" y="24509"/>
                  <a:pt x="49236" y="24485"/>
                  <a:pt x="52950" y="22009"/>
                </a:cubicBezTo>
                <a:cubicBezTo>
                  <a:pt x="56170" y="19862"/>
                  <a:pt x="58742" y="13709"/>
                  <a:pt x="56139" y="10845"/>
                </a:cubicBezTo>
                <a:cubicBezTo>
                  <a:pt x="53132" y="7536"/>
                  <a:pt x="45774" y="8197"/>
                  <a:pt x="42742" y="11483"/>
                </a:cubicBezTo>
                <a:cubicBezTo>
                  <a:pt x="39523" y="14971"/>
                  <a:pt x="36560" y="21078"/>
                  <a:pt x="38915" y="25199"/>
                </a:cubicBezTo>
                <a:cubicBezTo>
                  <a:pt x="41496" y="29715"/>
                  <a:pt x="45699" y="34037"/>
                  <a:pt x="50717" y="35406"/>
                </a:cubicBezTo>
                <a:cubicBezTo>
                  <a:pt x="54223" y="36362"/>
                  <a:pt x="59121" y="36079"/>
                  <a:pt x="60924" y="39234"/>
                </a:cubicBezTo>
                <a:cubicBezTo>
                  <a:pt x="64255" y="45064"/>
                  <a:pt x="58995" y="55555"/>
                  <a:pt x="64752" y="59010"/>
                </a:cubicBezTo>
                <a:cubicBezTo>
                  <a:pt x="69853" y="62071"/>
                  <a:pt x="77920" y="62208"/>
                  <a:pt x="80382" y="67623"/>
                </a:cubicBezTo>
                <a:cubicBezTo>
                  <a:pt x="83999" y="75579"/>
                  <a:pt x="77855" y="88216"/>
                  <a:pt x="84847" y="93460"/>
                </a:cubicBezTo>
              </a:path>
            </a:pathLst>
          </a:custGeom>
          <a:noFill/>
          <a:ln w="9525" cap="flat" cmpd="sng">
            <a:solidFill>
              <a:schemeClr val="accent1"/>
            </a:solidFill>
            <a:prstDash val="lgDash"/>
            <a:round/>
            <a:headEnd type="none" w="med" len="med"/>
            <a:tailEnd type="none" w="med" len="med"/>
          </a:ln>
        </p:spPr>
      </p:sp>
    </p:spTree>
    <p:extLst>
      <p:ext uri="{BB962C8B-B14F-4D97-AF65-F5344CB8AC3E}">
        <p14:creationId xmlns:p14="http://schemas.microsoft.com/office/powerpoint/2010/main" val="20738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723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868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6E2C8CE-AD92-4DA6-8CCD-44E48A75BB76}"/>
              </a:ext>
            </a:extLst>
          </p:cNvPr>
          <p:cNvSpPr>
            <a:spLocks noGrp="1"/>
          </p:cNvSpPr>
          <p:nvPr>
            <p:ph type="dt" sz="half" idx="10"/>
          </p:nvPr>
        </p:nvSpPr>
        <p:spPr/>
        <p:txBody>
          <a:bodyPr/>
          <a:lstStyle/>
          <a:p>
            <a:fld id="{DBA273A3-E07E-41ED-984A-8EE424E8429F}" type="datetimeFigureOut">
              <a:rPr lang="zh-CN" altLang="en-US" smtClean="0"/>
              <a:t>2023/11/22</a:t>
            </a:fld>
            <a:endParaRPr lang="zh-CN" altLang="en-US"/>
          </a:p>
        </p:txBody>
      </p:sp>
      <p:sp>
        <p:nvSpPr>
          <p:cNvPr id="3" name="页脚占位符 2">
            <a:extLst>
              <a:ext uri="{FF2B5EF4-FFF2-40B4-BE49-F238E27FC236}">
                <a16:creationId xmlns="" xmlns:a16="http://schemas.microsoft.com/office/drawing/2014/main" id="{EE9FC2A3-853D-4239-B78F-AAF50470C3D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1ED83168-C6B6-415F-89EC-B49A8DA524C4}"/>
              </a:ext>
            </a:extLst>
          </p:cNvPr>
          <p:cNvSpPr>
            <a:spLocks noGrp="1"/>
          </p:cNvSpPr>
          <p:nvPr>
            <p:ph type="sldNum" sz="quarter" idx="12"/>
          </p:nvPr>
        </p:nvSpPr>
        <p:spPr/>
        <p:txBody>
          <a:bodyPr/>
          <a:lstStyle/>
          <a:p>
            <a:fld id="{6B585F51-2EA4-4B94-AC06-F53FC85BF17D}" type="slidenum">
              <a:rPr lang="zh-CN" altLang="en-US" smtClean="0"/>
              <a:t>‹#›</a:t>
            </a:fld>
            <a:endParaRPr lang="zh-CN" altLang="en-US"/>
          </a:p>
        </p:txBody>
      </p:sp>
    </p:spTree>
    <p:extLst>
      <p:ext uri="{BB962C8B-B14F-4D97-AF65-F5344CB8AC3E}">
        <p14:creationId xmlns:p14="http://schemas.microsoft.com/office/powerpoint/2010/main" val="819510176"/>
      </p:ext>
    </p:extLst>
  </p:cSld>
  <p:clrMapOvr>
    <a:masterClrMapping/>
  </p:clrMapOvr>
  <mc:AlternateContent xmlns:mc="http://schemas.openxmlformats.org/markup-compatibility/2006" xmlns:p14="http://schemas.microsoft.com/office/powerpoint/2010/main">
    <mc:Choice Requires="p14">
      <p:transition p14:dur="0" advTm="3000"/>
    </mc:Choice>
    <mc:Fallback xmlns:a16="http://schemas.microsoft.com/office/drawing/2014/main"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100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131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11/22/2023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043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11/22/2023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524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11/22/2023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032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511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11/22/2023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562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087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11/22/2023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095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BA273A3-E07E-41ED-984A-8EE424E8429F}" type="datetimeFigureOut">
              <a:rPr lang="zh-CN" altLang="en-US" smtClean="0"/>
              <a:t>2023/11/22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B585F51-2EA4-4B94-AC06-F53FC85BF17D}" type="slidenum">
              <a:rPr lang="zh-CN" altLang="en-US" smtClean="0"/>
              <a:t>‹#›</a:t>
            </a:fld>
            <a:endParaRPr lang="zh-CN" altLang="en-US"/>
          </a:p>
        </p:txBody>
      </p:sp>
    </p:spTree>
    <p:extLst>
      <p:ext uri="{BB962C8B-B14F-4D97-AF65-F5344CB8AC3E}">
        <p14:creationId xmlns:p14="http://schemas.microsoft.com/office/powerpoint/2010/main" val="387800124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形 7">
            <a:extLst>
              <a:ext uri="{FF2B5EF4-FFF2-40B4-BE49-F238E27FC236}">
                <a16:creationId xmlns="" xmlns:a16="http://schemas.microsoft.com/office/drawing/2014/main" id="{7C3E78CB-78FA-405A-B2F3-2A3FE0E5817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rot="5400000">
            <a:off x="3115347" y="-2489036"/>
            <a:ext cx="5931003" cy="11494714"/>
          </a:xfrm>
          <a:prstGeom prst="rect">
            <a:avLst/>
          </a:prstGeom>
        </p:spPr>
      </p:pic>
      <p:pic>
        <p:nvPicPr>
          <p:cNvPr id="8" name="图形 5">
            <a:extLst>
              <a:ext uri="{FF2B5EF4-FFF2-40B4-BE49-F238E27FC236}">
                <a16:creationId xmlns="" xmlns:a16="http://schemas.microsoft.com/office/drawing/2014/main" id="{DCDAE692-BC34-4FEA-A043-15F26A391DCB}"/>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1" y="3503486"/>
            <a:ext cx="3799676" cy="2969212"/>
          </a:xfrm>
          <a:prstGeom prst="rect">
            <a:avLst/>
          </a:prstGeom>
        </p:spPr>
      </p:pic>
      <p:pic>
        <p:nvPicPr>
          <p:cNvPr id="9" name="图形 6">
            <a:extLst>
              <a:ext uri="{FF2B5EF4-FFF2-40B4-BE49-F238E27FC236}">
                <a16:creationId xmlns="" xmlns:a16="http://schemas.microsoft.com/office/drawing/2014/main" id="{07429985-816B-41E5-A1C8-56635EE5BEA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0" y="3584448"/>
            <a:ext cx="3679535" cy="2849075"/>
          </a:xfrm>
          <a:prstGeom prst="rect">
            <a:avLst/>
          </a:prstGeom>
        </p:spPr>
      </p:pic>
      <p:pic>
        <p:nvPicPr>
          <p:cNvPr id="12" name="图形 8">
            <a:extLst>
              <a:ext uri="{FF2B5EF4-FFF2-40B4-BE49-F238E27FC236}">
                <a16:creationId xmlns="" xmlns:a16="http://schemas.microsoft.com/office/drawing/2014/main" id="{308718D9-08CA-4224-A86F-4FF3884523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20891" y="4489354"/>
            <a:ext cx="5404459" cy="2540096"/>
          </a:xfrm>
          <a:prstGeom prst="rect">
            <a:avLst/>
          </a:prstGeom>
        </p:spPr>
      </p:pic>
      <p:pic>
        <p:nvPicPr>
          <p:cNvPr id="13" name="图形 3">
            <a:extLst>
              <a:ext uri="{FF2B5EF4-FFF2-40B4-BE49-F238E27FC236}">
                <a16:creationId xmlns="" xmlns:a16="http://schemas.microsoft.com/office/drawing/2014/main" id="{E0972FE3-C59C-4B94-9AB7-5F97F3A4F37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0375" y="4484941"/>
            <a:ext cx="4114799" cy="2525459"/>
          </a:xfrm>
          <a:prstGeom prst="rect">
            <a:avLst/>
          </a:prstGeom>
        </p:spPr>
      </p:pic>
    </p:spTree>
    <p:extLst>
      <p:ext uri="{BB962C8B-B14F-4D97-AF65-F5344CB8AC3E}">
        <p14:creationId xmlns:p14="http://schemas.microsoft.com/office/powerpoint/2010/main" val="554960899"/>
      </p:ext>
    </p:extLst>
  </p:cSld>
  <p:clrMapOvr>
    <a:masterClrMapping/>
  </p:clrMapOvr>
  <mc:AlternateContent xmlns:mc="http://schemas.openxmlformats.org/markup-compatibility/2006" xmlns:p14="http://schemas.microsoft.com/office/powerpoint/2010/main">
    <mc:Choice Requires="p14">
      <p:transition p14:dur="0" advTm="3000"/>
    </mc:Choice>
    <mc:Fallback xmlns:asvg="http://schemas.microsoft.com/office/drawing/2016/SVG/main" xmlns:a14="http://schemas.microsoft.com/office/drawing/2010/main" xmlns:a16="http://schemas.microsoft.com/office/drawing/2014/main"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BA273A3-E07E-41ED-984A-8EE424E8429F}" type="datetimeFigureOut">
              <a:rPr lang="zh-CN" altLang="en-US" smtClean="0"/>
              <a:t>2023/11/22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B585F51-2EA4-4B94-AC06-F53FC85BF17D}" type="slidenum">
              <a:rPr lang="zh-CN" altLang="en-US" smtClean="0"/>
              <a:t>‹#›</a:t>
            </a:fld>
            <a:endParaRPr lang="zh-CN" altLang="en-US"/>
          </a:p>
        </p:txBody>
      </p:sp>
    </p:spTree>
    <p:extLst>
      <p:ext uri="{BB962C8B-B14F-4D97-AF65-F5344CB8AC3E}">
        <p14:creationId xmlns:p14="http://schemas.microsoft.com/office/powerpoint/2010/main" val="289959440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BA273A3-E07E-41ED-984A-8EE424E8429F}" type="datetimeFigureOut">
              <a:rPr lang="zh-CN" altLang="en-US" smtClean="0"/>
              <a:t>2023/11/22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B585F51-2EA4-4B94-AC06-F53FC85BF17D}" type="slidenum">
              <a:rPr lang="zh-CN" altLang="en-US" smtClean="0"/>
              <a:t>‹#›</a:t>
            </a:fld>
            <a:endParaRPr lang="zh-CN" altLang="en-US"/>
          </a:p>
        </p:txBody>
      </p:sp>
    </p:spTree>
    <p:extLst>
      <p:ext uri="{BB962C8B-B14F-4D97-AF65-F5344CB8AC3E}">
        <p14:creationId xmlns:p14="http://schemas.microsoft.com/office/powerpoint/2010/main" val="254085490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BA273A3-E07E-41ED-984A-8EE424E8429F}" type="datetimeFigureOut">
              <a:rPr lang="zh-CN" altLang="en-US" smtClean="0"/>
              <a:t>2023/11/22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B585F51-2EA4-4B94-AC06-F53FC85BF17D}" type="slidenum">
              <a:rPr lang="zh-CN" altLang="en-US" smtClean="0"/>
              <a:t>‹#›</a:t>
            </a:fld>
            <a:endParaRPr lang="zh-CN" altLang="en-US"/>
          </a:p>
        </p:txBody>
      </p:sp>
      <p:sp>
        <p:nvSpPr>
          <p:cNvPr id="7" name="矩形 6"/>
          <p:cNvSpPr/>
          <p:nvPr userDrawn="1"/>
        </p:nvSpPr>
        <p:spPr>
          <a:xfrm>
            <a:off x="8986442" y="6430009"/>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898487958"/>
      </p:ext>
    </p:extLst>
  </p:cSld>
  <p:clrMapOvr>
    <a:masterClrMapping/>
  </p:clrMapOvr>
  <mc:AlternateContent xmlns:mc="http://schemas.openxmlformats.org/markup-compatibility/2006" xmlns:p14="http://schemas.microsoft.com/office/powerpoint/2010/main">
    <mc:Choice Requires="p14">
      <p:transition p14:dur="0" advTm="3000"/>
    </mc:Choice>
    <mc:Fallback xmlns:a16="http://schemas.microsoft.com/office/drawing/2014/main"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BA273A3-E07E-41ED-984A-8EE424E8429F}" type="datetimeFigureOut">
              <a:rPr lang="zh-CN" altLang="en-US" smtClean="0"/>
              <a:t>2023/11/22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B585F51-2EA4-4B94-AC06-F53FC85BF17D}" type="slidenum">
              <a:rPr lang="zh-CN" altLang="en-US" smtClean="0"/>
              <a:t>‹#›</a:t>
            </a:fld>
            <a:endParaRPr lang="zh-CN" altLang="en-US"/>
          </a:p>
        </p:txBody>
      </p:sp>
    </p:spTree>
    <p:extLst>
      <p:ext uri="{BB962C8B-B14F-4D97-AF65-F5344CB8AC3E}">
        <p14:creationId xmlns:p14="http://schemas.microsoft.com/office/powerpoint/2010/main" val="1551075866"/>
      </p:ext>
    </p:extLst>
  </p:cSld>
  <p:clrMapOvr>
    <a:masterClrMapping/>
  </p:clrMapOvr>
  <mc:AlternateContent xmlns:mc="http://schemas.openxmlformats.org/markup-compatibility/2006" xmlns:p14="http://schemas.microsoft.com/office/powerpoint/2010/main">
    <mc:Choice Requires="p14">
      <p:transition p14:dur="0" advTm="3000"/>
    </mc:Choice>
    <mc:Fallback xmlns:a16="http://schemas.microsoft.com/office/drawing/2014/main"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BA273A3-E07E-41ED-984A-8EE424E8429F}" type="datetimeFigureOut">
              <a:rPr lang="zh-CN" altLang="en-US" smtClean="0"/>
              <a:t>2023/11/22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B585F51-2EA4-4B94-AC06-F53FC85BF17D}" type="slidenum">
              <a:rPr lang="zh-CN" altLang="en-US" smtClean="0"/>
              <a:t>‹#›</a:t>
            </a:fld>
            <a:endParaRPr lang="zh-CN" altLang="en-US"/>
          </a:p>
        </p:txBody>
      </p:sp>
    </p:spTree>
    <p:extLst>
      <p:ext uri="{BB962C8B-B14F-4D97-AF65-F5344CB8AC3E}">
        <p14:creationId xmlns:p14="http://schemas.microsoft.com/office/powerpoint/2010/main" val="3610635997"/>
      </p:ext>
    </p:extLst>
  </p:cSld>
  <p:clrMapOvr>
    <a:masterClrMapping/>
  </p:clrMapOvr>
  <mc:AlternateContent xmlns:mc="http://schemas.openxmlformats.org/markup-compatibility/2006" xmlns:p14="http://schemas.microsoft.com/office/powerpoint/2010/main">
    <mc:Choice Requires="p14">
      <p:transition p14:dur="0" advTm="3000"/>
    </mc:Choice>
    <mc:Fallback xmlns:a16="http://schemas.microsoft.com/office/drawing/2014/main"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AB7A702-075F-415F-ABFF-5C3368EF3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21487F28-A5D8-4394-94C6-9D6B843B8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22D1F2F-5E81-420F-A825-4532D3975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273A3-E07E-41ED-984A-8EE424E8429F}" type="datetimeFigureOut">
              <a:rPr lang="zh-CN" altLang="en-US" smtClean="0"/>
              <a:t>2023/11/22</a:t>
            </a:fld>
            <a:endParaRPr lang="zh-CN" altLang="en-US"/>
          </a:p>
        </p:txBody>
      </p:sp>
      <p:sp>
        <p:nvSpPr>
          <p:cNvPr id="5" name="页脚占位符 4">
            <a:extLst>
              <a:ext uri="{FF2B5EF4-FFF2-40B4-BE49-F238E27FC236}">
                <a16:creationId xmlns="" xmlns:a16="http://schemas.microsoft.com/office/drawing/2014/main" id="{122B8DAD-83AB-475D-B33F-3B685B8884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FCE906F8-938B-440C-A45B-2187663D2D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85F51-2EA4-4B94-AC06-F53FC85BF17D}" type="slidenum">
              <a:rPr lang="zh-CN" altLang="en-US" smtClean="0"/>
              <a:t>‹#›</a:t>
            </a:fld>
            <a:endParaRPr lang="zh-CN" altLang="en-US"/>
          </a:p>
        </p:txBody>
      </p:sp>
    </p:spTree>
    <p:extLst>
      <p:ext uri="{BB962C8B-B14F-4D97-AF65-F5344CB8AC3E}">
        <p14:creationId xmlns:p14="http://schemas.microsoft.com/office/powerpoint/2010/main" val="1437164767"/>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59" r:id="rId6"/>
    <p:sldLayoutId id="2147483661" r:id="rId7"/>
    <p:sldLayoutId id="2147483662" r:id="rId8"/>
    <p:sldLayoutId id="2147483663" r:id="rId9"/>
    <p:sldLayoutId id="2147483664" r:id="rId10"/>
    <p:sldLayoutId id="2147483665" r:id="rId11"/>
    <p:sldLayoutId id="2147483660" r:id="rId12"/>
    <p:sldLayoutId id="2147483666" r:id="rId13"/>
    <p:sldLayoutId id="2147483679" r:id="rId14"/>
    <p:sldLayoutId id="2147483680" r:id="rId15"/>
    <p:sldLayoutId id="2147483681" r:id="rId16"/>
    <p:sldLayoutId id="2147483682" r:id="rId17"/>
  </p:sldLayoutIdLst>
  <mc:AlternateContent xmlns:mc="http://schemas.openxmlformats.org/markup-compatibility/2006" xmlns:p14="http://schemas.microsoft.com/office/powerpoint/2010/main">
    <mc:Choice Requires="p14">
      <p:transition p14:dur="0" advTm="3000"/>
    </mc:Choice>
    <mc:Fallback xmlns:a16="http://schemas.microsoft.com/office/drawing/2014/main"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pPr/>
              <a:t>11/22/2023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35876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2"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4.xml"/><Relationship Id="rId11" Type="http://schemas.openxmlformats.org/officeDocument/2006/relationships/image" Target="../media/image7.png"/><Relationship Id="rId10" Type="http://schemas.openxmlformats.org/officeDocument/2006/relationships/image" Target="../media/image4.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3.png"/><Relationship Id="rId11" Type="http://schemas.openxmlformats.org/officeDocument/2006/relationships/image" Target="../media/image24.emf"/><Relationship Id="rId5" Type="http://schemas.openxmlformats.org/officeDocument/2006/relationships/image" Target="../media/image12.png"/><Relationship Id="rId10" Type="http://schemas.openxmlformats.org/officeDocument/2006/relationships/package" Target="../embeddings/Microsoft_Word_Document2.docx"/><Relationship Id="rId4" Type="http://schemas.openxmlformats.org/officeDocument/2006/relationships/notesSlide" Target="../notesSlides/notesSlide8.xml"/><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12"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4.xml"/><Relationship Id="rId10" Type="http://schemas.openxmlformats.org/officeDocument/2006/relationships/image" Target="../media/image7.pn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2.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2.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43.xml"/><Relationship Id="rId18" Type="http://schemas.openxmlformats.org/officeDocument/2006/relationships/image" Target="../media/image44.png"/><Relationship Id="rId26" Type="http://schemas.openxmlformats.org/officeDocument/2006/relationships/image" Target="../media/image49.png"/><Relationship Id="rId3" Type="http://schemas.openxmlformats.org/officeDocument/2006/relationships/image" Target="../media/image34.jpeg"/><Relationship Id="rId21" Type="http://schemas.openxmlformats.org/officeDocument/2006/relationships/image" Target="../media/image46.png"/><Relationship Id="rId34" Type="http://schemas.openxmlformats.org/officeDocument/2006/relationships/image" Target="../media/image55.gif"/><Relationship Id="rId7" Type="http://schemas.openxmlformats.org/officeDocument/2006/relationships/slide" Target="slide41.xml"/><Relationship Id="rId12" Type="http://schemas.openxmlformats.org/officeDocument/2006/relationships/image" Target="../media/image40.png"/><Relationship Id="rId17" Type="http://schemas.openxmlformats.org/officeDocument/2006/relationships/image" Target="../media/image43.png"/><Relationship Id="rId25" Type="http://schemas.openxmlformats.org/officeDocument/2006/relationships/slide" Target="slide47.xml"/><Relationship Id="rId33" Type="http://schemas.openxmlformats.org/officeDocument/2006/relationships/image" Target="../media/image54.png"/><Relationship Id="rId2" Type="http://schemas.openxmlformats.org/officeDocument/2006/relationships/image" Target="../media/image33.jpg"/><Relationship Id="rId16" Type="http://schemas.openxmlformats.org/officeDocument/2006/relationships/slide" Target="slide44.xml"/><Relationship Id="rId20" Type="http://schemas.openxmlformats.org/officeDocument/2006/relationships/image" Target="../media/image45.png"/><Relationship Id="rId29"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39.png"/><Relationship Id="rId24" Type="http://schemas.openxmlformats.org/officeDocument/2006/relationships/image" Target="../media/image48.png"/><Relationship Id="rId32" Type="http://schemas.openxmlformats.org/officeDocument/2006/relationships/image" Target="../media/image53.png"/><Relationship Id="rId5" Type="http://schemas.openxmlformats.org/officeDocument/2006/relationships/image" Target="../media/image35.png"/><Relationship Id="rId15" Type="http://schemas.openxmlformats.org/officeDocument/2006/relationships/image" Target="../media/image42.png"/><Relationship Id="rId23" Type="http://schemas.openxmlformats.org/officeDocument/2006/relationships/image" Target="../media/image47.png"/><Relationship Id="rId28" Type="http://schemas.openxmlformats.org/officeDocument/2006/relationships/slide" Target="slide48.xml"/><Relationship Id="rId10" Type="http://schemas.openxmlformats.org/officeDocument/2006/relationships/slide" Target="slide42.xml"/><Relationship Id="rId19" Type="http://schemas.openxmlformats.org/officeDocument/2006/relationships/slide" Target="slide45.xml"/><Relationship Id="rId31" Type="http://schemas.openxmlformats.org/officeDocument/2006/relationships/slide" Target="slide49.xml"/><Relationship Id="rId4" Type="http://schemas.openxmlformats.org/officeDocument/2006/relationships/slide" Target="slide40.xml"/><Relationship Id="rId9" Type="http://schemas.openxmlformats.org/officeDocument/2006/relationships/image" Target="../media/image38.png"/><Relationship Id="rId14" Type="http://schemas.openxmlformats.org/officeDocument/2006/relationships/image" Target="../media/image41.png"/><Relationship Id="rId22" Type="http://schemas.openxmlformats.org/officeDocument/2006/relationships/slide" Target="slide46.xml"/><Relationship Id="rId27" Type="http://schemas.openxmlformats.org/officeDocument/2006/relationships/image" Target="../media/image50.png"/><Relationship Id="rId30" Type="http://schemas.openxmlformats.org/officeDocument/2006/relationships/image" Target="../media/image52.png"/><Relationship Id="rId35" Type="http://schemas.openxmlformats.org/officeDocument/2006/relationships/slide" Target="slide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gif"/><Relationship Id="rId3" Type="http://schemas.openxmlformats.org/officeDocument/2006/relationships/audio" Target="../media/audio2.wav"/><Relationship Id="rId7" Type="http://schemas.openxmlformats.org/officeDocument/2006/relationships/image" Target="../media/image36.png"/><Relationship Id="rId12"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60.gif"/><Relationship Id="rId5" Type="http://schemas.openxmlformats.org/officeDocument/2006/relationships/image" Target="../media/image57.gif"/><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image" Target="../media/image56.PNG"/><Relationship Id="rId9" Type="http://schemas.openxmlformats.org/officeDocument/2006/relationships/slide" Target="slide39.xml"/><Relationship Id="rId14" Type="http://schemas.openxmlformats.org/officeDocument/2006/relationships/image" Target="../media/image63.gif"/></Relationships>
</file>

<file path=ppt/slides/_rels/slide41.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gif"/><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60.gif"/><Relationship Id="rId5" Type="http://schemas.openxmlformats.org/officeDocument/2006/relationships/image" Target="../media/image57.gif"/><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image" Target="../media/image56.PNG"/><Relationship Id="rId9" Type="http://schemas.openxmlformats.org/officeDocument/2006/relationships/slide" Target="slide39.xml"/><Relationship Id="rId14" Type="http://schemas.openxmlformats.org/officeDocument/2006/relationships/image" Target="../media/image63.gif"/></Relationships>
</file>

<file path=ppt/slides/_rels/slide42.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gif"/><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60.gif"/><Relationship Id="rId5" Type="http://schemas.openxmlformats.org/officeDocument/2006/relationships/image" Target="../media/image57.gif"/><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image" Target="../media/image56.PNG"/><Relationship Id="rId9" Type="http://schemas.openxmlformats.org/officeDocument/2006/relationships/slide" Target="slide39.xml"/><Relationship Id="rId14" Type="http://schemas.openxmlformats.org/officeDocument/2006/relationships/image" Target="../media/image63.gif"/></Relationships>
</file>

<file path=ppt/slides/_rels/slide43.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gif"/><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60.gif"/><Relationship Id="rId5" Type="http://schemas.openxmlformats.org/officeDocument/2006/relationships/image" Target="../media/image57.gif"/><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image" Target="../media/image56.PNG"/><Relationship Id="rId9" Type="http://schemas.openxmlformats.org/officeDocument/2006/relationships/slide" Target="slide39.xml"/><Relationship Id="rId14" Type="http://schemas.openxmlformats.org/officeDocument/2006/relationships/image" Target="../media/image63.gif"/></Relationships>
</file>

<file path=ppt/slides/_rels/slide44.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gif"/><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60.gif"/><Relationship Id="rId5" Type="http://schemas.openxmlformats.org/officeDocument/2006/relationships/image" Target="../media/image57.gif"/><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image" Target="../media/image56.PNG"/><Relationship Id="rId9" Type="http://schemas.openxmlformats.org/officeDocument/2006/relationships/slide" Target="slide39.xml"/><Relationship Id="rId14" Type="http://schemas.openxmlformats.org/officeDocument/2006/relationships/image" Target="../media/image63.gif"/></Relationships>
</file>

<file path=ppt/slides/_rels/slide45.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60.gif"/><Relationship Id="rId5" Type="http://schemas.openxmlformats.org/officeDocument/2006/relationships/image" Target="../media/image57.gif"/><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image" Target="../media/image56.PNG"/><Relationship Id="rId9" Type="http://schemas.openxmlformats.org/officeDocument/2006/relationships/slide" Target="slide39.xml"/><Relationship Id="rId14" Type="http://schemas.openxmlformats.org/officeDocument/2006/relationships/image" Target="../media/image63.gif"/></Relationships>
</file>

<file path=ppt/slides/_rels/slide46.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gif"/><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image" Target="../media/image60.gif"/><Relationship Id="rId5" Type="http://schemas.openxmlformats.org/officeDocument/2006/relationships/image" Target="../media/image57.gif"/><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image" Target="../media/image56.PNG"/><Relationship Id="rId9" Type="http://schemas.openxmlformats.org/officeDocument/2006/relationships/slide" Target="slide39.xml"/><Relationship Id="rId14" Type="http://schemas.openxmlformats.org/officeDocument/2006/relationships/image" Target="../media/image63.gif"/></Relationships>
</file>

<file path=ppt/slides/_rels/slide47.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gif"/><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9.png"/><Relationship Id="rId11" Type="http://schemas.openxmlformats.org/officeDocument/2006/relationships/image" Target="../media/image60.gif"/><Relationship Id="rId5" Type="http://schemas.openxmlformats.org/officeDocument/2006/relationships/image" Target="../media/image57.gif"/><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image" Target="../media/image56.PNG"/><Relationship Id="rId9" Type="http://schemas.openxmlformats.org/officeDocument/2006/relationships/slide" Target="slide39.xml"/><Relationship Id="rId14" Type="http://schemas.openxmlformats.org/officeDocument/2006/relationships/image" Target="../media/image63.gif"/></Relationships>
</file>

<file path=ppt/slides/_rels/slide48.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gif"/><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60.gif"/><Relationship Id="rId5" Type="http://schemas.openxmlformats.org/officeDocument/2006/relationships/image" Target="../media/image57.gif"/><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image" Target="../media/image56.PNG"/><Relationship Id="rId9" Type="http://schemas.openxmlformats.org/officeDocument/2006/relationships/slide" Target="slide39.xml"/><Relationship Id="rId14" Type="http://schemas.openxmlformats.org/officeDocument/2006/relationships/image" Target="../media/image63.gif"/></Relationships>
</file>

<file path=ppt/slides/_rels/slide49.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2.gif"/><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6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3.png"/><Relationship Id="rId11" Type="http://schemas.openxmlformats.org/officeDocument/2006/relationships/image" Target="../media/image60.gif"/><Relationship Id="rId5" Type="http://schemas.openxmlformats.org/officeDocument/2006/relationships/image" Target="../media/image57.gif"/><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image" Target="../media/image56.PNG"/><Relationship Id="rId9" Type="http://schemas.openxmlformats.org/officeDocument/2006/relationships/slide" Target="slide39.xml"/><Relationship Id="rId14" Type="http://schemas.openxmlformats.org/officeDocument/2006/relationships/image" Target="../media/image63.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5.png"/><Relationship Id="rId3" Type="http://schemas.openxmlformats.org/officeDocument/2006/relationships/image" Target="../media/image65.png"/><Relationship Id="rId7" Type="http://schemas.openxmlformats.org/officeDocument/2006/relationships/image" Target="../media/image66.png"/><Relationship Id="rId12" Type="http://schemas.openxmlformats.org/officeDocument/2006/relationships/image" Target="../media/image13.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image" Target="../media/image9.svg"/><Relationship Id="rId9" Type="http://schemas.openxmlformats.org/officeDocument/2006/relationships/image" Target="../media/image6.png"/></Relationships>
</file>

<file path=ppt/slides/_rels/slide5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5.png"/><Relationship Id="rId3" Type="http://schemas.openxmlformats.org/officeDocument/2006/relationships/image" Target="../media/image65.png"/><Relationship Id="rId7" Type="http://schemas.openxmlformats.org/officeDocument/2006/relationships/image" Target="../media/image66.png"/><Relationship Id="rId12" Type="http://schemas.openxmlformats.org/officeDocument/2006/relationships/image" Target="../media/image13.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image" Target="../media/image9.svg"/><Relationship Id="rId9" Type="http://schemas.openxmlformats.org/officeDocument/2006/relationships/image" Target="../media/image6.png"/><Relationship Id="rId14" Type="http://schemas.openxmlformats.org/officeDocument/2006/relationships/hyperlink" Target="https://www.freeppt7.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6">
            <a:extLst>
              <a:ext uri="{FF2B5EF4-FFF2-40B4-BE49-F238E27FC236}">
                <a16:creationId xmlns="" xmlns:a16="http://schemas.microsoft.com/office/drawing/2014/main" id="{07429985-816B-41E5-A1C8-56635EE5BEA8}"/>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p:blipFill>
        <p:spPr>
          <a:xfrm>
            <a:off x="0" y="2182142"/>
            <a:ext cx="5490591" cy="4251381"/>
          </a:xfrm>
          <a:prstGeom prst="rect">
            <a:avLst/>
          </a:prstGeom>
        </p:spPr>
      </p:pic>
      <p:pic>
        <p:nvPicPr>
          <p:cNvPr id="2" name="图形 3">
            <a:extLst>
              <a:ext uri="{FF2B5EF4-FFF2-40B4-BE49-F238E27FC236}">
                <a16:creationId xmlns="" xmlns:a16="http://schemas.microsoft.com/office/drawing/2014/main" id="{E0972FE3-C59C-4B94-9AB7-5F97F3A4F3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433" y="2404830"/>
            <a:ext cx="7396222" cy="4539432"/>
          </a:xfrm>
          <a:prstGeom prst="rect">
            <a:avLst/>
          </a:prstGeom>
        </p:spPr>
      </p:pic>
      <p:pic>
        <p:nvPicPr>
          <p:cNvPr id="3" name="图形 8">
            <a:extLst>
              <a:ext uri="{FF2B5EF4-FFF2-40B4-BE49-F238E27FC236}">
                <a16:creationId xmlns="" xmlns:a16="http://schemas.microsoft.com/office/drawing/2014/main" id="{308718D9-08CA-4224-A86F-4FF3884523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9625" y="3004524"/>
            <a:ext cx="8856221" cy="4162425"/>
          </a:xfrm>
          <a:prstGeom prst="rect">
            <a:avLst/>
          </a:prstGeom>
        </p:spPr>
      </p:pic>
      <p:pic>
        <p:nvPicPr>
          <p:cNvPr id="4" name="图形 10">
            <a:extLst>
              <a:ext uri="{FF2B5EF4-FFF2-40B4-BE49-F238E27FC236}">
                <a16:creationId xmlns="" xmlns:a16="http://schemas.microsoft.com/office/drawing/2014/main" id="{73F2D0F5-CC12-46C2-8448-E3390C2766B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1365834" y="393852"/>
            <a:ext cx="8083259" cy="4329236"/>
          </a:xfrm>
          <a:prstGeom prst="rect">
            <a:avLst/>
          </a:prstGeom>
        </p:spPr>
      </p:pic>
      <p:sp>
        <p:nvSpPr>
          <p:cNvPr id="5" name="文本框 11">
            <a:extLst>
              <a:ext uri="{FF2B5EF4-FFF2-40B4-BE49-F238E27FC236}">
                <a16:creationId xmlns="" xmlns:a16="http://schemas.microsoft.com/office/drawing/2014/main" id="{8A507D9E-DBC6-4721-AA12-7DFA93D971C7}"/>
              </a:ext>
            </a:extLst>
          </p:cNvPr>
          <p:cNvSpPr txBox="1"/>
          <p:nvPr/>
        </p:nvSpPr>
        <p:spPr>
          <a:xfrm>
            <a:off x="2745295" y="2182142"/>
            <a:ext cx="7233046" cy="707886"/>
          </a:xfrm>
          <a:prstGeom prst="rect">
            <a:avLst/>
          </a:prstGeom>
          <a:noFill/>
        </p:spPr>
        <p:txBody>
          <a:bodyPr wrap="square" rtlCol="0">
            <a:spAutoFit/>
          </a:bodyPr>
          <a:lstStyle/>
          <a:p>
            <a:pPr algn="ctr"/>
            <a:r>
              <a:rPr lang="en-US" altLang="zh-CN" sz="4000" b="1" dirty="0" smtClean="0">
                <a:solidFill>
                  <a:srgbClr val="3E77B1"/>
                </a:solidFill>
                <a:latin typeface="Calibri" panose="020F0502020204030204" pitchFamily="34" charset="0"/>
                <a:cs typeface="Calibri" panose="020F0502020204030204" pitchFamily="34" charset="0"/>
                <a:sym typeface="+mn-lt"/>
              </a:rPr>
              <a:t>KÍNH CHÀO THẦY CÔ VÀ CÁC EM!</a:t>
            </a:r>
            <a:endParaRPr lang="zh-CN" altLang="en-US" sz="4000" b="1" dirty="0">
              <a:solidFill>
                <a:srgbClr val="3E77B1"/>
              </a:solidFill>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159073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461" y="1893455"/>
            <a:ext cx="6399261" cy="3758068"/>
          </a:xfrm>
          <a:prstGeom prst="rect">
            <a:avLst/>
          </a:prstGeom>
        </p:spPr>
      </p:pic>
      <p:sp>
        <p:nvSpPr>
          <p:cNvPr id="4" name="Oval Callout 3"/>
          <p:cNvSpPr/>
          <p:nvPr/>
        </p:nvSpPr>
        <p:spPr>
          <a:xfrm>
            <a:off x="6458143" y="530573"/>
            <a:ext cx="5213158" cy="1215099"/>
          </a:xfrm>
          <a:prstGeom prst="wedgeEllipseCallou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smtClean="0">
                <a:latin typeface="Times New Roman" panose="02020603050405020304" pitchFamily="18" charset="0"/>
                <a:cs typeface="Times New Roman" panose="02020603050405020304" pitchFamily="18" charset="0"/>
              </a:rPr>
              <a:t>Thẩm</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thấu</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là</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gì</a:t>
            </a:r>
            <a:r>
              <a:rPr lang="en-US" sz="2500" dirty="0" smtClean="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5359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nying0907 148"/>
          <p:cNvSpPr/>
          <p:nvPr/>
        </p:nvSpPr>
        <p:spPr>
          <a:xfrm>
            <a:off x="2637468" y="1714331"/>
            <a:ext cx="6617369" cy="2329933"/>
          </a:xfrm>
          <a:prstGeom prst="rect">
            <a:avLst/>
          </a:prstGeom>
          <a:noFill/>
          <a:ln w="12700" cap="flat">
            <a:noFill/>
            <a:miter lim="400000"/>
          </a:ln>
          <a:effectLst/>
        </p:spPr>
        <p:txBody>
          <a:bodyPr wrap="square" lIns="38100" tIns="38100" rIns="38100" bIns="38100" numCol="1" anchor="ctr">
            <a:spAutoFit/>
          </a:bodyPr>
          <a:lstStyle/>
          <a:p>
            <a:pPr>
              <a:lnSpc>
                <a:spcPct val="150000"/>
              </a:lnSpc>
            </a:pPr>
            <a:r>
              <a:rPr lang="en-US" sz="2000" i="1" dirty="0" smtClean="0">
                <a:latin typeface="Times New Roman" panose="02020603050405020304" pitchFamily="18" charset="0"/>
                <a:cs typeface="Times New Roman" panose="02020603050405020304" pitchFamily="18" charset="0"/>
              </a:rPr>
              <a:t> </a:t>
            </a:r>
            <a:r>
              <a:rPr lang="vi-VN" sz="2000" i="1" dirty="0">
                <a:latin typeface="Times New Roman" panose="02020603050405020304" pitchFamily="18" charset="0"/>
                <a:cs typeface="Times New Roman" panose="02020603050405020304" pitchFamily="18" charset="0"/>
              </a:rPr>
              <a:t>- Khái niệm: Là sự dịch chuyển phân tử nước qua màng bán thấm (màng bán thấm là màng có tính thấm với nước nhưng không thấm một số phân tử chất tan nhất định) từ nơi có thế nước cao (nồng độ chất tan thấp) đến nơi có thế nước thấp (nồng độ chất tan cao</a:t>
            </a:r>
            <a:r>
              <a:rPr lang="vi-VN" sz="2000" i="1" dirty="0" smtClean="0">
                <a:latin typeface="Times New Roman" panose="02020603050405020304" pitchFamily="18" charset="0"/>
                <a:cs typeface="Times New Roman" panose="02020603050405020304" pitchFamily="18" charset="0"/>
              </a:rPr>
              <a:t>).</a:t>
            </a:r>
            <a:endParaRPr lang="en-US" sz="2000" i="1" dirty="0" smtClean="0">
              <a:latin typeface="Times New Roman" panose="02020603050405020304" pitchFamily="18" charset="0"/>
              <a:cs typeface="Times New Roman" panose="02020603050405020304" pitchFamily="18" charset="0"/>
            </a:endParaRPr>
          </a:p>
        </p:txBody>
      </p:sp>
      <p:grpSp>
        <p:nvGrpSpPr>
          <p:cNvPr id="5" name="Group 44"/>
          <p:cNvGrpSpPr/>
          <p:nvPr/>
        </p:nvGrpSpPr>
        <p:grpSpPr>
          <a:xfrm>
            <a:off x="1552679" y="1714332"/>
            <a:ext cx="807367" cy="906808"/>
            <a:chOff x="0" y="0"/>
            <a:chExt cx="807366" cy="906807"/>
          </a:xfrm>
        </p:grpSpPr>
        <p:sp>
          <p:nvSpPr>
            <p:cNvPr id="6"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7"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sp>
        <p:nvSpPr>
          <p:cNvPr id="17" name="TextBox 16"/>
          <p:cNvSpPr txBox="1"/>
          <p:nvPr/>
        </p:nvSpPr>
        <p:spPr>
          <a:xfrm>
            <a:off x="2809380" y="725993"/>
            <a:ext cx="2492291" cy="707886"/>
          </a:xfrm>
          <a:prstGeom prst="rect">
            <a:avLst/>
          </a:prstGeom>
          <a:noFill/>
        </p:spPr>
        <p:txBody>
          <a:bodyPr wrap="square" rtlCol="0">
            <a:spAutoFit/>
          </a:bodyPr>
          <a:lstStyle/>
          <a:p>
            <a:pPr>
              <a:lnSpc>
                <a:spcPts val="2400"/>
              </a:lnSpc>
            </a:pPr>
            <a:r>
              <a:rPr lang="en-US" sz="2000" b="1" dirty="0" smtClean="0">
                <a:solidFill>
                  <a:schemeClr val="accent1"/>
                </a:solidFill>
                <a:latin typeface="Times New Roman" panose="02020603050405020304" pitchFamily="18" charset="0"/>
                <a:cs typeface="Times New Roman" panose="02020603050405020304" pitchFamily="18" charset="0"/>
              </a:rPr>
              <a:t>KẾT LUẬN</a:t>
            </a:r>
          </a:p>
          <a:p>
            <a:pPr>
              <a:lnSpc>
                <a:spcPts val="2400"/>
              </a:lnSpc>
            </a:pPr>
            <a:r>
              <a:rPr lang="en-US" sz="2000" b="1" dirty="0">
                <a:solidFill>
                  <a:schemeClr val="accent1"/>
                </a:solidFill>
                <a:latin typeface="Times New Roman" panose="02020603050405020304" pitchFamily="18" charset="0"/>
                <a:cs typeface="Times New Roman" panose="02020603050405020304" pitchFamily="18" charset="0"/>
              </a:rPr>
              <a:t>2</a:t>
            </a:r>
            <a:r>
              <a:rPr lang="en-US" sz="2000" b="1" dirty="0" smtClean="0">
                <a:solidFill>
                  <a:schemeClr val="accent1"/>
                </a:solidFill>
                <a:latin typeface="Times New Roman" panose="02020603050405020304" pitchFamily="18" charset="0"/>
                <a:cs typeface="Times New Roman" panose="02020603050405020304" pitchFamily="18" charset="0"/>
              </a:rPr>
              <a:t>. </a:t>
            </a:r>
            <a:r>
              <a:rPr lang="en-US" sz="2000" b="1" dirty="0" err="1" smtClean="0">
                <a:solidFill>
                  <a:schemeClr val="accent1"/>
                </a:solidFill>
                <a:latin typeface="Times New Roman" panose="02020603050405020304" pitchFamily="18" charset="0"/>
                <a:cs typeface="Times New Roman" panose="02020603050405020304" pitchFamily="18" charset="0"/>
              </a:rPr>
              <a:t>Sự</a:t>
            </a:r>
            <a:r>
              <a:rPr lang="en-US" sz="2000" b="1" dirty="0" smtClean="0">
                <a:solidFill>
                  <a:schemeClr val="accent1"/>
                </a:solidFill>
                <a:latin typeface="Times New Roman" panose="02020603050405020304" pitchFamily="18" charset="0"/>
                <a:cs typeface="Times New Roman" panose="02020603050405020304" pitchFamily="18" charset="0"/>
              </a:rPr>
              <a:t> </a:t>
            </a:r>
            <a:r>
              <a:rPr lang="en-US" sz="2000" b="1" dirty="0" err="1" smtClean="0">
                <a:solidFill>
                  <a:schemeClr val="accent1"/>
                </a:solidFill>
                <a:latin typeface="Times New Roman" panose="02020603050405020304" pitchFamily="18" charset="0"/>
                <a:cs typeface="Times New Roman" panose="02020603050405020304" pitchFamily="18" charset="0"/>
              </a:rPr>
              <a:t>thẩm</a:t>
            </a:r>
            <a:r>
              <a:rPr lang="en-US" sz="2000" b="1" dirty="0" smtClean="0">
                <a:solidFill>
                  <a:schemeClr val="accent1"/>
                </a:solidFill>
                <a:latin typeface="Times New Roman" panose="02020603050405020304" pitchFamily="18" charset="0"/>
                <a:cs typeface="Times New Roman" panose="02020603050405020304" pitchFamily="18" charset="0"/>
              </a:rPr>
              <a:t> </a:t>
            </a:r>
            <a:r>
              <a:rPr lang="en-US" sz="2000" b="1" dirty="0" err="1" smtClean="0">
                <a:solidFill>
                  <a:schemeClr val="accent1"/>
                </a:solidFill>
                <a:latin typeface="Times New Roman" panose="02020603050405020304" pitchFamily="18" charset="0"/>
                <a:cs typeface="Times New Roman" panose="02020603050405020304" pitchFamily="18" charset="0"/>
              </a:rPr>
              <a:t>thấu</a:t>
            </a:r>
            <a:endParaRPr lang="en-US" sz="2000" b="1" dirty="0">
              <a:solidFill>
                <a:schemeClr val="accent1"/>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1579" y="3167739"/>
            <a:ext cx="2014732" cy="3048006"/>
          </a:xfrm>
          <a:prstGeom prst="rect">
            <a:avLst/>
          </a:prstGeom>
        </p:spPr>
      </p:pic>
    </p:spTree>
    <p:extLst>
      <p:ext uri="{BB962C8B-B14F-4D97-AF65-F5344CB8AC3E}">
        <p14:creationId xmlns:p14="http://schemas.microsoft.com/office/powerpoint/2010/main" val="2769559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8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undefined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15" y="2698750"/>
            <a:ext cx="4166870" cy="4166870"/>
          </a:xfrm>
          <a:prstGeom prst="rect">
            <a:avLst/>
          </a:prstGeom>
        </p:spPr>
      </p:pic>
      <p:pic>
        <p:nvPicPr>
          <p:cNvPr id="4" name="PA_图片 6"/>
          <p:cNvPicPr>
            <a:picLocks noChangeAspect="1"/>
          </p:cNvPicPr>
          <p:nvPr>
            <p:custDataLst>
              <p:tags r:id="rId1"/>
            </p:custDataLst>
          </p:nvPr>
        </p:nvPicPr>
        <p:blipFill>
          <a:blip r:embed="rId5"/>
          <a:stretch>
            <a:fillRect/>
          </a:stretch>
        </p:blipFill>
        <p:spPr>
          <a:xfrm>
            <a:off x="1594028" y="-1578283"/>
            <a:ext cx="9479712" cy="7828091"/>
          </a:xfrm>
          <a:prstGeom prst="rect">
            <a:avLst/>
          </a:prstGeom>
          <a:noFill/>
          <a:ln w="9525">
            <a:noFill/>
          </a:ln>
        </p:spPr>
      </p:pic>
      <p:sp>
        <p:nvSpPr>
          <p:cNvPr id="18" name="文本框 17"/>
          <p:cNvSpPr txBox="1"/>
          <p:nvPr/>
        </p:nvSpPr>
        <p:spPr>
          <a:xfrm>
            <a:off x="3379775" y="880638"/>
            <a:ext cx="5642262" cy="960328"/>
          </a:xfrm>
          <a:prstGeom prst="rect">
            <a:avLst/>
          </a:prstGeom>
          <a:noFill/>
        </p:spPr>
        <p:txBody>
          <a:bodyPr wrap="square" rtlCol="0">
            <a:spAutoFit/>
          </a:bodyPr>
          <a:lstStyle/>
          <a:p>
            <a:pPr>
              <a:lnSpc>
                <a:spcPct val="150000"/>
              </a:lnSpc>
            </a:pPr>
            <a:r>
              <a:rPr lang="vi-VN" altLang="zh-CN" sz="2000" b="1" i="1" dirty="0">
                <a:latin typeface="Times New Roman" panose="02020603050405020304" pitchFamily="18" charset="0"/>
                <a:cs typeface="Times New Roman" panose="02020603050405020304" pitchFamily="18" charset="0"/>
                <a:sym typeface="+mn-lt"/>
              </a:rPr>
              <a:t>Phiếu học tập số 1: So sánh hiện tượng khuếch tán và thẩm thấu</a:t>
            </a:r>
            <a:endParaRPr lang="zh-CN" altLang="en-US" sz="2000" b="1" i="1" dirty="0">
              <a:latin typeface="Times New Roman" panose="02020603050405020304" pitchFamily="18" charset="0"/>
              <a:cs typeface="Times New Roman" panose="02020603050405020304" pitchFamily="18" charset="0"/>
              <a:sym typeface="+mn-lt"/>
            </a:endParaRPr>
          </a:p>
        </p:txBody>
      </p:sp>
      <p:pic>
        <p:nvPicPr>
          <p:cNvPr id="3" name="图片 2" descr="undefined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15" y="2698750"/>
            <a:ext cx="4166870" cy="4166870"/>
          </a:xfrm>
          <a:prstGeom prst="rect">
            <a:avLst/>
          </a:prstGeom>
        </p:spPr>
      </p:pic>
      <p:pic>
        <p:nvPicPr>
          <p:cNvPr id="8" name="图形 3">
            <a:extLst>
              <a:ext uri="{FF2B5EF4-FFF2-40B4-BE49-F238E27FC236}">
                <a16:creationId xmlns="" xmlns:a16="http://schemas.microsoft.com/office/drawing/2014/main" id="{E0972FE3-C59C-4B94-9AB7-5F97F3A4F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93892"/>
            <a:ext cx="5178916" cy="3178560"/>
          </a:xfrm>
          <a:prstGeom prst="rect">
            <a:avLst/>
          </a:prstGeom>
        </p:spPr>
      </p:pic>
      <p:pic>
        <p:nvPicPr>
          <p:cNvPr id="9" name="图形 8">
            <a:extLst>
              <a:ext uri="{FF2B5EF4-FFF2-40B4-BE49-F238E27FC236}">
                <a16:creationId xmlns="" xmlns:a16="http://schemas.microsoft.com/office/drawing/2014/main" id="{308718D9-08CA-4224-A86F-4FF388452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020" y="3866496"/>
            <a:ext cx="6829504" cy="3209868"/>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96" y="3293669"/>
            <a:ext cx="3883203" cy="3459580"/>
          </a:xfrm>
          <a:prstGeom prst="rect">
            <a:avLst/>
          </a:prstGeom>
        </p:spPr>
      </p:pic>
      <p:sp>
        <p:nvSpPr>
          <p:cNvPr id="6" name="TextBox 5"/>
          <p:cNvSpPr txBox="1"/>
          <p:nvPr/>
        </p:nvSpPr>
        <p:spPr>
          <a:xfrm>
            <a:off x="484981" y="2076106"/>
            <a:ext cx="1864613" cy="400110"/>
          </a:xfrm>
          <a:prstGeom prst="rect">
            <a:avLst/>
          </a:prstGeom>
          <a:noFill/>
        </p:spPr>
        <p:txBody>
          <a:bodyPr wrap="none" rtlCol="0">
            <a:spAutoFit/>
          </a:bodyPr>
          <a:lstStyle/>
          <a:p>
            <a:r>
              <a:rPr lang="en-US" sz="2000" i="1" dirty="0" err="1" smtClean="0">
                <a:latin typeface="Times New Roman" panose="02020603050405020304" pitchFamily="18" charset="0"/>
                <a:cs typeface="Times New Roman" panose="02020603050405020304" pitchFamily="18" charset="0"/>
              </a:rPr>
              <a:t>Thảo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luận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nhóm</a:t>
            </a:r>
            <a:endParaRPr lang="en-US" sz="2000" i="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9"/>
          <a:stretch>
            <a:fillRect/>
          </a:stretch>
        </p:blipFill>
        <p:spPr>
          <a:xfrm>
            <a:off x="3379775" y="1960169"/>
            <a:ext cx="5237018" cy="2266777"/>
          </a:xfrm>
          <a:prstGeom prst="rect">
            <a:avLst/>
          </a:prstGeom>
        </p:spPr>
      </p:pic>
    </p:spTree>
    <p:extLst>
      <p:ext uri="{BB962C8B-B14F-4D97-AF65-F5344CB8AC3E}">
        <p14:creationId xmlns:p14="http://schemas.microsoft.com/office/powerpoint/2010/main" val="1911538606"/>
      </p:ext>
    </p:extLst>
  </p:cSld>
  <p:clrMapOvr>
    <a:masterClrMapping/>
  </p:clrMapOvr>
  <p:transition spd="slow">
    <p:random/>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774429497"/>
              </p:ext>
            </p:extLst>
          </p:nvPr>
        </p:nvGraphicFramePr>
        <p:xfrm>
          <a:off x="1306945" y="570490"/>
          <a:ext cx="9257321" cy="4001510"/>
        </p:xfrm>
        <a:graphic>
          <a:graphicData uri="http://schemas.openxmlformats.org/presentationml/2006/ole">
            <mc:AlternateContent xmlns:mc="http://schemas.openxmlformats.org/markup-compatibility/2006">
              <mc:Choice xmlns:v="urn:schemas-microsoft-com:vml" Requires="v">
                <p:oleObj spid="_x0000_s12403" name="Document" r:id="rId3" imgW="7012305" imgH="3044333" progId="Word.Document.12">
                  <p:embed/>
                </p:oleObj>
              </mc:Choice>
              <mc:Fallback>
                <p:oleObj name="Document" r:id="rId3" imgW="7012305" imgH="3044333" progId="Word.Document.12">
                  <p:embed/>
                  <p:pic>
                    <p:nvPicPr>
                      <p:cNvPr id="0" name=""/>
                      <p:cNvPicPr/>
                      <p:nvPr/>
                    </p:nvPicPr>
                    <p:blipFill>
                      <a:blip r:embed="rId4"/>
                      <a:stretch>
                        <a:fillRect/>
                      </a:stretch>
                    </p:blipFill>
                    <p:spPr>
                      <a:xfrm>
                        <a:off x="1306945" y="570490"/>
                        <a:ext cx="9257321" cy="4001510"/>
                      </a:xfrm>
                      <a:prstGeom prst="rect">
                        <a:avLst/>
                      </a:prstGeom>
                    </p:spPr>
                  </p:pic>
                </p:oleObj>
              </mc:Fallback>
            </mc:AlternateContent>
          </a:graphicData>
        </a:graphic>
      </p:graphicFrame>
      <p:sp>
        <p:nvSpPr>
          <p:cNvPr id="4" name="TextBox 3"/>
          <p:cNvSpPr txBox="1"/>
          <p:nvPr/>
        </p:nvSpPr>
        <p:spPr>
          <a:xfrm>
            <a:off x="4756727" y="1954810"/>
            <a:ext cx="4104009" cy="400110"/>
          </a:xfrm>
          <a:prstGeom prst="rect">
            <a:avLst/>
          </a:prstGeom>
          <a:noFill/>
        </p:spPr>
        <p:txBody>
          <a:bodyPr wrap="none" rtlCol="0">
            <a:spAutoFit/>
          </a:bodyPr>
          <a:lstStyle/>
          <a:p>
            <a:r>
              <a:rPr lang="en-US" sz="2000" dirty="0" err="1" smtClean="0">
                <a:latin typeface="Times New Roman" panose="02020603050405020304" pitchFamily="18" charset="0"/>
                <a:cs typeface="Times New Roman" panose="02020603050405020304" pitchFamily="18" charset="0"/>
              </a:rPr>
              <a:t>Đều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động</a:t>
            </a:r>
            <a:endParaRPr lang="en-US"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728402" y="2703650"/>
            <a:ext cx="2847889" cy="707886"/>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a:t>
            </a:r>
            <a:r>
              <a:rPr lang="en-US" sz="2000" dirty="0" err="1" smtClean="0">
                <a:latin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tan</a:t>
            </a:r>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218306" y="2786861"/>
            <a:ext cx="2835564" cy="707886"/>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dịch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349924" y="3682281"/>
            <a:ext cx="2572328"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Vận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endParaRPr lang="en-US"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73852" y="3706589"/>
            <a:ext cx="3544454"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Vận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oxygen,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tan…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6757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00" y="1973232"/>
            <a:ext cx="4968293" cy="3341567"/>
          </a:xfrm>
          <a:prstGeom prst="rect">
            <a:avLst/>
          </a:prstGeom>
        </p:spPr>
      </p:pic>
      <p:sp>
        <p:nvSpPr>
          <p:cNvPr id="4" name="Oval Callout 3"/>
          <p:cNvSpPr/>
          <p:nvPr/>
        </p:nvSpPr>
        <p:spPr>
          <a:xfrm>
            <a:off x="5163127" y="530573"/>
            <a:ext cx="6508174" cy="2018663"/>
          </a:xfrm>
          <a:prstGeom prst="wedgeEllipseCallou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latin typeface="Times New Roman" panose="02020603050405020304" pitchFamily="18" charset="0"/>
                <a:cs typeface="Times New Roman" panose="02020603050405020304" pitchFamily="18" charset="0"/>
              </a:rPr>
              <a:t>Điều gì xảy ra với tế bào máu nếu: Lượng nước trong máu bị giảm nhiều; nếu lượng nước trong máu tăng lên nhiều? </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169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691" y="2786031"/>
            <a:ext cx="4968293" cy="3341567"/>
          </a:xfrm>
          <a:prstGeom prst="rect">
            <a:avLst/>
          </a:prstGeom>
        </p:spPr>
      </p:pic>
      <p:sp>
        <p:nvSpPr>
          <p:cNvPr id="2" name="Rectangle 1"/>
          <p:cNvSpPr/>
          <p:nvPr/>
        </p:nvSpPr>
        <p:spPr>
          <a:xfrm>
            <a:off x="563418" y="544944"/>
            <a:ext cx="7721600" cy="2503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máu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cầu</a:t>
            </a:r>
            <a:r>
              <a:rPr lang="en-US" sz="2000" dirty="0" smtClean="0">
                <a:latin typeface="Times New Roman" panose="02020603050405020304" pitchFamily="18" charset="0"/>
                <a:cs typeface="Times New Roman" panose="02020603050405020304" pitchFamily="18" charset="0"/>
              </a:rPr>
              <a:t> di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ngoài</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môi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ưu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thước</a:t>
            </a:r>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máu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tăng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ngoài</a:t>
            </a:r>
            <a:r>
              <a:rPr lang="en-US" sz="2000" dirty="0" smtClean="0">
                <a:latin typeface="Times New Roman" panose="02020603050405020304" pitchFamily="18" charset="0"/>
                <a:cs typeface="Times New Roman" panose="02020603050405020304" pitchFamily="18" charset="0"/>
              </a:rPr>
              <a:t> di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tê</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căng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bề</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mặt</a:t>
            </a:r>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hướng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duy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bằng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ngoài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môi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đẳng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duy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ổn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định</a:t>
            </a:r>
            <a:endParaRPr lang="en-US" sz="2000" dirty="0" smtClean="0">
              <a:latin typeface="Times New Roman" panose="02020603050405020304" pitchFamily="18" charset="0"/>
              <a:cs typeface="Times New Roman" panose="02020603050405020304" pitchFamily="18" charset="0"/>
            </a:endParaRPr>
          </a:p>
          <a:p>
            <a:pPr marL="285750" indent="-285750">
              <a:buFontTx/>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4485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2056" y="2669309"/>
            <a:ext cx="4207121" cy="3052466"/>
          </a:xfrm>
          <a:prstGeom prst="rect">
            <a:avLst/>
          </a:prstGeom>
        </p:spPr>
      </p:pic>
      <p:sp>
        <p:nvSpPr>
          <p:cNvPr id="4" name="Oval Callout 3"/>
          <p:cNvSpPr/>
          <p:nvPr/>
        </p:nvSpPr>
        <p:spPr>
          <a:xfrm>
            <a:off x="5227781" y="530574"/>
            <a:ext cx="6443519" cy="1667682"/>
          </a:xfrm>
          <a:prstGeom prst="wedgeEllipseCallou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latin typeface="Times New Roman" panose="02020603050405020304" pitchFamily="18" charset="0"/>
                <a:cs typeface="Times New Roman" panose="02020603050405020304" pitchFamily="18" charset="0"/>
              </a:rPr>
              <a:t>Điều gì xảy ra với tế bào </a:t>
            </a:r>
            <a:r>
              <a:rPr lang="en-US" sz="2500" dirty="0" err="1" smtClean="0">
                <a:latin typeface="Times New Roman" panose="02020603050405020304" pitchFamily="18" charset="0"/>
                <a:cs typeface="Times New Roman" panose="02020603050405020304" pitchFamily="18" charset="0"/>
              </a:rPr>
              <a:t>thịt</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lá</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khi</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ngâm</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trong</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các</a:t>
            </a:r>
            <a:r>
              <a:rPr lang="en-US" sz="2500" dirty="0" smtClean="0">
                <a:latin typeface="Times New Roman" panose="02020603050405020304" pitchFamily="18" charset="0"/>
                <a:cs typeface="Times New Roman" panose="02020603050405020304" pitchFamily="18" charset="0"/>
              </a:rPr>
              <a:t> dung </a:t>
            </a:r>
            <a:r>
              <a:rPr lang="en-US" sz="2500" dirty="0" err="1" smtClean="0">
                <a:latin typeface="Times New Roman" panose="02020603050405020304" pitchFamily="18" charset="0"/>
                <a:cs typeface="Times New Roman" panose="02020603050405020304" pitchFamily="18" charset="0"/>
              </a:rPr>
              <a:t>dịch</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có</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nồng</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độ</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khác</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nhau</a:t>
            </a:r>
            <a:r>
              <a:rPr lang="en-US" sz="2500" dirty="0" smtClean="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314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862" y="0"/>
            <a:ext cx="12217861"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chenying0907 148"/>
          <p:cNvSpPr/>
          <p:nvPr/>
        </p:nvSpPr>
        <p:spPr>
          <a:xfrm>
            <a:off x="1651819" y="1357643"/>
            <a:ext cx="9212826" cy="4523803"/>
          </a:xfrm>
          <a:prstGeom prst="rect">
            <a:avLst/>
          </a:prstGeom>
          <a:noFill/>
          <a:ln w="12700" cap="flat">
            <a:noFill/>
            <a:miter lim="400000"/>
          </a:ln>
          <a:effectLst/>
        </p:spPr>
        <p:txBody>
          <a:bodyPr wrap="square" lIns="38100" tIns="38100" rIns="38100" bIns="38100" numCol="1" anchor="ctr">
            <a:spAutoFit/>
          </a:bodyPr>
          <a:lstStyle/>
          <a:p>
            <a:pPr>
              <a:lnSpc>
                <a:spcPct val="150000"/>
              </a:lnSpc>
            </a:pPr>
            <a:r>
              <a:rPr lang="en-US" sz="2800" i="1" dirty="0" smtClean="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 Phân loại: Dựa vào nồng độ dung dịch, chia 3 loại</a:t>
            </a:r>
          </a:p>
          <a:p>
            <a:pPr>
              <a:lnSpc>
                <a:spcPct val="150000"/>
              </a:lnSpc>
            </a:pPr>
            <a:r>
              <a:rPr lang="vi-VN" sz="2800" i="1" dirty="0">
                <a:latin typeface="Times New Roman" panose="02020603050405020304" pitchFamily="18" charset="0"/>
                <a:cs typeface="Times New Roman" panose="02020603050405020304" pitchFamily="18" charset="0"/>
              </a:rPr>
              <a:t>+ Trạng thái cân bằng: khi tế bào ở trong môi trường đẳng trương.</a:t>
            </a:r>
          </a:p>
          <a:p>
            <a:pPr>
              <a:lnSpc>
                <a:spcPct val="150000"/>
              </a:lnSpc>
            </a:pPr>
            <a:r>
              <a:rPr lang="vi-VN" sz="2800" i="1" dirty="0">
                <a:latin typeface="Times New Roman" panose="02020603050405020304" pitchFamily="18" charset="0"/>
                <a:cs typeface="Times New Roman" panose="02020603050405020304" pitchFamily="18" charset="0"/>
              </a:rPr>
              <a:t>+ Nước đi vào trong tế bào: khi tế bào ở trong môi trường nhược trương.</a:t>
            </a:r>
          </a:p>
          <a:p>
            <a:pPr>
              <a:lnSpc>
                <a:spcPct val="150000"/>
              </a:lnSpc>
            </a:pPr>
            <a:r>
              <a:rPr lang="vi-VN" sz="2800" i="1" dirty="0">
                <a:latin typeface="Times New Roman" panose="02020603050405020304" pitchFamily="18" charset="0"/>
                <a:cs typeface="Times New Roman" panose="02020603050405020304" pitchFamily="18" charset="0"/>
              </a:rPr>
              <a:t>+ Nước từ trong tế bào dịch chuyển ra ngoài môi trường: khi tế bào ở trong môi trường ưu trương.</a:t>
            </a:r>
          </a:p>
        </p:txBody>
      </p:sp>
      <p:grpSp>
        <p:nvGrpSpPr>
          <p:cNvPr id="5" name="Group 44"/>
          <p:cNvGrpSpPr/>
          <p:nvPr/>
        </p:nvGrpSpPr>
        <p:grpSpPr>
          <a:xfrm>
            <a:off x="569453" y="1714332"/>
            <a:ext cx="807367" cy="906808"/>
            <a:chOff x="0" y="0"/>
            <a:chExt cx="807366" cy="906807"/>
          </a:xfrm>
        </p:grpSpPr>
        <p:sp>
          <p:nvSpPr>
            <p:cNvPr id="6"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7"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sp>
        <p:nvSpPr>
          <p:cNvPr id="17" name="TextBox 16"/>
          <p:cNvSpPr txBox="1"/>
          <p:nvPr/>
        </p:nvSpPr>
        <p:spPr>
          <a:xfrm>
            <a:off x="569452" y="470354"/>
            <a:ext cx="2492291" cy="707886"/>
          </a:xfrm>
          <a:prstGeom prst="rect">
            <a:avLst/>
          </a:prstGeom>
          <a:noFill/>
        </p:spPr>
        <p:txBody>
          <a:bodyPr wrap="square" rtlCol="0">
            <a:spAutoFit/>
          </a:bodyPr>
          <a:lstStyle/>
          <a:p>
            <a:pPr>
              <a:lnSpc>
                <a:spcPts val="2400"/>
              </a:lnSpc>
            </a:pPr>
            <a:r>
              <a:rPr lang="en-US" sz="2000" b="1" dirty="0" smtClean="0">
                <a:solidFill>
                  <a:schemeClr val="accent1"/>
                </a:solidFill>
                <a:latin typeface="Times New Roman" panose="02020603050405020304" pitchFamily="18" charset="0"/>
                <a:cs typeface="Times New Roman" panose="02020603050405020304" pitchFamily="18" charset="0"/>
              </a:rPr>
              <a:t>KẾT LUẬN</a:t>
            </a:r>
          </a:p>
          <a:p>
            <a:pPr>
              <a:lnSpc>
                <a:spcPts val="2400"/>
              </a:lnSpc>
            </a:pPr>
            <a:r>
              <a:rPr lang="en-US" sz="2000" b="1" dirty="0">
                <a:solidFill>
                  <a:schemeClr val="accent1"/>
                </a:solidFill>
                <a:latin typeface="Times New Roman" panose="02020603050405020304" pitchFamily="18" charset="0"/>
                <a:cs typeface="Times New Roman" panose="02020603050405020304" pitchFamily="18" charset="0"/>
              </a:rPr>
              <a:t>2</a:t>
            </a:r>
            <a:r>
              <a:rPr lang="en-US" sz="2000" b="1" dirty="0" smtClean="0">
                <a:solidFill>
                  <a:schemeClr val="accent1"/>
                </a:solidFill>
                <a:latin typeface="Times New Roman" panose="02020603050405020304" pitchFamily="18" charset="0"/>
                <a:cs typeface="Times New Roman" panose="02020603050405020304" pitchFamily="18" charset="0"/>
              </a:rPr>
              <a:t>. </a:t>
            </a:r>
            <a:r>
              <a:rPr lang="en-US" sz="2000" b="1" dirty="0" err="1" smtClean="0">
                <a:solidFill>
                  <a:schemeClr val="accent1"/>
                </a:solidFill>
                <a:latin typeface="Times New Roman" panose="02020603050405020304" pitchFamily="18" charset="0"/>
                <a:cs typeface="Times New Roman" panose="02020603050405020304" pitchFamily="18" charset="0"/>
              </a:rPr>
              <a:t>Sự</a:t>
            </a:r>
            <a:r>
              <a:rPr lang="en-US" sz="2000" b="1" dirty="0" smtClean="0">
                <a:solidFill>
                  <a:schemeClr val="accent1"/>
                </a:solidFill>
                <a:latin typeface="Times New Roman" panose="02020603050405020304" pitchFamily="18" charset="0"/>
                <a:cs typeface="Times New Roman" panose="02020603050405020304" pitchFamily="18" charset="0"/>
              </a:rPr>
              <a:t> </a:t>
            </a:r>
            <a:r>
              <a:rPr lang="en-US" sz="2000" b="1" dirty="0" err="1" smtClean="0">
                <a:solidFill>
                  <a:schemeClr val="accent1"/>
                </a:solidFill>
                <a:latin typeface="Times New Roman" panose="02020603050405020304" pitchFamily="18" charset="0"/>
                <a:cs typeface="Times New Roman" panose="02020603050405020304" pitchFamily="18" charset="0"/>
              </a:rPr>
              <a:t>thẩm</a:t>
            </a:r>
            <a:r>
              <a:rPr lang="en-US" sz="2000" b="1" dirty="0" smtClean="0">
                <a:solidFill>
                  <a:schemeClr val="accent1"/>
                </a:solidFill>
                <a:latin typeface="Times New Roman" panose="02020603050405020304" pitchFamily="18" charset="0"/>
                <a:cs typeface="Times New Roman" panose="02020603050405020304" pitchFamily="18" charset="0"/>
              </a:rPr>
              <a:t> </a:t>
            </a:r>
            <a:r>
              <a:rPr lang="en-US" sz="2000" b="1" dirty="0" err="1" smtClean="0">
                <a:solidFill>
                  <a:schemeClr val="accent1"/>
                </a:solidFill>
                <a:latin typeface="Times New Roman" panose="02020603050405020304" pitchFamily="18" charset="0"/>
                <a:cs typeface="Times New Roman" panose="02020603050405020304" pitchFamily="18" charset="0"/>
              </a:rPr>
              <a:t>thấu</a:t>
            </a:r>
            <a:endParaRPr lang="en-US" sz="20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95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8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5227781" y="530574"/>
            <a:ext cx="6443519" cy="1667682"/>
          </a:xfrm>
          <a:prstGeom prst="wedgeEllipseCallou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latin typeface="Times New Roman" panose="02020603050405020304" pitchFamily="18" charset="0"/>
                <a:cs typeface="Times New Roman" panose="02020603050405020304" pitchFamily="18" charset="0"/>
              </a:rPr>
              <a:t>Tại sao khi bón phân quá nhiều, cây có thể chết</a:t>
            </a:r>
            <a:endParaRPr lang="en-US" sz="25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3002" y="2198256"/>
            <a:ext cx="4565467" cy="4235661"/>
          </a:xfrm>
          <a:prstGeom prst="rect">
            <a:avLst/>
          </a:prstGeom>
        </p:spPr>
      </p:pic>
    </p:spTree>
    <p:extLst>
      <p:ext uri="{BB962C8B-B14F-4D97-AF65-F5344CB8AC3E}">
        <p14:creationId xmlns:p14="http://schemas.microsoft.com/office/powerpoint/2010/main" val="273792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3002" y="2198256"/>
            <a:ext cx="4565467" cy="4235661"/>
          </a:xfrm>
          <a:prstGeom prst="rect">
            <a:avLst/>
          </a:prstGeom>
        </p:spPr>
      </p:pic>
      <p:sp>
        <p:nvSpPr>
          <p:cNvPr id="2" name="Rectangle 1"/>
          <p:cNvSpPr/>
          <p:nvPr/>
        </p:nvSpPr>
        <p:spPr>
          <a:xfrm>
            <a:off x="767474" y="563419"/>
            <a:ext cx="5551055" cy="132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smtClean="0">
                <a:latin typeface="Times New Roman" panose="02020603050405020304" pitchFamily="18" charset="0"/>
                <a:cs typeface="Times New Roman" panose="02020603050405020304" pitchFamily="18" charset="0"/>
              </a:rPr>
              <a:t>Vì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bào</a:t>
            </a:r>
            <a:r>
              <a:rPr lang="en-US" sz="2000" dirty="0" smtClean="0">
                <a:latin typeface="Times New Roman" panose="02020603050405020304" pitchFamily="18" charset="0"/>
                <a:cs typeface="Times New Roman" panose="02020603050405020304" pitchFamily="18" charset="0"/>
              </a:rPr>
              <a:t> di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ngoài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ưu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loạn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chết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6283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9E95FAD2-F873-4343-AFF9-36D0C470038E}"/>
              </a:ext>
            </a:extLst>
          </p:cNvPr>
          <p:cNvGrpSpPr/>
          <p:nvPr/>
        </p:nvGrpSpPr>
        <p:grpSpPr>
          <a:xfrm>
            <a:off x="3291677" y="446752"/>
            <a:ext cx="5510578" cy="5132012"/>
            <a:chOff x="3799677" y="1019406"/>
            <a:chExt cx="4772026" cy="4772026"/>
          </a:xfrm>
        </p:grpSpPr>
        <p:sp>
          <p:nvSpPr>
            <p:cNvPr id="52" name="椭圆 51">
              <a:extLst>
                <a:ext uri="{FF2B5EF4-FFF2-40B4-BE49-F238E27FC236}">
                  <a16:creationId xmlns="" xmlns:a16="http://schemas.microsoft.com/office/drawing/2014/main" id="{3770E22D-F475-40BA-8508-B2013D48ACCA}"/>
                </a:ext>
              </a:extLst>
            </p:cNvPr>
            <p:cNvSpPr/>
            <p:nvPr/>
          </p:nvSpPr>
          <p:spPr>
            <a:xfrm>
              <a:off x="3799677" y="1019406"/>
              <a:ext cx="4772026" cy="4772026"/>
            </a:xfrm>
            <a:prstGeom prst="ellipse">
              <a:avLst/>
            </a:prstGeom>
            <a:solidFill>
              <a:srgbClr val="3E77B1">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椭圆 52">
              <a:extLst>
                <a:ext uri="{FF2B5EF4-FFF2-40B4-BE49-F238E27FC236}">
                  <a16:creationId xmlns="" xmlns:a16="http://schemas.microsoft.com/office/drawing/2014/main" id="{059EA329-8713-421C-8A15-D93348C8F674}"/>
                </a:ext>
              </a:extLst>
            </p:cNvPr>
            <p:cNvSpPr/>
            <p:nvPr/>
          </p:nvSpPr>
          <p:spPr>
            <a:xfrm>
              <a:off x="4633485" y="1853215"/>
              <a:ext cx="3104407" cy="3104407"/>
            </a:xfrm>
            <a:prstGeom prst="ellipse">
              <a:avLst/>
            </a:prstGeom>
            <a:solidFill>
              <a:srgbClr val="3E77B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cs typeface="Times New Roman" panose="02020603050405020304" pitchFamily="18" charset="0"/>
                <a:sym typeface="+mn-lt"/>
              </a:endParaRPr>
            </a:p>
          </p:txBody>
        </p:sp>
        <p:sp>
          <p:nvSpPr>
            <p:cNvPr id="54" name="矩形 53">
              <a:extLst>
                <a:ext uri="{FF2B5EF4-FFF2-40B4-BE49-F238E27FC236}">
                  <a16:creationId xmlns="" xmlns:a16="http://schemas.microsoft.com/office/drawing/2014/main" id="{55986B85-8502-4B2C-94CA-CFED166C96E8}"/>
                </a:ext>
              </a:extLst>
            </p:cNvPr>
            <p:cNvSpPr/>
            <p:nvPr/>
          </p:nvSpPr>
          <p:spPr>
            <a:xfrm>
              <a:off x="5075324" y="2660911"/>
              <a:ext cx="2224186" cy="369332"/>
            </a:xfrm>
            <a:prstGeom prst="rect">
              <a:avLst/>
            </a:prstGeom>
          </p:spPr>
          <p:txBody>
            <a:bodyPr wrap="square">
              <a:spAutoFit/>
            </a:bodyPr>
            <a:lstStyle/>
            <a:p>
              <a:pPr algn="ctr"/>
              <a:endParaRPr lang="en-US" altLang="zh-CN" b="1" dirty="0">
                <a:solidFill>
                  <a:schemeClr val="bg1"/>
                </a:solidFill>
                <a:cs typeface="+mn-ea"/>
                <a:sym typeface="+mn-lt"/>
              </a:endParaRPr>
            </a:p>
          </p:txBody>
        </p:sp>
        <p:sp>
          <p:nvSpPr>
            <p:cNvPr id="55" name="矩形 54">
              <a:extLst>
                <a:ext uri="{FF2B5EF4-FFF2-40B4-BE49-F238E27FC236}">
                  <a16:creationId xmlns="" xmlns:a16="http://schemas.microsoft.com/office/drawing/2014/main" id="{9EF1D989-ACFD-40C4-867B-6250D1065DD5}"/>
                </a:ext>
              </a:extLst>
            </p:cNvPr>
            <p:cNvSpPr/>
            <p:nvPr/>
          </p:nvSpPr>
          <p:spPr>
            <a:xfrm>
              <a:off x="4756938" y="2667752"/>
              <a:ext cx="2857500" cy="2360390"/>
            </a:xfrm>
            <a:prstGeom prst="rect">
              <a:avLst/>
            </a:prstGeom>
          </p:spPr>
          <p:txBody>
            <a:bodyPr wrap="square">
              <a:spAutoFit/>
            </a:bodyPr>
            <a:lstStyle/>
            <a:p>
              <a:pPr algn="ctr">
                <a:lnSpc>
                  <a:spcPct val="120000"/>
                </a:lnSpc>
              </a:pPr>
              <a:r>
                <a:rPr lang="en-US" altLang="zh-CN" sz="2500" dirty="0" smtClean="0">
                  <a:solidFill>
                    <a:schemeClr val="bg1"/>
                  </a:solidFill>
                  <a:latin typeface="Times New Roman" panose="02020603050405020304" pitchFamily="18" charset="0"/>
                  <a:cs typeface="Times New Roman" panose="02020603050405020304" pitchFamily="18" charset="0"/>
                  <a:sym typeface="+mn-lt"/>
                </a:rPr>
                <a:t>CHỦ ĐỀ 6: TRAO ĐỔI CHẤT VÀ CHUYỂN HÓA NĂNG LƯỢNG Ở TẾ BÀO</a:t>
              </a:r>
              <a:endParaRPr lang="zh-CN" altLang="en-US" sz="2500" dirty="0">
                <a:solidFill>
                  <a:schemeClr val="bg1"/>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382097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5892800" y="485615"/>
            <a:ext cx="5953991" cy="1575316"/>
          </a:xfrm>
          <a:prstGeom prst="wedgeEllipseCallou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smtClean="0">
                <a:latin typeface="Times New Roman" panose="02020603050405020304" pitchFamily="18" charset="0"/>
                <a:cs typeface="Times New Roman" panose="02020603050405020304" pitchFamily="18" charset="0"/>
              </a:rPr>
              <a:t>Tại </a:t>
            </a:r>
            <a:r>
              <a:rPr lang="vi-VN" sz="2500" dirty="0">
                <a:latin typeface="Times New Roman" panose="02020603050405020304" pitchFamily="18" charset="0"/>
                <a:cs typeface="Times New Roman" panose="02020603050405020304" pitchFamily="18" charset="0"/>
              </a:rPr>
              <a:t>sao rau củ ngâm muối, quả ngâm đường có thể bào quản trong thời gian dài?</a:t>
            </a:r>
            <a:endParaRPr lang="en-US" sz="2500" dirty="0">
              <a:latin typeface="Times New Roman" panose="02020603050405020304" pitchFamily="18" charset="0"/>
              <a:cs typeface="Times New Roman" panose="02020603050405020304" pitchFamily="18" charset="0"/>
            </a:endParaRPr>
          </a:p>
        </p:txBody>
      </p:sp>
      <p:pic>
        <p:nvPicPr>
          <p:cNvPr id="13314" name="Picture 2" descr="Cách làm siro mận đơn giản, để được lâu giải khát mùa h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485615"/>
            <a:ext cx="5187084" cy="301669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ách làm siro dâu tằm đơn giản, nhanh chó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3045402"/>
            <a:ext cx="466725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11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655" y="2385525"/>
            <a:ext cx="7069742" cy="3349416"/>
          </a:xfrm>
          <a:prstGeom prst="rect">
            <a:avLst/>
          </a:prstGeom>
        </p:spPr>
      </p:pic>
    </p:spTree>
    <p:extLst>
      <p:ext uri="{BB962C8B-B14F-4D97-AF65-F5344CB8AC3E}">
        <p14:creationId xmlns:p14="http://schemas.microsoft.com/office/powerpoint/2010/main" val="4073442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pic>
        <p:nvPicPr>
          <p:cNvPr id="5" name="yt1s.com - Biology Cell Transport">
            <a:hlinkClick r:id="" action="ppaction://media"/>
            <a:extLst>
              <a:ext uri="{FF2B5EF4-FFF2-40B4-BE49-F238E27FC236}">
                <a16:creationId xmlns:a16="http://schemas.microsoft.com/office/drawing/2014/main" xmlns="" id="{E4EE0906-CB54-5F88-56BA-8DEE4608BD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5704" y="157480"/>
            <a:ext cx="11640592" cy="6543040"/>
          </a:xfrm>
          <a:prstGeom prst="rect">
            <a:avLst/>
          </a:prstGeom>
        </p:spPr>
      </p:pic>
    </p:spTree>
    <p:extLst>
      <p:ext uri="{BB962C8B-B14F-4D97-AF65-F5344CB8AC3E}">
        <p14:creationId xmlns:p14="http://schemas.microsoft.com/office/powerpoint/2010/main" val="127105200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undefined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115" y="2698750"/>
            <a:ext cx="4166870" cy="4166870"/>
          </a:xfrm>
          <a:prstGeom prst="rect">
            <a:avLst/>
          </a:prstGeom>
        </p:spPr>
      </p:pic>
      <p:pic>
        <p:nvPicPr>
          <p:cNvPr id="4" name="PA_图片 6"/>
          <p:cNvPicPr>
            <a:picLocks noChangeAspect="1"/>
          </p:cNvPicPr>
          <p:nvPr>
            <p:custDataLst>
              <p:tags r:id="rId2"/>
            </p:custDataLst>
          </p:nvPr>
        </p:nvPicPr>
        <p:blipFill>
          <a:blip r:embed="rId6"/>
          <a:stretch>
            <a:fillRect/>
          </a:stretch>
        </p:blipFill>
        <p:spPr>
          <a:xfrm>
            <a:off x="1594028" y="-1342600"/>
            <a:ext cx="9479712" cy="7828091"/>
          </a:xfrm>
          <a:prstGeom prst="rect">
            <a:avLst/>
          </a:prstGeom>
          <a:noFill/>
          <a:ln w="9525">
            <a:noFill/>
          </a:ln>
        </p:spPr>
      </p:pic>
      <p:sp>
        <p:nvSpPr>
          <p:cNvPr id="18" name="文本框 17"/>
          <p:cNvSpPr txBox="1"/>
          <p:nvPr/>
        </p:nvSpPr>
        <p:spPr>
          <a:xfrm>
            <a:off x="3286097" y="605939"/>
            <a:ext cx="5642262" cy="1015663"/>
          </a:xfrm>
          <a:prstGeom prst="rect">
            <a:avLst/>
          </a:prstGeom>
          <a:noFill/>
        </p:spPr>
        <p:txBody>
          <a:bodyPr wrap="square" rtlCol="0">
            <a:spAutoFit/>
          </a:bodyPr>
          <a:lstStyle/>
          <a:p>
            <a:pPr>
              <a:lnSpc>
                <a:spcPct val="150000"/>
              </a:lnSpc>
            </a:pPr>
            <a:r>
              <a:rPr lang="vi-VN" altLang="zh-CN" sz="2000" b="1" i="1" dirty="0">
                <a:latin typeface="Times New Roman" panose="02020603050405020304" pitchFamily="18" charset="0"/>
                <a:cs typeface="Times New Roman" panose="02020603050405020304" pitchFamily="18" charset="0"/>
                <a:sym typeface="+mn-lt"/>
              </a:rPr>
              <a:t>Phiếu học tập số </a:t>
            </a:r>
            <a:r>
              <a:rPr lang="vi-VN" altLang="zh-CN" sz="2000" b="1" i="1" dirty="0" smtClean="0">
                <a:latin typeface="Times New Roman" panose="02020603050405020304" pitchFamily="18" charset="0"/>
                <a:cs typeface="Times New Roman" panose="02020603050405020304" pitchFamily="18" charset="0"/>
                <a:sym typeface="+mn-lt"/>
              </a:rPr>
              <a:t>: </a:t>
            </a:r>
            <a:r>
              <a:rPr lang="vi-VN" altLang="zh-CN" sz="2000" b="1" i="1" dirty="0">
                <a:latin typeface="Times New Roman" panose="02020603050405020304" pitchFamily="18" charset="0"/>
                <a:cs typeface="Times New Roman" panose="02020603050405020304" pitchFamily="18" charset="0"/>
                <a:sym typeface="+mn-lt"/>
              </a:rPr>
              <a:t>So sánh </a:t>
            </a:r>
            <a:r>
              <a:rPr lang="en-US" altLang="zh-CN" sz="2000" b="1" i="1" dirty="0" err="1" smtClean="0">
                <a:latin typeface="Times New Roman" panose="02020603050405020304" pitchFamily="18" charset="0"/>
                <a:cs typeface="Times New Roman" panose="02020603050405020304" pitchFamily="18" charset="0"/>
                <a:sym typeface="+mn-lt"/>
              </a:rPr>
              <a:t>vận</a:t>
            </a:r>
            <a:r>
              <a:rPr lang="en-US" altLang="zh-CN" sz="2000" b="1" i="1" dirty="0" smtClean="0">
                <a:latin typeface="Times New Roman" panose="02020603050405020304" pitchFamily="18" charset="0"/>
                <a:cs typeface="Times New Roman" panose="02020603050405020304" pitchFamily="18" charset="0"/>
                <a:sym typeface="+mn-lt"/>
              </a:rPr>
              <a:t> </a:t>
            </a:r>
            <a:r>
              <a:rPr lang="en-US" altLang="zh-CN" sz="2000" b="1" i="1" dirty="0" err="1" smtClean="0">
                <a:latin typeface="Times New Roman" panose="02020603050405020304" pitchFamily="18" charset="0"/>
                <a:cs typeface="Times New Roman" panose="02020603050405020304" pitchFamily="18" charset="0"/>
                <a:sym typeface="+mn-lt"/>
              </a:rPr>
              <a:t>chuyển</a:t>
            </a:r>
            <a:r>
              <a:rPr lang="en-US" altLang="zh-CN" sz="2000" b="1" i="1" dirty="0" smtClean="0">
                <a:latin typeface="Times New Roman" panose="02020603050405020304" pitchFamily="18" charset="0"/>
                <a:cs typeface="Times New Roman" panose="02020603050405020304" pitchFamily="18" charset="0"/>
                <a:sym typeface="+mn-lt"/>
              </a:rPr>
              <a:t> </a:t>
            </a:r>
            <a:r>
              <a:rPr lang="en-US" altLang="zh-CN" sz="2000" b="1" i="1" dirty="0" err="1" smtClean="0">
                <a:latin typeface="Times New Roman" panose="02020603050405020304" pitchFamily="18" charset="0"/>
                <a:cs typeface="Times New Roman" panose="02020603050405020304" pitchFamily="18" charset="0"/>
                <a:sym typeface="+mn-lt"/>
              </a:rPr>
              <a:t>chủ</a:t>
            </a:r>
            <a:r>
              <a:rPr lang="en-US" altLang="zh-CN" sz="2000" b="1" i="1" dirty="0" smtClean="0">
                <a:latin typeface="Times New Roman" panose="02020603050405020304" pitchFamily="18" charset="0"/>
                <a:cs typeface="Times New Roman" panose="02020603050405020304" pitchFamily="18" charset="0"/>
                <a:sym typeface="+mn-lt"/>
              </a:rPr>
              <a:t> </a:t>
            </a:r>
            <a:r>
              <a:rPr lang="en-US" altLang="zh-CN" sz="2000" b="1" i="1" dirty="0" err="1" smtClean="0">
                <a:latin typeface="Times New Roman" panose="02020603050405020304" pitchFamily="18" charset="0"/>
                <a:cs typeface="Times New Roman" panose="02020603050405020304" pitchFamily="18" charset="0"/>
                <a:sym typeface="+mn-lt"/>
              </a:rPr>
              <a:t>động</a:t>
            </a:r>
            <a:r>
              <a:rPr lang="en-US" altLang="zh-CN" sz="2000" b="1" i="1" dirty="0" smtClean="0">
                <a:latin typeface="Times New Roman" panose="02020603050405020304" pitchFamily="18" charset="0"/>
                <a:cs typeface="Times New Roman" panose="02020603050405020304" pitchFamily="18" charset="0"/>
                <a:sym typeface="+mn-lt"/>
              </a:rPr>
              <a:t> </a:t>
            </a:r>
            <a:r>
              <a:rPr lang="en-US" altLang="zh-CN" sz="2000" b="1" i="1" dirty="0" err="1" smtClean="0">
                <a:latin typeface="Times New Roman" panose="02020603050405020304" pitchFamily="18" charset="0"/>
                <a:cs typeface="Times New Roman" panose="02020603050405020304" pitchFamily="18" charset="0"/>
                <a:sym typeface="+mn-lt"/>
              </a:rPr>
              <a:t>và</a:t>
            </a:r>
            <a:r>
              <a:rPr lang="en-US" altLang="zh-CN" sz="2000" b="1" i="1" dirty="0" smtClean="0">
                <a:latin typeface="Times New Roman" panose="02020603050405020304" pitchFamily="18" charset="0"/>
                <a:cs typeface="Times New Roman" panose="02020603050405020304" pitchFamily="18" charset="0"/>
                <a:sym typeface="+mn-lt"/>
              </a:rPr>
              <a:t> </a:t>
            </a:r>
            <a:r>
              <a:rPr lang="en-US" altLang="zh-CN" sz="2000" b="1" i="1" dirty="0" err="1" smtClean="0">
                <a:latin typeface="Times New Roman" panose="02020603050405020304" pitchFamily="18" charset="0"/>
                <a:cs typeface="Times New Roman" panose="02020603050405020304" pitchFamily="18" charset="0"/>
                <a:sym typeface="+mn-lt"/>
              </a:rPr>
              <a:t>vận</a:t>
            </a:r>
            <a:r>
              <a:rPr lang="en-US" altLang="zh-CN" sz="2000" b="1" i="1" dirty="0" smtClean="0">
                <a:latin typeface="Times New Roman" panose="02020603050405020304" pitchFamily="18" charset="0"/>
                <a:cs typeface="Times New Roman" panose="02020603050405020304" pitchFamily="18" charset="0"/>
                <a:sym typeface="+mn-lt"/>
              </a:rPr>
              <a:t> </a:t>
            </a:r>
            <a:r>
              <a:rPr lang="en-US" altLang="zh-CN" sz="2000" b="1" i="1" dirty="0" err="1" smtClean="0">
                <a:latin typeface="Times New Roman" panose="02020603050405020304" pitchFamily="18" charset="0"/>
                <a:cs typeface="Times New Roman" panose="02020603050405020304" pitchFamily="18" charset="0"/>
                <a:sym typeface="+mn-lt"/>
              </a:rPr>
              <a:t>chuyển</a:t>
            </a:r>
            <a:r>
              <a:rPr lang="en-US" altLang="zh-CN" sz="2000" b="1" i="1" dirty="0" smtClean="0">
                <a:latin typeface="Times New Roman" panose="02020603050405020304" pitchFamily="18" charset="0"/>
                <a:cs typeface="Times New Roman" panose="02020603050405020304" pitchFamily="18" charset="0"/>
                <a:sym typeface="+mn-lt"/>
              </a:rPr>
              <a:t> </a:t>
            </a:r>
            <a:r>
              <a:rPr lang="en-US" altLang="zh-CN" sz="2000" b="1" i="1" dirty="0" err="1" smtClean="0">
                <a:latin typeface="Times New Roman" panose="02020603050405020304" pitchFamily="18" charset="0"/>
                <a:cs typeface="Times New Roman" panose="02020603050405020304" pitchFamily="18" charset="0"/>
                <a:sym typeface="+mn-lt"/>
              </a:rPr>
              <a:t>thụ</a:t>
            </a:r>
            <a:r>
              <a:rPr lang="en-US" altLang="zh-CN" sz="2000" b="1" i="1" dirty="0" smtClean="0">
                <a:latin typeface="Times New Roman" panose="02020603050405020304" pitchFamily="18" charset="0"/>
                <a:cs typeface="Times New Roman" panose="02020603050405020304" pitchFamily="18" charset="0"/>
                <a:sym typeface="+mn-lt"/>
              </a:rPr>
              <a:t> </a:t>
            </a:r>
            <a:r>
              <a:rPr lang="en-US" altLang="zh-CN" sz="2000" b="1" i="1" dirty="0" err="1" smtClean="0">
                <a:latin typeface="Times New Roman" panose="02020603050405020304" pitchFamily="18" charset="0"/>
                <a:cs typeface="Times New Roman" panose="02020603050405020304" pitchFamily="18" charset="0"/>
                <a:sym typeface="+mn-lt"/>
              </a:rPr>
              <a:t>động</a:t>
            </a:r>
            <a:endParaRPr lang="zh-CN" altLang="en-US" sz="2000" b="1" i="1" dirty="0">
              <a:latin typeface="Times New Roman" panose="02020603050405020304" pitchFamily="18" charset="0"/>
              <a:cs typeface="Times New Roman" panose="02020603050405020304" pitchFamily="18" charset="0"/>
              <a:sym typeface="+mn-lt"/>
            </a:endParaRPr>
          </a:p>
        </p:txBody>
      </p:sp>
      <p:pic>
        <p:nvPicPr>
          <p:cNvPr id="3" name="图片 2" descr="undefined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1" y="2691130"/>
            <a:ext cx="4166870" cy="4166870"/>
          </a:xfrm>
          <a:prstGeom prst="rect">
            <a:avLst/>
          </a:prstGeom>
        </p:spPr>
      </p:pic>
      <p:pic>
        <p:nvPicPr>
          <p:cNvPr id="8" name="图形 3">
            <a:extLst>
              <a:ext uri="{FF2B5EF4-FFF2-40B4-BE49-F238E27FC236}">
                <a16:creationId xmlns="" xmlns:a16="http://schemas.microsoft.com/office/drawing/2014/main" id="{E0972FE3-C59C-4B94-9AB7-5F97F3A4F3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693892"/>
            <a:ext cx="5178916" cy="3178560"/>
          </a:xfrm>
          <a:prstGeom prst="rect">
            <a:avLst/>
          </a:prstGeom>
        </p:spPr>
      </p:pic>
      <p:pic>
        <p:nvPicPr>
          <p:cNvPr id="9" name="图形 8">
            <a:extLst>
              <a:ext uri="{FF2B5EF4-FFF2-40B4-BE49-F238E27FC236}">
                <a16:creationId xmlns="" xmlns:a16="http://schemas.microsoft.com/office/drawing/2014/main" id="{308718D9-08CA-4224-A86F-4FF3884523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4020" y="3866496"/>
            <a:ext cx="6829504" cy="3209868"/>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51" y="3328802"/>
            <a:ext cx="3883203" cy="3459580"/>
          </a:xfrm>
          <a:prstGeom prst="rect">
            <a:avLst/>
          </a:prstGeom>
        </p:spPr>
      </p:pic>
      <p:sp>
        <p:nvSpPr>
          <p:cNvPr id="6" name="TextBox 5"/>
          <p:cNvSpPr txBox="1"/>
          <p:nvPr/>
        </p:nvSpPr>
        <p:spPr>
          <a:xfrm>
            <a:off x="484981" y="2076106"/>
            <a:ext cx="1864613" cy="400110"/>
          </a:xfrm>
          <a:prstGeom prst="rect">
            <a:avLst/>
          </a:prstGeom>
          <a:noFill/>
        </p:spPr>
        <p:txBody>
          <a:bodyPr wrap="none" rtlCol="0">
            <a:spAutoFit/>
          </a:bodyPr>
          <a:lstStyle/>
          <a:p>
            <a:r>
              <a:rPr lang="en-US" sz="2000" i="1" dirty="0" err="1" smtClean="0">
                <a:latin typeface="Times New Roman" panose="02020603050405020304" pitchFamily="18" charset="0"/>
                <a:cs typeface="Times New Roman" panose="02020603050405020304" pitchFamily="18" charset="0"/>
              </a:rPr>
              <a:t>Thảo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luận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nhóm</a:t>
            </a:r>
            <a:endParaRPr lang="en-US" sz="2000" i="1"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4076931564"/>
              </p:ext>
            </p:extLst>
          </p:nvPr>
        </p:nvGraphicFramePr>
        <p:xfrm>
          <a:off x="3609062" y="1602156"/>
          <a:ext cx="4517265" cy="2982804"/>
        </p:xfrm>
        <a:graphic>
          <a:graphicData uri="http://schemas.openxmlformats.org/presentationml/2006/ole">
            <mc:AlternateContent xmlns:mc="http://schemas.openxmlformats.org/markup-compatibility/2006">
              <mc:Choice xmlns:v="urn:schemas-microsoft-com:vml" Requires="v">
                <p:oleObj spid="_x0000_s22621" name="Document" r:id="rId10" imgW="7126300" imgH="4415868" progId="Word.Document.12">
                  <p:embed/>
                </p:oleObj>
              </mc:Choice>
              <mc:Fallback>
                <p:oleObj name="Document" r:id="rId10" imgW="7126300" imgH="4415868" progId="Word.Document.12">
                  <p:embed/>
                  <p:pic>
                    <p:nvPicPr>
                      <p:cNvPr id="0" name=""/>
                      <p:cNvPicPr/>
                      <p:nvPr/>
                    </p:nvPicPr>
                    <p:blipFill>
                      <a:blip r:embed="rId11"/>
                      <a:stretch>
                        <a:fillRect/>
                      </a:stretch>
                    </p:blipFill>
                    <p:spPr>
                      <a:xfrm>
                        <a:off x="3609062" y="1602156"/>
                        <a:ext cx="4517265" cy="2982804"/>
                      </a:xfrm>
                      <a:prstGeom prst="rect">
                        <a:avLst/>
                      </a:prstGeom>
                    </p:spPr>
                  </p:pic>
                </p:oleObj>
              </mc:Fallback>
            </mc:AlternateContent>
          </a:graphicData>
        </a:graphic>
      </p:graphicFrame>
    </p:spTree>
    <p:extLst>
      <p:ext uri="{BB962C8B-B14F-4D97-AF65-F5344CB8AC3E}">
        <p14:creationId xmlns:p14="http://schemas.microsoft.com/office/powerpoint/2010/main" val="3466896347"/>
      </p:ext>
    </p:extLst>
  </p:cSld>
  <p:clrMapOvr>
    <a:masterClrMapping/>
  </p:clrMapOvr>
  <p:transition spd="slow">
    <p:random/>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477131780"/>
              </p:ext>
            </p:extLst>
          </p:nvPr>
        </p:nvGraphicFramePr>
        <p:xfrm>
          <a:off x="1608354" y="695018"/>
          <a:ext cx="9012238" cy="4694237"/>
        </p:xfrm>
        <a:graphic>
          <a:graphicData uri="http://schemas.openxmlformats.org/presentationml/2006/ole">
            <mc:AlternateContent xmlns:mc="http://schemas.openxmlformats.org/markup-compatibility/2006">
              <mc:Choice xmlns:v="urn:schemas-microsoft-com:vml" Requires="v">
                <p:oleObj spid="_x0000_s23639" name="Document" r:id="rId3" imgW="7126300" imgH="5366141" progId="Word.Document.12">
                  <p:embed/>
                </p:oleObj>
              </mc:Choice>
              <mc:Fallback>
                <p:oleObj name="Document" r:id="rId3" imgW="7126300" imgH="5366141" progId="Word.Document.12">
                  <p:embed/>
                  <p:pic>
                    <p:nvPicPr>
                      <p:cNvPr id="0" name=""/>
                      <p:cNvPicPr/>
                      <p:nvPr/>
                    </p:nvPicPr>
                    <p:blipFill>
                      <a:blip r:embed="rId4"/>
                      <a:stretch>
                        <a:fillRect/>
                      </a:stretch>
                    </p:blipFill>
                    <p:spPr>
                      <a:xfrm>
                        <a:off x="1608354" y="695018"/>
                        <a:ext cx="9012238" cy="4694237"/>
                      </a:xfrm>
                      <a:prstGeom prst="rect">
                        <a:avLst/>
                      </a:prstGeom>
                    </p:spPr>
                  </p:pic>
                </p:oleObj>
              </mc:Fallback>
            </mc:AlternateContent>
          </a:graphicData>
        </a:graphic>
      </p:graphicFrame>
      <p:sp>
        <p:nvSpPr>
          <p:cNvPr id="4" name="TextBox 3"/>
          <p:cNvSpPr txBox="1"/>
          <p:nvPr/>
        </p:nvSpPr>
        <p:spPr>
          <a:xfrm>
            <a:off x="6114473" y="1496291"/>
            <a:ext cx="184731" cy="369332"/>
          </a:xfrm>
          <a:prstGeom prst="rect">
            <a:avLst/>
          </a:prstGeom>
          <a:noFill/>
        </p:spPr>
        <p:txBody>
          <a:bodyPr wrap="none" rtlCol="0">
            <a:spAutoFit/>
          </a:bodyPr>
          <a:lstStyle/>
          <a:p>
            <a:endParaRPr lang="en-US"/>
          </a:p>
        </p:txBody>
      </p:sp>
      <p:sp>
        <p:nvSpPr>
          <p:cNvPr id="5" name="TextBox 4"/>
          <p:cNvSpPr txBox="1"/>
          <p:nvPr/>
        </p:nvSpPr>
        <p:spPr>
          <a:xfrm>
            <a:off x="5855855" y="1635238"/>
            <a:ext cx="45719" cy="369332"/>
          </a:xfrm>
          <a:prstGeom prst="rect">
            <a:avLst/>
          </a:prstGeom>
          <a:noFill/>
        </p:spPr>
        <p:txBody>
          <a:bodyPr wrap="square" rtlCol="0">
            <a:spAutoFit/>
          </a:bodyPr>
          <a:lstStyle/>
          <a:p>
            <a:endParaRPr lang="en-US"/>
          </a:p>
        </p:txBody>
      </p:sp>
      <p:sp>
        <p:nvSpPr>
          <p:cNvPr id="6" name="TextBox 5"/>
          <p:cNvSpPr txBox="1"/>
          <p:nvPr/>
        </p:nvSpPr>
        <p:spPr>
          <a:xfrm>
            <a:off x="5451443" y="1357791"/>
            <a:ext cx="4782448" cy="646331"/>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Đều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trao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đổi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thông</a:t>
            </a:r>
            <a:r>
              <a:rPr lang="en-US" dirty="0" smtClean="0">
                <a:latin typeface="Times New Roman" panose="02020603050405020304" pitchFamily="18" charset="0"/>
                <a:cs typeface="Times New Roman" panose="02020603050405020304" pitchFamily="18" charset="0"/>
              </a:rPr>
              <a:t> tin </a:t>
            </a:r>
            <a:r>
              <a:rPr lang="en-US" dirty="0" err="1" smtClean="0">
                <a:latin typeface="Times New Roman" panose="02020603050405020304" pitchFamily="18" charset="0"/>
                <a:cs typeface="Times New Roman" panose="02020603050405020304" pitchFamily="18" charset="0"/>
              </a:rPr>
              <a:t>giữa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trường</a:t>
            </a: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488390" y="2281569"/>
            <a:ext cx="2043866"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Ngược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chiều</a:t>
            </a:r>
            <a:endParaRPr lang="en-US"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924799" y="3042137"/>
            <a:ext cx="2473357" cy="646331"/>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Khuếch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nhờ</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kênh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màng</a:t>
            </a:r>
            <a:endParaRPr lang="en-US"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5524019" y="3023600"/>
            <a:ext cx="2043866" cy="646331"/>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Nhờ</a:t>
            </a:r>
            <a:r>
              <a:rPr lang="en-US" dirty="0" smtClean="0">
                <a:latin typeface="Times New Roman" panose="02020603050405020304" pitchFamily="18" charset="0"/>
                <a:cs typeface="Times New Roman" panose="02020603050405020304" pitchFamily="18" charset="0"/>
              </a:rPr>
              <a:t> protein </a:t>
            </a:r>
            <a:r>
              <a:rPr lang="en-US" dirty="0" err="1" smtClean="0">
                <a:latin typeface="Times New Roman" panose="02020603050405020304" pitchFamily="18" charset="0"/>
                <a:cs typeface="Times New Roman" panose="02020603050405020304" pitchFamily="18" charset="0"/>
              </a:rPr>
              <a:t>đặc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màng</a:t>
            </a:r>
            <a:endParaRPr lang="en-US"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924799" y="3691186"/>
            <a:ext cx="2043866" cy="646331"/>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t>
            </a:r>
            <a:r>
              <a:rPr lang="en-US" dirty="0" err="1" smtClean="0">
                <a:latin typeface="Times New Roman" panose="02020603050405020304" pitchFamily="18" charset="0"/>
                <a:cs typeface="Times New Roman" panose="02020603050405020304" pitchFamily="18" charset="0"/>
              </a:rPr>
              <a:t>iêu</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ATP</a:t>
            </a:r>
          </a:p>
        </p:txBody>
      </p:sp>
      <p:sp>
        <p:nvSpPr>
          <p:cNvPr id="20" name="TextBox 19"/>
          <p:cNvSpPr txBox="1"/>
          <p:nvPr/>
        </p:nvSpPr>
        <p:spPr>
          <a:xfrm>
            <a:off x="5524019" y="3720133"/>
            <a:ext cx="2151399" cy="646331"/>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Tiêu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tốn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lượng</a:t>
            </a:r>
            <a:r>
              <a:rPr lang="en-US" dirty="0" smtClean="0">
                <a:latin typeface="Times New Roman" panose="02020603050405020304" pitchFamily="18" charset="0"/>
                <a:cs typeface="Times New Roman" panose="02020603050405020304" pitchFamily="18" charset="0"/>
              </a:rPr>
              <a:t> ATP</a:t>
            </a:r>
            <a:endParaRPr lang="en-US"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5532582" y="4504743"/>
            <a:ext cx="2142836"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Vận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chuyển</a:t>
            </a:r>
            <a:r>
              <a:rPr lang="en-US" dirty="0" smtClean="0">
                <a:latin typeface="Times New Roman" panose="02020603050405020304" pitchFamily="18" charset="0"/>
                <a:cs typeface="Times New Roman" panose="02020603050405020304" pitchFamily="18" charset="0"/>
              </a:rPr>
              <a:t> Na</a:t>
            </a:r>
            <a:r>
              <a:rPr lang="en-US" baseline="30000"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K</a:t>
            </a:r>
            <a:r>
              <a:rPr lang="en-US" baseline="30000"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8029825" y="4453165"/>
            <a:ext cx="2043866" cy="646331"/>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Vận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chuyển</a:t>
            </a:r>
            <a:r>
              <a:rPr lang="en-US" dirty="0" smtClean="0">
                <a:latin typeface="Times New Roman" panose="02020603050405020304" pitchFamily="18" charset="0"/>
                <a:cs typeface="Times New Roman" panose="02020603050405020304" pitchFamily="18" charset="0"/>
              </a:rPr>
              <a:t> O</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CO</a:t>
            </a:r>
            <a:r>
              <a:rPr lang="en-US" baseline="-25000" dirty="0" smtClean="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924800" y="2311518"/>
            <a:ext cx="2043866"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Cùng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chiều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926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Effect transition="in" filter="fade">
                                      <p:cBhvr>
                                        <p:cTn id="43" dur="1000"/>
                                        <p:tgtEl>
                                          <p:spTgt spid="19">
                                            <p:txEl>
                                              <p:pRg st="0" end="0"/>
                                            </p:txEl>
                                          </p:spTgt>
                                        </p:tgtEl>
                                      </p:cBhvr>
                                    </p:animEffect>
                                    <p:anim calcmode="lin" valueType="num">
                                      <p:cBhvr>
                                        <p:cTn id="44"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8" grpId="0"/>
      <p:bldP spid="20"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213"/>
            <a:ext cx="12192000" cy="70511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164516315"/>
              </p:ext>
            </p:extLst>
          </p:nvPr>
        </p:nvGraphicFramePr>
        <p:xfrm>
          <a:off x="344129" y="1323748"/>
          <a:ext cx="11434916" cy="5981620"/>
        </p:xfrm>
        <a:graphic>
          <a:graphicData uri="http://schemas.openxmlformats.org/presentationml/2006/ole">
            <mc:AlternateContent xmlns:mc="http://schemas.openxmlformats.org/markup-compatibility/2006">
              <mc:Choice xmlns:v="urn:schemas-microsoft-com:vml" Requires="v">
                <p:oleObj spid="_x0000_s24650" name="Document" r:id="rId3" imgW="7126300" imgH="5366141" progId="Word.Document.12">
                  <p:embed/>
                </p:oleObj>
              </mc:Choice>
              <mc:Fallback>
                <p:oleObj name="Document" r:id="rId3" imgW="7126300" imgH="5366141" progId="Word.Document.12">
                  <p:embed/>
                  <p:pic>
                    <p:nvPicPr>
                      <p:cNvPr id="0" name=""/>
                      <p:cNvPicPr/>
                      <p:nvPr/>
                    </p:nvPicPr>
                    <p:blipFill>
                      <a:blip r:embed="rId4"/>
                      <a:stretch>
                        <a:fillRect/>
                      </a:stretch>
                    </p:blipFill>
                    <p:spPr>
                      <a:xfrm>
                        <a:off x="344129" y="1323748"/>
                        <a:ext cx="11434916" cy="5981620"/>
                      </a:xfrm>
                      <a:prstGeom prst="rect">
                        <a:avLst/>
                      </a:prstGeom>
                    </p:spPr>
                  </p:pic>
                </p:oleObj>
              </mc:Fallback>
            </mc:AlternateContent>
          </a:graphicData>
        </a:graphic>
      </p:graphicFrame>
      <p:sp>
        <p:nvSpPr>
          <p:cNvPr id="17" name="TextBox 16"/>
          <p:cNvSpPr txBox="1"/>
          <p:nvPr/>
        </p:nvSpPr>
        <p:spPr>
          <a:xfrm>
            <a:off x="627214" y="170407"/>
            <a:ext cx="6343857" cy="707886"/>
          </a:xfrm>
          <a:prstGeom prst="rect">
            <a:avLst/>
          </a:prstGeom>
          <a:noFill/>
        </p:spPr>
        <p:txBody>
          <a:bodyPr wrap="square" rtlCol="0">
            <a:spAutoFit/>
          </a:bodyPr>
          <a:lstStyle/>
          <a:p>
            <a:pPr>
              <a:lnSpc>
                <a:spcPts val="2400"/>
              </a:lnSpc>
            </a:pPr>
            <a:r>
              <a:rPr lang="en-US" sz="2800" b="1" dirty="0" smtClean="0">
                <a:solidFill>
                  <a:schemeClr val="accent1"/>
                </a:solidFill>
                <a:latin typeface="Times New Roman" panose="02020603050405020304" pitchFamily="18" charset="0"/>
                <a:cs typeface="Times New Roman" panose="02020603050405020304" pitchFamily="18" charset="0"/>
              </a:rPr>
              <a:t>KẾT LUẬN</a:t>
            </a:r>
          </a:p>
          <a:p>
            <a:pPr>
              <a:lnSpc>
                <a:spcPts val="2400"/>
              </a:lnSpc>
            </a:pPr>
            <a:r>
              <a:rPr lang="en-US" sz="2800" b="1" dirty="0" smtClean="0">
                <a:solidFill>
                  <a:schemeClr val="accent1"/>
                </a:solidFill>
                <a:latin typeface="Times New Roman" panose="02020603050405020304" pitchFamily="18" charset="0"/>
                <a:cs typeface="Times New Roman" panose="02020603050405020304" pitchFamily="18" charset="0"/>
              </a:rPr>
              <a:t>3</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Vận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chuyển</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chủ</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động</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và</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thụ</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động</a:t>
            </a:r>
            <a:endParaRPr lang="en-US" sz="2800" b="1" dirty="0" smtClean="0">
              <a:solidFill>
                <a:schemeClr val="accent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096000" y="1417796"/>
            <a:ext cx="184731" cy="461665"/>
          </a:xfrm>
          <a:prstGeom prst="rect">
            <a:avLst/>
          </a:prstGeom>
          <a:noFill/>
        </p:spPr>
        <p:txBody>
          <a:bodyPr wrap="none" rtlCol="0">
            <a:spAutoFit/>
          </a:bodyPr>
          <a:lstStyle/>
          <a:p>
            <a:endParaRPr lang="en-US" sz="2400"/>
          </a:p>
        </p:txBody>
      </p:sp>
      <p:sp>
        <p:nvSpPr>
          <p:cNvPr id="10" name="TextBox 9"/>
          <p:cNvSpPr txBox="1"/>
          <p:nvPr/>
        </p:nvSpPr>
        <p:spPr>
          <a:xfrm>
            <a:off x="5837382" y="1556743"/>
            <a:ext cx="45719" cy="461665"/>
          </a:xfrm>
          <a:prstGeom prst="rect">
            <a:avLst/>
          </a:prstGeom>
          <a:noFill/>
        </p:spPr>
        <p:txBody>
          <a:bodyPr wrap="square" rtlCol="0">
            <a:spAutoFit/>
          </a:bodyPr>
          <a:lstStyle/>
          <a:p>
            <a:endParaRPr lang="en-US" sz="2400"/>
          </a:p>
        </p:txBody>
      </p:sp>
      <p:sp>
        <p:nvSpPr>
          <p:cNvPr id="11" name="TextBox 10"/>
          <p:cNvSpPr txBox="1"/>
          <p:nvPr/>
        </p:nvSpPr>
        <p:spPr>
          <a:xfrm>
            <a:off x="5637357" y="2190560"/>
            <a:ext cx="4810496"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Đều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thông</a:t>
            </a:r>
            <a:r>
              <a:rPr lang="en-US" sz="2400" dirty="0" smtClean="0">
                <a:latin typeface="Times New Roman" panose="02020603050405020304" pitchFamily="18" charset="0"/>
                <a:cs typeface="Times New Roman" panose="02020603050405020304" pitchFamily="18" charset="0"/>
              </a:rPr>
              <a:t> tin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518438" y="3536764"/>
            <a:ext cx="2043866"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Ngược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436102" y="4328010"/>
            <a:ext cx="3134008"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Khuếch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kênh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màng</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502489" y="4312576"/>
            <a:ext cx="2724678"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Nhờ</a:t>
            </a:r>
            <a:r>
              <a:rPr lang="en-US" sz="2400" dirty="0" smtClean="0">
                <a:latin typeface="Times New Roman" panose="02020603050405020304" pitchFamily="18" charset="0"/>
                <a:cs typeface="Times New Roman" panose="02020603050405020304" pitchFamily="18" charset="0"/>
              </a:rPr>
              <a:t> protein </a:t>
            </a:r>
            <a:r>
              <a:rPr lang="en-US" sz="2400" dirty="0" err="1" smtClean="0">
                <a:latin typeface="Times New Roman" panose="02020603050405020304" pitchFamily="18" charset="0"/>
                <a:cs typeface="Times New Roman" panose="02020603050405020304" pitchFamily="18" charset="0"/>
              </a:rPr>
              <a:t>đặc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màng</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8519296" y="5144778"/>
            <a:ext cx="2586121"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t>
            </a:r>
            <a:r>
              <a:rPr lang="en-US" sz="2400" dirty="0" err="1" smtClean="0">
                <a:latin typeface="Times New Roman" panose="02020603050405020304" pitchFamily="18" charset="0"/>
                <a:cs typeface="Times New Roman" panose="02020603050405020304" pitchFamily="18" charset="0"/>
              </a:rPr>
              <a:t>iêu</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ATP</a:t>
            </a:r>
          </a:p>
        </p:txBody>
      </p:sp>
      <p:sp>
        <p:nvSpPr>
          <p:cNvPr id="16" name="TextBox 15"/>
          <p:cNvSpPr txBox="1"/>
          <p:nvPr/>
        </p:nvSpPr>
        <p:spPr>
          <a:xfrm>
            <a:off x="5544462" y="5145288"/>
            <a:ext cx="2151399"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Tiêu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ATP</a:t>
            </a:r>
            <a:endParaRPr lang="en-US" sz="2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8847991" y="6037049"/>
            <a:ext cx="2142836"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Vận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chuyển</a:t>
            </a:r>
            <a:r>
              <a:rPr lang="en-US" sz="2400" dirty="0" smtClean="0">
                <a:latin typeface="Times New Roman" panose="02020603050405020304" pitchFamily="18" charset="0"/>
                <a:cs typeface="Times New Roman" panose="02020603050405020304" pitchFamily="18" charset="0"/>
              </a:rPr>
              <a:t> Na</a:t>
            </a:r>
            <a:r>
              <a:rPr lang="en-US" sz="2400" baseline="300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K</a:t>
            </a:r>
            <a:r>
              <a:rPr lang="en-US" sz="2400" baseline="300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5637357" y="5978000"/>
            <a:ext cx="2043866"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Vận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chuyển</a:t>
            </a:r>
            <a:r>
              <a:rPr lang="en-US" sz="2400" dirty="0" smtClean="0">
                <a:latin typeface="Times New Roman" panose="02020603050405020304" pitchFamily="18" charset="0"/>
                <a:cs typeface="Times New Roman" panose="02020603050405020304" pitchFamily="18" charset="0"/>
              </a:rPr>
              <a:t> O</a:t>
            </a:r>
            <a:r>
              <a:rPr lang="en-US" sz="2400" baseline="-25000" dirty="0" smtClean="0">
                <a:latin typeface="Times New Roman" panose="02020603050405020304" pitchFamily="18" charset="0"/>
                <a:cs typeface="Times New Roman" panose="02020603050405020304" pitchFamily="18" charset="0"/>
              </a:rPr>
              <a:t>2</a:t>
            </a:r>
            <a:r>
              <a:rPr lang="en-US" sz="2400" dirty="0" smtClean="0">
                <a:latin typeface="Times New Roman" panose="02020603050405020304" pitchFamily="18" charset="0"/>
                <a:cs typeface="Times New Roman" panose="02020603050405020304" pitchFamily="18" charset="0"/>
              </a:rPr>
              <a:t>, CO</a:t>
            </a:r>
            <a:r>
              <a:rPr lang="en-US" sz="2400" baseline="-25000" dirty="0" smtClean="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8897476" y="3422827"/>
            <a:ext cx="2043866"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1930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9E95FAD2-F873-4343-AFF9-36D0C470038E}"/>
              </a:ext>
            </a:extLst>
          </p:cNvPr>
          <p:cNvGrpSpPr/>
          <p:nvPr/>
        </p:nvGrpSpPr>
        <p:grpSpPr>
          <a:xfrm>
            <a:off x="3799677" y="1019406"/>
            <a:ext cx="4772026" cy="4772026"/>
            <a:chOff x="3799677" y="1019406"/>
            <a:chExt cx="4772026" cy="4772026"/>
          </a:xfrm>
        </p:grpSpPr>
        <p:sp>
          <p:nvSpPr>
            <p:cNvPr id="52" name="椭圆 51">
              <a:extLst>
                <a:ext uri="{FF2B5EF4-FFF2-40B4-BE49-F238E27FC236}">
                  <a16:creationId xmlns="" xmlns:a16="http://schemas.microsoft.com/office/drawing/2014/main" id="{3770E22D-F475-40BA-8508-B2013D48ACCA}"/>
                </a:ext>
              </a:extLst>
            </p:cNvPr>
            <p:cNvSpPr/>
            <p:nvPr/>
          </p:nvSpPr>
          <p:spPr>
            <a:xfrm>
              <a:off x="3799677" y="1019406"/>
              <a:ext cx="4772026" cy="4772026"/>
            </a:xfrm>
            <a:prstGeom prst="ellipse">
              <a:avLst/>
            </a:prstGeom>
            <a:solidFill>
              <a:srgbClr val="3E77B1">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椭圆 52">
              <a:extLst>
                <a:ext uri="{FF2B5EF4-FFF2-40B4-BE49-F238E27FC236}">
                  <a16:creationId xmlns="" xmlns:a16="http://schemas.microsoft.com/office/drawing/2014/main" id="{059EA329-8713-421C-8A15-D93348C8F674}"/>
                </a:ext>
              </a:extLst>
            </p:cNvPr>
            <p:cNvSpPr/>
            <p:nvPr/>
          </p:nvSpPr>
          <p:spPr>
            <a:xfrm>
              <a:off x="4633483" y="1853212"/>
              <a:ext cx="3104407" cy="3104407"/>
            </a:xfrm>
            <a:prstGeom prst="ellipse">
              <a:avLst/>
            </a:prstGeom>
            <a:solidFill>
              <a:srgbClr val="3E77B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4" name="矩形 53">
              <a:extLst>
                <a:ext uri="{FF2B5EF4-FFF2-40B4-BE49-F238E27FC236}">
                  <a16:creationId xmlns="" xmlns:a16="http://schemas.microsoft.com/office/drawing/2014/main" id="{55986B85-8502-4B2C-94CA-CFED166C96E8}"/>
                </a:ext>
              </a:extLst>
            </p:cNvPr>
            <p:cNvSpPr/>
            <p:nvPr/>
          </p:nvSpPr>
          <p:spPr>
            <a:xfrm>
              <a:off x="4873901" y="2609240"/>
              <a:ext cx="2623569" cy="1246495"/>
            </a:xfrm>
            <a:prstGeom prst="rect">
              <a:avLst/>
            </a:prstGeom>
          </p:spPr>
          <p:txBody>
            <a:bodyPr wrap="square">
              <a:spAutoFit/>
            </a:bodyPr>
            <a:lstStyle/>
            <a:p>
              <a:pPr algn="ctr"/>
              <a:r>
                <a:rPr lang="en-US" altLang="zh-CN" sz="2500" b="1" dirty="0" smtClean="0">
                  <a:solidFill>
                    <a:schemeClr val="bg1"/>
                  </a:solidFill>
                  <a:latin typeface="Times New Roman" panose="02020603050405020304" pitchFamily="18" charset="0"/>
                  <a:cs typeface="Times New Roman" panose="02020603050405020304" pitchFamily="18" charset="0"/>
                  <a:sym typeface="+mn-lt"/>
                </a:rPr>
                <a:t>III.</a:t>
              </a:r>
            </a:p>
            <a:p>
              <a:pPr algn="ctr"/>
              <a:r>
                <a:rPr lang="en-US" altLang="zh-CN" sz="2500" b="1" dirty="0" smtClean="0">
                  <a:solidFill>
                    <a:schemeClr val="bg1"/>
                  </a:solidFill>
                  <a:latin typeface="Times New Roman" panose="02020603050405020304" pitchFamily="18" charset="0"/>
                  <a:cs typeface="Times New Roman" panose="02020603050405020304" pitchFamily="18" charset="0"/>
                  <a:sym typeface="+mn-lt"/>
                </a:rPr>
                <a:t>SỰ </a:t>
              </a:r>
              <a:r>
                <a:rPr lang="en-US" altLang="zh-CN" sz="2500" b="1" dirty="0">
                  <a:solidFill>
                    <a:schemeClr val="bg1"/>
                  </a:solidFill>
                  <a:latin typeface="Times New Roman" panose="02020603050405020304" pitchFamily="18" charset="0"/>
                  <a:cs typeface="Times New Roman" panose="02020603050405020304" pitchFamily="18" charset="0"/>
                  <a:sym typeface="+mn-lt"/>
                </a:rPr>
                <a:t>NHẬP BÀO VÀ XUẤT BÀO.</a:t>
              </a:r>
            </a:p>
          </p:txBody>
        </p:sp>
      </p:grpSp>
    </p:spTree>
    <p:extLst>
      <p:ext uri="{BB962C8B-B14F-4D97-AF65-F5344CB8AC3E}">
        <p14:creationId xmlns:p14="http://schemas.microsoft.com/office/powerpoint/2010/main" val="3023510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undefined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15" y="2698750"/>
            <a:ext cx="4166870" cy="4166870"/>
          </a:xfrm>
          <a:prstGeom prst="rect">
            <a:avLst/>
          </a:prstGeom>
        </p:spPr>
      </p:pic>
      <p:pic>
        <p:nvPicPr>
          <p:cNvPr id="4" name="PA_图片 6"/>
          <p:cNvPicPr>
            <a:picLocks noChangeAspect="1"/>
          </p:cNvPicPr>
          <p:nvPr>
            <p:custDataLst>
              <p:tags r:id="rId1"/>
            </p:custDataLst>
          </p:nvPr>
        </p:nvPicPr>
        <p:blipFill>
          <a:blip r:embed="rId5"/>
          <a:stretch>
            <a:fillRect/>
          </a:stretch>
        </p:blipFill>
        <p:spPr>
          <a:xfrm>
            <a:off x="1584791" y="-1437830"/>
            <a:ext cx="9479712" cy="7828091"/>
          </a:xfrm>
          <a:prstGeom prst="rect">
            <a:avLst/>
          </a:prstGeom>
          <a:noFill/>
          <a:ln w="9525">
            <a:noFill/>
          </a:ln>
        </p:spPr>
      </p:pic>
      <p:sp>
        <p:nvSpPr>
          <p:cNvPr id="18" name="文本框 17"/>
          <p:cNvSpPr txBox="1"/>
          <p:nvPr/>
        </p:nvSpPr>
        <p:spPr>
          <a:xfrm>
            <a:off x="3378201" y="779434"/>
            <a:ext cx="5642262" cy="2092881"/>
          </a:xfrm>
          <a:prstGeom prst="rect">
            <a:avLst/>
          </a:prstGeom>
          <a:noFill/>
        </p:spPr>
        <p:txBody>
          <a:bodyPr wrap="square" rtlCol="0">
            <a:spAutoFit/>
          </a:bodyPr>
          <a:lstStyle/>
          <a:p>
            <a:r>
              <a:rPr lang="vi-VN" sz="2000"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H</a:t>
            </a:r>
            <a:r>
              <a:rPr lang="vi-VN" sz="2000" dirty="0" smtClean="0">
                <a:latin typeface="Times New Roman" panose="02020603050405020304" pitchFamily="18" charset="0"/>
                <a:cs typeface="Times New Roman" panose="02020603050405020304" pitchFamily="18" charset="0"/>
              </a:rPr>
              <a:t>oạt </a:t>
            </a:r>
            <a:r>
              <a:rPr lang="vi-VN" sz="2000" dirty="0">
                <a:latin typeface="Times New Roman" panose="02020603050405020304" pitchFamily="18" charset="0"/>
                <a:cs typeface="Times New Roman" panose="02020603050405020304" pitchFamily="18" charset="0"/>
              </a:rPr>
              <a:t>động cặp đôi, xem video </a:t>
            </a:r>
            <a:r>
              <a:rPr lang="vi-VN" sz="20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đọc SGK và trả lời câu hỏi</a:t>
            </a:r>
          </a:p>
          <a:p>
            <a:r>
              <a:rPr lang="vi-VN" sz="2000" dirty="0">
                <a:latin typeface="Times New Roman" panose="02020603050405020304" pitchFamily="18" charset="0"/>
                <a:cs typeface="Times New Roman" panose="02020603050405020304" pitchFamily="18" charset="0"/>
              </a:rPr>
              <a:t>+ Trình bày hiện tượng nhập bào và xuất bào thông qua biến dạng màng sinh chất. lấy ví dụ minh họa.</a:t>
            </a:r>
          </a:p>
          <a:p>
            <a:r>
              <a:rPr lang="vi-VN" sz="2000" dirty="0">
                <a:latin typeface="Times New Roman" panose="02020603050405020304" pitchFamily="18" charset="0"/>
                <a:cs typeface="Times New Roman" panose="02020603050405020304" pitchFamily="18" charset="0"/>
              </a:rPr>
              <a:t>+ Nêu ý nghĩa của hiện tượng xuất nhập bào.</a:t>
            </a:r>
          </a:p>
          <a:p>
            <a:pPr>
              <a:lnSpc>
                <a:spcPct val="150000"/>
              </a:lnSpc>
            </a:pPr>
            <a:endParaRPr lang="zh-CN" altLang="en-US" sz="2000" dirty="0">
              <a:latin typeface="Times New Roman" panose="02020603050405020304" pitchFamily="18" charset="0"/>
              <a:cs typeface="Times New Roman" panose="02020603050405020304" pitchFamily="18" charset="0"/>
              <a:sym typeface="+mn-lt"/>
            </a:endParaRPr>
          </a:p>
        </p:txBody>
      </p:sp>
      <p:pic>
        <p:nvPicPr>
          <p:cNvPr id="3" name="图片 2" descr="undefined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15" y="2698750"/>
            <a:ext cx="4166870" cy="4166870"/>
          </a:xfrm>
          <a:prstGeom prst="rect">
            <a:avLst/>
          </a:prstGeom>
        </p:spPr>
      </p:pic>
      <p:pic>
        <p:nvPicPr>
          <p:cNvPr id="8" name="图形 3">
            <a:extLst>
              <a:ext uri="{FF2B5EF4-FFF2-40B4-BE49-F238E27FC236}">
                <a16:creationId xmlns="" xmlns:a16="http://schemas.microsoft.com/office/drawing/2014/main" id="{E0972FE3-C59C-4B94-9AB7-5F97F3A4F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93892"/>
            <a:ext cx="5178916" cy="3178560"/>
          </a:xfrm>
          <a:prstGeom prst="rect">
            <a:avLst/>
          </a:prstGeom>
        </p:spPr>
      </p:pic>
      <p:pic>
        <p:nvPicPr>
          <p:cNvPr id="9" name="图形 8">
            <a:extLst>
              <a:ext uri="{FF2B5EF4-FFF2-40B4-BE49-F238E27FC236}">
                <a16:creationId xmlns="" xmlns:a16="http://schemas.microsoft.com/office/drawing/2014/main" id="{308718D9-08CA-4224-A86F-4FF388452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020" y="3866496"/>
            <a:ext cx="6829504" cy="3209868"/>
          </a:xfrm>
          <a:prstGeom prst="rect">
            <a:avLst/>
          </a:prstGeom>
        </p:spPr>
      </p:pic>
      <p:sp>
        <p:nvSpPr>
          <p:cNvPr id="6" name="TextBox 5"/>
          <p:cNvSpPr txBox="1"/>
          <p:nvPr/>
        </p:nvSpPr>
        <p:spPr>
          <a:xfrm>
            <a:off x="484981" y="2076106"/>
            <a:ext cx="1537600" cy="400110"/>
          </a:xfrm>
          <a:prstGeom prst="rect">
            <a:avLst/>
          </a:prstGeom>
          <a:noFill/>
        </p:spPr>
        <p:txBody>
          <a:bodyPr wrap="none" rtlCol="0">
            <a:spAutoFit/>
          </a:bodyPr>
          <a:lstStyle/>
          <a:p>
            <a:r>
              <a:rPr lang="en-US" sz="2000" i="1" dirty="0" err="1" smtClean="0">
                <a:latin typeface="Times New Roman" panose="02020603050405020304" pitchFamily="18" charset="0"/>
                <a:cs typeface="Times New Roman" panose="02020603050405020304" pitchFamily="18" charset="0"/>
              </a:rPr>
              <a:t>Thảo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cặp</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đôi</a:t>
            </a:r>
            <a:endParaRPr lang="en-US" sz="2000" i="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89" y="4301589"/>
            <a:ext cx="3219043" cy="2774775"/>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09608" y="2459040"/>
            <a:ext cx="3459140" cy="1820731"/>
          </a:xfrm>
          <a:prstGeom prst="rect">
            <a:avLst/>
          </a:prstGeom>
        </p:spPr>
      </p:pic>
    </p:spTree>
    <p:extLst>
      <p:ext uri="{BB962C8B-B14F-4D97-AF65-F5344CB8AC3E}">
        <p14:creationId xmlns:p14="http://schemas.microsoft.com/office/powerpoint/2010/main" val="3706175511"/>
      </p:ext>
    </p:extLst>
  </p:cSld>
  <p:clrMapOvr>
    <a:masterClrMapping/>
  </p:clrMapOvr>
  <p:transition spd="slow">
    <p:random/>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 Video 2 Xuất bào và nhập bà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22" y="1"/>
            <a:ext cx="12198721" cy="6961238"/>
          </a:xfrm>
          <a:prstGeom prst="rect">
            <a:avLst/>
          </a:prstGeom>
        </p:spPr>
      </p:pic>
    </p:spTree>
    <p:extLst>
      <p:ext uri="{BB962C8B-B14F-4D97-AF65-F5344CB8AC3E}">
        <p14:creationId xmlns:p14="http://schemas.microsoft.com/office/powerpoint/2010/main" val="2143651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0" y="2314213"/>
            <a:ext cx="6659418" cy="3505209"/>
          </a:xfrm>
          <a:prstGeom prst="rect">
            <a:avLst/>
          </a:prstGeom>
        </p:spPr>
      </p:pic>
      <p:sp>
        <p:nvSpPr>
          <p:cNvPr id="4" name="Oval Callout 3"/>
          <p:cNvSpPr/>
          <p:nvPr/>
        </p:nvSpPr>
        <p:spPr>
          <a:xfrm>
            <a:off x="5107709" y="350982"/>
            <a:ext cx="6563591" cy="1847274"/>
          </a:xfrm>
          <a:prstGeom prst="wedgeEllipseCallou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latin typeface="Times New Roman" panose="02020603050405020304" pitchFamily="18" charset="0"/>
                <a:cs typeface="Times New Roman" panose="02020603050405020304" pitchFamily="18" charset="0"/>
              </a:rPr>
              <a:t>Trình bày hiện tượng nhập bào và xuất bào thông qua biến dạng màng sinh chất. lấy ví dụ minh họa.</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9938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6">
            <a:extLst>
              <a:ext uri="{FF2B5EF4-FFF2-40B4-BE49-F238E27FC236}">
                <a16:creationId xmlns="" xmlns:a16="http://schemas.microsoft.com/office/drawing/2014/main" id="{07429985-816B-41E5-A1C8-56635EE5BEA8}"/>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p:blipFill>
        <p:spPr>
          <a:xfrm>
            <a:off x="0" y="2182142"/>
            <a:ext cx="5490591" cy="4251381"/>
          </a:xfrm>
          <a:prstGeom prst="rect">
            <a:avLst/>
          </a:prstGeom>
        </p:spPr>
      </p:pic>
      <p:pic>
        <p:nvPicPr>
          <p:cNvPr id="3" name="图形 8">
            <a:extLst>
              <a:ext uri="{FF2B5EF4-FFF2-40B4-BE49-F238E27FC236}">
                <a16:creationId xmlns="" xmlns:a16="http://schemas.microsoft.com/office/drawing/2014/main" id="{308718D9-08CA-4224-A86F-4FF3884523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9625" y="3004524"/>
            <a:ext cx="8856221" cy="4162425"/>
          </a:xfrm>
          <a:prstGeom prst="rect">
            <a:avLst/>
          </a:prstGeom>
        </p:spPr>
      </p:pic>
      <p:pic>
        <p:nvPicPr>
          <p:cNvPr id="4" name="图形 10">
            <a:extLst>
              <a:ext uri="{FF2B5EF4-FFF2-40B4-BE49-F238E27FC236}">
                <a16:creationId xmlns="" xmlns:a16="http://schemas.microsoft.com/office/drawing/2014/main" id="{73F2D0F5-CC12-46C2-8448-E3390C2766B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1288405" y="393852"/>
            <a:ext cx="8083259" cy="4329236"/>
          </a:xfrm>
          <a:prstGeom prst="rect">
            <a:avLst/>
          </a:prstGeom>
        </p:spPr>
      </p:pic>
      <p:sp>
        <p:nvSpPr>
          <p:cNvPr id="5" name="文本框 11">
            <a:extLst>
              <a:ext uri="{FF2B5EF4-FFF2-40B4-BE49-F238E27FC236}">
                <a16:creationId xmlns="" xmlns:a16="http://schemas.microsoft.com/office/drawing/2014/main" id="{8A507D9E-DBC6-4721-AA12-7DFA93D971C7}"/>
              </a:ext>
            </a:extLst>
          </p:cNvPr>
          <p:cNvSpPr txBox="1"/>
          <p:nvPr/>
        </p:nvSpPr>
        <p:spPr>
          <a:xfrm>
            <a:off x="2543772" y="1896750"/>
            <a:ext cx="7233046" cy="1323439"/>
          </a:xfrm>
          <a:prstGeom prst="rect">
            <a:avLst/>
          </a:prstGeom>
          <a:noFill/>
        </p:spPr>
        <p:txBody>
          <a:bodyPr wrap="square" rtlCol="0">
            <a:spAutoFit/>
          </a:bodyPr>
          <a:lstStyle/>
          <a:p>
            <a:pPr algn="ctr"/>
            <a:r>
              <a:rPr lang="en-US" altLang="zh-CN" sz="4000" b="1" dirty="0" smtClean="0">
                <a:solidFill>
                  <a:srgbClr val="3E77B1"/>
                </a:solidFill>
                <a:latin typeface="Calibri" panose="020F0502020204030204" pitchFamily="34" charset="0"/>
                <a:cs typeface="Calibri" panose="020F0502020204030204" pitchFamily="34" charset="0"/>
                <a:sym typeface="+mn-lt"/>
              </a:rPr>
              <a:t>BÀI 9: TRAO ĐỔI CHẤT QUA MÀNG SINH </a:t>
            </a:r>
            <a:r>
              <a:rPr lang="en-US" altLang="zh-CN" sz="4000" b="1" dirty="0" smtClean="0">
                <a:solidFill>
                  <a:srgbClr val="3E77B1"/>
                </a:solidFill>
                <a:latin typeface="Calibri" panose="020F0502020204030204" pitchFamily="34" charset="0"/>
                <a:cs typeface="Calibri" panose="020F0502020204030204" pitchFamily="34" charset="0"/>
                <a:sym typeface="+mn-lt"/>
              </a:rPr>
              <a:t>CHẤT ( </a:t>
            </a:r>
            <a:r>
              <a:rPr lang="en-US" altLang="zh-CN" sz="4000" b="1" dirty="0" err="1" smtClean="0">
                <a:solidFill>
                  <a:srgbClr val="3E77B1"/>
                </a:solidFill>
                <a:latin typeface="Calibri" panose="020F0502020204030204" pitchFamily="34" charset="0"/>
                <a:cs typeface="Calibri" panose="020F0502020204030204" pitchFamily="34" charset="0"/>
                <a:sym typeface="+mn-lt"/>
              </a:rPr>
              <a:t>tiết</a:t>
            </a:r>
            <a:r>
              <a:rPr lang="en-US" altLang="zh-CN" sz="4000" b="1" dirty="0" smtClean="0">
                <a:solidFill>
                  <a:srgbClr val="3E77B1"/>
                </a:solidFill>
                <a:latin typeface="Calibri" panose="020F0502020204030204" pitchFamily="34" charset="0"/>
                <a:cs typeface="Calibri" panose="020F0502020204030204" pitchFamily="34" charset="0"/>
                <a:sym typeface="+mn-lt"/>
              </a:rPr>
              <a:t> 2)</a:t>
            </a:r>
            <a:endParaRPr lang="zh-CN" altLang="en-US" sz="4000" b="1" dirty="0">
              <a:solidFill>
                <a:srgbClr val="3E77B1"/>
              </a:solidFill>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301556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0" y="2314213"/>
            <a:ext cx="6659418" cy="3505209"/>
          </a:xfrm>
          <a:prstGeom prst="rect">
            <a:avLst/>
          </a:prstGeom>
        </p:spPr>
      </p:pic>
      <p:sp>
        <p:nvSpPr>
          <p:cNvPr id="6" name="Rectangle 5"/>
          <p:cNvSpPr/>
          <p:nvPr/>
        </p:nvSpPr>
        <p:spPr>
          <a:xfrm>
            <a:off x="387927" y="314035"/>
            <a:ext cx="5412509" cy="1819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smtClean="0">
                <a:latin typeface="Times New Roman" panose="02020603050405020304" pitchFamily="18" charset="0"/>
                <a:cs typeface="Times New Roman" panose="02020603050405020304" pitchFamily="18" charset="0"/>
              </a:rPr>
              <a:t>Nhập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bào</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Đầu tiên, màng tế bào được lõm vào để bao bọc lấy “đối tượng”, sau đó “nuốt” hẳn đối tượng vào bên trong tế bào. Sau khi “đối tượng” đã được bao bọc trong lớp màng riêng liền được liên kết với lizôxôm và bị phân huỷ nhờ các enzim.</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9640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0" y="2314213"/>
            <a:ext cx="6659418" cy="3505209"/>
          </a:xfrm>
          <a:prstGeom prst="rect">
            <a:avLst/>
          </a:prstGeom>
        </p:spPr>
      </p:pic>
      <p:sp>
        <p:nvSpPr>
          <p:cNvPr id="6" name="Rectangle 5"/>
          <p:cNvSpPr/>
          <p:nvPr/>
        </p:nvSpPr>
        <p:spPr>
          <a:xfrm>
            <a:off x="387927" y="314035"/>
            <a:ext cx="5412509" cy="1819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latin typeface="Times New Roman" panose="02020603050405020304" pitchFamily="18" charset="0"/>
                <a:cs typeface="Times New Roman" panose="02020603050405020304" pitchFamily="18" charset="0"/>
              </a:rPr>
              <a:t>Bước 1: </a:t>
            </a:r>
            <a:r>
              <a:rPr lang="en-US" sz="2000" dirty="0" err="1" smtClean="0">
                <a:latin typeface="Times New Roman" panose="02020603050405020304" pitchFamily="18" charset="0"/>
                <a:cs typeface="Times New Roman" panose="02020603050405020304" pitchFamily="18" charset="0"/>
              </a:rPr>
              <a:t>Túi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chứa </a:t>
            </a:r>
            <a:r>
              <a:rPr lang="vi-VN" sz="2000" dirty="0">
                <a:latin typeface="Times New Roman" panose="02020603050405020304" pitchFamily="18" charset="0"/>
                <a:cs typeface="Times New Roman" panose="02020603050405020304" pitchFamily="18" charset="0"/>
              </a:rPr>
              <a:t>các đại phân tử (protein, glicoprotein,...) di chuyển tới màng nguyên sinh chất</a:t>
            </a:r>
            <a:r>
              <a:rPr lang="vi-VN"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a:p>
            <a:pPr algn="just"/>
            <a:r>
              <a:rPr lang="vi-VN" sz="2000" dirty="0">
                <a:latin typeface="Times New Roman" panose="02020603050405020304" pitchFamily="18" charset="0"/>
                <a:cs typeface="Times New Roman" panose="02020603050405020304" pitchFamily="18" charset="0"/>
              </a:rPr>
              <a:t>Bước 2: Các </a:t>
            </a:r>
            <a:r>
              <a:rPr lang="en-US" sz="2000" dirty="0" err="1" smtClean="0">
                <a:latin typeface="Times New Roman" panose="02020603050405020304" pitchFamily="18" charset="0"/>
                <a:cs typeface="Times New Roman" panose="02020603050405020304" pitchFamily="18" charset="0"/>
              </a:rPr>
              <a:t>túi</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này liên kết với màng, màng sẽ biến đổi và bài xuất các chất hoặc phần tử ra ngoài.</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3049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437" y="1911927"/>
            <a:ext cx="7300873" cy="3842841"/>
          </a:xfrm>
          <a:prstGeom prst="rect">
            <a:avLst/>
          </a:prstGeom>
        </p:spPr>
      </p:pic>
      <p:sp>
        <p:nvSpPr>
          <p:cNvPr id="4" name="Oval Callout 3"/>
          <p:cNvSpPr/>
          <p:nvPr/>
        </p:nvSpPr>
        <p:spPr>
          <a:xfrm>
            <a:off x="5588000" y="350982"/>
            <a:ext cx="6083300" cy="1459345"/>
          </a:xfrm>
          <a:prstGeom prst="wedgeEllipseCallou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latin typeface="Times New Roman" panose="02020603050405020304" pitchFamily="18" charset="0"/>
                <a:cs typeface="Times New Roman" panose="02020603050405020304" pitchFamily="18" charset="0"/>
              </a:rPr>
              <a:t> Nêu ý nghĩa của hiện tượng xuất nhập bào.</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322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0" y="2314213"/>
            <a:ext cx="6659418" cy="3505209"/>
          </a:xfrm>
          <a:prstGeom prst="rect">
            <a:avLst/>
          </a:prstGeom>
        </p:spPr>
      </p:pic>
      <p:sp>
        <p:nvSpPr>
          <p:cNvPr id="6" name="Rectangle 5"/>
          <p:cNvSpPr/>
          <p:nvPr/>
        </p:nvSpPr>
        <p:spPr>
          <a:xfrm>
            <a:off x="337127" y="360216"/>
            <a:ext cx="5412509" cy="1819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latin typeface="Times New Roman" panose="02020603050405020304" pitchFamily="18" charset="0"/>
                <a:cs typeface="Times New Roman" panose="02020603050405020304" pitchFamily="18" charset="0"/>
              </a:rPr>
              <a:t>Ý </a:t>
            </a:r>
            <a:r>
              <a:rPr lang="en-US" sz="2000" dirty="0" err="1" smtClean="0">
                <a:latin typeface="Times New Roman" panose="02020603050405020304" pitchFamily="18" charset="0"/>
                <a:cs typeface="Times New Roman" panose="02020603050405020304" pitchFamily="18" charset="0"/>
              </a:rPr>
              <a:t>nghĩa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hoặc</a:t>
            </a:r>
            <a:r>
              <a:rPr lang="en-US" sz="2000" dirty="0" smtClean="0">
                <a:latin typeface="Times New Roman" panose="02020603050405020304" pitchFamily="18" charset="0"/>
                <a:cs typeface="Times New Roman" panose="02020603050405020304" pitchFamily="18" charset="0"/>
              </a:rPr>
              <a:t> vi </a:t>
            </a:r>
            <a:r>
              <a:rPr lang="en-US" sz="2000" dirty="0" err="1" smtClean="0">
                <a:latin typeface="Times New Roman" panose="02020603050405020304" pitchFamily="18" charset="0"/>
                <a:cs typeface="Times New Roman" panose="02020603050405020304" pitchFamily="18" charset="0"/>
              </a:rPr>
              <a:t>khuẩn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qua </a:t>
            </a:r>
            <a:r>
              <a:rPr lang="en-US" sz="2000" dirty="0" err="1" smtClean="0">
                <a:latin typeface="Times New Roman" panose="02020603050405020304" pitchFamily="18" charset="0"/>
                <a:cs typeface="Times New Roman" panose="02020603050405020304" pitchFamily="18" charset="0"/>
              </a:rPr>
              <a:t>lớp</a:t>
            </a:r>
            <a:r>
              <a:rPr lang="en-US" sz="2000" dirty="0" smtClean="0">
                <a:latin typeface="Times New Roman" panose="02020603050405020304" pitchFamily="18" charset="0"/>
                <a:cs typeface="Times New Roman" panose="02020603050405020304" pitchFamily="18" charset="0"/>
              </a:rPr>
              <a:t> phospholipid hay protein </a:t>
            </a:r>
            <a:r>
              <a:rPr lang="en-US" sz="2000" dirty="0" err="1" smtClean="0">
                <a:latin typeface="Times New Roman" panose="02020603050405020304" pitchFamily="18" charset="0"/>
                <a:cs typeface="Times New Roman" panose="02020603050405020304" pitchFamily="18" charset="0"/>
              </a:rPr>
              <a:t>xuyên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hữu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bào</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1625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nying0907 148"/>
          <p:cNvSpPr/>
          <p:nvPr/>
        </p:nvSpPr>
        <p:spPr>
          <a:xfrm>
            <a:off x="2510603" y="1141934"/>
            <a:ext cx="7508468" cy="4601260"/>
          </a:xfrm>
          <a:prstGeom prst="rect">
            <a:avLst/>
          </a:prstGeom>
          <a:noFill/>
          <a:ln w="12700" cap="flat">
            <a:noFill/>
            <a:miter lim="400000"/>
          </a:ln>
          <a:effectLst/>
        </p:spPr>
        <p:txBody>
          <a:bodyPr wrap="square" lIns="38100" tIns="38100" rIns="38100" bIns="38100" numCol="1" anchor="ctr">
            <a:spAutoFit/>
          </a:bodyPr>
          <a:lstStyle/>
          <a:p>
            <a:pPr>
              <a:lnSpc>
                <a:spcPct val="150000"/>
              </a:lnSpc>
            </a:pPr>
            <a:r>
              <a:rPr lang="en-US" sz="2800" i="1" dirty="0" smtClean="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1. Khái niệm</a:t>
            </a:r>
          </a:p>
          <a:p>
            <a:pPr>
              <a:lnSpc>
                <a:spcPct val="150000"/>
              </a:lnSpc>
            </a:pPr>
            <a:r>
              <a:rPr lang="vi-VN" sz="2800" i="1" dirty="0">
                <a:latin typeface="Times New Roman" panose="02020603050405020304" pitchFamily="18" charset="0"/>
                <a:cs typeface="Times New Roman" panose="02020603050405020304" pitchFamily="18" charset="0"/>
              </a:rPr>
              <a:t>- Là hình thức vận chuyển chủ động các phân tử lớn như: protein, polysaccharide... bằng các túi được hình thành từ sự biến dạng màng tế bào.</a:t>
            </a:r>
          </a:p>
          <a:p>
            <a:pPr>
              <a:lnSpc>
                <a:spcPct val="150000"/>
              </a:lnSpc>
            </a:pPr>
            <a:r>
              <a:rPr lang="vi-VN" sz="2800" i="1" dirty="0">
                <a:latin typeface="Times New Roman" panose="02020603050405020304" pitchFamily="18" charset="0"/>
                <a:cs typeface="Times New Roman" panose="02020603050405020304" pitchFamily="18" charset="0"/>
              </a:rPr>
              <a:t>2. Phân loại: dựa vào chất vận chuyển</a:t>
            </a:r>
          </a:p>
          <a:p>
            <a:pPr>
              <a:lnSpc>
                <a:spcPct val="150000"/>
              </a:lnSpc>
            </a:pPr>
            <a:r>
              <a:rPr lang="vi-VN" sz="2800" i="1" dirty="0">
                <a:latin typeface="Times New Roman" panose="02020603050405020304" pitchFamily="18" charset="0"/>
                <a:cs typeface="Times New Roman" panose="02020603050405020304" pitchFamily="18" charset="0"/>
              </a:rPr>
              <a:t>- Thực bào: vận chuyển phân tử lớn, tế bào khác.</a:t>
            </a:r>
          </a:p>
          <a:p>
            <a:pPr>
              <a:lnSpc>
                <a:spcPct val="150000"/>
              </a:lnSpc>
            </a:pPr>
            <a:r>
              <a:rPr lang="vi-VN" sz="2800" i="1" dirty="0">
                <a:latin typeface="Times New Roman" panose="02020603050405020304" pitchFamily="18" charset="0"/>
                <a:cs typeface="Times New Roman" panose="02020603050405020304" pitchFamily="18" charset="0"/>
              </a:rPr>
              <a:t>- Ẩm bào: Vận chuyển chất lỏng.</a:t>
            </a:r>
          </a:p>
        </p:txBody>
      </p:sp>
      <p:grpSp>
        <p:nvGrpSpPr>
          <p:cNvPr id="5" name="Group 44"/>
          <p:cNvGrpSpPr/>
          <p:nvPr/>
        </p:nvGrpSpPr>
        <p:grpSpPr>
          <a:xfrm>
            <a:off x="1552679" y="1714332"/>
            <a:ext cx="807367" cy="906808"/>
            <a:chOff x="0" y="0"/>
            <a:chExt cx="807366" cy="906807"/>
          </a:xfrm>
        </p:grpSpPr>
        <p:sp>
          <p:nvSpPr>
            <p:cNvPr id="6"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sp>
          <p:nvSpPr>
            <p:cNvPr id="7"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rgbClr val="FDD67A"/>
            </a:solid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a:p>
          </p:txBody>
        </p:sp>
      </p:grpSp>
      <p:sp>
        <p:nvSpPr>
          <p:cNvPr id="17" name="TextBox 16"/>
          <p:cNvSpPr txBox="1"/>
          <p:nvPr/>
        </p:nvSpPr>
        <p:spPr>
          <a:xfrm>
            <a:off x="2596944" y="660146"/>
            <a:ext cx="4552002" cy="707886"/>
          </a:xfrm>
          <a:prstGeom prst="rect">
            <a:avLst/>
          </a:prstGeom>
          <a:noFill/>
        </p:spPr>
        <p:txBody>
          <a:bodyPr wrap="square" rtlCol="0">
            <a:spAutoFit/>
          </a:bodyPr>
          <a:lstStyle/>
          <a:p>
            <a:pPr>
              <a:lnSpc>
                <a:spcPts val="2400"/>
              </a:lnSpc>
            </a:pPr>
            <a:r>
              <a:rPr lang="en-US" sz="2000" b="1" dirty="0" smtClean="0">
                <a:solidFill>
                  <a:schemeClr val="accent1"/>
                </a:solidFill>
                <a:latin typeface="Times New Roman" panose="02020603050405020304" pitchFamily="18" charset="0"/>
                <a:cs typeface="Times New Roman" panose="02020603050405020304" pitchFamily="18" charset="0"/>
              </a:rPr>
              <a:t>KẾT LUẬN</a:t>
            </a:r>
          </a:p>
          <a:p>
            <a:pPr>
              <a:lnSpc>
                <a:spcPts val="2400"/>
              </a:lnSpc>
            </a:pPr>
            <a:r>
              <a:rPr lang="en-US" sz="2000" b="1" dirty="0" smtClean="0">
                <a:solidFill>
                  <a:schemeClr val="accent1"/>
                </a:solidFill>
                <a:latin typeface="Times New Roman" panose="02020603050405020304" pitchFamily="18" charset="0"/>
                <a:cs typeface="Times New Roman" panose="02020603050405020304" pitchFamily="18" charset="0"/>
              </a:rPr>
              <a:t>III. SỰ </a:t>
            </a:r>
            <a:r>
              <a:rPr lang="en-US" sz="2000" b="1" dirty="0">
                <a:solidFill>
                  <a:schemeClr val="accent1"/>
                </a:solidFill>
                <a:latin typeface="Times New Roman" panose="02020603050405020304" pitchFamily="18" charset="0"/>
                <a:cs typeface="Times New Roman" panose="02020603050405020304" pitchFamily="18" charset="0"/>
              </a:rPr>
              <a:t>NHẬP BÀO VÀ XUẤT BÀO.</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7906" y="3176975"/>
            <a:ext cx="2014732" cy="3048006"/>
          </a:xfrm>
          <a:prstGeom prst="rect">
            <a:avLst/>
          </a:prstGeom>
        </p:spPr>
      </p:pic>
    </p:spTree>
    <p:extLst>
      <p:ext uri="{BB962C8B-B14F-4D97-AF65-F5344CB8AC3E}">
        <p14:creationId xmlns:p14="http://schemas.microsoft.com/office/powerpoint/2010/main" val="3877854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8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9E95FAD2-F873-4343-AFF9-36D0C470038E}"/>
              </a:ext>
            </a:extLst>
          </p:cNvPr>
          <p:cNvGrpSpPr/>
          <p:nvPr/>
        </p:nvGrpSpPr>
        <p:grpSpPr>
          <a:xfrm>
            <a:off x="3799677" y="1019406"/>
            <a:ext cx="4772026" cy="4772026"/>
            <a:chOff x="3799677" y="1019406"/>
            <a:chExt cx="4772026" cy="4772026"/>
          </a:xfrm>
        </p:grpSpPr>
        <p:sp>
          <p:nvSpPr>
            <p:cNvPr id="52" name="椭圆 51">
              <a:extLst>
                <a:ext uri="{FF2B5EF4-FFF2-40B4-BE49-F238E27FC236}">
                  <a16:creationId xmlns="" xmlns:a16="http://schemas.microsoft.com/office/drawing/2014/main" id="{3770E22D-F475-40BA-8508-B2013D48ACCA}"/>
                </a:ext>
              </a:extLst>
            </p:cNvPr>
            <p:cNvSpPr/>
            <p:nvPr/>
          </p:nvSpPr>
          <p:spPr>
            <a:xfrm>
              <a:off x="3799677" y="1019406"/>
              <a:ext cx="4772026" cy="4772026"/>
            </a:xfrm>
            <a:prstGeom prst="ellipse">
              <a:avLst/>
            </a:prstGeom>
            <a:solidFill>
              <a:srgbClr val="3E77B1">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椭圆 52">
              <a:extLst>
                <a:ext uri="{FF2B5EF4-FFF2-40B4-BE49-F238E27FC236}">
                  <a16:creationId xmlns="" xmlns:a16="http://schemas.microsoft.com/office/drawing/2014/main" id="{059EA329-8713-421C-8A15-D93348C8F674}"/>
                </a:ext>
              </a:extLst>
            </p:cNvPr>
            <p:cNvSpPr/>
            <p:nvPr/>
          </p:nvSpPr>
          <p:spPr>
            <a:xfrm>
              <a:off x="4633483" y="1853212"/>
              <a:ext cx="3104407" cy="3104407"/>
            </a:xfrm>
            <a:prstGeom prst="ellipse">
              <a:avLst/>
            </a:prstGeom>
            <a:solidFill>
              <a:srgbClr val="3E77B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4" name="矩形 53">
              <a:extLst>
                <a:ext uri="{FF2B5EF4-FFF2-40B4-BE49-F238E27FC236}">
                  <a16:creationId xmlns="" xmlns:a16="http://schemas.microsoft.com/office/drawing/2014/main" id="{55986B85-8502-4B2C-94CA-CFED166C96E8}"/>
                </a:ext>
              </a:extLst>
            </p:cNvPr>
            <p:cNvSpPr/>
            <p:nvPr/>
          </p:nvSpPr>
          <p:spPr>
            <a:xfrm>
              <a:off x="4873901" y="2609240"/>
              <a:ext cx="2623569" cy="861774"/>
            </a:xfrm>
            <a:prstGeom prst="rect">
              <a:avLst/>
            </a:prstGeom>
          </p:spPr>
          <p:txBody>
            <a:bodyPr wrap="square">
              <a:spAutoFit/>
            </a:bodyPr>
            <a:lstStyle/>
            <a:p>
              <a:pPr algn="ctr"/>
              <a:r>
                <a:rPr lang="en-US" altLang="zh-CN" sz="2500" b="1" dirty="0" smtClean="0">
                  <a:solidFill>
                    <a:schemeClr val="bg1"/>
                  </a:solidFill>
                  <a:latin typeface="Times New Roman" panose="02020603050405020304" pitchFamily="18" charset="0"/>
                  <a:cs typeface="Times New Roman" panose="02020603050405020304" pitchFamily="18" charset="0"/>
                  <a:sym typeface="+mn-lt"/>
                </a:rPr>
                <a:t>III.</a:t>
              </a:r>
            </a:p>
            <a:p>
              <a:pPr algn="ctr"/>
              <a:r>
                <a:rPr lang="en-US" altLang="zh-CN" sz="2500" b="1" dirty="0" smtClean="0">
                  <a:solidFill>
                    <a:schemeClr val="bg1"/>
                  </a:solidFill>
                  <a:latin typeface="Times New Roman" panose="02020603050405020304" pitchFamily="18" charset="0"/>
                  <a:cs typeface="Times New Roman" panose="02020603050405020304" pitchFamily="18" charset="0"/>
                  <a:sym typeface="+mn-lt"/>
                </a:rPr>
                <a:t>LUYỆN TẬP.</a:t>
              </a:r>
              <a:endParaRPr lang="en-US" altLang="zh-CN" sz="2500" b="1" dirty="0">
                <a:solidFill>
                  <a:schemeClr val="bg1"/>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2152457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undefined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15" y="2698750"/>
            <a:ext cx="4166870" cy="4166870"/>
          </a:xfrm>
          <a:prstGeom prst="rect">
            <a:avLst/>
          </a:prstGeom>
        </p:spPr>
      </p:pic>
      <p:pic>
        <p:nvPicPr>
          <p:cNvPr id="4" name="PA_图片 6"/>
          <p:cNvPicPr>
            <a:picLocks noChangeAspect="1"/>
          </p:cNvPicPr>
          <p:nvPr>
            <p:custDataLst>
              <p:tags r:id="rId1"/>
            </p:custDataLst>
          </p:nvPr>
        </p:nvPicPr>
        <p:blipFill>
          <a:blip r:embed="rId5"/>
          <a:stretch>
            <a:fillRect/>
          </a:stretch>
        </p:blipFill>
        <p:spPr>
          <a:xfrm>
            <a:off x="1584791" y="-1437830"/>
            <a:ext cx="9479712" cy="7828091"/>
          </a:xfrm>
          <a:prstGeom prst="rect">
            <a:avLst/>
          </a:prstGeom>
          <a:noFill/>
          <a:ln w="9525">
            <a:noFill/>
          </a:ln>
        </p:spPr>
      </p:pic>
      <p:sp>
        <p:nvSpPr>
          <p:cNvPr id="18" name="文本框 17"/>
          <p:cNvSpPr txBox="1"/>
          <p:nvPr/>
        </p:nvSpPr>
        <p:spPr>
          <a:xfrm>
            <a:off x="3503516" y="1466552"/>
            <a:ext cx="5642262" cy="172976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a:t>
            </a:r>
            <a:r>
              <a:rPr lang="vi-VN" sz="2000" dirty="0" smtClean="0">
                <a:latin typeface="Times New Roman" panose="02020603050405020304" pitchFamily="18" charset="0"/>
                <a:cs typeface="Times New Roman" panose="02020603050405020304" pitchFamily="18" charset="0"/>
              </a:rPr>
              <a:t>hảo </a:t>
            </a:r>
            <a:r>
              <a:rPr lang="vi-VN" sz="2000" dirty="0">
                <a:latin typeface="Times New Roman" panose="02020603050405020304" pitchFamily="18" charset="0"/>
                <a:cs typeface="Times New Roman" panose="02020603050405020304" pitchFamily="18" charset="0"/>
              </a:rPr>
              <a:t>luận cặp đôi, trả lời câu hỏi.</a:t>
            </a:r>
          </a:p>
          <a:p>
            <a:r>
              <a:rPr lang="vi-VN" sz="2000" dirty="0">
                <a:latin typeface="Times New Roman" panose="02020603050405020304" pitchFamily="18" charset="0"/>
                <a:cs typeface="Times New Roman" panose="02020603050405020304" pitchFamily="18" charset="0"/>
              </a:rPr>
              <a:t>+ Các quá trình sau là nhập bào hay xuất bào?</a:t>
            </a:r>
          </a:p>
          <a:p>
            <a:r>
              <a:rPr lang="vi-VN" sz="2000" dirty="0">
                <a:latin typeface="Times New Roman" panose="02020603050405020304" pitchFamily="18" charset="0"/>
                <a:cs typeface="Times New Roman" panose="02020603050405020304" pitchFamily="18" charset="0"/>
              </a:rPr>
              <a:t>a) Trùng đế giày lấy thức ăn.</a:t>
            </a:r>
          </a:p>
          <a:p>
            <a:r>
              <a:rPr lang="vi-VN" sz="2000" dirty="0">
                <a:latin typeface="Times New Roman" panose="02020603050405020304" pitchFamily="18" charset="0"/>
                <a:cs typeface="Times New Roman" panose="02020603050405020304" pitchFamily="18" charset="0"/>
              </a:rPr>
              <a:t>b) Tế bào tuyến tụy tiết enzim, hormone.</a:t>
            </a:r>
          </a:p>
          <a:p>
            <a:pPr>
              <a:lnSpc>
                <a:spcPct val="150000"/>
              </a:lnSpc>
            </a:pPr>
            <a:endParaRPr lang="zh-CN" altLang="en-US" sz="2000" dirty="0">
              <a:latin typeface="Times New Roman" panose="02020603050405020304" pitchFamily="18" charset="0"/>
              <a:cs typeface="Times New Roman" panose="02020603050405020304" pitchFamily="18" charset="0"/>
              <a:sym typeface="+mn-lt"/>
            </a:endParaRPr>
          </a:p>
        </p:txBody>
      </p:sp>
      <p:pic>
        <p:nvPicPr>
          <p:cNvPr id="3" name="图片 2" descr="undefined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15" y="2698750"/>
            <a:ext cx="4166870" cy="4166870"/>
          </a:xfrm>
          <a:prstGeom prst="rect">
            <a:avLst/>
          </a:prstGeom>
        </p:spPr>
      </p:pic>
      <p:pic>
        <p:nvPicPr>
          <p:cNvPr id="8" name="图形 3">
            <a:extLst>
              <a:ext uri="{FF2B5EF4-FFF2-40B4-BE49-F238E27FC236}">
                <a16:creationId xmlns="" xmlns:a16="http://schemas.microsoft.com/office/drawing/2014/main" id="{E0972FE3-C59C-4B94-9AB7-5F97F3A4F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93892"/>
            <a:ext cx="5178916" cy="3178560"/>
          </a:xfrm>
          <a:prstGeom prst="rect">
            <a:avLst/>
          </a:prstGeom>
        </p:spPr>
      </p:pic>
      <p:pic>
        <p:nvPicPr>
          <p:cNvPr id="9" name="图形 8">
            <a:extLst>
              <a:ext uri="{FF2B5EF4-FFF2-40B4-BE49-F238E27FC236}">
                <a16:creationId xmlns="" xmlns:a16="http://schemas.microsoft.com/office/drawing/2014/main" id="{308718D9-08CA-4224-A86F-4FF388452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020" y="3866496"/>
            <a:ext cx="6829504" cy="3209868"/>
          </a:xfrm>
          <a:prstGeom prst="rect">
            <a:avLst/>
          </a:prstGeom>
        </p:spPr>
      </p:pic>
      <p:sp>
        <p:nvSpPr>
          <p:cNvPr id="6" name="TextBox 5"/>
          <p:cNvSpPr txBox="1"/>
          <p:nvPr/>
        </p:nvSpPr>
        <p:spPr>
          <a:xfrm>
            <a:off x="484981" y="2076106"/>
            <a:ext cx="1537600" cy="400110"/>
          </a:xfrm>
          <a:prstGeom prst="rect">
            <a:avLst/>
          </a:prstGeom>
          <a:noFill/>
        </p:spPr>
        <p:txBody>
          <a:bodyPr wrap="none" rtlCol="0">
            <a:spAutoFit/>
          </a:bodyPr>
          <a:lstStyle/>
          <a:p>
            <a:r>
              <a:rPr lang="en-US" sz="2000" i="1" dirty="0" err="1" smtClean="0">
                <a:latin typeface="Times New Roman" panose="02020603050405020304" pitchFamily="18" charset="0"/>
                <a:cs typeface="Times New Roman" panose="02020603050405020304" pitchFamily="18" charset="0"/>
              </a:rPr>
              <a:t>Thảo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cặp</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đôi</a:t>
            </a:r>
            <a:endParaRPr lang="en-US" sz="2000" i="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89" y="4301589"/>
            <a:ext cx="3219043" cy="2774775"/>
          </a:xfrm>
          <a:prstGeom prst="rect">
            <a:avLst/>
          </a:prstGeom>
        </p:spPr>
      </p:pic>
    </p:spTree>
    <p:extLst>
      <p:ext uri="{BB962C8B-B14F-4D97-AF65-F5344CB8AC3E}">
        <p14:creationId xmlns:p14="http://schemas.microsoft.com/office/powerpoint/2010/main" val="2457474628"/>
      </p:ext>
    </p:extLst>
  </p:cSld>
  <p:clrMapOvr>
    <a:masterClrMapping/>
  </p:clrMapOvr>
  <p:transition spd="slow">
    <p:random/>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sp>
        <p:nvSpPr>
          <p:cNvPr id="6" name="TextBox 5">
            <a:extLst>
              <a:ext uri="{FF2B5EF4-FFF2-40B4-BE49-F238E27FC236}">
                <a16:creationId xmlns:a16="http://schemas.microsoft.com/office/drawing/2014/main" xmlns="" id="{32960E2D-35EF-CFF3-99C4-927FF80C20AC}"/>
              </a:ext>
            </a:extLst>
          </p:cNvPr>
          <p:cNvSpPr txBox="1"/>
          <p:nvPr/>
        </p:nvSpPr>
        <p:spPr>
          <a:xfrm>
            <a:off x="382554" y="650877"/>
            <a:ext cx="10627567" cy="1749193"/>
          </a:xfrm>
          <a:prstGeom prst="rect">
            <a:avLst/>
          </a:prstGeom>
          <a:noFill/>
        </p:spPr>
        <p:txBody>
          <a:bodyPr wrap="square" lIns="121917" tIns="60958" rIns="121917" bIns="60958">
            <a:spAutoFit/>
          </a:bodyPr>
          <a:lstStyle/>
          <a:p>
            <a:pPr algn="just">
              <a:lnSpc>
                <a:spcPct val="150000"/>
              </a:lnSpc>
              <a:spcBef>
                <a:spcPts val="400"/>
              </a:spcBef>
              <a:spcAft>
                <a:spcPts val="400"/>
              </a:spcAft>
            </a:pPr>
            <a:r>
              <a:rPr lang="en-US" sz="3300" dirty="0">
                <a:solidFill>
                  <a:srgbClr val="000000"/>
                </a:solidFill>
                <a:latin typeface="+mj-lt"/>
                <a:ea typeface="Times New Roman" panose="02020603050405020304" pitchFamily="18" charset="0"/>
              </a:rPr>
              <a:t>a) </a:t>
            </a:r>
            <a:r>
              <a:rPr lang="en-US" sz="3300" dirty="0" err="1">
                <a:solidFill>
                  <a:srgbClr val="000000"/>
                </a:solidFill>
                <a:latin typeface="+mj-lt"/>
                <a:ea typeface="Times New Roman" panose="02020603050405020304" pitchFamily="18" charset="0"/>
              </a:rPr>
              <a:t>Trùng</a:t>
            </a:r>
            <a:r>
              <a:rPr lang="en-US" sz="3300" dirty="0">
                <a:solidFill>
                  <a:srgbClr val="000000"/>
                </a:solidFill>
                <a:latin typeface="+mj-lt"/>
                <a:ea typeface="Times New Roman" panose="02020603050405020304" pitchFamily="18" charset="0"/>
              </a:rPr>
              <a:t> </a:t>
            </a:r>
            <a:r>
              <a:rPr lang="en-US" sz="3300" dirty="0" err="1">
                <a:solidFill>
                  <a:srgbClr val="000000"/>
                </a:solidFill>
                <a:latin typeface="+mj-lt"/>
                <a:ea typeface="Times New Roman" panose="02020603050405020304" pitchFamily="18" charset="0"/>
              </a:rPr>
              <a:t>giày</a:t>
            </a:r>
            <a:r>
              <a:rPr lang="en-US" sz="3300" dirty="0">
                <a:solidFill>
                  <a:srgbClr val="000000"/>
                </a:solidFill>
                <a:latin typeface="+mj-lt"/>
                <a:ea typeface="Times New Roman" panose="02020603050405020304" pitchFamily="18" charset="0"/>
              </a:rPr>
              <a:t> </a:t>
            </a:r>
            <a:r>
              <a:rPr lang="en-US" sz="3300" dirty="0" err="1">
                <a:solidFill>
                  <a:srgbClr val="000000"/>
                </a:solidFill>
                <a:latin typeface="+mj-lt"/>
                <a:ea typeface="Times New Roman" panose="02020603050405020304" pitchFamily="18" charset="0"/>
              </a:rPr>
              <a:t>lấy</a:t>
            </a:r>
            <a:r>
              <a:rPr lang="en-US" sz="3300" dirty="0">
                <a:solidFill>
                  <a:srgbClr val="000000"/>
                </a:solidFill>
                <a:latin typeface="+mj-lt"/>
                <a:ea typeface="Times New Roman" panose="02020603050405020304" pitchFamily="18" charset="0"/>
              </a:rPr>
              <a:t> </a:t>
            </a:r>
            <a:r>
              <a:rPr lang="en-US" sz="3300" dirty="0" err="1">
                <a:solidFill>
                  <a:srgbClr val="000000"/>
                </a:solidFill>
                <a:latin typeface="+mj-lt"/>
                <a:ea typeface="Times New Roman" panose="02020603050405020304" pitchFamily="18" charset="0"/>
              </a:rPr>
              <a:t>thức</a:t>
            </a:r>
            <a:r>
              <a:rPr lang="en-US" sz="3300" dirty="0">
                <a:solidFill>
                  <a:srgbClr val="000000"/>
                </a:solidFill>
                <a:latin typeface="+mj-lt"/>
                <a:ea typeface="Times New Roman" panose="02020603050405020304" pitchFamily="18" charset="0"/>
              </a:rPr>
              <a:t> </a:t>
            </a:r>
            <a:r>
              <a:rPr lang="en-US" sz="3300" dirty="0" err="1">
                <a:solidFill>
                  <a:srgbClr val="000000"/>
                </a:solidFill>
                <a:latin typeface="+mj-lt"/>
                <a:ea typeface="Times New Roman" panose="02020603050405020304" pitchFamily="18" charset="0"/>
              </a:rPr>
              <a:t>ăn</a:t>
            </a:r>
            <a:r>
              <a:rPr lang="en-US" sz="3300" dirty="0">
                <a:latin typeface="+mj-lt"/>
                <a:ea typeface="Times New Roman" panose="02020603050405020304" pitchFamily="18" charset="0"/>
              </a:rPr>
              <a:t> → </a:t>
            </a:r>
            <a:r>
              <a:rPr lang="en-US" sz="3300" dirty="0" err="1">
                <a:solidFill>
                  <a:srgbClr val="000000"/>
                </a:solidFill>
                <a:latin typeface="+mj-lt"/>
                <a:ea typeface="Times New Roman" panose="02020603050405020304" pitchFamily="18" charset="0"/>
              </a:rPr>
              <a:t>nhập</a:t>
            </a:r>
            <a:r>
              <a:rPr lang="en-US" sz="3300" dirty="0">
                <a:solidFill>
                  <a:srgbClr val="000000"/>
                </a:solidFill>
                <a:latin typeface="+mj-lt"/>
                <a:ea typeface="Times New Roman" panose="02020603050405020304" pitchFamily="18" charset="0"/>
              </a:rPr>
              <a:t> </a:t>
            </a:r>
            <a:r>
              <a:rPr lang="en-US" sz="3300" dirty="0" err="1">
                <a:solidFill>
                  <a:srgbClr val="000000"/>
                </a:solidFill>
                <a:latin typeface="+mj-lt"/>
                <a:ea typeface="Times New Roman" panose="02020603050405020304" pitchFamily="18" charset="0"/>
              </a:rPr>
              <a:t>bào</a:t>
            </a:r>
            <a:endParaRPr lang="en-US" sz="3300" dirty="0">
              <a:latin typeface="+mj-lt"/>
              <a:ea typeface="Times New Roman" panose="02020603050405020304" pitchFamily="18" charset="0"/>
            </a:endParaRPr>
          </a:p>
          <a:p>
            <a:pPr algn="just">
              <a:lnSpc>
                <a:spcPct val="150000"/>
              </a:lnSpc>
              <a:spcBef>
                <a:spcPts val="400"/>
              </a:spcBef>
              <a:spcAft>
                <a:spcPts val="400"/>
              </a:spcAft>
            </a:pPr>
            <a:r>
              <a:rPr lang="en-US" sz="3300" dirty="0">
                <a:solidFill>
                  <a:srgbClr val="000000"/>
                </a:solidFill>
                <a:latin typeface="+mj-lt"/>
                <a:ea typeface="Times New Roman" panose="02020603050405020304" pitchFamily="18" charset="0"/>
              </a:rPr>
              <a:t>b) </a:t>
            </a:r>
            <a:r>
              <a:rPr lang="en-US" sz="3300" dirty="0" err="1">
                <a:solidFill>
                  <a:srgbClr val="000000"/>
                </a:solidFill>
                <a:latin typeface="+mj-lt"/>
                <a:ea typeface="Times New Roman" panose="02020603050405020304" pitchFamily="18" charset="0"/>
              </a:rPr>
              <a:t>Tế</a:t>
            </a:r>
            <a:r>
              <a:rPr lang="en-US" sz="3300" dirty="0">
                <a:solidFill>
                  <a:srgbClr val="000000"/>
                </a:solidFill>
                <a:latin typeface="+mj-lt"/>
                <a:ea typeface="Times New Roman" panose="02020603050405020304" pitchFamily="18" charset="0"/>
              </a:rPr>
              <a:t> </a:t>
            </a:r>
            <a:r>
              <a:rPr lang="en-US" sz="3300" dirty="0" err="1">
                <a:solidFill>
                  <a:srgbClr val="000000"/>
                </a:solidFill>
                <a:latin typeface="+mj-lt"/>
                <a:ea typeface="Times New Roman" panose="02020603050405020304" pitchFamily="18" charset="0"/>
              </a:rPr>
              <a:t>bào</a:t>
            </a:r>
            <a:r>
              <a:rPr lang="en-US" sz="3300" dirty="0">
                <a:solidFill>
                  <a:srgbClr val="000000"/>
                </a:solidFill>
                <a:latin typeface="+mj-lt"/>
                <a:ea typeface="Times New Roman" panose="02020603050405020304" pitchFamily="18" charset="0"/>
              </a:rPr>
              <a:t> </a:t>
            </a:r>
            <a:r>
              <a:rPr lang="en-US" sz="3300" dirty="0" err="1">
                <a:solidFill>
                  <a:srgbClr val="000000"/>
                </a:solidFill>
                <a:latin typeface="+mj-lt"/>
                <a:ea typeface="Times New Roman" panose="02020603050405020304" pitchFamily="18" charset="0"/>
              </a:rPr>
              <a:t>tuyến</a:t>
            </a:r>
            <a:r>
              <a:rPr lang="en-US" sz="3300" dirty="0">
                <a:solidFill>
                  <a:srgbClr val="000000"/>
                </a:solidFill>
                <a:latin typeface="+mj-lt"/>
                <a:ea typeface="Times New Roman" panose="02020603050405020304" pitchFamily="18" charset="0"/>
              </a:rPr>
              <a:t> </a:t>
            </a:r>
            <a:r>
              <a:rPr lang="en-US" sz="3300" dirty="0" err="1">
                <a:solidFill>
                  <a:srgbClr val="000000"/>
                </a:solidFill>
                <a:latin typeface="+mj-lt"/>
                <a:ea typeface="Times New Roman" panose="02020603050405020304" pitchFamily="18" charset="0"/>
              </a:rPr>
              <a:t>tụy</a:t>
            </a:r>
            <a:r>
              <a:rPr lang="en-US" sz="3300" dirty="0">
                <a:solidFill>
                  <a:srgbClr val="000000"/>
                </a:solidFill>
                <a:latin typeface="+mj-lt"/>
                <a:ea typeface="Times New Roman" panose="02020603050405020304" pitchFamily="18" charset="0"/>
              </a:rPr>
              <a:t> </a:t>
            </a:r>
            <a:r>
              <a:rPr lang="en-US" sz="3300" dirty="0" err="1">
                <a:solidFill>
                  <a:srgbClr val="000000"/>
                </a:solidFill>
                <a:latin typeface="+mj-lt"/>
                <a:ea typeface="Times New Roman" panose="02020603050405020304" pitchFamily="18" charset="0"/>
              </a:rPr>
              <a:t>tiết</a:t>
            </a:r>
            <a:r>
              <a:rPr lang="en-US" sz="3300" dirty="0">
                <a:solidFill>
                  <a:srgbClr val="000000"/>
                </a:solidFill>
                <a:latin typeface="+mj-lt"/>
                <a:ea typeface="Times New Roman" panose="02020603050405020304" pitchFamily="18" charset="0"/>
              </a:rPr>
              <a:t> enzyme, hormone </a:t>
            </a:r>
            <a:r>
              <a:rPr lang="en-US" sz="3300" dirty="0">
                <a:latin typeface="+mj-lt"/>
                <a:ea typeface="Times New Roman" panose="02020603050405020304" pitchFamily="18" charset="0"/>
              </a:rPr>
              <a:t>→</a:t>
            </a:r>
            <a:r>
              <a:rPr lang="en-US" sz="3300" dirty="0">
                <a:solidFill>
                  <a:srgbClr val="000000"/>
                </a:solidFill>
                <a:latin typeface="+mj-lt"/>
                <a:ea typeface="Times New Roman" panose="02020603050405020304" pitchFamily="18" charset="0"/>
              </a:rPr>
              <a:t> </a:t>
            </a:r>
            <a:r>
              <a:rPr lang="en-US" sz="3300" dirty="0" err="1">
                <a:solidFill>
                  <a:srgbClr val="000000"/>
                </a:solidFill>
                <a:latin typeface="+mj-lt"/>
                <a:ea typeface="Times New Roman" panose="02020603050405020304" pitchFamily="18" charset="0"/>
              </a:rPr>
              <a:t>xuất</a:t>
            </a:r>
            <a:r>
              <a:rPr lang="en-US" sz="3300" dirty="0">
                <a:solidFill>
                  <a:srgbClr val="000000"/>
                </a:solidFill>
                <a:latin typeface="+mj-lt"/>
                <a:ea typeface="Times New Roman" panose="02020603050405020304" pitchFamily="18" charset="0"/>
              </a:rPr>
              <a:t> </a:t>
            </a:r>
            <a:r>
              <a:rPr lang="en-US" sz="3300" dirty="0" err="1">
                <a:solidFill>
                  <a:srgbClr val="000000"/>
                </a:solidFill>
                <a:latin typeface="+mj-lt"/>
                <a:ea typeface="Times New Roman" panose="02020603050405020304" pitchFamily="18" charset="0"/>
              </a:rPr>
              <a:t>bào</a:t>
            </a:r>
            <a:endParaRPr lang="en-US" sz="3300" dirty="0">
              <a:latin typeface="+mj-lt"/>
              <a:ea typeface="Times New Roman" panose="02020603050405020304" pitchFamily="18" charset="0"/>
            </a:endParaRPr>
          </a:p>
        </p:txBody>
      </p:sp>
    </p:spTree>
    <p:extLst>
      <p:ext uri="{BB962C8B-B14F-4D97-AF65-F5344CB8AC3E}">
        <p14:creationId xmlns:p14="http://schemas.microsoft.com/office/powerpoint/2010/main" val="36536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3568047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a:extLst>
              <a:ext uri="{FF2B5EF4-FFF2-40B4-BE49-F238E27FC236}">
                <a16:creationId xmlns=""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hlinkClick r:id="rId4" action="ppaction://hlinksldjump"/>
            <a:extLst>
              <a:ext uri="{FF2B5EF4-FFF2-40B4-BE49-F238E27FC236}">
                <a16:creationId xmlns=""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a:extLst>
              <a:ext uri="{FF2B5EF4-FFF2-40B4-BE49-F238E27FC236}">
                <a16:creationId xmlns=""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0" action="ppaction://hlinksldjump"/>
            <a:extLst>
              <a:ext uri="{FF2B5EF4-FFF2-40B4-BE49-F238E27FC236}">
                <a16:creationId xmlns=""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3" action="ppaction://hlinksldjump"/>
            <a:extLst>
              <a:ext uri="{FF2B5EF4-FFF2-40B4-BE49-F238E27FC236}">
                <a16:creationId xmlns=""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6" action="ppaction://hlinksldjump"/>
            <a:extLst>
              <a:ext uri="{FF2B5EF4-FFF2-40B4-BE49-F238E27FC236}">
                <a16:creationId xmlns=""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9" action="ppaction://hlinksldjump"/>
            <a:extLst>
              <a:ext uri="{FF2B5EF4-FFF2-40B4-BE49-F238E27FC236}">
                <a16:creationId xmlns="" xmlns:a16="http://schemas.microsoft.com/office/drawing/2014/main" id="{72FC547B-FE68-4CD5-98AE-80D9F184E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 xmlns:a16="http://schemas.microsoft.com/office/drawing/2014/main" id="{12C318AC-1A9F-4496-B8ED-00C59FCFCB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2" action="ppaction://hlinksldjump"/>
            <a:extLst>
              <a:ext uri="{FF2B5EF4-FFF2-40B4-BE49-F238E27FC236}">
                <a16:creationId xmlns="" xmlns:a16="http://schemas.microsoft.com/office/drawing/2014/main" id="{B25B2451-429F-4193-AD91-3FC55091FAE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 xmlns:a16="http://schemas.microsoft.com/office/drawing/2014/main" id="{F815BA16-0CA4-45FA-B15C-9FFC4691156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5" action="ppaction://hlinksldjump"/>
            <a:extLst>
              <a:ext uri="{FF2B5EF4-FFF2-40B4-BE49-F238E27FC236}">
                <a16:creationId xmlns="" xmlns:a16="http://schemas.microsoft.com/office/drawing/2014/main" id="{424C2331-9CA8-46A5-9223-5370B0AC721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 xmlns:a16="http://schemas.microsoft.com/office/drawing/2014/main" id="{BE6BB17E-4B9B-41C4-96D2-D72E59DCE11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8" action="ppaction://hlinksldjump"/>
            <a:extLst>
              <a:ext uri="{FF2B5EF4-FFF2-40B4-BE49-F238E27FC236}">
                <a16:creationId xmlns="" xmlns:a16="http://schemas.microsoft.com/office/drawing/2014/main" id="{9D0C5192-D75C-485C-BF26-434A5F1AB62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 xmlns:a16="http://schemas.microsoft.com/office/drawing/2014/main" id="{ECEE385F-125C-47C1-8007-986DF71CC28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1" action="ppaction://hlinksldjump"/>
            <a:extLst>
              <a:ext uri="{FF2B5EF4-FFF2-40B4-BE49-F238E27FC236}">
                <a16:creationId xmlns="" xmlns:a16="http://schemas.microsoft.com/office/drawing/2014/main" id="{9BA53A17-AFCF-4E30-9122-7DE4F8E4940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 xmlns:a16="http://schemas.microsoft.com/office/drawing/2014/main" id="{4B61E008-E63C-47EA-9197-B0DC8AA996A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 xmlns:a16="http://schemas.microsoft.com/office/drawing/2014/main" id="{16677DD5-4B38-44EE-AE03-4CE69860F1F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 xmlns:a16="http://schemas.microsoft.com/office/drawing/2014/main" id="{8E58EB64-C11F-4AA8-BD51-6B7EDB33655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 xmlns:a16="http://schemas.microsoft.com/office/drawing/2014/main" id="{468116E2-9E2A-444E-92F8-B1A7CB14769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 xmlns:a16="http://schemas.microsoft.com/office/drawing/2014/main" id="{4AF2A1C0-A62D-4A01-AB2A-74ABC46C1AC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35" action="ppaction://hlinksldjump"/>
            <a:extLst>
              <a:ext uri="{FF2B5EF4-FFF2-40B4-BE49-F238E27FC236}">
                <a16:creationId xmlns=""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32306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5">
            <a:extLst>
              <a:ext uri="{FF2B5EF4-FFF2-40B4-BE49-F238E27FC236}">
                <a16:creationId xmlns="" xmlns:a16="http://schemas.microsoft.com/office/drawing/2014/main" id="{9953B798-5951-4620-88AD-270838BD168F}"/>
              </a:ext>
            </a:extLst>
          </p:cNvPr>
          <p:cNvSpPr txBox="1">
            <a:spLocks noChangeArrowheads="1"/>
          </p:cNvSpPr>
          <p:nvPr/>
        </p:nvSpPr>
        <p:spPr bwMode="auto">
          <a:xfrm>
            <a:off x="4292449" y="670589"/>
            <a:ext cx="3312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914377" fontAlgn="base">
              <a:spcBef>
                <a:spcPct val="0"/>
              </a:spcBef>
              <a:spcAft>
                <a:spcPct val="0"/>
              </a:spcAft>
              <a:defRPr/>
            </a:pPr>
            <a:r>
              <a:rPr lang="en-US" altLang="zh-CN" sz="4800" b="1" dirty="0" smtClean="0">
                <a:solidFill>
                  <a:srgbClr val="3E77B1"/>
                </a:solidFill>
                <a:latin typeface="Times New Roman" panose="02020603050405020304" pitchFamily="18" charset="0"/>
                <a:ea typeface="+mn-ea"/>
                <a:cs typeface="Times New Roman" panose="02020603050405020304" pitchFamily="18" charset="0"/>
                <a:sym typeface="+mn-lt"/>
              </a:rPr>
              <a:t>NỘI DUNG</a:t>
            </a:r>
            <a:endParaRPr lang="zh-CN" altLang="en-US" sz="4800" b="1" dirty="0">
              <a:solidFill>
                <a:srgbClr val="3E77B1"/>
              </a:solidFill>
              <a:latin typeface="Times New Roman" panose="02020603050405020304" pitchFamily="18" charset="0"/>
              <a:ea typeface="+mn-ea"/>
              <a:cs typeface="Times New Roman" panose="02020603050405020304" pitchFamily="18" charset="0"/>
              <a:sym typeface="+mn-lt"/>
            </a:endParaRPr>
          </a:p>
        </p:txBody>
      </p:sp>
      <p:sp>
        <p:nvSpPr>
          <p:cNvPr id="39" name="文本框 38">
            <a:extLst>
              <a:ext uri="{FF2B5EF4-FFF2-40B4-BE49-F238E27FC236}">
                <a16:creationId xmlns="" xmlns:a16="http://schemas.microsoft.com/office/drawing/2014/main" id="{9A4AF675-51EF-4C7B-B8F4-E9E69B4B2F40}"/>
              </a:ext>
            </a:extLst>
          </p:cNvPr>
          <p:cNvSpPr txBox="1"/>
          <p:nvPr/>
        </p:nvSpPr>
        <p:spPr>
          <a:xfrm>
            <a:off x="1589222" y="2163508"/>
            <a:ext cx="5175472" cy="707886"/>
          </a:xfrm>
          <a:prstGeom prst="rect">
            <a:avLst/>
          </a:prstGeom>
          <a:noFill/>
        </p:spPr>
        <p:txBody>
          <a:bodyPr wrap="square" rtlCol="0">
            <a:spAutoFit/>
          </a:bodyPr>
          <a:lstStyle/>
          <a:p>
            <a:pPr algn="ctr"/>
            <a:r>
              <a:rPr lang="en-US" altLang="zh-CN" sz="2000" dirty="0" smtClean="0">
                <a:solidFill>
                  <a:srgbClr val="3E77B1"/>
                </a:solidFill>
                <a:latin typeface="Times New Roman" panose="02020603050405020304" pitchFamily="18" charset="0"/>
                <a:cs typeface="Times New Roman" panose="02020603050405020304" pitchFamily="18" charset="0"/>
                <a:sym typeface="+mn-lt"/>
              </a:rPr>
              <a:t>II. SỰ VẬN CHUYỂN CHỦ ĐỘNG VÀ THỤ ĐỘNG QUA MÀNG SINH CHẤT</a:t>
            </a:r>
            <a:endParaRPr lang="zh-CN" altLang="en-US" sz="2000" dirty="0">
              <a:solidFill>
                <a:srgbClr val="3E77B1"/>
              </a:solidFill>
              <a:latin typeface="Times New Roman" panose="02020603050405020304" pitchFamily="18" charset="0"/>
              <a:cs typeface="Times New Roman" panose="02020603050405020304" pitchFamily="18" charset="0"/>
              <a:sym typeface="+mn-lt"/>
            </a:endParaRPr>
          </a:p>
        </p:txBody>
      </p:sp>
      <p:sp>
        <p:nvSpPr>
          <p:cNvPr id="43" name="文本框 42">
            <a:extLst>
              <a:ext uri="{FF2B5EF4-FFF2-40B4-BE49-F238E27FC236}">
                <a16:creationId xmlns="" xmlns:a16="http://schemas.microsoft.com/office/drawing/2014/main" id="{8BD46CE1-2653-48DD-B150-5F300E7413A3}"/>
              </a:ext>
            </a:extLst>
          </p:cNvPr>
          <p:cNvSpPr txBox="1"/>
          <p:nvPr/>
        </p:nvSpPr>
        <p:spPr>
          <a:xfrm>
            <a:off x="1438675" y="3235218"/>
            <a:ext cx="4435191" cy="400110"/>
          </a:xfrm>
          <a:prstGeom prst="rect">
            <a:avLst/>
          </a:prstGeom>
          <a:noFill/>
        </p:spPr>
        <p:txBody>
          <a:bodyPr wrap="square" rtlCol="0">
            <a:spAutoFit/>
          </a:bodyPr>
          <a:lstStyle/>
          <a:p>
            <a:pPr algn="ctr"/>
            <a:r>
              <a:rPr lang="en-US" altLang="zh-CN" sz="2000" dirty="0" smtClean="0">
                <a:solidFill>
                  <a:srgbClr val="3E77B1"/>
                </a:solidFill>
                <a:latin typeface="Times New Roman" panose="02020603050405020304" pitchFamily="18" charset="0"/>
                <a:cs typeface="Times New Roman" panose="02020603050405020304" pitchFamily="18" charset="0"/>
                <a:sym typeface="+mn-lt"/>
              </a:rPr>
              <a:t>III. SỰ NHẬP BÀO VÀ XUẤT BÀO</a:t>
            </a:r>
            <a:endParaRPr lang="zh-CN" altLang="en-US" sz="2000" dirty="0">
              <a:solidFill>
                <a:srgbClr val="3E77B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78985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20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điểm</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Các đại phân tử như prôtêin có thể qua màng tế bào bằng cách </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xuất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nhập</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bào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bào</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542360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10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Sự khuếch tán của các sợi phân tử nước qua màng được gọi là </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5406" y="2131492"/>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sự</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thẩm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thấu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139400" y="4265528"/>
            <a:ext cx="714375" cy="1190625"/>
          </a:xfrm>
          <a:prstGeom prst="rect">
            <a:avLst/>
          </a:prstGeom>
        </p:spPr>
      </p:pic>
    </p:spTree>
    <p:extLst>
      <p:ext uri="{BB962C8B-B14F-4D97-AF65-F5344CB8AC3E}">
        <p14:creationId xmlns:p14="http://schemas.microsoft.com/office/powerpoint/2010/main" val="1476629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40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Vận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chuyển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thụ</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hình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thức</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vận</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chuyển</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không cần tiêu tốn năng lượng. </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40669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20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Tế bào có thể đưa các đối tượng có kích thước lớn vào bên trong tế bào bằng </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nhập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bào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181089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Vỗ</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tay</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Kiểu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vận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chuyển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chất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ra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vào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tế</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bào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bằng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sự</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biến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dạng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màng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sinh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chất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xuất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nhập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bào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776032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10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Các chất tan được vận chuyển qua màng tế bào theo građien nồng độ được gọi là</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sự</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khuếch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tán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849887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50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Trong phương thức vận chuyển thụ động, các chất tan được khuếch tán qua màng tế bào phụ thuộc vào</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sự</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chênh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lệch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nồng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độ</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chất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tan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gữa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ngoài</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màng</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tế</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bào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578420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1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Nếu môi trường bên ngoài có nồng độ của các chất tan lớn hơn nồng độ của các chất tan có trong tế bào thì môi trường đó được gọi là môi trường</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ưu trương.</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87983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100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Nếu môi trường bên ngoài có nồng độ của các chất tan nhỏ hơn nồng độ của các chất tan có trong tế bào thì môi trường đó được gọi là môi trường</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solidFill>
                  <a:srgbClr val="002060"/>
                </a:solidFill>
                <a:latin typeface="Tahoma" panose="020B0604030504040204" pitchFamily="34" charset="0"/>
                <a:ea typeface="Tahoma" panose="020B0604030504040204" pitchFamily="34" charset="0"/>
                <a:cs typeface="Tahoma" panose="020B0604030504040204" pitchFamily="34" charset="0"/>
              </a:rPr>
              <a:t>nhược trương.</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961579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Vỗ</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tay</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Nếu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bón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quá</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nhiều</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phân</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cây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sẽ</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làm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cho</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làm</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cây</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héo</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chết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792041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9E95FAD2-F873-4343-AFF9-36D0C470038E}"/>
              </a:ext>
            </a:extLst>
          </p:cNvPr>
          <p:cNvGrpSpPr/>
          <p:nvPr/>
        </p:nvGrpSpPr>
        <p:grpSpPr>
          <a:xfrm>
            <a:off x="3799677" y="1019406"/>
            <a:ext cx="4772026" cy="4772026"/>
            <a:chOff x="3799677" y="1019406"/>
            <a:chExt cx="4772026" cy="4772026"/>
          </a:xfrm>
        </p:grpSpPr>
        <p:sp>
          <p:nvSpPr>
            <p:cNvPr id="52" name="椭圆 51">
              <a:extLst>
                <a:ext uri="{FF2B5EF4-FFF2-40B4-BE49-F238E27FC236}">
                  <a16:creationId xmlns="" xmlns:a16="http://schemas.microsoft.com/office/drawing/2014/main" id="{3770E22D-F475-40BA-8508-B2013D48ACCA}"/>
                </a:ext>
              </a:extLst>
            </p:cNvPr>
            <p:cNvSpPr/>
            <p:nvPr/>
          </p:nvSpPr>
          <p:spPr>
            <a:xfrm>
              <a:off x="3799677" y="1019406"/>
              <a:ext cx="4772026" cy="4772026"/>
            </a:xfrm>
            <a:prstGeom prst="ellipse">
              <a:avLst/>
            </a:prstGeom>
            <a:solidFill>
              <a:srgbClr val="3E77B1">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椭圆 52">
              <a:extLst>
                <a:ext uri="{FF2B5EF4-FFF2-40B4-BE49-F238E27FC236}">
                  <a16:creationId xmlns="" xmlns:a16="http://schemas.microsoft.com/office/drawing/2014/main" id="{059EA329-8713-421C-8A15-D93348C8F674}"/>
                </a:ext>
              </a:extLst>
            </p:cNvPr>
            <p:cNvSpPr/>
            <p:nvPr/>
          </p:nvSpPr>
          <p:spPr>
            <a:xfrm>
              <a:off x="4633483" y="1853212"/>
              <a:ext cx="3104407" cy="3104407"/>
            </a:xfrm>
            <a:prstGeom prst="ellipse">
              <a:avLst/>
            </a:prstGeom>
            <a:solidFill>
              <a:srgbClr val="3E77B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4" name="矩形 53">
              <a:extLst>
                <a:ext uri="{FF2B5EF4-FFF2-40B4-BE49-F238E27FC236}">
                  <a16:creationId xmlns="" xmlns:a16="http://schemas.microsoft.com/office/drawing/2014/main" id="{55986B85-8502-4B2C-94CA-CFED166C96E8}"/>
                </a:ext>
              </a:extLst>
            </p:cNvPr>
            <p:cNvSpPr/>
            <p:nvPr/>
          </p:nvSpPr>
          <p:spPr>
            <a:xfrm>
              <a:off x="4682395" y="2350622"/>
              <a:ext cx="3055495" cy="2015936"/>
            </a:xfrm>
            <a:prstGeom prst="rect">
              <a:avLst/>
            </a:prstGeom>
          </p:spPr>
          <p:txBody>
            <a:bodyPr wrap="square">
              <a:spAutoFit/>
            </a:bodyPr>
            <a:lstStyle/>
            <a:p>
              <a:pPr algn="ctr"/>
              <a:r>
                <a:rPr lang="en-US" altLang="zh-CN" sz="2500" b="1" dirty="0">
                  <a:solidFill>
                    <a:schemeClr val="bg1"/>
                  </a:solidFill>
                  <a:latin typeface="Times New Roman" panose="02020603050405020304" pitchFamily="18" charset="0"/>
                  <a:cs typeface="Times New Roman" panose="02020603050405020304" pitchFamily="18" charset="0"/>
                  <a:sym typeface="+mn-lt"/>
                </a:rPr>
                <a:t>II. SỰ VẬN CHUYỂN CHỦ ĐỘNG VÀ THỤ ĐỘNG QUA MÀNG SINH CHẤT</a:t>
              </a:r>
            </a:p>
          </p:txBody>
        </p:sp>
      </p:grpSp>
    </p:spTree>
    <p:extLst>
      <p:ext uri="{BB962C8B-B14F-4D97-AF65-F5344CB8AC3E}">
        <p14:creationId xmlns:p14="http://schemas.microsoft.com/office/powerpoint/2010/main" val="610168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形 9">
            <a:extLst>
              <a:ext uri="{FF2B5EF4-FFF2-40B4-BE49-F238E27FC236}">
                <a16:creationId xmlns="" xmlns:a16="http://schemas.microsoft.com/office/drawing/2014/main" id="{F8C7EEC4-D6FB-4F4D-A5CF-81614599285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462774" y="960991"/>
            <a:ext cx="3972306" cy="4594659"/>
          </a:xfrm>
          <a:prstGeom prst="rect">
            <a:avLst/>
          </a:prstGeom>
        </p:spPr>
      </p:pic>
      <p:pic>
        <p:nvPicPr>
          <p:cNvPr id="8" name="图形 7">
            <a:extLst>
              <a:ext uri="{FF2B5EF4-FFF2-40B4-BE49-F238E27FC236}">
                <a16:creationId xmlns="" xmlns:a16="http://schemas.microsoft.com/office/drawing/2014/main" id="{7C3E78CB-78FA-405A-B2F3-2A3FE0E5817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rot="5400000">
            <a:off x="3115346" y="-2489036"/>
            <a:ext cx="5931003" cy="11494714"/>
          </a:xfrm>
          <a:prstGeom prst="rect">
            <a:avLst/>
          </a:prstGeom>
        </p:spPr>
      </p:pic>
      <p:pic>
        <p:nvPicPr>
          <p:cNvPr id="6" name="图形 5">
            <a:extLst>
              <a:ext uri="{FF2B5EF4-FFF2-40B4-BE49-F238E27FC236}">
                <a16:creationId xmlns="" xmlns:a16="http://schemas.microsoft.com/office/drawing/2014/main" id="{DCDAE692-BC34-4FEA-A043-15F26A391DCB}"/>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p:blipFill>
        <p:spPr>
          <a:xfrm>
            <a:off x="0" y="2182141"/>
            <a:ext cx="5490591" cy="4290557"/>
          </a:xfrm>
          <a:prstGeom prst="rect">
            <a:avLst/>
          </a:prstGeom>
        </p:spPr>
      </p:pic>
      <p:pic>
        <p:nvPicPr>
          <p:cNvPr id="7" name="图形 6">
            <a:extLst>
              <a:ext uri="{FF2B5EF4-FFF2-40B4-BE49-F238E27FC236}">
                <a16:creationId xmlns="" xmlns:a16="http://schemas.microsoft.com/office/drawing/2014/main" id="{07429985-816B-41E5-A1C8-56635EE5BEA8}"/>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p:blipFill>
        <p:spPr>
          <a:xfrm>
            <a:off x="0" y="2182142"/>
            <a:ext cx="5490591" cy="4251381"/>
          </a:xfrm>
          <a:prstGeom prst="rect">
            <a:avLst/>
          </a:prstGeom>
        </p:spPr>
      </p:pic>
      <p:pic>
        <p:nvPicPr>
          <p:cNvPr id="9" name="图形 8">
            <a:extLst>
              <a:ext uri="{FF2B5EF4-FFF2-40B4-BE49-F238E27FC236}">
                <a16:creationId xmlns="" xmlns:a16="http://schemas.microsoft.com/office/drawing/2014/main" id="{308718D9-08CA-4224-A86F-4FF3884523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9625" y="3004524"/>
            <a:ext cx="8856221" cy="4162425"/>
          </a:xfrm>
          <a:prstGeom prst="rect">
            <a:avLst/>
          </a:prstGeom>
        </p:spPr>
      </p:pic>
      <p:pic>
        <p:nvPicPr>
          <p:cNvPr id="11" name="图形 10">
            <a:extLst>
              <a:ext uri="{FF2B5EF4-FFF2-40B4-BE49-F238E27FC236}">
                <a16:creationId xmlns="" xmlns:a16="http://schemas.microsoft.com/office/drawing/2014/main" id="{73F2D0F5-CC12-46C2-8448-E3390C2766B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2187623" y="17524"/>
            <a:ext cx="8083259" cy="4329236"/>
          </a:xfrm>
          <a:prstGeom prst="rect">
            <a:avLst/>
          </a:prstGeom>
        </p:spPr>
      </p:pic>
      <p:pic>
        <p:nvPicPr>
          <p:cNvPr id="4" name="图形 3">
            <a:extLst>
              <a:ext uri="{FF2B5EF4-FFF2-40B4-BE49-F238E27FC236}">
                <a16:creationId xmlns="" xmlns:a16="http://schemas.microsoft.com/office/drawing/2014/main" id="{E0972FE3-C59C-4B94-9AB7-5F97F3A4F3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433" y="2404830"/>
            <a:ext cx="7396222" cy="4539432"/>
          </a:xfrm>
          <a:prstGeom prst="rect">
            <a:avLst/>
          </a:prstGeom>
        </p:spPr>
      </p:pic>
      <p:sp>
        <p:nvSpPr>
          <p:cNvPr id="12" name="文本框 11">
            <a:extLst>
              <a:ext uri="{FF2B5EF4-FFF2-40B4-BE49-F238E27FC236}">
                <a16:creationId xmlns="" xmlns:a16="http://schemas.microsoft.com/office/drawing/2014/main" id="{8A507D9E-DBC6-4721-AA12-7DFA93D971C7}"/>
              </a:ext>
            </a:extLst>
          </p:cNvPr>
          <p:cNvSpPr txBox="1"/>
          <p:nvPr/>
        </p:nvSpPr>
        <p:spPr>
          <a:xfrm>
            <a:off x="3227668" y="1267205"/>
            <a:ext cx="6793787" cy="1938992"/>
          </a:xfrm>
          <a:prstGeom prst="rect">
            <a:avLst/>
          </a:prstGeom>
          <a:noFill/>
        </p:spPr>
        <p:txBody>
          <a:bodyPr wrap="square" rtlCol="0">
            <a:spAutoFit/>
          </a:bodyPr>
          <a:lstStyle/>
          <a:p>
            <a:pPr lvl="0" algn="ctr">
              <a:defRPr/>
            </a:pPr>
            <a:r>
              <a:rPr lang="en-US" altLang="zh-CN" sz="4000" b="1" dirty="0" smtClean="0">
                <a:solidFill>
                  <a:srgbClr val="3E77B1"/>
                </a:solidFill>
                <a:latin typeface="Times New Roman" panose="02020603050405020304" pitchFamily="18" charset="0"/>
                <a:cs typeface="Times New Roman" panose="02020603050405020304" pitchFamily="18" charset="0"/>
                <a:sym typeface="+mn-lt"/>
              </a:rPr>
              <a:t>DẶN DÒ</a:t>
            </a:r>
          </a:p>
          <a:p>
            <a:pPr marL="571500" lvl="0" indent="-571500">
              <a:buFontTx/>
              <a:buChar char="-"/>
              <a:defRPr/>
            </a:pPr>
            <a:r>
              <a:rPr lang="en-US" altLang="zh-CN" sz="4000" b="1" dirty="0" err="1" smtClean="0">
                <a:solidFill>
                  <a:srgbClr val="3E77B1"/>
                </a:solidFill>
                <a:latin typeface="Times New Roman" panose="02020603050405020304" pitchFamily="18" charset="0"/>
                <a:cs typeface="Times New Roman" panose="02020603050405020304" pitchFamily="18" charset="0"/>
                <a:sym typeface="+mn-lt"/>
              </a:rPr>
              <a:t>Học</a:t>
            </a:r>
            <a:r>
              <a:rPr lang="en-US" altLang="zh-CN" sz="4000" b="1" dirty="0" smtClean="0">
                <a:solidFill>
                  <a:srgbClr val="3E77B1"/>
                </a:solidFill>
                <a:latin typeface="Times New Roman" panose="02020603050405020304" pitchFamily="18" charset="0"/>
                <a:cs typeface="Times New Roman" panose="02020603050405020304" pitchFamily="18" charset="0"/>
                <a:sym typeface="+mn-lt"/>
              </a:rPr>
              <a:t> </a:t>
            </a:r>
            <a:r>
              <a:rPr lang="en-US" altLang="zh-CN" sz="4000" b="1" dirty="0" err="1" smtClean="0">
                <a:solidFill>
                  <a:srgbClr val="3E77B1"/>
                </a:solidFill>
                <a:latin typeface="Times New Roman" panose="02020603050405020304" pitchFamily="18" charset="0"/>
                <a:cs typeface="Times New Roman" panose="02020603050405020304" pitchFamily="18" charset="0"/>
                <a:sym typeface="+mn-lt"/>
              </a:rPr>
              <a:t>lý</a:t>
            </a:r>
            <a:r>
              <a:rPr lang="en-US" altLang="zh-CN" sz="4000" b="1" dirty="0" smtClean="0">
                <a:solidFill>
                  <a:srgbClr val="3E77B1"/>
                </a:solidFill>
                <a:latin typeface="Times New Roman" panose="02020603050405020304" pitchFamily="18" charset="0"/>
                <a:cs typeface="Times New Roman" panose="02020603050405020304" pitchFamily="18" charset="0"/>
                <a:sym typeface="+mn-lt"/>
              </a:rPr>
              <a:t> </a:t>
            </a:r>
            <a:r>
              <a:rPr lang="en-US" altLang="zh-CN" sz="4000" b="1" dirty="0" err="1" smtClean="0">
                <a:solidFill>
                  <a:srgbClr val="3E77B1"/>
                </a:solidFill>
                <a:latin typeface="Times New Roman" panose="02020603050405020304" pitchFamily="18" charset="0"/>
                <a:cs typeface="Times New Roman" panose="02020603050405020304" pitchFamily="18" charset="0"/>
                <a:sym typeface="+mn-lt"/>
              </a:rPr>
              <a:t>thuyết</a:t>
            </a:r>
            <a:r>
              <a:rPr lang="en-US" altLang="zh-CN" sz="4000" b="1" dirty="0" smtClean="0">
                <a:solidFill>
                  <a:srgbClr val="3E77B1"/>
                </a:solidFill>
                <a:latin typeface="Times New Roman" panose="02020603050405020304" pitchFamily="18" charset="0"/>
                <a:cs typeface="Times New Roman" panose="02020603050405020304" pitchFamily="18" charset="0"/>
                <a:sym typeface="+mn-lt"/>
              </a:rPr>
              <a:t> </a:t>
            </a:r>
            <a:r>
              <a:rPr lang="en-US" altLang="zh-CN" sz="4000" b="1" dirty="0" err="1" smtClean="0">
                <a:solidFill>
                  <a:srgbClr val="3E77B1"/>
                </a:solidFill>
                <a:latin typeface="Times New Roman" panose="02020603050405020304" pitchFamily="18" charset="0"/>
                <a:cs typeface="Times New Roman" panose="02020603050405020304" pitchFamily="18" charset="0"/>
                <a:sym typeface="+mn-lt"/>
              </a:rPr>
              <a:t>bài</a:t>
            </a:r>
            <a:r>
              <a:rPr lang="en-US" altLang="zh-CN" sz="4000" b="1" dirty="0" smtClean="0">
                <a:solidFill>
                  <a:srgbClr val="3E77B1"/>
                </a:solidFill>
                <a:latin typeface="Times New Roman" panose="02020603050405020304" pitchFamily="18" charset="0"/>
                <a:cs typeface="Times New Roman" panose="02020603050405020304" pitchFamily="18" charset="0"/>
                <a:sym typeface="+mn-lt"/>
              </a:rPr>
              <a:t> </a:t>
            </a:r>
            <a:r>
              <a:rPr lang="en-US" altLang="zh-CN" sz="4000" b="1" dirty="0" err="1" smtClean="0">
                <a:solidFill>
                  <a:srgbClr val="3E77B1"/>
                </a:solidFill>
                <a:latin typeface="Times New Roman" panose="02020603050405020304" pitchFamily="18" charset="0"/>
                <a:cs typeface="Times New Roman" panose="02020603050405020304" pitchFamily="18" charset="0"/>
                <a:sym typeface="+mn-lt"/>
              </a:rPr>
              <a:t>cũ</a:t>
            </a:r>
            <a:endParaRPr lang="en-US" altLang="zh-CN" sz="4000" b="1" dirty="0" smtClean="0">
              <a:solidFill>
                <a:srgbClr val="3E77B1"/>
              </a:solidFill>
              <a:latin typeface="Times New Roman" panose="02020603050405020304" pitchFamily="18" charset="0"/>
              <a:cs typeface="Times New Roman" panose="02020603050405020304" pitchFamily="18" charset="0"/>
              <a:sym typeface="+mn-lt"/>
            </a:endParaRPr>
          </a:p>
          <a:p>
            <a:pPr marL="571500" lvl="0" indent="-571500">
              <a:buFontTx/>
              <a:buChar char="-"/>
              <a:defRPr/>
            </a:pPr>
            <a:r>
              <a:rPr lang="en-US" altLang="zh-CN" sz="4000" b="1" dirty="0" err="1" smtClean="0">
                <a:solidFill>
                  <a:srgbClr val="3E77B1"/>
                </a:solidFill>
                <a:latin typeface="Times New Roman" panose="02020603050405020304" pitchFamily="18" charset="0"/>
                <a:cs typeface="Times New Roman" panose="02020603050405020304" pitchFamily="18" charset="0"/>
                <a:sym typeface="+mn-lt"/>
              </a:rPr>
              <a:t>Chuẩn</a:t>
            </a:r>
            <a:r>
              <a:rPr lang="en-US" altLang="zh-CN" sz="4000" b="1" dirty="0" smtClean="0">
                <a:solidFill>
                  <a:srgbClr val="3E77B1"/>
                </a:solidFill>
                <a:latin typeface="Times New Roman" panose="02020603050405020304" pitchFamily="18" charset="0"/>
                <a:cs typeface="Times New Roman" panose="02020603050405020304" pitchFamily="18" charset="0"/>
                <a:sym typeface="+mn-lt"/>
              </a:rPr>
              <a:t> </a:t>
            </a:r>
            <a:r>
              <a:rPr lang="en-US" altLang="zh-CN" sz="4000" b="1" dirty="0" err="1" smtClean="0">
                <a:solidFill>
                  <a:srgbClr val="3E77B1"/>
                </a:solidFill>
                <a:latin typeface="Times New Roman" panose="02020603050405020304" pitchFamily="18" charset="0"/>
                <a:cs typeface="Times New Roman" panose="02020603050405020304" pitchFamily="18" charset="0"/>
                <a:sym typeface="+mn-lt"/>
              </a:rPr>
              <a:t>bị</a:t>
            </a:r>
            <a:r>
              <a:rPr lang="en-US" altLang="zh-CN" sz="4000" b="1" dirty="0" smtClean="0">
                <a:solidFill>
                  <a:srgbClr val="3E77B1"/>
                </a:solidFill>
                <a:latin typeface="Times New Roman" panose="02020603050405020304" pitchFamily="18" charset="0"/>
                <a:cs typeface="Times New Roman" panose="02020603050405020304" pitchFamily="18" charset="0"/>
                <a:sym typeface="+mn-lt"/>
              </a:rPr>
              <a:t> </a:t>
            </a:r>
            <a:r>
              <a:rPr lang="en-US" altLang="zh-CN" sz="4000" b="1" dirty="0" err="1" smtClean="0">
                <a:solidFill>
                  <a:srgbClr val="3E77B1"/>
                </a:solidFill>
                <a:latin typeface="Times New Roman" panose="02020603050405020304" pitchFamily="18" charset="0"/>
                <a:cs typeface="Times New Roman" panose="02020603050405020304" pitchFamily="18" charset="0"/>
                <a:sym typeface="+mn-lt"/>
              </a:rPr>
              <a:t>bài</a:t>
            </a:r>
            <a:r>
              <a:rPr lang="en-US" altLang="zh-CN" sz="4000" b="1" dirty="0" smtClean="0">
                <a:solidFill>
                  <a:srgbClr val="3E77B1"/>
                </a:solidFill>
                <a:latin typeface="Times New Roman" panose="02020603050405020304" pitchFamily="18" charset="0"/>
                <a:cs typeface="Times New Roman" panose="02020603050405020304" pitchFamily="18" charset="0"/>
                <a:sym typeface="+mn-lt"/>
              </a:rPr>
              <a:t> </a:t>
            </a:r>
            <a:r>
              <a:rPr lang="en-US" altLang="zh-CN" sz="4000" b="1" dirty="0" err="1" smtClean="0">
                <a:solidFill>
                  <a:srgbClr val="3E77B1"/>
                </a:solidFill>
                <a:latin typeface="Times New Roman" panose="02020603050405020304" pitchFamily="18" charset="0"/>
                <a:cs typeface="Times New Roman" panose="02020603050405020304" pitchFamily="18" charset="0"/>
                <a:sym typeface="+mn-lt"/>
              </a:rPr>
              <a:t>thực</a:t>
            </a:r>
            <a:r>
              <a:rPr lang="en-US" altLang="zh-CN" sz="4000" b="1" dirty="0" smtClean="0">
                <a:solidFill>
                  <a:srgbClr val="3E77B1"/>
                </a:solidFill>
                <a:latin typeface="Times New Roman" panose="02020603050405020304" pitchFamily="18" charset="0"/>
                <a:cs typeface="Times New Roman" panose="02020603050405020304" pitchFamily="18" charset="0"/>
                <a:sym typeface="+mn-lt"/>
              </a:rPr>
              <a:t> </a:t>
            </a:r>
            <a:r>
              <a:rPr lang="en-US" altLang="zh-CN" sz="4000" b="1" dirty="0" err="1" smtClean="0">
                <a:solidFill>
                  <a:srgbClr val="3E77B1"/>
                </a:solidFill>
                <a:latin typeface="Times New Roman" panose="02020603050405020304" pitchFamily="18" charset="0"/>
                <a:cs typeface="Times New Roman" panose="02020603050405020304" pitchFamily="18" charset="0"/>
                <a:sym typeface="+mn-lt"/>
              </a:rPr>
              <a:t>hành</a:t>
            </a:r>
            <a:endParaRPr lang="zh-CN" altLang="en-US" sz="4000" b="1" dirty="0">
              <a:solidFill>
                <a:srgbClr val="3E77B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78597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形 9">
            <a:extLst>
              <a:ext uri="{FF2B5EF4-FFF2-40B4-BE49-F238E27FC236}">
                <a16:creationId xmlns="" xmlns:a16="http://schemas.microsoft.com/office/drawing/2014/main" id="{F8C7EEC4-D6FB-4F4D-A5CF-81614599285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7462774" y="960991"/>
            <a:ext cx="3972306" cy="4594659"/>
          </a:xfrm>
          <a:prstGeom prst="rect">
            <a:avLst/>
          </a:prstGeom>
        </p:spPr>
      </p:pic>
      <p:pic>
        <p:nvPicPr>
          <p:cNvPr id="8" name="图形 7">
            <a:extLst>
              <a:ext uri="{FF2B5EF4-FFF2-40B4-BE49-F238E27FC236}">
                <a16:creationId xmlns="" xmlns:a16="http://schemas.microsoft.com/office/drawing/2014/main" id="{7C3E78CB-78FA-405A-B2F3-2A3FE0E5817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rot="5400000">
            <a:off x="3115346" y="-2489036"/>
            <a:ext cx="5931003" cy="11494714"/>
          </a:xfrm>
          <a:prstGeom prst="rect">
            <a:avLst/>
          </a:prstGeom>
        </p:spPr>
      </p:pic>
      <p:pic>
        <p:nvPicPr>
          <p:cNvPr id="6" name="图形 5">
            <a:extLst>
              <a:ext uri="{FF2B5EF4-FFF2-40B4-BE49-F238E27FC236}">
                <a16:creationId xmlns="" xmlns:a16="http://schemas.microsoft.com/office/drawing/2014/main" id="{DCDAE692-BC34-4FEA-A043-15F26A391DCB}"/>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p:blipFill>
        <p:spPr>
          <a:xfrm>
            <a:off x="0" y="2182141"/>
            <a:ext cx="5490591" cy="4290557"/>
          </a:xfrm>
          <a:prstGeom prst="rect">
            <a:avLst/>
          </a:prstGeom>
        </p:spPr>
      </p:pic>
      <p:pic>
        <p:nvPicPr>
          <p:cNvPr id="7" name="图形 6">
            <a:extLst>
              <a:ext uri="{FF2B5EF4-FFF2-40B4-BE49-F238E27FC236}">
                <a16:creationId xmlns="" xmlns:a16="http://schemas.microsoft.com/office/drawing/2014/main" id="{07429985-816B-41E5-A1C8-56635EE5BEA8}"/>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rcRect/>
          <a:stretch/>
        </p:blipFill>
        <p:spPr>
          <a:xfrm>
            <a:off x="0" y="2182142"/>
            <a:ext cx="5490591" cy="4251381"/>
          </a:xfrm>
          <a:prstGeom prst="rect">
            <a:avLst/>
          </a:prstGeom>
        </p:spPr>
      </p:pic>
      <p:pic>
        <p:nvPicPr>
          <p:cNvPr id="9" name="图形 8">
            <a:extLst>
              <a:ext uri="{FF2B5EF4-FFF2-40B4-BE49-F238E27FC236}">
                <a16:creationId xmlns="" xmlns:a16="http://schemas.microsoft.com/office/drawing/2014/main" id="{308718D9-08CA-4224-A86F-4FF3884523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9625" y="3004524"/>
            <a:ext cx="8856221" cy="4162425"/>
          </a:xfrm>
          <a:prstGeom prst="rect">
            <a:avLst/>
          </a:prstGeom>
        </p:spPr>
      </p:pic>
      <p:pic>
        <p:nvPicPr>
          <p:cNvPr id="11" name="图形 10">
            <a:extLst>
              <a:ext uri="{FF2B5EF4-FFF2-40B4-BE49-F238E27FC236}">
                <a16:creationId xmlns="" xmlns:a16="http://schemas.microsoft.com/office/drawing/2014/main" id="{73F2D0F5-CC12-46C2-8448-E3390C2766B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2187623" y="17524"/>
            <a:ext cx="8083259" cy="4329236"/>
          </a:xfrm>
          <a:prstGeom prst="rect">
            <a:avLst/>
          </a:prstGeom>
        </p:spPr>
      </p:pic>
      <p:pic>
        <p:nvPicPr>
          <p:cNvPr id="4" name="图形 3">
            <a:extLst>
              <a:ext uri="{FF2B5EF4-FFF2-40B4-BE49-F238E27FC236}">
                <a16:creationId xmlns="" xmlns:a16="http://schemas.microsoft.com/office/drawing/2014/main" id="{E0972FE3-C59C-4B94-9AB7-5F97F3A4F3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433" y="2404830"/>
            <a:ext cx="7396222" cy="4539432"/>
          </a:xfrm>
          <a:prstGeom prst="rect">
            <a:avLst/>
          </a:prstGeom>
        </p:spPr>
      </p:pic>
      <p:sp>
        <p:nvSpPr>
          <p:cNvPr id="12" name="文本框 11">
            <a:extLst>
              <a:ext uri="{FF2B5EF4-FFF2-40B4-BE49-F238E27FC236}">
                <a16:creationId xmlns="" xmlns:a16="http://schemas.microsoft.com/office/drawing/2014/main" id="{8A507D9E-DBC6-4721-AA12-7DFA93D971C7}"/>
              </a:ext>
            </a:extLst>
          </p:cNvPr>
          <p:cNvSpPr txBox="1"/>
          <p:nvPr/>
        </p:nvSpPr>
        <p:spPr>
          <a:xfrm>
            <a:off x="3332177" y="2070769"/>
            <a:ext cx="5864733" cy="1323439"/>
          </a:xfrm>
          <a:prstGeom prst="rect">
            <a:avLst/>
          </a:prstGeom>
          <a:noFill/>
        </p:spPr>
        <p:txBody>
          <a:bodyPr wrap="square" rtlCol="0">
            <a:spAutoFit/>
          </a:bodyPr>
          <a:lstStyle/>
          <a:p>
            <a:pPr lvl="0" algn="ctr">
              <a:defRPr/>
            </a:pPr>
            <a:r>
              <a:rPr lang="en-US" altLang="zh-CN" sz="4000" b="1" dirty="0" smtClean="0">
                <a:solidFill>
                  <a:srgbClr val="3E77B1"/>
                </a:solidFill>
                <a:latin typeface="Times New Roman" panose="02020603050405020304" pitchFamily="18" charset="0"/>
                <a:cs typeface="Times New Roman" panose="02020603050405020304" pitchFamily="18" charset="0"/>
                <a:sym typeface="+mn-lt"/>
              </a:rPr>
              <a:t>CẢM ƠN THẦY CÔ VÀ CÁC EM HỌC SINH</a:t>
            </a:r>
            <a:endParaRPr lang="zh-CN" altLang="en-US" sz="4000" b="1" dirty="0">
              <a:solidFill>
                <a:srgbClr val="3E77B1"/>
              </a:solidFill>
              <a:latin typeface="Times New Roman" panose="02020603050405020304" pitchFamily="18" charset="0"/>
              <a:cs typeface="Times New Roman" panose="02020603050405020304" pitchFamily="18" charset="0"/>
              <a:sym typeface="+mn-lt"/>
            </a:endParaRPr>
          </a:p>
        </p:txBody>
      </p:sp>
      <p:grpSp>
        <p:nvGrpSpPr>
          <p:cNvPr id="16" name="组合 15">
            <a:extLst>
              <a:ext uri="{FF2B5EF4-FFF2-40B4-BE49-F238E27FC236}">
                <a16:creationId xmlns="" xmlns:a16="http://schemas.microsoft.com/office/drawing/2014/main" id="{CC5D5ECE-AAC5-4D96-92B6-28F623D868BC}"/>
              </a:ext>
            </a:extLst>
          </p:cNvPr>
          <p:cNvGrpSpPr/>
          <p:nvPr/>
        </p:nvGrpSpPr>
        <p:grpSpPr>
          <a:xfrm>
            <a:off x="5254458" y="3444842"/>
            <a:ext cx="1784037" cy="285769"/>
            <a:chOff x="1363363" y="3894703"/>
            <a:chExt cx="1784037" cy="285769"/>
          </a:xfrm>
          <a:solidFill>
            <a:srgbClr val="3D6CAA"/>
          </a:solidFill>
        </p:grpSpPr>
        <p:sp>
          <p:nvSpPr>
            <p:cNvPr id="17" name="圆角矩形 112">
              <a:extLst>
                <a:ext uri="{FF2B5EF4-FFF2-40B4-BE49-F238E27FC236}">
                  <a16:creationId xmlns="" xmlns:a16="http://schemas.microsoft.com/office/drawing/2014/main" id="{3EFD02A5-3C8E-407A-B62B-A5203CDB33A4}"/>
                </a:ext>
              </a:extLst>
            </p:cNvPr>
            <p:cNvSpPr/>
            <p:nvPr/>
          </p:nvSpPr>
          <p:spPr>
            <a:xfrm>
              <a:off x="1363363" y="3933061"/>
              <a:ext cx="1784037" cy="24741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65000"/>
                    <a:lumOff val="35000"/>
                  </a:prstClr>
                </a:solidFill>
                <a:cs typeface="+mn-ea"/>
                <a:sym typeface="+mn-lt"/>
              </a:endParaRPr>
            </a:p>
          </p:txBody>
        </p:sp>
        <p:sp>
          <p:nvSpPr>
            <p:cNvPr id="18" name="文本框 17">
              <a:extLst>
                <a:ext uri="{FF2B5EF4-FFF2-40B4-BE49-F238E27FC236}">
                  <a16:creationId xmlns="" xmlns:a16="http://schemas.microsoft.com/office/drawing/2014/main" id="{E84BD342-E9F0-4E0F-9300-5FD6E1EF37AC}"/>
                </a:ext>
              </a:extLst>
            </p:cNvPr>
            <p:cNvSpPr txBox="1"/>
            <p:nvPr/>
          </p:nvSpPr>
          <p:spPr>
            <a:xfrm>
              <a:off x="1432970" y="3894703"/>
              <a:ext cx="1643849" cy="276999"/>
            </a:xfrm>
            <a:prstGeom prst="rect">
              <a:avLst/>
            </a:prstGeom>
            <a:noFill/>
          </p:spPr>
          <p:txBody>
            <a:bodyPr wrap="square" rtlCol="0">
              <a:spAutoFit/>
            </a:bodyPr>
            <a:lstStyle/>
            <a:p>
              <a:pPr algn="ctr"/>
              <a:r>
                <a:rPr lang="en-US" altLang="zh-CN" sz="1200" b="1" dirty="0">
                  <a:solidFill>
                    <a:schemeClr val="bg1"/>
                  </a:solidFill>
                  <a:cs typeface="+mn-ea"/>
                  <a:sym typeface="+mn-lt"/>
                  <a:hlinkClick r:id="rId14">
                    <a:extLst>
                      <a:ext uri="{A12FA001-AC4F-418D-AE19-62706E023703}">
                        <ahyp:hlinkClr xmlns="" xmlns:ahyp="http://schemas.microsoft.com/office/drawing/2018/hyperlinkcolor" val="tx"/>
                      </a:ext>
                    </a:extLst>
                  </a:hlinkClick>
                </a:rPr>
                <a:t>www.freeppt7.com</a:t>
              </a:r>
              <a:endParaRPr lang="zh-CN" altLang="en-US" sz="1200" b="1" dirty="0">
                <a:solidFill>
                  <a:schemeClr val="bg1"/>
                </a:solidFill>
                <a:cs typeface="+mn-ea"/>
                <a:sym typeface="+mn-lt"/>
              </a:endParaRPr>
            </a:p>
          </p:txBody>
        </p:sp>
      </p:grpSp>
    </p:spTree>
    <p:extLst>
      <p:ext uri="{BB962C8B-B14F-4D97-AF65-F5344CB8AC3E}">
        <p14:creationId xmlns:p14="http://schemas.microsoft.com/office/powerpoint/2010/main" val="1015970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par>
                          <p:cTn id="14" fill="hold">
                            <p:stCondLst>
                              <p:cond delay="2500"/>
                            </p:stCondLst>
                            <p:childTnLst>
                              <p:par>
                                <p:cTn id="15" presetID="14"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57"/>
          <p:cNvSpPr/>
          <p:nvPr/>
        </p:nvSpPr>
        <p:spPr>
          <a:xfrm flipH="1">
            <a:off x="4562036" y="1950131"/>
            <a:ext cx="5846595" cy="1586099"/>
          </a:xfrm>
          <a:custGeom>
            <a:avLst/>
            <a:gdLst/>
            <a:ahLst/>
            <a:cxnLst/>
            <a:rect l="l" t="t" r="r" b="b"/>
            <a:pathLst>
              <a:path w="95971" h="46461" extrusionOk="0">
                <a:moveTo>
                  <a:pt x="95970" y="0"/>
                </a:moveTo>
                <a:lnTo>
                  <a:pt x="1154" y="2439"/>
                </a:lnTo>
                <a:lnTo>
                  <a:pt x="1154" y="2439"/>
                </a:lnTo>
                <a:lnTo>
                  <a:pt x="0" y="46460"/>
                </a:lnTo>
                <a:lnTo>
                  <a:pt x="92097" y="38302"/>
                </a:lnTo>
                <a:lnTo>
                  <a:pt x="95970" y="0"/>
                </a:lnTo>
                <a:close/>
              </a:path>
            </a:pathLst>
          </a:custGeom>
          <a:solidFill>
            <a:srgbClr val="FED0AD"/>
          </a:solidFill>
          <a:ln>
            <a:noFill/>
          </a:ln>
        </p:spPr>
        <p:txBody>
          <a:bodyPr spcFirstLastPara="1" wrap="square" lIns="121897" tIns="121897" rIns="121897" bIns="121897" anchor="ctr" anchorCtr="0">
            <a:noAutofit/>
          </a:bodyPr>
          <a:lstStyle/>
          <a:p>
            <a:pPr algn="ctr">
              <a:lnSpc>
                <a:spcPct val="150000"/>
              </a:lnSpc>
              <a:spcBef>
                <a:spcPts val="400"/>
              </a:spcBef>
              <a:spcAft>
                <a:spcPts val="400"/>
              </a:spcAft>
            </a:pPr>
            <a:r>
              <a:rPr lang="en-US" sz="3100">
                <a:latin typeface="+mj-lt"/>
                <a:ea typeface="Times New Roman" panose="02020603050405020304" pitchFamily="18" charset="0"/>
              </a:rPr>
              <a:t>M</a:t>
            </a:r>
            <a:r>
              <a:rPr lang="en-US" sz="3100">
                <a:solidFill>
                  <a:srgbClr val="000000"/>
                </a:solidFill>
                <a:latin typeface="+mj-lt"/>
                <a:ea typeface="Times New Roman" panose="02020603050405020304" pitchFamily="18" charset="0"/>
              </a:rPr>
              <a:t>ô tả hiện tượng muối dưa cải.</a:t>
            </a:r>
            <a:endParaRPr lang="en-US" sz="3100">
              <a:latin typeface="+mj-lt"/>
              <a:ea typeface="Times New Roman" panose="02020603050405020304" pitchFamily="18" charset="0"/>
            </a:endParaRPr>
          </a:p>
        </p:txBody>
      </p:sp>
      <p:sp>
        <p:nvSpPr>
          <p:cNvPr id="1196" name="Google Shape;1196;p57"/>
          <p:cNvSpPr/>
          <p:nvPr/>
        </p:nvSpPr>
        <p:spPr>
          <a:xfrm rot="20265038" flipH="1">
            <a:off x="2868981" y="2350034"/>
            <a:ext cx="1909667" cy="1049900"/>
          </a:xfrm>
          <a:custGeom>
            <a:avLst/>
            <a:gdLst/>
            <a:ahLst/>
            <a:cxnLst/>
            <a:rect l="l" t="t" r="r" b="b"/>
            <a:pathLst>
              <a:path w="57290" h="31497" extrusionOk="0">
                <a:moveTo>
                  <a:pt x="57289" y="1"/>
                </a:moveTo>
                <a:lnTo>
                  <a:pt x="34677" y="5473"/>
                </a:lnTo>
                <a:lnTo>
                  <a:pt x="33227" y="726"/>
                </a:lnTo>
                <a:lnTo>
                  <a:pt x="23107" y="10318"/>
                </a:lnTo>
                <a:lnTo>
                  <a:pt x="17916" y="3314"/>
                </a:lnTo>
                <a:lnTo>
                  <a:pt x="1" y="12757"/>
                </a:lnTo>
                <a:lnTo>
                  <a:pt x="3149" y="31496"/>
                </a:lnTo>
                <a:lnTo>
                  <a:pt x="18921" y="15806"/>
                </a:lnTo>
                <a:lnTo>
                  <a:pt x="23223" y="20751"/>
                </a:lnTo>
                <a:lnTo>
                  <a:pt x="30985" y="9412"/>
                </a:lnTo>
                <a:lnTo>
                  <a:pt x="33589" y="13334"/>
                </a:lnTo>
                <a:lnTo>
                  <a:pt x="57289" y="1"/>
                </a:lnTo>
                <a:close/>
              </a:path>
            </a:pathLst>
          </a:custGeom>
          <a:solidFill>
            <a:srgbClr val="FED0AD"/>
          </a:solidFill>
          <a:ln>
            <a:noFill/>
          </a:ln>
        </p:spPr>
        <p:txBody>
          <a:bodyPr spcFirstLastPara="1" wrap="square" lIns="121897" tIns="121897" rIns="121897" bIns="121897" anchor="ctr" anchorCtr="0">
            <a:noAutofit/>
          </a:bodyPr>
          <a:lstStyle/>
          <a:p>
            <a:endParaRPr/>
          </a:p>
        </p:txBody>
      </p:sp>
      <p:sp>
        <p:nvSpPr>
          <p:cNvPr id="1197" name="Google Shape;1197;p57"/>
          <p:cNvSpPr/>
          <p:nvPr/>
        </p:nvSpPr>
        <p:spPr>
          <a:xfrm>
            <a:off x="-17541" y="3140724"/>
            <a:ext cx="4011239" cy="3757533"/>
          </a:xfrm>
          <a:custGeom>
            <a:avLst/>
            <a:gdLst/>
            <a:ahLst/>
            <a:cxnLst/>
            <a:rect l="l" t="t" r="r" b="b"/>
            <a:pathLst>
              <a:path w="40886" h="38300" extrusionOk="0">
                <a:moveTo>
                  <a:pt x="18168" y="0"/>
                </a:moveTo>
                <a:cubicBezTo>
                  <a:pt x="12622" y="0"/>
                  <a:pt x="7392" y="3780"/>
                  <a:pt x="5216" y="8934"/>
                </a:cubicBezTo>
                <a:cubicBezTo>
                  <a:pt x="0" y="21893"/>
                  <a:pt x="12006" y="37071"/>
                  <a:pt x="25072" y="38138"/>
                </a:cubicBezTo>
                <a:cubicBezTo>
                  <a:pt x="25927" y="38243"/>
                  <a:pt x="26830" y="38300"/>
                  <a:pt x="27753" y="38300"/>
                </a:cubicBezTo>
                <a:cubicBezTo>
                  <a:pt x="32929" y="38300"/>
                  <a:pt x="38728" y="36500"/>
                  <a:pt x="40083" y="31091"/>
                </a:cubicBezTo>
                <a:cubicBezTo>
                  <a:pt x="40886" y="27646"/>
                  <a:pt x="38350" y="24702"/>
                  <a:pt x="37752" y="21454"/>
                </a:cubicBezTo>
                <a:cubicBezTo>
                  <a:pt x="37275" y="18880"/>
                  <a:pt x="38418" y="16413"/>
                  <a:pt x="38471" y="13854"/>
                </a:cubicBezTo>
                <a:cubicBezTo>
                  <a:pt x="38107" y="5421"/>
                  <a:pt x="28017" y="2620"/>
                  <a:pt x="21340" y="425"/>
                </a:cubicBezTo>
                <a:cubicBezTo>
                  <a:pt x="20284" y="136"/>
                  <a:pt x="19220" y="0"/>
                  <a:pt x="18168" y="0"/>
                </a:cubicBezTo>
                <a:close/>
              </a:path>
            </a:pathLst>
          </a:custGeom>
          <a:gradFill>
            <a:gsLst>
              <a:gs pos="0">
                <a:schemeClr val="dk2"/>
              </a:gs>
              <a:gs pos="76000">
                <a:srgbClr val="F8B684"/>
              </a:gs>
              <a:gs pos="100000">
                <a:schemeClr val="accent6"/>
              </a:gs>
            </a:gsLst>
            <a:lin ang="16200038" scaled="0"/>
          </a:gradFill>
          <a:ln>
            <a:noFill/>
          </a:ln>
        </p:spPr>
        <p:txBody>
          <a:bodyPr spcFirstLastPara="1" wrap="square" lIns="121897" tIns="121897" rIns="121897" bIns="121897" anchor="ctr" anchorCtr="0">
            <a:noAutofit/>
          </a:bodyPr>
          <a:lstStyle/>
          <a:p>
            <a:endParaRPr/>
          </a:p>
        </p:txBody>
      </p:sp>
      <p:grpSp>
        <p:nvGrpSpPr>
          <p:cNvPr id="1198" name="Google Shape;1198;p57"/>
          <p:cNvGrpSpPr/>
          <p:nvPr/>
        </p:nvGrpSpPr>
        <p:grpSpPr>
          <a:xfrm flipH="1">
            <a:off x="257116" y="3051575"/>
            <a:ext cx="4449552" cy="3679892"/>
            <a:chOff x="3018475" y="1166825"/>
            <a:chExt cx="4000000" cy="3308100"/>
          </a:xfrm>
        </p:grpSpPr>
        <p:sp>
          <p:nvSpPr>
            <p:cNvPr id="1199" name="Google Shape;1199;p57"/>
            <p:cNvSpPr/>
            <p:nvPr/>
          </p:nvSpPr>
          <p:spPr>
            <a:xfrm>
              <a:off x="4309775" y="2443200"/>
              <a:ext cx="7450" cy="2075"/>
            </a:xfrm>
            <a:custGeom>
              <a:avLst/>
              <a:gdLst/>
              <a:ahLst/>
              <a:cxnLst/>
              <a:rect l="l" t="t" r="r" b="b"/>
              <a:pathLst>
                <a:path w="298" h="83" extrusionOk="0">
                  <a:moveTo>
                    <a:pt x="17" y="0"/>
                  </a:moveTo>
                  <a:cubicBezTo>
                    <a:pt x="1" y="0"/>
                    <a:pt x="1" y="17"/>
                    <a:pt x="1" y="17"/>
                  </a:cubicBezTo>
                  <a:lnTo>
                    <a:pt x="281" y="83"/>
                  </a:lnTo>
                  <a:cubicBezTo>
                    <a:pt x="281" y="83"/>
                    <a:pt x="281" y="83"/>
                    <a:pt x="297" y="66"/>
                  </a:cubicBezTo>
                  <a:lnTo>
                    <a:pt x="17" y="0"/>
                  </a:lnTo>
                  <a:close/>
                </a:path>
              </a:pathLst>
            </a:custGeom>
            <a:solidFill>
              <a:srgbClr val="32426C"/>
            </a:solidFill>
            <a:ln>
              <a:noFill/>
            </a:ln>
          </p:spPr>
          <p:txBody>
            <a:bodyPr spcFirstLastPara="1" wrap="square" lIns="91425" tIns="91425" rIns="91425" bIns="91425" anchor="ctr" anchorCtr="0">
              <a:noAutofit/>
            </a:bodyPr>
            <a:lstStyle/>
            <a:p>
              <a:endParaRPr/>
            </a:p>
          </p:txBody>
        </p:sp>
        <p:sp>
          <p:nvSpPr>
            <p:cNvPr id="1200" name="Google Shape;1200;p57"/>
            <p:cNvSpPr/>
            <p:nvPr/>
          </p:nvSpPr>
          <p:spPr>
            <a:xfrm>
              <a:off x="3669475" y="2346775"/>
              <a:ext cx="770125" cy="784150"/>
            </a:xfrm>
            <a:custGeom>
              <a:avLst/>
              <a:gdLst/>
              <a:ahLst/>
              <a:cxnLst/>
              <a:rect l="l" t="t" r="r" b="b"/>
              <a:pathLst>
                <a:path w="30805" h="31366" extrusionOk="0">
                  <a:moveTo>
                    <a:pt x="9445" y="1"/>
                  </a:moveTo>
                  <a:lnTo>
                    <a:pt x="2506" y="21459"/>
                  </a:lnTo>
                  <a:cubicBezTo>
                    <a:pt x="2259" y="22151"/>
                    <a:pt x="1979" y="22811"/>
                    <a:pt x="1435" y="23288"/>
                  </a:cubicBezTo>
                  <a:cubicBezTo>
                    <a:pt x="743" y="23898"/>
                    <a:pt x="1" y="24755"/>
                    <a:pt x="825" y="25118"/>
                  </a:cubicBezTo>
                  <a:lnTo>
                    <a:pt x="27046" y="31364"/>
                  </a:lnTo>
                  <a:cubicBezTo>
                    <a:pt x="27066" y="31365"/>
                    <a:pt x="27085" y="31366"/>
                    <a:pt x="27104" y="31366"/>
                  </a:cubicBezTo>
                  <a:cubicBezTo>
                    <a:pt x="27941" y="31366"/>
                    <a:pt x="27665" y="30291"/>
                    <a:pt x="27327" y="29469"/>
                  </a:cubicBezTo>
                  <a:cubicBezTo>
                    <a:pt x="27063" y="28777"/>
                    <a:pt x="27096" y="28068"/>
                    <a:pt x="27195" y="27343"/>
                  </a:cubicBezTo>
                  <a:lnTo>
                    <a:pt x="30804" y="5093"/>
                  </a:lnTo>
                  <a:lnTo>
                    <a:pt x="25909" y="3923"/>
                  </a:lnTo>
                  <a:lnTo>
                    <a:pt x="25629" y="3857"/>
                  </a:lnTo>
                  <a:lnTo>
                    <a:pt x="14208" y="1138"/>
                  </a:lnTo>
                  <a:lnTo>
                    <a:pt x="9445"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01" name="Google Shape;1201;p57"/>
            <p:cNvSpPr/>
            <p:nvPr/>
          </p:nvSpPr>
          <p:spPr>
            <a:xfrm>
              <a:off x="4011050" y="2198850"/>
              <a:ext cx="336650" cy="283100"/>
            </a:xfrm>
            <a:custGeom>
              <a:avLst/>
              <a:gdLst/>
              <a:ahLst/>
              <a:cxnLst/>
              <a:rect l="l" t="t" r="r" b="b"/>
              <a:pathLst>
                <a:path w="13466" h="11324" extrusionOk="0">
                  <a:moveTo>
                    <a:pt x="6820" y="0"/>
                  </a:moveTo>
                  <a:cubicBezTo>
                    <a:pt x="5819" y="0"/>
                    <a:pt x="4900" y="271"/>
                    <a:pt x="4072" y="809"/>
                  </a:cubicBezTo>
                  <a:cubicBezTo>
                    <a:pt x="1286" y="2605"/>
                    <a:pt x="413" y="6841"/>
                    <a:pt x="380" y="7022"/>
                  </a:cubicBezTo>
                  <a:lnTo>
                    <a:pt x="17" y="8439"/>
                  </a:lnTo>
                  <a:cubicBezTo>
                    <a:pt x="1" y="8522"/>
                    <a:pt x="50" y="8621"/>
                    <a:pt x="149" y="8654"/>
                  </a:cubicBezTo>
                  <a:cubicBezTo>
                    <a:pt x="160" y="8656"/>
                    <a:pt x="170" y="8657"/>
                    <a:pt x="181" y="8657"/>
                  </a:cubicBezTo>
                  <a:cubicBezTo>
                    <a:pt x="255" y="8657"/>
                    <a:pt x="333" y="8608"/>
                    <a:pt x="347" y="8522"/>
                  </a:cubicBezTo>
                  <a:lnTo>
                    <a:pt x="726" y="7088"/>
                  </a:lnTo>
                  <a:cubicBezTo>
                    <a:pt x="726" y="7055"/>
                    <a:pt x="1599" y="2819"/>
                    <a:pt x="4253" y="1105"/>
                  </a:cubicBezTo>
                  <a:cubicBezTo>
                    <a:pt x="5040" y="600"/>
                    <a:pt x="5903" y="347"/>
                    <a:pt x="6843" y="347"/>
                  </a:cubicBezTo>
                  <a:cubicBezTo>
                    <a:pt x="7281" y="347"/>
                    <a:pt x="7736" y="402"/>
                    <a:pt x="8208" y="512"/>
                  </a:cubicBezTo>
                  <a:cubicBezTo>
                    <a:pt x="9675" y="858"/>
                    <a:pt x="10779" y="1633"/>
                    <a:pt x="11488" y="2819"/>
                  </a:cubicBezTo>
                  <a:cubicBezTo>
                    <a:pt x="13103" y="5522"/>
                    <a:pt x="12180" y="9362"/>
                    <a:pt x="12065" y="9807"/>
                  </a:cubicBezTo>
                  <a:lnTo>
                    <a:pt x="11735" y="11109"/>
                  </a:lnTo>
                  <a:cubicBezTo>
                    <a:pt x="11719" y="11208"/>
                    <a:pt x="11768" y="11291"/>
                    <a:pt x="11851" y="11324"/>
                  </a:cubicBezTo>
                  <a:lnTo>
                    <a:pt x="11900" y="11324"/>
                  </a:lnTo>
                  <a:cubicBezTo>
                    <a:pt x="11983" y="11324"/>
                    <a:pt x="12049" y="11274"/>
                    <a:pt x="12065" y="11192"/>
                  </a:cubicBezTo>
                  <a:lnTo>
                    <a:pt x="12411" y="9890"/>
                  </a:lnTo>
                  <a:cubicBezTo>
                    <a:pt x="12526" y="9445"/>
                    <a:pt x="13466" y="5456"/>
                    <a:pt x="11785" y="2638"/>
                  </a:cubicBezTo>
                  <a:cubicBezTo>
                    <a:pt x="11027" y="1385"/>
                    <a:pt x="9840" y="545"/>
                    <a:pt x="8291" y="182"/>
                  </a:cubicBezTo>
                  <a:cubicBezTo>
                    <a:pt x="7783" y="61"/>
                    <a:pt x="7292" y="0"/>
                    <a:pt x="68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02" name="Google Shape;1202;p57"/>
            <p:cNvSpPr/>
            <p:nvPr/>
          </p:nvSpPr>
          <p:spPr>
            <a:xfrm>
              <a:off x="3760550" y="2929375"/>
              <a:ext cx="557075" cy="90675"/>
            </a:xfrm>
            <a:custGeom>
              <a:avLst/>
              <a:gdLst/>
              <a:ahLst/>
              <a:cxnLst/>
              <a:rect l="l" t="t" r="r" b="b"/>
              <a:pathLst>
                <a:path w="22283" h="3627" extrusionOk="0">
                  <a:moveTo>
                    <a:pt x="215" y="1"/>
                  </a:moveTo>
                  <a:cubicBezTo>
                    <a:pt x="116" y="1"/>
                    <a:pt x="33" y="50"/>
                    <a:pt x="17" y="149"/>
                  </a:cubicBezTo>
                  <a:cubicBezTo>
                    <a:pt x="0" y="248"/>
                    <a:pt x="66" y="331"/>
                    <a:pt x="165" y="347"/>
                  </a:cubicBezTo>
                  <a:lnTo>
                    <a:pt x="22069" y="3627"/>
                  </a:lnTo>
                  <a:lnTo>
                    <a:pt x="22101" y="3627"/>
                  </a:lnTo>
                  <a:cubicBezTo>
                    <a:pt x="22184" y="3627"/>
                    <a:pt x="22250" y="3561"/>
                    <a:pt x="22266" y="3478"/>
                  </a:cubicBezTo>
                  <a:cubicBezTo>
                    <a:pt x="22283" y="3380"/>
                    <a:pt x="22217" y="3297"/>
                    <a:pt x="22118" y="3281"/>
                  </a:cubicBezTo>
                  <a:lnTo>
                    <a:pt x="215" y="1"/>
                  </a:lnTo>
                  <a:close/>
                </a:path>
              </a:pathLst>
            </a:custGeom>
            <a:solidFill>
              <a:srgbClr val="50162E"/>
            </a:solidFill>
            <a:ln>
              <a:noFill/>
            </a:ln>
          </p:spPr>
          <p:txBody>
            <a:bodyPr spcFirstLastPara="1" wrap="square" lIns="91425" tIns="91425" rIns="91425" bIns="91425" anchor="ctr" anchorCtr="0">
              <a:noAutofit/>
            </a:bodyPr>
            <a:lstStyle/>
            <a:p>
              <a:endParaRPr/>
            </a:p>
          </p:txBody>
        </p:sp>
        <p:sp>
          <p:nvSpPr>
            <p:cNvPr id="1203" name="Google Shape;1203;p57"/>
            <p:cNvSpPr/>
            <p:nvPr/>
          </p:nvSpPr>
          <p:spPr>
            <a:xfrm>
              <a:off x="3677325" y="2372750"/>
              <a:ext cx="7425" cy="2475"/>
            </a:xfrm>
            <a:custGeom>
              <a:avLst/>
              <a:gdLst/>
              <a:ahLst/>
              <a:cxnLst/>
              <a:rect l="l" t="t" r="r" b="b"/>
              <a:pathLst>
                <a:path w="297" h="99" extrusionOk="0">
                  <a:moveTo>
                    <a:pt x="297" y="0"/>
                  </a:moveTo>
                  <a:lnTo>
                    <a:pt x="0" y="99"/>
                  </a:lnTo>
                  <a:lnTo>
                    <a:pt x="297" y="17"/>
                  </a:lnTo>
                  <a:cubicBezTo>
                    <a:pt x="297" y="17"/>
                    <a:pt x="297" y="0"/>
                    <a:pt x="297" y="0"/>
                  </a:cubicBezTo>
                  <a:close/>
                </a:path>
              </a:pathLst>
            </a:custGeom>
            <a:solidFill>
              <a:srgbClr val="32426C"/>
            </a:solidFill>
            <a:ln>
              <a:noFill/>
            </a:ln>
          </p:spPr>
          <p:txBody>
            <a:bodyPr spcFirstLastPara="1" wrap="square" lIns="91425" tIns="91425" rIns="91425" bIns="91425" anchor="ctr" anchorCtr="0">
              <a:noAutofit/>
            </a:bodyPr>
            <a:lstStyle/>
            <a:p>
              <a:endParaRPr/>
            </a:p>
          </p:txBody>
        </p:sp>
        <p:sp>
          <p:nvSpPr>
            <p:cNvPr id="1204" name="Google Shape;1204;p57"/>
            <p:cNvSpPr/>
            <p:nvPr/>
          </p:nvSpPr>
          <p:spPr>
            <a:xfrm>
              <a:off x="3263650" y="2331950"/>
              <a:ext cx="854550" cy="869950"/>
            </a:xfrm>
            <a:custGeom>
              <a:avLst/>
              <a:gdLst/>
              <a:ahLst/>
              <a:cxnLst/>
              <a:rect l="l" t="t" r="r" b="b"/>
              <a:pathLst>
                <a:path w="34182" h="34798" extrusionOk="0">
                  <a:moveTo>
                    <a:pt x="22299" y="0"/>
                  </a:moveTo>
                  <a:lnTo>
                    <a:pt x="17173" y="1632"/>
                  </a:lnTo>
                  <a:lnTo>
                    <a:pt x="16893" y="1731"/>
                  </a:lnTo>
                  <a:lnTo>
                    <a:pt x="4977" y="5522"/>
                  </a:lnTo>
                  <a:lnTo>
                    <a:pt x="0" y="7120"/>
                  </a:lnTo>
                  <a:lnTo>
                    <a:pt x="5488" y="30523"/>
                  </a:lnTo>
                  <a:cubicBezTo>
                    <a:pt x="5653" y="31281"/>
                    <a:pt x="5752" y="32040"/>
                    <a:pt x="5505" y="32781"/>
                  </a:cubicBezTo>
                  <a:cubicBezTo>
                    <a:pt x="5220" y="33668"/>
                    <a:pt x="5026" y="34798"/>
                    <a:pt x="5859" y="34798"/>
                  </a:cubicBezTo>
                  <a:cubicBezTo>
                    <a:pt x="5893" y="34798"/>
                    <a:pt x="5929" y="34796"/>
                    <a:pt x="5966" y="34792"/>
                  </a:cubicBezTo>
                  <a:lnTo>
                    <a:pt x="33325" y="26057"/>
                  </a:lnTo>
                  <a:cubicBezTo>
                    <a:pt x="34182" y="25579"/>
                    <a:pt x="33325" y="24722"/>
                    <a:pt x="32550" y="24145"/>
                  </a:cubicBezTo>
                  <a:cubicBezTo>
                    <a:pt x="31924" y="23684"/>
                    <a:pt x="31561" y="23008"/>
                    <a:pt x="31248" y="22283"/>
                  </a:cubicBezTo>
                  <a:lnTo>
                    <a:pt x="22299" y="0"/>
                  </a:lnTo>
                  <a:close/>
                </a:path>
              </a:pathLst>
            </a:custGeom>
            <a:solidFill>
              <a:srgbClr val="FE973A"/>
            </a:solidFill>
            <a:ln>
              <a:noFill/>
            </a:ln>
          </p:spPr>
          <p:txBody>
            <a:bodyPr spcFirstLastPara="1" wrap="square" lIns="91425" tIns="91425" rIns="91425" bIns="91425" anchor="ctr" anchorCtr="0">
              <a:noAutofit/>
            </a:bodyPr>
            <a:lstStyle/>
            <a:p>
              <a:endParaRPr/>
            </a:p>
          </p:txBody>
        </p:sp>
        <p:sp>
          <p:nvSpPr>
            <p:cNvPr id="1205" name="Google Shape;1205;p57"/>
            <p:cNvSpPr/>
            <p:nvPr/>
          </p:nvSpPr>
          <p:spPr>
            <a:xfrm>
              <a:off x="3335325" y="2198850"/>
              <a:ext cx="364275" cy="312775"/>
            </a:xfrm>
            <a:custGeom>
              <a:avLst/>
              <a:gdLst/>
              <a:ahLst/>
              <a:cxnLst/>
              <a:rect l="l" t="t" r="r" b="b"/>
              <a:pathLst>
                <a:path w="14571" h="12511" extrusionOk="0">
                  <a:moveTo>
                    <a:pt x="6992" y="0"/>
                  </a:moveTo>
                  <a:cubicBezTo>
                    <a:pt x="6363" y="0"/>
                    <a:pt x="5713" y="105"/>
                    <a:pt x="5044" y="314"/>
                  </a:cubicBezTo>
                  <a:cubicBezTo>
                    <a:pt x="3412" y="842"/>
                    <a:pt x="2226" y="1814"/>
                    <a:pt x="1550" y="3215"/>
                  </a:cubicBezTo>
                  <a:cubicBezTo>
                    <a:pt x="1" y="6379"/>
                    <a:pt x="1550" y="10730"/>
                    <a:pt x="1616" y="10895"/>
                  </a:cubicBezTo>
                  <a:lnTo>
                    <a:pt x="2061" y="12395"/>
                  </a:lnTo>
                  <a:cubicBezTo>
                    <a:pt x="2077" y="12477"/>
                    <a:pt x="2143" y="12510"/>
                    <a:pt x="2226" y="12510"/>
                  </a:cubicBezTo>
                  <a:lnTo>
                    <a:pt x="2275" y="12510"/>
                  </a:lnTo>
                  <a:cubicBezTo>
                    <a:pt x="2358" y="12477"/>
                    <a:pt x="2407" y="12395"/>
                    <a:pt x="2391" y="12296"/>
                  </a:cubicBezTo>
                  <a:lnTo>
                    <a:pt x="1929" y="10796"/>
                  </a:lnTo>
                  <a:cubicBezTo>
                    <a:pt x="1913" y="10747"/>
                    <a:pt x="380" y="6396"/>
                    <a:pt x="1863" y="3363"/>
                  </a:cubicBezTo>
                  <a:cubicBezTo>
                    <a:pt x="2506" y="2061"/>
                    <a:pt x="3610" y="1138"/>
                    <a:pt x="5143" y="644"/>
                  </a:cubicBezTo>
                  <a:cubicBezTo>
                    <a:pt x="5774" y="447"/>
                    <a:pt x="6391" y="348"/>
                    <a:pt x="6990" y="348"/>
                  </a:cubicBezTo>
                  <a:cubicBezTo>
                    <a:pt x="7845" y="348"/>
                    <a:pt x="8662" y="550"/>
                    <a:pt x="9428" y="957"/>
                  </a:cubicBezTo>
                  <a:cubicBezTo>
                    <a:pt x="12378" y="2523"/>
                    <a:pt x="13664" y="6544"/>
                    <a:pt x="13812" y="7006"/>
                  </a:cubicBezTo>
                  <a:lnTo>
                    <a:pt x="14224" y="8390"/>
                  </a:lnTo>
                  <a:cubicBezTo>
                    <a:pt x="14238" y="8462"/>
                    <a:pt x="14315" y="8508"/>
                    <a:pt x="14400" y="8508"/>
                  </a:cubicBezTo>
                  <a:cubicBezTo>
                    <a:pt x="14413" y="8508"/>
                    <a:pt x="14425" y="8507"/>
                    <a:pt x="14438" y="8505"/>
                  </a:cubicBezTo>
                  <a:cubicBezTo>
                    <a:pt x="14521" y="8472"/>
                    <a:pt x="14570" y="8373"/>
                    <a:pt x="14554" y="8291"/>
                  </a:cubicBezTo>
                  <a:lnTo>
                    <a:pt x="14142" y="6907"/>
                  </a:lnTo>
                  <a:cubicBezTo>
                    <a:pt x="13993" y="6445"/>
                    <a:pt x="12675" y="2292"/>
                    <a:pt x="9576" y="644"/>
                  </a:cubicBezTo>
                  <a:cubicBezTo>
                    <a:pt x="8760" y="216"/>
                    <a:pt x="7897" y="0"/>
                    <a:pt x="69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06" name="Google Shape;1206;p57"/>
            <p:cNvSpPr/>
            <p:nvPr/>
          </p:nvSpPr>
          <p:spPr>
            <a:xfrm>
              <a:off x="3445350" y="2891575"/>
              <a:ext cx="555025" cy="235600"/>
            </a:xfrm>
            <a:custGeom>
              <a:avLst/>
              <a:gdLst/>
              <a:ahLst/>
              <a:cxnLst/>
              <a:rect l="l" t="t" r="r" b="b"/>
              <a:pathLst>
                <a:path w="22201" h="9424" extrusionOk="0">
                  <a:moveTo>
                    <a:pt x="22000" y="1"/>
                  </a:moveTo>
                  <a:cubicBezTo>
                    <a:pt x="21979" y="1"/>
                    <a:pt x="21957" y="5"/>
                    <a:pt x="21937" y="13"/>
                  </a:cubicBezTo>
                  <a:lnTo>
                    <a:pt x="132" y="9094"/>
                  </a:lnTo>
                  <a:cubicBezTo>
                    <a:pt x="33" y="9127"/>
                    <a:pt x="0" y="9226"/>
                    <a:pt x="33" y="9308"/>
                  </a:cubicBezTo>
                  <a:cubicBezTo>
                    <a:pt x="66" y="9374"/>
                    <a:pt x="116" y="9424"/>
                    <a:pt x="198" y="9424"/>
                  </a:cubicBezTo>
                  <a:cubicBezTo>
                    <a:pt x="214" y="9424"/>
                    <a:pt x="231" y="9424"/>
                    <a:pt x="264" y="9407"/>
                  </a:cubicBezTo>
                  <a:lnTo>
                    <a:pt x="22068" y="326"/>
                  </a:lnTo>
                  <a:cubicBezTo>
                    <a:pt x="22151" y="293"/>
                    <a:pt x="22200" y="194"/>
                    <a:pt x="22151" y="112"/>
                  </a:cubicBezTo>
                  <a:cubicBezTo>
                    <a:pt x="22126" y="38"/>
                    <a:pt x="22064" y="1"/>
                    <a:pt x="220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07" name="Google Shape;1207;p57"/>
            <p:cNvSpPr/>
            <p:nvPr/>
          </p:nvSpPr>
          <p:spPr>
            <a:xfrm>
              <a:off x="3699575" y="2643450"/>
              <a:ext cx="912650" cy="901975"/>
            </a:xfrm>
            <a:custGeom>
              <a:avLst/>
              <a:gdLst/>
              <a:ahLst/>
              <a:cxnLst/>
              <a:rect l="l" t="t" r="r" b="b"/>
              <a:pathLst>
                <a:path w="36506" h="36079" extrusionOk="0">
                  <a:moveTo>
                    <a:pt x="20569" y="0"/>
                  </a:moveTo>
                  <a:lnTo>
                    <a:pt x="3824" y="15113"/>
                  </a:lnTo>
                  <a:cubicBezTo>
                    <a:pt x="3263" y="15591"/>
                    <a:pt x="2686" y="16003"/>
                    <a:pt x="1961" y="16152"/>
                  </a:cubicBezTo>
                  <a:cubicBezTo>
                    <a:pt x="1071" y="16316"/>
                    <a:pt x="0" y="16695"/>
                    <a:pt x="527" y="17437"/>
                  </a:cubicBezTo>
                  <a:lnTo>
                    <a:pt x="2934" y="19711"/>
                  </a:lnTo>
                  <a:lnTo>
                    <a:pt x="3181" y="19942"/>
                  </a:lnTo>
                  <a:lnTo>
                    <a:pt x="6411" y="22991"/>
                  </a:lnTo>
                  <a:lnTo>
                    <a:pt x="6642" y="23222"/>
                  </a:lnTo>
                  <a:lnTo>
                    <a:pt x="9180" y="25628"/>
                  </a:lnTo>
                  <a:lnTo>
                    <a:pt x="9427" y="25859"/>
                  </a:lnTo>
                  <a:lnTo>
                    <a:pt x="13531" y="29732"/>
                  </a:lnTo>
                  <a:lnTo>
                    <a:pt x="13762" y="29963"/>
                  </a:lnTo>
                  <a:lnTo>
                    <a:pt x="17552" y="33539"/>
                  </a:lnTo>
                  <a:lnTo>
                    <a:pt x="17800" y="33770"/>
                  </a:lnTo>
                  <a:lnTo>
                    <a:pt x="20107" y="35962"/>
                  </a:lnTo>
                  <a:cubicBezTo>
                    <a:pt x="20235" y="36042"/>
                    <a:pt x="20350" y="36078"/>
                    <a:pt x="20454" y="36078"/>
                  </a:cubicBezTo>
                  <a:cubicBezTo>
                    <a:pt x="20966" y="36078"/>
                    <a:pt x="21201" y="35202"/>
                    <a:pt x="21310" y="34462"/>
                  </a:cubicBezTo>
                  <a:cubicBezTo>
                    <a:pt x="21409" y="33720"/>
                    <a:pt x="21805" y="33127"/>
                    <a:pt x="22250" y="32550"/>
                  </a:cubicBezTo>
                  <a:lnTo>
                    <a:pt x="36506" y="15097"/>
                  </a:lnTo>
                  <a:lnTo>
                    <a:pt x="35171" y="13828"/>
                  </a:lnTo>
                  <a:lnTo>
                    <a:pt x="34924" y="13597"/>
                  </a:lnTo>
                  <a:lnTo>
                    <a:pt x="32847" y="11636"/>
                  </a:lnTo>
                  <a:lnTo>
                    <a:pt x="32633" y="11438"/>
                  </a:lnTo>
                  <a:lnTo>
                    <a:pt x="32155" y="10976"/>
                  </a:lnTo>
                  <a:lnTo>
                    <a:pt x="31908" y="10746"/>
                  </a:lnTo>
                  <a:lnTo>
                    <a:pt x="28430" y="7450"/>
                  </a:lnTo>
                  <a:lnTo>
                    <a:pt x="28183" y="7219"/>
                  </a:lnTo>
                  <a:lnTo>
                    <a:pt x="25414" y="4582"/>
                  </a:lnTo>
                  <a:lnTo>
                    <a:pt x="25167" y="4351"/>
                  </a:lnTo>
                  <a:lnTo>
                    <a:pt x="24128" y="3379"/>
                  </a:lnTo>
                  <a:lnTo>
                    <a:pt x="22134" y="1483"/>
                  </a:lnTo>
                  <a:lnTo>
                    <a:pt x="21887" y="1253"/>
                  </a:lnTo>
                  <a:lnTo>
                    <a:pt x="20569"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08" name="Google Shape;1208;p57"/>
            <p:cNvSpPr/>
            <p:nvPr/>
          </p:nvSpPr>
          <p:spPr>
            <a:xfrm>
              <a:off x="4515375" y="2929375"/>
              <a:ext cx="5375" cy="4975"/>
            </a:xfrm>
            <a:custGeom>
              <a:avLst/>
              <a:gdLst/>
              <a:ahLst/>
              <a:cxnLst/>
              <a:rect l="l" t="t" r="r" b="b"/>
              <a:pathLst>
                <a:path w="215" h="199" extrusionOk="0">
                  <a:moveTo>
                    <a:pt x="215" y="199"/>
                  </a:moveTo>
                  <a:lnTo>
                    <a:pt x="1" y="1"/>
                  </a:lnTo>
                  <a:cubicBezTo>
                    <a:pt x="1" y="1"/>
                    <a:pt x="1" y="1"/>
                    <a:pt x="1" y="1"/>
                  </a:cubicBezTo>
                  <a:lnTo>
                    <a:pt x="215" y="199"/>
                  </a:lnTo>
                  <a:cubicBezTo>
                    <a:pt x="215" y="199"/>
                    <a:pt x="215" y="199"/>
                    <a:pt x="215" y="199"/>
                  </a:cubicBezTo>
                  <a:close/>
                </a:path>
              </a:pathLst>
            </a:custGeom>
            <a:solidFill>
              <a:srgbClr val="32426C"/>
            </a:solidFill>
            <a:ln>
              <a:noFill/>
            </a:ln>
          </p:spPr>
          <p:txBody>
            <a:bodyPr spcFirstLastPara="1" wrap="square" lIns="91425" tIns="91425" rIns="91425" bIns="91425" anchor="ctr" anchorCtr="0">
              <a:noAutofit/>
            </a:bodyPr>
            <a:lstStyle/>
            <a:p>
              <a:endParaRPr/>
            </a:p>
          </p:txBody>
        </p:sp>
        <p:sp>
          <p:nvSpPr>
            <p:cNvPr id="1209" name="Google Shape;1209;p57"/>
            <p:cNvSpPr/>
            <p:nvPr/>
          </p:nvSpPr>
          <p:spPr>
            <a:xfrm>
              <a:off x="4272275" y="2636300"/>
              <a:ext cx="330075" cy="326475"/>
            </a:xfrm>
            <a:custGeom>
              <a:avLst/>
              <a:gdLst/>
              <a:ahLst/>
              <a:cxnLst/>
              <a:rect l="l" t="t" r="r" b="b"/>
              <a:pathLst>
                <a:path w="13203" h="13059" extrusionOk="0">
                  <a:moveTo>
                    <a:pt x="7628" y="0"/>
                  </a:moveTo>
                  <a:cubicBezTo>
                    <a:pt x="7547" y="0"/>
                    <a:pt x="7466" y="2"/>
                    <a:pt x="7384" y="6"/>
                  </a:cubicBezTo>
                  <a:cubicBezTo>
                    <a:pt x="4088" y="171"/>
                    <a:pt x="1204" y="3401"/>
                    <a:pt x="1089" y="3533"/>
                  </a:cubicBezTo>
                  <a:lnTo>
                    <a:pt x="67" y="4588"/>
                  </a:lnTo>
                  <a:cubicBezTo>
                    <a:pt x="1" y="4654"/>
                    <a:pt x="1" y="4769"/>
                    <a:pt x="67" y="4835"/>
                  </a:cubicBezTo>
                  <a:cubicBezTo>
                    <a:pt x="98" y="4866"/>
                    <a:pt x="140" y="4882"/>
                    <a:pt x="183" y="4882"/>
                  </a:cubicBezTo>
                  <a:cubicBezTo>
                    <a:pt x="231" y="4882"/>
                    <a:pt x="279" y="4862"/>
                    <a:pt x="314" y="4818"/>
                  </a:cubicBezTo>
                  <a:lnTo>
                    <a:pt x="1352" y="3764"/>
                  </a:lnTo>
                  <a:cubicBezTo>
                    <a:pt x="1369" y="3747"/>
                    <a:pt x="4253" y="517"/>
                    <a:pt x="7401" y="352"/>
                  </a:cubicBezTo>
                  <a:cubicBezTo>
                    <a:pt x="7481" y="348"/>
                    <a:pt x="7562" y="346"/>
                    <a:pt x="7641" y="346"/>
                  </a:cubicBezTo>
                  <a:cubicBezTo>
                    <a:pt x="8916" y="346"/>
                    <a:pt x="10086" y="842"/>
                    <a:pt x="11126" y="1819"/>
                  </a:cubicBezTo>
                  <a:cubicBezTo>
                    <a:pt x="12213" y="2857"/>
                    <a:pt x="12774" y="4077"/>
                    <a:pt x="12807" y="5461"/>
                  </a:cubicBezTo>
                  <a:cubicBezTo>
                    <a:pt x="12856" y="8609"/>
                    <a:pt x="10137" y="11477"/>
                    <a:pt x="9824" y="11790"/>
                  </a:cubicBezTo>
                  <a:lnTo>
                    <a:pt x="8868" y="12762"/>
                  </a:lnTo>
                  <a:cubicBezTo>
                    <a:pt x="8802" y="12828"/>
                    <a:pt x="8802" y="12944"/>
                    <a:pt x="8868" y="13009"/>
                  </a:cubicBezTo>
                  <a:cubicBezTo>
                    <a:pt x="8901" y="13042"/>
                    <a:pt x="8950" y="13059"/>
                    <a:pt x="9000" y="13059"/>
                  </a:cubicBezTo>
                  <a:cubicBezTo>
                    <a:pt x="9033" y="13059"/>
                    <a:pt x="9082" y="13042"/>
                    <a:pt x="9115" y="13009"/>
                  </a:cubicBezTo>
                  <a:lnTo>
                    <a:pt x="10071" y="12037"/>
                  </a:lnTo>
                  <a:cubicBezTo>
                    <a:pt x="10384" y="11707"/>
                    <a:pt x="13202" y="8741"/>
                    <a:pt x="13153" y="5461"/>
                  </a:cubicBezTo>
                  <a:cubicBezTo>
                    <a:pt x="13120" y="3978"/>
                    <a:pt x="12527" y="2676"/>
                    <a:pt x="11356" y="1572"/>
                  </a:cubicBezTo>
                  <a:cubicBezTo>
                    <a:pt x="10251" y="529"/>
                    <a:pt x="8999" y="0"/>
                    <a:pt x="76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10" name="Google Shape;1210;p57"/>
            <p:cNvSpPr/>
            <p:nvPr/>
          </p:nvSpPr>
          <p:spPr>
            <a:xfrm>
              <a:off x="3793500" y="3076875"/>
              <a:ext cx="442950" cy="353975"/>
            </a:xfrm>
            <a:custGeom>
              <a:avLst/>
              <a:gdLst/>
              <a:ahLst/>
              <a:cxnLst/>
              <a:rect l="l" t="t" r="r" b="b"/>
              <a:pathLst>
                <a:path w="17718" h="14159" extrusionOk="0">
                  <a:moveTo>
                    <a:pt x="192" y="0"/>
                  </a:moveTo>
                  <a:cubicBezTo>
                    <a:pt x="143" y="0"/>
                    <a:pt x="95" y="21"/>
                    <a:pt x="67" y="67"/>
                  </a:cubicBezTo>
                  <a:cubicBezTo>
                    <a:pt x="1" y="149"/>
                    <a:pt x="17" y="248"/>
                    <a:pt x="83" y="314"/>
                  </a:cubicBezTo>
                  <a:lnTo>
                    <a:pt x="17421" y="14109"/>
                  </a:lnTo>
                  <a:cubicBezTo>
                    <a:pt x="17454" y="14142"/>
                    <a:pt x="17487" y="14158"/>
                    <a:pt x="17520" y="14158"/>
                  </a:cubicBezTo>
                  <a:cubicBezTo>
                    <a:pt x="17586" y="14158"/>
                    <a:pt x="17636" y="14125"/>
                    <a:pt x="17669" y="14092"/>
                  </a:cubicBezTo>
                  <a:cubicBezTo>
                    <a:pt x="17718" y="14010"/>
                    <a:pt x="17702" y="13911"/>
                    <a:pt x="17636" y="13845"/>
                  </a:cubicBezTo>
                  <a:lnTo>
                    <a:pt x="297" y="34"/>
                  </a:lnTo>
                  <a:cubicBezTo>
                    <a:pt x="269" y="13"/>
                    <a:pt x="230" y="0"/>
                    <a:pt x="19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11" name="Google Shape;1211;p57"/>
            <p:cNvSpPr/>
            <p:nvPr/>
          </p:nvSpPr>
          <p:spPr>
            <a:xfrm>
              <a:off x="3509625" y="2324475"/>
              <a:ext cx="1063475" cy="717900"/>
            </a:xfrm>
            <a:custGeom>
              <a:avLst/>
              <a:gdLst/>
              <a:ahLst/>
              <a:cxnLst/>
              <a:rect l="l" t="t" r="r" b="b"/>
              <a:pathLst>
                <a:path w="42539" h="28716" extrusionOk="0">
                  <a:moveTo>
                    <a:pt x="37447" y="0"/>
                  </a:moveTo>
                  <a:cubicBezTo>
                    <a:pt x="36669" y="0"/>
                    <a:pt x="35883" y="203"/>
                    <a:pt x="35171" y="629"/>
                  </a:cubicBezTo>
                  <a:lnTo>
                    <a:pt x="2291" y="20472"/>
                  </a:lnTo>
                  <a:cubicBezTo>
                    <a:pt x="1253" y="21099"/>
                    <a:pt x="561" y="22104"/>
                    <a:pt x="280" y="23208"/>
                  </a:cubicBezTo>
                  <a:cubicBezTo>
                    <a:pt x="0" y="24312"/>
                    <a:pt x="149" y="25515"/>
                    <a:pt x="791" y="26570"/>
                  </a:cubicBezTo>
                  <a:cubicBezTo>
                    <a:pt x="1618" y="27951"/>
                    <a:pt x="3098" y="28715"/>
                    <a:pt x="4610" y="28715"/>
                  </a:cubicBezTo>
                  <a:cubicBezTo>
                    <a:pt x="5389" y="28715"/>
                    <a:pt x="6177" y="28512"/>
                    <a:pt x="6889" y="28086"/>
                  </a:cubicBezTo>
                  <a:lnTo>
                    <a:pt x="39769" y="8243"/>
                  </a:lnTo>
                  <a:cubicBezTo>
                    <a:pt x="41862" y="6991"/>
                    <a:pt x="42538" y="4238"/>
                    <a:pt x="41269" y="2145"/>
                  </a:cubicBezTo>
                  <a:cubicBezTo>
                    <a:pt x="40432" y="764"/>
                    <a:pt x="38955" y="0"/>
                    <a:pt x="37447" y="0"/>
                  </a:cubicBezTo>
                  <a:close/>
                </a:path>
              </a:pathLst>
            </a:custGeom>
            <a:solidFill>
              <a:srgbClr val="FED0AD"/>
            </a:solidFill>
            <a:ln>
              <a:noFill/>
            </a:ln>
          </p:spPr>
          <p:txBody>
            <a:bodyPr spcFirstLastPara="1" wrap="square" lIns="91425" tIns="91425" rIns="91425" bIns="91425" anchor="ctr" anchorCtr="0">
              <a:noAutofit/>
            </a:bodyPr>
            <a:lstStyle/>
            <a:p>
              <a:endParaRPr/>
            </a:p>
          </p:txBody>
        </p:sp>
        <p:sp>
          <p:nvSpPr>
            <p:cNvPr id="1212" name="Google Shape;1212;p57"/>
            <p:cNvSpPr/>
            <p:nvPr/>
          </p:nvSpPr>
          <p:spPr>
            <a:xfrm>
              <a:off x="3488600" y="2319225"/>
              <a:ext cx="1063075" cy="717975"/>
            </a:xfrm>
            <a:custGeom>
              <a:avLst/>
              <a:gdLst/>
              <a:ahLst/>
              <a:cxnLst/>
              <a:rect l="l" t="t" r="r" b="b"/>
              <a:pathLst>
                <a:path w="42523" h="28719" extrusionOk="0">
                  <a:moveTo>
                    <a:pt x="37448" y="1"/>
                  </a:moveTo>
                  <a:cubicBezTo>
                    <a:pt x="36664" y="1"/>
                    <a:pt x="35871" y="207"/>
                    <a:pt x="35155" y="641"/>
                  </a:cubicBezTo>
                  <a:lnTo>
                    <a:pt x="2275" y="20468"/>
                  </a:lnTo>
                  <a:cubicBezTo>
                    <a:pt x="1237" y="21094"/>
                    <a:pt x="545" y="22100"/>
                    <a:pt x="264" y="23204"/>
                  </a:cubicBezTo>
                  <a:cubicBezTo>
                    <a:pt x="1" y="24308"/>
                    <a:pt x="133" y="25528"/>
                    <a:pt x="775" y="26566"/>
                  </a:cubicBezTo>
                  <a:cubicBezTo>
                    <a:pt x="1602" y="27947"/>
                    <a:pt x="3082" y="28719"/>
                    <a:pt x="4594" y="28719"/>
                  </a:cubicBezTo>
                  <a:cubicBezTo>
                    <a:pt x="5374" y="28719"/>
                    <a:pt x="6162" y="28514"/>
                    <a:pt x="6873" y="28082"/>
                  </a:cubicBezTo>
                  <a:lnTo>
                    <a:pt x="39753" y="8256"/>
                  </a:lnTo>
                  <a:cubicBezTo>
                    <a:pt x="41846" y="6986"/>
                    <a:pt x="42522" y="4234"/>
                    <a:pt x="41253" y="2141"/>
                  </a:cubicBezTo>
                  <a:cubicBezTo>
                    <a:pt x="40429" y="764"/>
                    <a:pt x="38956" y="1"/>
                    <a:pt x="3744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13" name="Google Shape;1213;p57"/>
            <p:cNvSpPr/>
            <p:nvPr/>
          </p:nvSpPr>
          <p:spPr>
            <a:xfrm>
              <a:off x="3559475" y="2839975"/>
              <a:ext cx="159900" cy="156175"/>
            </a:xfrm>
            <a:custGeom>
              <a:avLst/>
              <a:gdLst/>
              <a:ahLst/>
              <a:cxnLst/>
              <a:rect l="l" t="t" r="r" b="b"/>
              <a:pathLst>
                <a:path w="6396" h="6247" extrusionOk="0">
                  <a:moveTo>
                    <a:pt x="1550" y="1"/>
                  </a:moveTo>
                  <a:lnTo>
                    <a:pt x="1731" y="2226"/>
                  </a:lnTo>
                  <a:lnTo>
                    <a:pt x="0" y="3643"/>
                  </a:lnTo>
                  <a:lnTo>
                    <a:pt x="2192" y="4154"/>
                  </a:lnTo>
                  <a:lnTo>
                    <a:pt x="3000" y="6247"/>
                  </a:lnTo>
                  <a:lnTo>
                    <a:pt x="4170" y="4335"/>
                  </a:lnTo>
                  <a:lnTo>
                    <a:pt x="6395" y="4203"/>
                  </a:lnTo>
                  <a:lnTo>
                    <a:pt x="4928" y="2506"/>
                  </a:lnTo>
                  <a:lnTo>
                    <a:pt x="5505" y="330"/>
                  </a:lnTo>
                  <a:lnTo>
                    <a:pt x="5505" y="330"/>
                  </a:lnTo>
                  <a:lnTo>
                    <a:pt x="3429" y="1204"/>
                  </a:lnTo>
                  <a:lnTo>
                    <a:pt x="1550" y="1"/>
                  </a:lnTo>
                  <a:close/>
                </a:path>
              </a:pathLst>
            </a:custGeom>
            <a:solidFill>
              <a:srgbClr val="FE973A"/>
            </a:solidFill>
            <a:ln>
              <a:noFill/>
            </a:ln>
          </p:spPr>
          <p:txBody>
            <a:bodyPr spcFirstLastPara="1" wrap="square" lIns="91425" tIns="91425" rIns="91425" bIns="91425" anchor="ctr" anchorCtr="0">
              <a:noAutofit/>
            </a:bodyPr>
            <a:lstStyle/>
            <a:p>
              <a:endParaRPr/>
            </a:p>
          </p:txBody>
        </p:sp>
        <p:sp>
          <p:nvSpPr>
            <p:cNvPr id="1214" name="Google Shape;1214;p57"/>
            <p:cNvSpPr/>
            <p:nvPr/>
          </p:nvSpPr>
          <p:spPr>
            <a:xfrm>
              <a:off x="3747350" y="2726675"/>
              <a:ext cx="159900" cy="156175"/>
            </a:xfrm>
            <a:custGeom>
              <a:avLst/>
              <a:gdLst/>
              <a:ahLst/>
              <a:cxnLst/>
              <a:rect l="l" t="t" r="r" b="b"/>
              <a:pathLst>
                <a:path w="6396" h="6247" extrusionOk="0">
                  <a:moveTo>
                    <a:pt x="1550" y="0"/>
                  </a:moveTo>
                  <a:lnTo>
                    <a:pt x="1748" y="2225"/>
                  </a:lnTo>
                  <a:lnTo>
                    <a:pt x="1" y="3643"/>
                  </a:lnTo>
                  <a:lnTo>
                    <a:pt x="2193" y="4153"/>
                  </a:lnTo>
                  <a:lnTo>
                    <a:pt x="3000" y="6247"/>
                  </a:lnTo>
                  <a:lnTo>
                    <a:pt x="4171" y="4318"/>
                  </a:lnTo>
                  <a:lnTo>
                    <a:pt x="6396" y="4186"/>
                  </a:lnTo>
                  <a:lnTo>
                    <a:pt x="4945" y="2505"/>
                  </a:lnTo>
                  <a:lnTo>
                    <a:pt x="5506" y="330"/>
                  </a:lnTo>
                  <a:lnTo>
                    <a:pt x="5506" y="330"/>
                  </a:lnTo>
                  <a:lnTo>
                    <a:pt x="3445" y="1203"/>
                  </a:lnTo>
                  <a:lnTo>
                    <a:pt x="1550" y="0"/>
                  </a:lnTo>
                  <a:close/>
                </a:path>
              </a:pathLst>
            </a:custGeom>
            <a:solidFill>
              <a:srgbClr val="FE973A"/>
            </a:solidFill>
            <a:ln>
              <a:noFill/>
            </a:ln>
          </p:spPr>
          <p:txBody>
            <a:bodyPr spcFirstLastPara="1" wrap="square" lIns="91425" tIns="91425" rIns="91425" bIns="91425" anchor="ctr" anchorCtr="0">
              <a:noAutofit/>
            </a:bodyPr>
            <a:lstStyle/>
            <a:p>
              <a:endParaRPr/>
            </a:p>
          </p:txBody>
        </p:sp>
        <p:sp>
          <p:nvSpPr>
            <p:cNvPr id="1215" name="Google Shape;1215;p57"/>
            <p:cNvSpPr/>
            <p:nvPr/>
          </p:nvSpPr>
          <p:spPr>
            <a:xfrm>
              <a:off x="3936900" y="2612125"/>
              <a:ext cx="159875" cy="156175"/>
            </a:xfrm>
            <a:custGeom>
              <a:avLst/>
              <a:gdLst/>
              <a:ahLst/>
              <a:cxnLst/>
              <a:rect l="l" t="t" r="r" b="b"/>
              <a:pathLst>
                <a:path w="6395" h="6247" extrusionOk="0">
                  <a:moveTo>
                    <a:pt x="1549" y="1"/>
                  </a:moveTo>
                  <a:lnTo>
                    <a:pt x="1731" y="2242"/>
                  </a:lnTo>
                  <a:lnTo>
                    <a:pt x="0" y="3659"/>
                  </a:lnTo>
                  <a:lnTo>
                    <a:pt x="2192" y="4170"/>
                  </a:lnTo>
                  <a:lnTo>
                    <a:pt x="3000" y="6247"/>
                  </a:lnTo>
                  <a:lnTo>
                    <a:pt x="4170" y="4335"/>
                  </a:lnTo>
                  <a:lnTo>
                    <a:pt x="6395" y="4203"/>
                  </a:lnTo>
                  <a:lnTo>
                    <a:pt x="4928" y="2506"/>
                  </a:lnTo>
                  <a:lnTo>
                    <a:pt x="5505" y="347"/>
                  </a:lnTo>
                  <a:lnTo>
                    <a:pt x="3428" y="1204"/>
                  </a:lnTo>
                  <a:lnTo>
                    <a:pt x="1549" y="1"/>
                  </a:lnTo>
                  <a:close/>
                </a:path>
              </a:pathLst>
            </a:custGeom>
            <a:solidFill>
              <a:srgbClr val="FE973A"/>
            </a:solidFill>
            <a:ln>
              <a:noFill/>
            </a:ln>
          </p:spPr>
          <p:txBody>
            <a:bodyPr spcFirstLastPara="1" wrap="square" lIns="91425" tIns="91425" rIns="91425" bIns="91425" anchor="ctr" anchorCtr="0">
              <a:noAutofit/>
            </a:bodyPr>
            <a:lstStyle/>
            <a:p>
              <a:endParaRPr/>
            </a:p>
          </p:txBody>
        </p:sp>
        <p:sp>
          <p:nvSpPr>
            <p:cNvPr id="1216" name="Google Shape;1216;p57"/>
            <p:cNvSpPr/>
            <p:nvPr/>
          </p:nvSpPr>
          <p:spPr>
            <a:xfrm>
              <a:off x="4125200" y="2498825"/>
              <a:ext cx="159875" cy="156175"/>
            </a:xfrm>
            <a:custGeom>
              <a:avLst/>
              <a:gdLst/>
              <a:ahLst/>
              <a:cxnLst/>
              <a:rect l="l" t="t" r="r" b="b"/>
              <a:pathLst>
                <a:path w="6395" h="6247" extrusionOk="0">
                  <a:moveTo>
                    <a:pt x="1533" y="0"/>
                  </a:moveTo>
                  <a:lnTo>
                    <a:pt x="1731" y="2225"/>
                  </a:lnTo>
                  <a:lnTo>
                    <a:pt x="0" y="3659"/>
                  </a:lnTo>
                  <a:lnTo>
                    <a:pt x="2176" y="4170"/>
                  </a:lnTo>
                  <a:lnTo>
                    <a:pt x="2983" y="6247"/>
                  </a:lnTo>
                  <a:lnTo>
                    <a:pt x="4153" y="4335"/>
                  </a:lnTo>
                  <a:lnTo>
                    <a:pt x="6395" y="4203"/>
                  </a:lnTo>
                  <a:lnTo>
                    <a:pt x="4928" y="2505"/>
                  </a:lnTo>
                  <a:lnTo>
                    <a:pt x="5488" y="330"/>
                  </a:lnTo>
                  <a:lnTo>
                    <a:pt x="3428" y="1203"/>
                  </a:lnTo>
                  <a:lnTo>
                    <a:pt x="1533" y="0"/>
                  </a:lnTo>
                  <a:close/>
                </a:path>
              </a:pathLst>
            </a:custGeom>
            <a:solidFill>
              <a:srgbClr val="FE973A"/>
            </a:solidFill>
            <a:ln>
              <a:noFill/>
            </a:ln>
          </p:spPr>
          <p:txBody>
            <a:bodyPr spcFirstLastPara="1" wrap="square" lIns="91425" tIns="91425" rIns="91425" bIns="91425" anchor="ctr" anchorCtr="0">
              <a:noAutofit/>
            </a:bodyPr>
            <a:lstStyle/>
            <a:p>
              <a:endParaRPr/>
            </a:p>
          </p:txBody>
        </p:sp>
        <p:sp>
          <p:nvSpPr>
            <p:cNvPr id="1217" name="Google Shape;1217;p57"/>
            <p:cNvSpPr/>
            <p:nvPr/>
          </p:nvSpPr>
          <p:spPr>
            <a:xfrm>
              <a:off x="4310600" y="2386750"/>
              <a:ext cx="159900" cy="156175"/>
            </a:xfrm>
            <a:custGeom>
              <a:avLst/>
              <a:gdLst/>
              <a:ahLst/>
              <a:cxnLst/>
              <a:rect l="l" t="t" r="r" b="b"/>
              <a:pathLst>
                <a:path w="6396" h="6247" extrusionOk="0">
                  <a:moveTo>
                    <a:pt x="1550" y="0"/>
                  </a:moveTo>
                  <a:lnTo>
                    <a:pt x="1748" y="2225"/>
                  </a:lnTo>
                  <a:lnTo>
                    <a:pt x="1" y="3659"/>
                  </a:lnTo>
                  <a:lnTo>
                    <a:pt x="2193" y="4170"/>
                  </a:lnTo>
                  <a:lnTo>
                    <a:pt x="3000" y="6247"/>
                  </a:lnTo>
                  <a:lnTo>
                    <a:pt x="4170" y="4335"/>
                  </a:lnTo>
                  <a:lnTo>
                    <a:pt x="6395" y="4203"/>
                  </a:lnTo>
                  <a:lnTo>
                    <a:pt x="4945" y="2506"/>
                  </a:lnTo>
                  <a:lnTo>
                    <a:pt x="5505" y="330"/>
                  </a:lnTo>
                  <a:lnTo>
                    <a:pt x="3445" y="1204"/>
                  </a:lnTo>
                  <a:lnTo>
                    <a:pt x="1550" y="0"/>
                  </a:ln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18" name="Google Shape;1218;p57"/>
            <p:cNvSpPr/>
            <p:nvPr/>
          </p:nvSpPr>
          <p:spPr>
            <a:xfrm>
              <a:off x="3018475" y="3685625"/>
              <a:ext cx="1338700" cy="544300"/>
            </a:xfrm>
            <a:custGeom>
              <a:avLst/>
              <a:gdLst/>
              <a:ahLst/>
              <a:cxnLst/>
              <a:rect l="l" t="t" r="r" b="b"/>
              <a:pathLst>
                <a:path w="53548" h="21772" extrusionOk="0">
                  <a:moveTo>
                    <a:pt x="47624" y="0"/>
                  </a:moveTo>
                  <a:cubicBezTo>
                    <a:pt x="47533" y="0"/>
                    <a:pt x="47441" y="14"/>
                    <a:pt x="47351" y="43"/>
                  </a:cubicBezTo>
                  <a:cubicBezTo>
                    <a:pt x="46873" y="191"/>
                    <a:pt x="46609" y="702"/>
                    <a:pt x="46774" y="1180"/>
                  </a:cubicBezTo>
                  <a:lnTo>
                    <a:pt x="51504" y="15750"/>
                  </a:lnTo>
                  <a:cubicBezTo>
                    <a:pt x="51702" y="16392"/>
                    <a:pt x="51719" y="17085"/>
                    <a:pt x="51504" y="17727"/>
                  </a:cubicBezTo>
                  <a:cubicBezTo>
                    <a:pt x="51076" y="19105"/>
                    <a:pt x="49801" y="19983"/>
                    <a:pt x="48455" y="19983"/>
                  </a:cubicBezTo>
                  <a:cubicBezTo>
                    <a:pt x="48143" y="19983"/>
                    <a:pt x="47826" y="19936"/>
                    <a:pt x="47516" y="19837"/>
                  </a:cubicBezTo>
                  <a:lnTo>
                    <a:pt x="1336" y="5268"/>
                  </a:lnTo>
                  <a:cubicBezTo>
                    <a:pt x="1229" y="5234"/>
                    <a:pt x="1123" y="5218"/>
                    <a:pt x="1020" y="5218"/>
                  </a:cubicBezTo>
                  <a:cubicBezTo>
                    <a:pt x="616" y="5218"/>
                    <a:pt x="267" y="5463"/>
                    <a:pt x="149" y="5844"/>
                  </a:cubicBezTo>
                  <a:cubicBezTo>
                    <a:pt x="1" y="6306"/>
                    <a:pt x="264" y="6817"/>
                    <a:pt x="742" y="6965"/>
                  </a:cubicBezTo>
                  <a:lnTo>
                    <a:pt x="46923" y="21534"/>
                  </a:lnTo>
                  <a:cubicBezTo>
                    <a:pt x="47427" y="21695"/>
                    <a:pt x="47938" y="21771"/>
                    <a:pt x="48441" y="21771"/>
                  </a:cubicBezTo>
                  <a:cubicBezTo>
                    <a:pt x="50570" y="21771"/>
                    <a:pt x="52552" y="20404"/>
                    <a:pt x="53218" y="18271"/>
                  </a:cubicBezTo>
                  <a:cubicBezTo>
                    <a:pt x="53548" y="17266"/>
                    <a:pt x="53531" y="16195"/>
                    <a:pt x="53218" y="15206"/>
                  </a:cubicBezTo>
                  <a:lnTo>
                    <a:pt x="48488" y="620"/>
                  </a:lnTo>
                  <a:cubicBezTo>
                    <a:pt x="48356" y="235"/>
                    <a:pt x="47999" y="0"/>
                    <a:pt x="47624" y="0"/>
                  </a:cubicBezTo>
                  <a:close/>
                </a:path>
              </a:pathLst>
            </a:custGeom>
            <a:solidFill>
              <a:srgbClr val="AAA3F1"/>
            </a:solidFill>
            <a:ln>
              <a:noFill/>
            </a:ln>
          </p:spPr>
          <p:txBody>
            <a:bodyPr spcFirstLastPara="1" wrap="square" lIns="91425" tIns="91425" rIns="91425" bIns="91425" anchor="ctr" anchorCtr="0">
              <a:noAutofit/>
            </a:bodyPr>
            <a:lstStyle/>
            <a:p>
              <a:endParaRPr/>
            </a:p>
          </p:txBody>
        </p:sp>
        <p:sp>
          <p:nvSpPr>
            <p:cNvPr id="1219" name="Google Shape;1219;p57"/>
            <p:cNvSpPr/>
            <p:nvPr/>
          </p:nvSpPr>
          <p:spPr>
            <a:xfrm>
              <a:off x="3582550" y="3617150"/>
              <a:ext cx="485800" cy="421725"/>
            </a:xfrm>
            <a:custGeom>
              <a:avLst/>
              <a:gdLst/>
              <a:ahLst/>
              <a:cxnLst/>
              <a:rect l="l" t="t" r="r" b="b"/>
              <a:pathLst>
                <a:path w="19432" h="16869" extrusionOk="0">
                  <a:moveTo>
                    <a:pt x="18453" y="0"/>
                  </a:moveTo>
                  <a:cubicBezTo>
                    <a:pt x="18400" y="0"/>
                    <a:pt x="18348" y="4"/>
                    <a:pt x="18294" y="13"/>
                  </a:cubicBezTo>
                  <a:lnTo>
                    <a:pt x="13169" y="953"/>
                  </a:lnTo>
                  <a:cubicBezTo>
                    <a:pt x="11966" y="1183"/>
                    <a:pt x="10878" y="1843"/>
                    <a:pt x="10120" y="2815"/>
                  </a:cubicBezTo>
                  <a:lnTo>
                    <a:pt x="297" y="15423"/>
                  </a:lnTo>
                  <a:cubicBezTo>
                    <a:pt x="0" y="15819"/>
                    <a:pt x="66" y="16379"/>
                    <a:pt x="462" y="16676"/>
                  </a:cubicBezTo>
                  <a:cubicBezTo>
                    <a:pt x="544" y="16742"/>
                    <a:pt x="643" y="16791"/>
                    <a:pt x="742" y="16824"/>
                  </a:cubicBezTo>
                  <a:cubicBezTo>
                    <a:pt x="831" y="16854"/>
                    <a:pt x="923" y="16868"/>
                    <a:pt x="1015" y="16868"/>
                  </a:cubicBezTo>
                  <a:cubicBezTo>
                    <a:pt x="1282" y="16868"/>
                    <a:pt x="1547" y="16748"/>
                    <a:pt x="1731" y="16527"/>
                  </a:cubicBezTo>
                  <a:lnTo>
                    <a:pt x="11537" y="3919"/>
                  </a:lnTo>
                  <a:cubicBezTo>
                    <a:pt x="12015" y="3293"/>
                    <a:pt x="12724" y="2881"/>
                    <a:pt x="13498" y="2733"/>
                  </a:cubicBezTo>
                  <a:lnTo>
                    <a:pt x="18624" y="1793"/>
                  </a:lnTo>
                  <a:cubicBezTo>
                    <a:pt x="19119" y="1694"/>
                    <a:pt x="19432" y="1233"/>
                    <a:pt x="19349" y="738"/>
                  </a:cubicBezTo>
                  <a:cubicBezTo>
                    <a:pt x="19276" y="297"/>
                    <a:pt x="18887" y="0"/>
                    <a:pt x="18453" y="0"/>
                  </a:cubicBezTo>
                  <a:close/>
                </a:path>
              </a:pathLst>
            </a:custGeom>
            <a:solidFill>
              <a:srgbClr val="AAA3F1"/>
            </a:solidFill>
            <a:ln>
              <a:noFill/>
            </a:ln>
          </p:spPr>
          <p:txBody>
            <a:bodyPr spcFirstLastPara="1" wrap="square" lIns="91425" tIns="91425" rIns="91425" bIns="91425" anchor="ctr" anchorCtr="0">
              <a:noAutofit/>
            </a:bodyPr>
            <a:lstStyle/>
            <a:p>
              <a:endParaRPr/>
            </a:p>
          </p:txBody>
        </p:sp>
        <p:sp>
          <p:nvSpPr>
            <p:cNvPr id="1220" name="Google Shape;1220;p57"/>
            <p:cNvSpPr/>
            <p:nvPr/>
          </p:nvSpPr>
          <p:spPr>
            <a:xfrm>
              <a:off x="3585425" y="2853050"/>
              <a:ext cx="1403825" cy="877575"/>
            </a:xfrm>
            <a:custGeom>
              <a:avLst/>
              <a:gdLst/>
              <a:ahLst/>
              <a:cxnLst/>
              <a:rect l="l" t="t" r="r" b="b"/>
              <a:pathLst>
                <a:path w="56153" h="35103" extrusionOk="0">
                  <a:moveTo>
                    <a:pt x="45411" y="0"/>
                  </a:moveTo>
                  <a:cubicBezTo>
                    <a:pt x="43636" y="0"/>
                    <a:pt x="41987" y="964"/>
                    <a:pt x="41121" y="2543"/>
                  </a:cubicBezTo>
                  <a:lnTo>
                    <a:pt x="24541" y="33066"/>
                  </a:lnTo>
                  <a:lnTo>
                    <a:pt x="1369" y="23457"/>
                  </a:lnTo>
                  <a:cubicBezTo>
                    <a:pt x="1255" y="23409"/>
                    <a:pt x="1139" y="23386"/>
                    <a:pt x="1025" y="23386"/>
                  </a:cubicBezTo>
                  <a:cubicBezTo>
                    <a:pt x="675" y="23386"/>
                    <a:pt x="348" y="23600"/>
                    <a:pt x="199" y="23935"/>
                  </a:cubicBezTo>
                  <a:cubicBezTo>
                    <a:pt x="1" y="24397"/>
                    <a:pt x="232" y="24924"/>
                    <a:pt x="693" y="25122"/>
                  </a:cubicBezTo>
                  <a:lnTo>
                    <a:pt x="24607" y="35027"/>
                  </a:lnTo>
                  <a:cubicBezTo>
                    <a:pt x="24624" y="35044"/>
                    <a:pt x="24657" y="35044"/>
                    <a:pt x="24673" y="35060"/>
                  </a:cubicBezTo>
                  <a:cubicBezTo>
                    <a:pt x="24763" y="35089"/>
                    <a:pt x="24855" y="35103"/>
                    <a:pt x="24946" y="35103"/>
                  </a:cubicBezTo>
                  <a:cubicBezTo>
                    <a:pt x="25269" y="35103"/>
                    <a:pt x="25577" y="34928"/>
                    <a:pt x="25744" y="34632"/>
                  </a:cubicBezTo>
                  <a:lnTo>
                    <a:pt x="42703" y="3400"/>
                  </a:lnTo>
                  <a:cubicBezTo>
                    <a:pt x="43250" y="2413"/>
                    <a:pt x="44286" y="1804"/>
                    <a:pt x="45411" y="1804"/>
                  </a:cubicBezTo>
                  <a:cubicBezTo>
                    <a:pt x="45508" y="1804"/>
                    <a:pt x="45605" y="1809"/>
                    <a:pt x="45703" y="1818"/>
                  </a:cubicBezTo>
                  <a:lnTo>
                    <a:pt x="55130" y="2708"/>
                  </a:lnTo>
                  <a:cubicBezTo>
                    <a:pt x="55160" y="2711"/>
                    <a:pt x="55191" y="2712"/>
                    <a:pt x="55220" y="2712"/>
                  </a:cubicBezTo>
                  <a:cubicBezTo>
                    <a:pt x="55676" y="2712"/>
                    <a:pt x="56056" y="2364"/>
                    <a:pt x="56103" y="1900"/>
                  </a:cubicBezTo>
                  <a:cubicBezTo>
                    <a:pt x="56152" y="1406"/>
                    <a:pt x="55789" y="961"/>
                    <a:pt x="55295" y="911"/>
                  </a:cubicBezTo>
                  <a:lnTo>
                    <a:pt x="45868" y="21"/>
                  </a:lnTo>
                  <a:cubicBezTo>
                    <a:pt x="45715" y="7"/>
                    <a:pt x="45562" y="0"/>
                    <a:pt x="45411" y="0"/>
                  </a:cubicBezTo>
                  <a:close/>
                </a:path>
              </a:pathLst>
            </a:custGeom>
            <a:solidFill>
              <a:srgbClr val="AAA3F1"/>
            </a:solidFill>
            <a:ln>
              <a:noFill/>
            </a:ln>
          </p:spPr>
          <p:txBody>
            <a:bodyPr spcFirstLastPara="1" wrap="square" lIns="91425" tIns="91425" rIns="91425" bIns="91425" anchor="ctr" anchorCtr="0">
              <a:noAutofit/>
            </a:bodyPr>
            <a:lstStyle/>
            <a:p>
              <a:endParaRPr/>
            </a:p>
          </p:txBody>
        </p:sp>
        <p:sp>
          <p:nvSpPr>
            <p:cNvPr id="1221" name="Google Shape;1221;p57"/>
            <p:cNvSpPr/>
            <p:nvPr/>
          </p:nvSpPr>
          <p:spPr>
            <a:xfrm>
              <a:off x="4763825" y="2838325"/>
              <a:ext cx="226225" cy="99500"/>
            </a:xfrm>
            <a:custGeom>
              <a:avLst/>
              <a:gdLst/>
              <a:ahLst/>
              <a:cxnLst/>
              <a:rect l="l" t="t" r="r" b="b"/>
              <a:pathLst>
                <a:path w="9049" h="3980" extrusionOk="0">
                  <a:moveTo>
                    <a:pt x="314" y="1"/>
                  </a:moveTo>
                  <a:lnTo>
                    <a:pt x="149" y="1649"/>
                  </a:lnTo>
                  <a:lnTo>
                    <a:pt x="1" y="3280"/>
                  </a:lnTo>
                  <a:lnTo>
                    <a:pt x="7170" y="3973"/>
                  </a:lnTo>
                  <a:cubicBezTo>
                    <a:pt x="7221" y="3977"/>
                    <a:pt x="7272" y="3980"/>
                    <a:pt x="7323" y="3980"/>
                  </a:cubicBezTo>
                  <a:cubicBezTo>
                    <a:pt x="8166" y="3980"/>
                    <a:pt x="8889" y="3344"/>
                    <a:pt x="8967" y="2489"/>
                  </a:cubicBezTo>
                  <a:cubicBezTo>
                    <a:pt x="9049" y="1566"/>
                    <a:pt x="8390" y="775"/>
                    <a:pt x="7483" y="693"/>
                  </a:cubicBezTo>
                  <a:lnTo>
                    <a:pt x="314" y="1"/>
                  </a:lnTo>
                  <a:close/>
                </a:path>
              </a:pathLst>
            </a:custGeom>
            <a:solidFill>
              <a:srgbClr val="FE4F5D"/>
            </a:solidFill>
            <a:ln>
              <a:noFill/>
            </a:ln>
          </p:spPr>
          <p:txBody>
            <a:bodyPr spcFirstLastPara="1" wrap="square" lIns="91425" tIns="91425" rIns="91425" bIns="91425" anchor="ctr" anchorCtr="0">
              <a:noAutofit/>
            </a:bodyPr>
            <a:lstStyle/>
            <a:p>
              <a:endParaRPr/>
            </a:p>
          </p:txBody>
        </p:sp>
        <p:sp>
          <p:nvSpPr>
            <p:cNvPr id="1222" name="Google Shape;1222;p57"/>
            <p:cNvSpPr/>
            <p:nvPr/>
          </p:nvSpPr>
          <p:spPr>
            <a:xfrm>
              <a:off x="3019300" y="3930025"/>
              <a:ext cx="266200" cy="238100"/>
            </a:xfrm>
            <a:custGeom>
              <a:avLst/>
              <a:gdLst/>
              <a:ahLst/>
              <a:cxnLst/>
              <a:rect l="l" t="t" r="r" b="b"/>
              <a:pathLst>
                <a:path w="10648" h="9524" extrusionOk="0">
                  <a:moveTo>
                    <a:pt x="5331" y="1"/>
                  </a:moveTo>
                  <a:cubicBezTo>
                    <a:pt x="3309" y="1"/>
                    <a:pt x="1433" y="1306"/>
                    <a:pt x="792" y="3337"/>
                  </a:cubicBezTo>
                  <a:cubicBezTo>
                    <a:pt x="1" y="5842"/>
                    <a:pt x="1385" y="8512"/>
                    <a:pt x="3890" y="9303"/>
                  </a:cubicBezTo>
                  <a:cubicBezTo>
                    <a:pt x="4365" y="9453"/>
                    <a:pt x="4845" y="9524"/>
                    <a:pt x="5319" y="9524"/>
                  </a:cubicBezTo>
                  <a:cubicBezTo>
                    <a:pt x="7344" y="9524"/>
                    <a:pt x="9228" y="8219"/>
                    <a:pt x="9856" y="6188"/>
                  </a:cubicBezTo>
                  <a:cubicBezTo>
                    <a:pt x="10648" y="3683"/>
                    <a:pt x="9263" y="1013"/>
                    <a:pt x="6758" y="222"/>
                  </a:cubicBezTo>
                  <a:cubicBezTo>
                    <a:pt x="6284" y="72"/>
                    <a:pt x="5803" y="1"/>
                    <a:pt x="5331" y="1"/>
                  </a:cubicBezTo>
                  <a:close/>
                </a:path>
              </a:pathLst>
            </a:custGeom>
            <a:solidFill>
              <a:srgbClr val="130B2B"/>
            </a:solidFill>
            <a:ln>
              <a:noFill/>
            </a:ln>
          </p:spPr>
          <p:txBody>
            <a:bodyPr spcFirstLastPara="1" wrap="square" lIns="91425" tIns="91425" rIns="91425" bIns="91425" anchor="ctr" anchorCtr="0">
              <a:noAutofit/>
            </a:bodyPr>
            <a:lstStyle/>
            <a:p>
              <a:endParaRPr/>
            </a:p>
          </p:txBody>
        </p:sp>
        <p:sp>
          <p:nvSpPr>
            <p:cNvPr id="1223" name="Google Shape;1223;p57"/>
            <p:cNvSpPr/>
            <p:nvPr/>
          </p:nvSpPr>
          <p:spPr>
            <a:xfrm>
              <a:off x="3097600" y="3880750"/>
              <a:ext cx="182950" cy="72950"/>
            </a:xfrm>
            <a:custGeom>
              <a:avLst/>
              <a:gdLst/>
              <a:ahLst/>
              <a:cxnLst/>
              <a:rect l="l" t="t" r="r" b="b"/>
              <a:pathLst>
                <a:path w="7318" h="2918" extrusionOk="0">
                  <a:moveTo>
                    <a:pt x="214" y="1"/>
                  </a:moveTo>
                  <a:lnTo>
                    <a:pt x="0" y="676"/>
                  </a:lnTo>
                  <a:lnTo>
                    <a:pt x="7103" y="2918"/>
                  </a:lnTo>
                  <a:lnTo>
                    <a:pt x="7318" y="2242"/>
                  </a:lnTo>
                  <a:lnTo>
                    <a:pt x="214" y="1"/>
                  </a:lnTo>
                  <a:close/>
                </a:path>
              </a:pathLst>
            </a:custGeom>
            <a:solidFill>
              <a:srgbClr val="AAA3F1"/>
            </a:solidFill>
            <a:ln>
              <a:noFill/>
            </a:ln>
          </p:spPr>
          <p:txBody>
            <a:bodyPr spcFirstLastPara="1" wrap="square" lIns="91425" tIns="91425" rIns="91425" bIns="91425" anchor="ctr" anchorCtr="0">
              <a:noAutofit/>
            </a:bodyPr>
            <a:lstStyle/>
            <a:p>
              <a:endParaRPr/>
            </a:p>
          </p:txBody>
        </p:sp>
        <p:sp>
          <p:nvSpPr>
            <p:cNvPr id="1224" name="Google Shape;1224;p57"/>
            <p:cNvSpPr/>
            <p:nvPr/>
          </p:nvSpPr>
          <p:spPr>
            <a:xfrm>
              <a:off x="3113250" y="3909600"/>
              <a:ext cx="124875" cy="137525"/>
            </a:xfrm>
            <a:custGeom>
              <a:avLst/>
              <a:gdLst/>
              <a:ahLst/>
              <a:cxnLst/>
              <a:rect l="l" t="t" r="r" b="b"/>
              <a:pathLst>
                <a:path w="4995" h="5501" extrusionOk="0">
                  <a:moveTo>
                    <a:pt x="857" y="0"/>
                  </a:moveTo>
                  <a:cubicBezTo>
                    <a:pt x="857" y="1"/>
                    <a:pt x="0" y="5027"/>
                    <a:pt x="1401" y="5472"/>
                  </a:cubicBezTo>
                  <a:cubicBezTo>
                    <a:pt x="1464" y="5491"/>
                    <a:pt x="1529" y="5500"/>
                    <a:pt x="1595" y="5500"/>
                  </a:cubicBezTo>
                  <a:cubicBezTo>
                    <a:pt x="3008" y="5500"/>
                    <a:pt x="4994" y="1302"/>
                    <a:pt x="4994" y="1302"/>
                  </a:cubicBezTo>
                  <a:lnTo>
                    <a:pt x="857" y="0"/>
                  </a:lnTo>
                  <a:close/>
                </a:path>
              </a:pathLst>
            </a:custGeom>
            <a:solidFill>
              <a:srgbClr val="AAA3F1"/>
            </a:solidFill>
            <a:ln>
              <a:noFill/>
            </a:ln>
          </p:spPr>
          <p:txBody>
            <a:bodyPr spcFirstLastPara="1" wrap="square" lIns="91425" tIns="91425" rIns="91425" bIns="91425" anchor="ctr" anchorCtr="0">
              <a:noAutofit/>
            </a:bodyPr>
            <a:lstStyle/>
            <a:p>
              <a:endParaRPr/>
            </a:p>
          </p:txBody>
        </p:sp>
        <p:sp>
          <p:nvSpPr>
            <p:cNvPr id="1225" name="Google Shape;1225;p57"/>
            <p:cNvSpPr/>
            <p:nvPr/>
          </p:nvSpPr>
          <p:spPr>
            <a:xfrm>
              <a:off x="3934425" y="4218825"/>
              <a:ext cx="266200" cy="238125"/>
            </a:xfrm>
            <a:custGeom>
              <a:avLst/>
              <a:gdLst/>
              <a:ahLst/>
              <a:cxnLst/>
              <a:rect l="l" t="t" r="r" b="b"/>
              <a:pathLst>
                <a:path w="10648" h="9525" extrusionOk="0">
                  <a:moveTo>
                    <a:pt x="5320" y="0"/>
                  </a:moveTo>
                  <a:cubicBezTo>
                    <a:pt x="3298" y="0"/>
                    <a:pt x="1418" y="1294"/>
                    <a:pt x="791" y="3321"/>
                  </a:cubicBezTo>
                  <a:cubicBezTo>
                    <a:pt x="0" y="5826"/>
                    <a:pt x="1385" y="8513"/>
                    <a:pt x="3890" y="9304"/>
                  </a:cubicBezTo>
                  <a:cubicBezTo>
                    <a:pt x="4364" y="9454"/>
                    <a:pt x="4844" y="9525"/>
                    <a:pt x="5317" y="9525"/>
                  </a:cubicBezTo>
                  <a:cubicBezTo>
                    <a:pt x="7339" y="9525"/>
                    <a:pt x="9215" y="8220"/>
                    <a:pt x="9856" y="6189"/>
                  </a:cubicBezTo>
                  <a:cubicBezTo>
                    <a:pt x="10647" y="3684"/>
                    <a:pt x="9263" y="1014"/>
                    <a:pt x="6758" y="223"/>
                  </a:cubicBezTo>
                  <a:cubicBezTo>
                    <a:pt x="6280" y="72"/>
                    <a:pt x="5796" y="0"/>
                    <a:pt x="5320" y="0"/>
                  </a:cubicBezTo>
                  <a:close/>
                </a:path>
              </a:pathLst>
            </a:custGeom>
            <a:solidFill>
              <a:srgbClr val="130B2B"/>
            </a:solidFill>
            <a:ln>
              <a:noFill/>
            </a:ln>
          </p:spPr>
          <p:txBody>
            <a:bodyPr spcFirstLastPara="1" wrap="square" lIns="91425" tIns="91425" rIns="91425" bIns="91425" anchor="ctr" anchorCtr="0">
              <a:noAutofit/>
            </a:bodyPr>
            <a:lstStyle/>
            <a:p>
              <a:endParaRPr/>
            </a:p>
          </p:txBody>
        </p:sp>
        <p:sp>
          <p:nvSpPr>
            <p:cNvPr id="1226" name="Google Shape;1226;p57"/>
            <p:cNvSpPr/>
            <p:nvPr/>
          </p:nvSpPr>
          <p:spPr>
            <a:xfrm>
              <a:off x="4012700" y="4169575"/>
              <a:ext cx="182975" cy="72975"/>
            </a:xfrm>
            <a:custGeom>
              <a:avLst/>
              <a:gdLst/>
              <a:ahLst/>
              <a:cxnLst/>
              <a:rect l="l" t="t" r="r" b="b"/>
              <a:pathLst>
                <a:path w="7319" h="2919" extrusionOk="0">
                  <a:moveTo>
                    <a:pt x="215" y="1"/>
                  </a:moveTo>
                  <a:lnTo>
                    <a:pt x="1" y="677"/>
                  </a:lnTo>
                  <a:lnTo>
                    <a:pt x="7104" y="2918"/>
                  </a:lnTo>
                  <a:lnTo>
                    <a:pt x="7318" y="2242"/>
                  </a:lnTo>
                  <a:lnTo>
                    <a:pt x="215" y="1"/>
                  </a:lnTo>
                  <a:close/>
                </a:path>
              </a:pathLst>
            </a:custGeom>
            <a:solidFill>
              <a:srgbClr val="AAA3F1"/>
            </a:solidFill>
            <a:ln>
              <a:noFill/>
            </a:ln>
          </p:spPr>
          <p:txBody>
            <a:bodyPr spcFirstLastPara="1" wrap="square" lIns="91425" tIns="91425" rIns="91425" bIns="91425" anchor="ctr" anchorCtr="0">
              <a:noAutofit/>
            </a:bodyPr>
            <a:lstStyle/>
            <a:p>
              <a:endParaRPr/>
            </a:p>
          </p:txBody>
        </p:sp>
        <p:sp>
          <p:nvSpPr>
            <p:cNvPr id="1227" name="Google Shape;1227;p57"/>
            <p:cNvSpPr/>
            <p:nvPr/>
          </p:nvSpPr>
          <p:spPr>
            <a:xfrm>
              <a:off x="4028375" y="4198025"/>
              <a:ext cx="124850" cy="137575"/>
            </a:xfrm>
            <a:custGeom>
              <a:avLst/>
              <a:gdLst/>
              <a:ahLst/>
              <a:cxnLst/>
              <a:rect l="l" t="t" r="r" b="b"/>
              <a:pathLst>
                <a:path w="4994" h="5503" extrusionOk="0">
                  <a:moveTo>
                    <a:pt x="857" y="0"/>
                  </a:moveTo>
                  <a:cubicBezTo>
                    <a:pt x="857" y="0"/>
                    <a:pt x="0" y="5027"/>
                    <a:pt x="1401" y="5472"/>
                  </a:cubicBezTo>
                  <a:cubicBezTo>
                    <a:pt x="1465" y="5492"/>
                    <a:pt x="1531" y="5502"/>
                    <a:pt x="1599" y="5502"/>
                  </a:cubicBezTo>
                  <a:cubicBezTo>
                    <a:pt x="2999" y="5502"/>
                    <a:pt x="4994" y="1302"/>
                    <a:pt x="4994" y="1302"/>
                  </a:cubicBezTo>
                  <a:lnTo>
                    <a:pt x="857" y="0"/>
                  </a:lnTo>
                  <a:close/>
                </a:path>
              </a:pathLst>
            </a:custGeom>
            <a:solidFill>
              <a:srgbClr val="AAA3F1"/>
            </a:solidFill>
            <a:ln>
              <a:noFill/>
            </a:ln>
          </p:spPr>
          <p:txBody>
            <a:bodyPr spcFirstLastPara="1" wrap="square" lIns="91425" tIns="91425" rIns="91425" bIns="91425" anchor="ctr" anchorCtr="0">
              <a:noAutofit/>
            </a:bodyPr>
            <a:lstStyle/>
            <a:p>
              <a:endParaRPr/>
            </a:p>
          </p:txBody>
        </p:sp>
        <p:sp>
          <p:nvSpPr>
            <p:cNvPr id="1228" name="Google Shape;1228;p57"/>
            <p:cNvSpPr/>
            <p:nvPr/>
          </p:nvSpPr>
          <p:spPr>
            <a:xfrm>
              <a:off x="3132625" y="2706175"/>
              <a:ext cx="1545125" cy="1034925"/>
            </a:xfrm>
            <a:custGeom>
              <a:avLst/>
              <a:gdLst/>
              <a:ahLst/>
              <a:cxnLst/>
              <a:rect l="l" t="t" r="r" b="b"/>
              <a:pathLst>
                <a:path w="61805" h="41397" extrusionOk="0">
                  <a:moveTo>
                    <a:pt x="4466" y="1298"/>
                  </a:moveTo>
                  <a:lnTo>
                    <a:pt x="60272" y="12093"/>
                  </a:lnTo>
                  <a:lnTo>
                    <a:pt x="45076" y="40045"/>
                  </a:lnTo>
                  <a:lnTo>
                    <a:pt x="1302" y="21883"/>
                  </a:lnTo>
                  <a:lnTo>
                    <a:pt x="4466" y="1298"/>
                  </a:lnTo>
                  <a:close/>
                  <a:moveTo>
                    <a:pt x="3964" y="0"/>
                  </a:moveTo>
                  <a:cubicBezTo>
                    <a:pt x="3842" y="0"/>
                    <a:pt x="3725" y="37"/>
                    <a:pt x="3626" y="112"/>
                  </a:cubicBezTo>
                  <a:cubicBezTo>
                    <a:pt x="3494" y="194"/>
                    <a:pt x="3412" y="342"/>
                    <a:pt x="3379" y="507"/>
                  </a:cubicBezTo>
                  <a:lnTo>
                    <a:pt x="33" y="22163"/>
                  </a:lnTo>
                  <a:cubicBezTo>
                    <a:pt x="0" y="22443"/>
                    <a:pt x="148" y="22707"/>
                    <a:pt x="396" y="22822"/>
                  </a:cubicBezTo>
                  <a:lnTo>
                    <a:pt x="45109" y="41347"/>
                  </a:lnTo>
                  <a:cubicBezTo>
                    <a:pt x="45125" y="41364"/>
                    <a:pt x="45142" y="41364"/>
                    <a:pt x="45158" y="41364"/>
                  </a:cubicBezTo>
                  <a:cubicBezTo>
                    <a:pt x="45222" y="41386"/>
                    <a:pt x="45286" y="41397"/>
                    <a:pt x="45350" y="41397"/>
                  </a:cubicBezTo>
                  <a:cubicBezTo>
                    <a:pt x="45565" y="41397"/>
                    <a:pt x="45765" y="41275"/>
                    <a:pt x="45867" y="41083"/>
                  </a:cubicBezTo>
                  <a:lnTo>
                    <a:pt x="61705" y="11945"/>
                  </a:lnTo>
                  <a:cubicBezTo>
                    <a:pt x="61804" y="11780"/>
                    <a:pt x="61804" y="11582"/>
                    <a:pt x="61722" y="11401"/>
                  </a:cubicBezTo>
                  <a:cubicBezTo>
                    <a:pt x="61639" y="11236"/>
                    <a:pt x="61491" y="11104"/>
                    <a:pt x="61293" y="11071"/>
                  </a:cubicBezTo>
                  <a:lnTo>
                    <a:pt x="4087" y="13"/>
                  </a:lnTo>
                  <a:cubicBezTo>
                    <a:pt x="4046" y="4"/>
                    <a:pt x="4005" y="0"/>
                    <a:pt x="3964" y="0"/>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29" name="Google Shape;1229;p57"/>
            <p:cNvSpPr/>
            <p:nvPr/>
          </p:nvSpPr>
          <p:spPr>
            <a:xfrm>
              <a:off x="3170525" y="2994175"/>
              <a:ext cx="1279775" cy="439825"/>
            </a:xfrm>
            <a:custGeom>
              <a:avLst/>
              <a:gdLst/>
              <a:ahLst/>
              <a:cxnLst/>
              <a:rect l="l" t="t" r="r" b="b"/>
              <a:pathLst>
                <a:path w="51191" h="17593" extrusionOk="0">
                  <a:moveTo>
                    <a:pt x="673" y="1"/>
                  </a:moveTo>
                  <a:cubicBezTo>
                    <a:pt x="424" y="1"/>
                    <a:pt x="195" y="157"/>
                    <a:pt x="116" y="408"/>
                  </a:cubicBezTo>
                  <a:cubicBezTo>
                    <a:pt x="0" y="722"/>
                    <a:pt x="182" y="1068"/>
                    <a:pt x="495" y="1167"/>
                  </a:cubicBezTo>
                  <a:lnTo>
                    <a:pt x="50317" y="17549"/>
                  </a:lnTo>
                  <a:cubicBezTo>
                    <a:pt x="50334" y="17549"/>
                    <a:pt x="50334" y="17549"/>
                    <a:pt x="50334" y="17565"/>
                  </a:cubicBezTo>
                  <a:cubicBezTo>
                    <a:pt x="50392" y="17584"/>
                    <a:pt x="50450" y="17592"/>
                    <a:pt x="50508" y="17592"/>
                  </a:cubicBezTo>
                  <a:cubicBezTo>
                    <a:pt x="50761" y="17592"/>
                    <a:pt x="50995" y="17425"/>
                    <a:pt x="51075" y="17170"/>
                  </a:cubicBezTo>
                  <a:cubicBezTo>
                    <a:pt x="51191" y="16857"/>
                    <a:pt x="51009" y="16527"/>
                    <a:pt x="50696" y="16412"/>
                  </a:cubicBezTo>
                  <a:lnTo>
                    <a:pt x="874" y="29"/>
                  </a:lnTo>
                  <a:lnTo>
                    <a:pt x="857" y="29"/>
                  </a:lnTo>
                  <a:cubicBezTo>
                    <a:pt x="796" y="10"/>
                    <a:pt x="734" y="1"/>
                    <a:pt x="673" y="1"/>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30" name="Google Shape;1230;p57"/>
            <p:cNvSpPr/>
            <p:nvPr/>
          </p:nvSpPr>
          <p:spPr>
            <a:xfrm>
              <a:off x="3196075" y="2831675"/>
              <a:ext cx="1385250" cy="360525"/>
            </a:xfrm>
            <a:custGeom>
              <a:avLst/>
              <a:gdLst/>
              <a:ahLst/>
              <a:cxnLst/>
              <a:rect l="l" t="t" r="r" b="b"/>
              <a:pathLst>
                <a:path w="55410" h="14421" extrusionOk="0">
                  <a:moveTo>
                    <a:pt x="657" y="1"/>
                  </a:moveTo>
                  <a:cubicBezTo>
                    <a:pt x="387" y="1"/>
                    <a:pt x="152" y="183"/>
                    <a:pt x="83" y="448"/>
                  </a:cubicBezTo>
                  <a:cubicBezTo>
                    <a:pt x="0" y="761"/>
                    <a:pt x="181" y="1074"/>
                    <a:pt x="478" y="1173"/>
                  </a:cubicBezTo>
                  <a:lnTo>
                    <a:pt x="511" y="1173"/>
                  </a:lnTo>
                  <a:lnTo>
                    <a:pt x="54602" y="14407"/>
                  </a:lnTo>
                  <a:cubicBezTo>
                    <a:pt x="54643" y="14416"/>
                    <a:pt x="54684" y="14420"/>
                    <a:pt x="54724" y="14420"/>
                  </a:cubicBezTo>
                  <a:cubicBezTo>
                    <a:pt x="54997" y="14420"/>
                    <a:pt x="55256" y="14235"/>
                    <a:pt x="55327" y="13962"/>
                  </a:cubicBezTo>
                  <a:cubicBezTo>
                    <a:pt x="55410" y="13633"/>
                    <a:pt x="55212" y="13320"/>
                    <a:pt x="54882" y="13237"/>
                  </a:cubicBezTo>
                  <a:lnTo>
                    <a:pt x="808" y="19"/>
                  </a:lnTo>
                  <a:cubicBezTo>
                    <a:pt x="757" y="7"/>
                    <a:pt x="707" y="1"/>
                    <a:pt x="657" y="1"/>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31" name="Google Shape;1231;p57"/>
            <p:cNvSpPr/>
            <p:nvPr/>
          </p:nvSpPr>
          <p:spPr>
            <a:xfrm>
              <a:off x="3147025" y="3146550"/>
              <a:ext cx="1189550" cy="496425"/>
            </a:xfrm>
            <a:custGeom>
              <a:avLst/>
              <a:gdLst/>
              <a:ahLst/>
              <a:cxnLst/>
              <a:rect l="l" t="t" r="r" b="b"/>
              <a:pathLst>
                <a:path w="47582" h="19857" extrusionOk="0">
                  <a:moveTo>
                    <a:pt x="672" y="1"/>
                  </a:moveTo>
                  <a:cubicBezTo>
                    <a:pt x="436" y="1"/>
                    <a:pt x="215" y="143"/>
                    <a:pt x="116" y="379"/>
                  </a:cubicBezTo>
                  <a:cubicBezTo>
                    <a:pt x="1" y="675"/>
                    <a:pt x="149" y="1021"/>
                    <a:pt x="462" y="1153"/>
                  </a:cubicBezTo>
                  <a:lnTo>
                    <a:pt x="46675" y="19810"/>
                  </a:lnTo>
                  <a:cubicBezTo>
                    <a:pt x="46692" y="19826"/>
                    <a:pt x="46708" y="19826"/>
                    <a:pt x="46725" y="19826"/>
                  </a:cubicBezTo>
                  <a:cubicBezTo>
                    <a:pt x="46787" y="19847"/>
                    <a:pt x="46849" y="19857"/>
                    <a:pt x="46911" y="19857"/>
                  </a:cubicBezTo>
                  <a:cubicBezTo>
                    <a:pt x="47144" y="19857"/>
                    <a:pt x="47362" y="19715"/>
                    <a:pt x="47467" y="19480"/>
                  </a:cubicBezTo>
                  <a:cubicBezTo>
                    <a:pt x="47582" y="19183"/>
                    <a:pt x="47434" y="18821"/>
                    <a:pt x="47120" y="18705"/>
                  </a:cubicBezTo>
                  <a:lnTo>
                    <a:pt x="907" y="49"/>
                  </a:lnTo>
                  <a:cubicBezTo>
                    <a:pt x="830" y="16"/>
                    <a:pt x="750" y="1"/>
                    <a:pt x="672" y="1"/>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32" name="Google Shape;1232;p57"/>
            <p:cNvSpPr/>
            <p:nvPr/>
          </p:nvSpPr>
          <p:spPr>
            <a:xfrm>
              <a:off x="4257875" y="2957450"/>
              <a:ext cx="257125" cy="776175"/>
            </a:xfrm>
            <a:custGeom>
              <a:avLst/>
              <a:gdLst/>
              <a:ahLst/>
              <a:cxnLst/>
              <a:rect l="l" t="t" r="r" b="b"/>
              <a:pathLst>
                <a:path w="10285" h="31047" extrusionOk="0">
                  <a:moveTo>
                    <a:pt x="9942" y="1"/>
                  </a:moveTo>
                  <a:cubicBezTo>
                    <a:pt x="9812" y="1"/>
                    <a:pt x="9698" y="80"/>
                    <a:pt x="9658" y="213"/>
                  </a:cubicBezTo>
                  <a:lnTo>
                    <a:pt x="49" y="30653"/>
                  </a:lnTo>
                  <a:cubicBezTo>
                    <a:pt x="0" y="30818"/>
                    <a:pt x="82" y="30983"/>
                    <a:pt x="247" y="31032"/>
                  </a:cubicBezTo>
                  <a:cubicBezTo>
                    <a:pt x="276" y="31042"/>
                    <a:pt x="306" y="31047"/>
                    <a:pt x="336" y="31047"/>
                  </a:cubicBezTo>
                  <a:cubicBezTo>
                    <a:pt x="461" y="31047"/>
                    <a:pt x="586" y="30967"/>
                    <a:pt x="626" y="30835"/>
                  </a:cubicBezTo>
                  <a:lnTo>
                    <a:pt x="10235" y="394"/>
                  </a:lnTo>
                  <a:cubicBezTo>
                    <a:pt x="10284" y="229"/>
                    <a:pt x="10185" y="65"/>
                    <a:pt x="10037" y="15"/>
                  </a:cubicBezTo>
                  <a:cubicBezTo>
                    <a:pt x="10005" y="6"/>
                    <a:pt x="9973" y="1"/>
                    <a:pt x="9942" y="1"/>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33" name="Google Shape;1233;p57"/>
            <p:cNvSpPr/>
            <p:nvPr/>
          </p:nvSpPr>
          <p:spPr>
            <a:xfrm>
              <a:off x="4118175" y="2929075"/>
              <a:ext cx="247675" cy="746450"/>
            </a:xfrm>
            <a:custGeom>
              <a:avLst/>
              <a:gdLst/>
              <a:ahLst/>
              <a:cxnLst/>
              <a:rect l="l" t="t" r="r" b="b"/>
              <a:pathLst>
                <a:path w="9907" h="29858" extrusionOk="0">
                  <a:moveTo>
                    <a:pt x="9572" y="0"/>
                  </a:moveTo>
                  <a:cubicBezTo>
                    <a:pt x="9439" y="0"/>
                    <a:pt x="9320" y="89"/>
                    <a:pt x="9280" y="211"/>
                  </a:cubicBezTo>
                  <a:lnTo>
                    <a:pt x="50" y="29481"/>
                  </a:lnTo>
                  <a:cubicBezTo>
                    <a:pt x="1" y="29629"/>
                    <a:pt x="83" y="29794"/>
                    <a:pt x="248" y="29844"/>
                  </a:cubicBezTo>
                  <a:cubicBezTo>
                    <a:pt x="277" y="29853"/>
                    <a:pt x="308" y="29858"/>
                    <a:pt x="338" y="29858"/>
                  </a:cubicBezTo>
                  <a:cubicBezTo>
                    <a:pt x="463" y="29858"/>
                    <a:pt x="587" y="29781"/>
                    <a:pt x="627" y="29662"/>
                  </a:cubicBezTo>
                  <a:lnTo>
                    <a:pt x="9857" y="392"/>
                  </a:lnTo>
                  <a:cubicBezTo>
                    <a:pt x="9906" y="244"/>
                    <a:pt x="9824" y="62"/>
                    <a:pt x="9659" y="13"/>
                  </a:cubicBezTo>
                  <a:cubicBezTo>
                    <a:pt x="9630" y="4"/>
                    <a:pt x="9600" y="0"/>
                    <a:pt x="9572" y="0"/>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34" name="Google Shape;1234;p57"/>
            <p:cNvSpPr/>
            <p:nvPr/>
          </p:nvSpPr>
          <p:spPr>
            <a:xfrm>
              <a:off x="3978500" y="2901000"/>
              <a:ext cx="238175" cy="716850"/>
            </a:xfrm>
            <a:custGeom>
              <a:avLst/>
              <a:gdLst/>
              <a:ahLst/>
              <a:cxnLst/>
              <a:rect l="l" t="t" r="r" b="b"/>
              <a:pathLst>
                <a:path w="9527" h="28674" extrusionOk="0">
                  <a:moveTo>
                    <a:pt x="9191" y="1"/>
                  </a:moveTo>
                  <a:cubicBezTo>
                    <a:pt x="9066" y="1"/>
                    <a:pt x="8940" y="80"/>
                    <a:pt x="8901" y="213"/>
                  </a:cubicBezTo>
                  <a:lnTo>
                    <a:pt x="50" y="28280"/>
                  </a:lnTo>
                  <a:cubicBezTo>
                    <a:pt x="1" y="28445"/>
                    <a:pt x="83" y="28610"/>
                    <a:pt x="248" y="28659"/>
                  </a:cubicBezTo>
                  <a:cubicBezTo>
                    <a:pt x="277" y="28669"/>
                    <a:pt x="306" y="28674"/>
                    <a:pt x="336" y="28674"/>
                  </a:cubicBezTo>
                  <a:cubicBezTo>
                    <a:pt x="456" y="28674"/>
                    <a:pt x="571" y="28594"/>
                    <a:pt x="611" y="28462"/>
                  </a:cubicBezTo>
                  <a:lnTo>
                    <a:pt x="9477" y="394"/>
                  </a:lnTo>
                  <a:cubicBezTo>
                    <a:pt x="9527" y="229"/>
                    <a:pt x="9444" y="65"/>
                    <a:pt x="9280" y="15"/>
                  </a:cubicBezTo>
                  <a:cubicBezTo>
                    <a:pt x="9251" y="6"/>
                    <a:pt x="9221" y="1"/>
                    <a:pt x="9191" y="1"/>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35" name="Google Shape;1235;p57"/>
            <p:cNvSpPr/>
            <p:nvPr/>
          </p:nvSpPr>
          <p:spPr>
            <a:xfrm>
              <a:off x="3838825" y="2872575"/>
              <a:ext cx="228700" cy="687175"/>
            </a:xfrm>
            <a:custGeom>
              <a:avLst/>
              <a:gdLst/>
              <a:ahLst/>
              <a:cxnLst/>
              <a:rect l="l" t="t" r="r" b="b"/>
              <a:pathLst>
                <a:path w="9148" h="27487" extrusionOk="0">
                  <a:moveTo>
                    <a:pt x="8811" y="1"/>
                  </a:moveTo>
                  <a:cubicBezTo>
                    <a:pt x="8687" y="1"/>
                    <a:pt x="8561" y="80"/>
                    <a:pt x="8521" y="213"/>
                  </a:cubicBezTo>
                  <a:lnTo>
                    <a:pt x="50" y="27093"/>
                  </a:lnTo>
                  <a:cubicBezTo>
                    <a:pt x="1" y="27258"/>
                    <a:pt x="83" y="27423"/>
                    <a:pt x="248" y="27472"/>
                  </a:cubicBezTo>
                  <a:cubicBezTo>
                    <a:pt x="277" y="27482"/>
                    <a:pt x="306" y="27487"/>
                    <a:pt x="335" y="27487"/>
                  </a:cubicBezTo>
                  <a:cubicBezTo>
                    <a:pt x="456" y="27487"/>
                    <a:pt x="571" y="27407"/>
                    <a:pt x="610" y="27275"/>
                  </a:cubicBezTo>
                  <a:lnTo>
                    <a:pt x="9098" y="394"/>
                  </a:lnTo>
                  <a:cubicBezTo>
                    <a:pt x="9148" y="229"/>
                    <a:pt x="9065" y="64"/>
                    <a:pt x="8901" y="15"/>
                  </a:cubicBezTo>
                  <a:cubicBezTo>
                    <a:pt x="8872" y="5"/>
                    <a:pt x="8842" y="1"/>
                    <a:pt x="8811" y="1"/>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36" name="Google Shape;1236;p57"/>
            <p:cNvSpPr/>
            <p:nvPr/>
          </p:nvSpPr>
          <p:spPr>
            <a:xfrm>
              <a:off x="3698750" y="2844550"/>
              <a:ext cx="219625" cy="657475"/>
            </a:xfrm>
            <a:custGeom>
              <a:avLst/>
              <a:gdLst/>
              <a:ahLst/>
              <a:cxnLst/>
              <a:rect l="l" t="t" r="r" b="b"/>
              <a:pathLst>
                <a:path w="8785" h="26299" extrusionOk="0">
                  <a:moveTo>
                    <a:pt x="8449" y="1"/>
                  </a:moveTo>
                  <a:cubicBezTo>
                    <a:pt x="8328" y="1"/>
                    <a:pt x="8214" y="78"/>
                    <a:pt x="8175" y="197"/>
                  </a:cubicBezTo>
                  <a:lnTo>
                    <a:pt x="66" y="25907"/>
                  </a:lnTo>
                  <a:cubicBezTo>
                    <a:pt x="0" y="26055"/>
                    <a:pt x="99" y="26237"/>
                    <a:pt x="247" y="26286"/>
                  </a:cubicBezTo>
                  <a:cubicBezTo>
                    <a:pt x="277" y="26295"/>
                    <a:pt x="306" y="26299"/>
                    <a:pt x="334" y="26299"/>
                  </a:cubicBezTo>
                  <a:cubicBezTo>
                    <a:pt x="467" y="26299"/>
                    <a:pt x="586" y="26210"/>
                    <a:pt x="626" y="26088"/>
                  </a:cubicBezTo>
                  <a:lnTo>
                    <a:pt x="8735" y="378"/>
                  </a:lnTo>
                  <a:cubicBezTo>
                    <a:pt x="8785" y="230"/>
                    <a:pt x="8702" y="65"/>
                    <a:pt x="8537" y="15"/>
                  </a:cubicBezTo>
                  <a:cubicBezTo>
                    <a:pt x="8508" y="6"/>
                    <a:pt x="8478" y="1"/>
                    <a:pt x="8449" y="1"/>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37" name="Google Shape;1237;p57"/>
            <p:cNvSpPr/>
            <p:nvPr/>
          </p:nvSpPr>
          <p:spPr>
            <a:xfrm>
              <a:off x="3559050" y="2816125"/>
              <a:ext cx="210175" cy="627850"/>
            </a:xfrm>
            <a:custGeom>
              <a:avLst/>
              <a:gdLst/>
              <a:ahLst/>
              <a:cxnLst/>
              <a:rect l="l" t="t" r="r" b="b"/>
              <a:pathLst>
                <a:path w="8407" h="25114" extrusionOk="0">
                  <a:moveTo>
                    <a:pt x="8080" y="1"/>
                  </a:moveTo>
                  <a:cubicBezTo>
                    <a:pt x="7951" y="1"/>
                    <a:pt x="7836" y="80"/>
                    <a:pt x="7797" y="213"/>
                  </a:cubicBezTo>
                  <a:lnTo>
                    <a:pt x="50" y="24720"/>
                  </a:lnTo>
                  <a:cubicBezTo>
                    <a:pt x="1" y="24885"/>
                    <a:pt x="100" y="25050"/>
                    <a:pt x="248" y="25099"/>
                  </a:cubicBezTo>
                  <a:cubicBezTo>
                    <a:pt x="280" y="25109"/>
                    <a:pt x="312" y="25114"/>
                    <a:pt x="344" y="25114"/>
                  </a:cubicBezTo>
                  <a:cubicBezTo>
                    <a:pt x="473" y="25114"/>
                    <a:pt x="587" y="25034"/>
                    <a:pt x="627" y="24902"/>
                  </a:cubicBezTo>
                  <a:lnTo>
                    <a:pt x="8357" y="394"/>
                  </a:lnTo>
                  <a:cubicBezTo>
                    <a:pt x="8406" y="229"/>
                    <a:pt x="8324" y="65"/>
                    <a:pt x="8176" y="15"/>
                  </a:cubicBezTo>
                  <a:cubicBezTo>
                    <a:pt x="8144" y="6"/>
                    <a:pt x="8111" y="1"/>
                    <a:pt x="8080" y="1"/>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38" name="Google Shape;1238;p57"/>
            <p:cNvSpPr/>
            <p:nvPr/>
          </p:nvSpPr>
          <p:spPr>
            <a:xfrm>
              <a:off x="3419375" y="2787750"/>
              <a:ext cx="201100" cy="598125"/>
            </a:xfrm>
            <a:custGeom>
              <a:avLst/>
              <a:gdLst/>
              <a:ahLst/>
              <a:cxnLst/>
              <a:rect l="l" t="t" r="r" b="b"/>
              <a:pathLst>
                <a:path w="8044" h="23925" extrusionOk="0">
                  <a:moveTo>
                    <a:pt x="7710" y="0"/>
                  </a:moveTo>
                  <a:cubicBezTo>
                    <a:pt x="7577" y="0"/>
                    <a:pt x="7458" y="89"/>
                    <a:pt x="7417" y="211"/>
                  </a:cubicBezTo>
                  <a:lnTo>
                    <a:pt x="50" y="23548"/>
                  </a:lnTo>
                  <a:cubicBezTo>
                    <a:pt x="1" y="23696"/>
                    <a:pt x="100" y="23861"/>
                    <a:pt x="248" y="23910"/>
                  </a:cubicBezTo>
                  <a:cubicBezTo>
                    <a:pt x="281" y="23920"/>
                    <a:pt x="313" y="23925"/>
                    <a:pt x="345" y="23925"/>
                  </a:cubicBezTo>
                  <a:cubicBezTo>
                    <a:pt x="473" y="23925"/>
                    <a:pt x="587" y="23848"/>
                    <a:pt x="627" y="23729"/>
                  </a:cubicBezTo>
                  <a:lnTo>
                    <a:pt x="7994" y="392"/>
                  </a:lnTo>
                  <a:cubicBezTo>
                    <a:pt x="8044" y="244"/>
                    <a:pt x="7945" y="62"/>
                    <a:pt x="7796" y="13"/>
                  </a:cubicBezTo>
                  <a:cubicBezTo>
                    <a:pt x="7767" y="4"/>
                    <a:pt x="7738" y="0"/>
                    <a:pt x="7710" y="0"/>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39" name="Google Shape;1239;p57"/>
            <p:cNvSpPr/>
            <p:nvPr/>
          </p:nvSpPr>
          <p:spPr>
            <a:xfrm>
              <a:off x="3279700" y="2759675"/>
              <a:ext cx="191625" cy="568525"/>
            </a:xfrm>
            <a:custGeom>
              <a:avLst/>
              <a:gdLst/>
              <a:ahLst/>
              <a:cxnLst/>
              <a:rect l="l" t="t" r="r" b="b"/>
              <a:pathLst>
                <a:path w="7665" h="22741" extrusionOk="0">
                  <a:moveTo>
                    <a:pt x="7322" y="1"/>
                  </a:moveTo>
                  <a:cubicBezTo>
                    <a:pt x="7193" y="1"/>
                    <a:pt x="7078" y="80"/>
                    <a:pt x="7038" y="213"/>
                  </a:cubicBezTo>
                  <a:lnTo>
                    <a:pt x="50" y="22347"/>
                  </a:lnTo>
                  <a:cubicBezTo>
                    <a:pt x="1" y="22512"/>
                    <a:pt x="83" y="22677"/>
                    <a:pt x="248" y="22726"/>
                  </a:cubicBezTo>
                  <a:cubicBezTo>
                    <a:pt x="280" y="22736"/>
                    <a:pt x="312" y="22740"/>
                    <a:pt x="343" y="22740"/>
                  </a:cubicBezTo>
                  <a:cubicBezTo>
                    <a:pt x="473" y="22740"/>
                    <a:pt x="587" y="22661"/>
                    <a:pt x="627" y="22528"/>
                  </a:cubicBezTo>
                  <a:lnTo>
                    <a:pt x="7615" y="394"/>
                  </a:lnTo>
                  <a:cubicBezTo>
                    <a:pt x="7665" y="229"/>
                    <a:pt x="7566" y="65"/>
                    <a:pt x="7417" y="15"/>
                  </a:cubicBezTo>
                  <a:cubicBezTo>
                    <a:pt x="7385" y="6"/>
                    <a:pt x="7353" y="1"/>
                    <a:pt x="7322" y="1"/>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40" name="Google Shape;1240;p57"/>
            <p:cNvSpPr/>
            <p:nvPr/>
          </p:nvSpPr>
          <p:spPr>
            <a:xfrm>
              <a:off x="3140025" y="2731250"/>
              <a:ext cx="182150" cy="538850"/>
            </a:xfrm>
            <a:custGeom>
              <a:avLst/>
              <a:gdLst/>
              <a:ahLst/>
              <a:cxnLst/>
              <a:rect l="l" t="t" r="r" b="b"/>
              <a:pathLst>
                <a:path w="7286" h="21554" extrusionOk="0">
                  <a:moveTo>
                    <a:pt x="6943" y="1"/>
                  </a:moveTo>
                  <a:cubicBezTo>
                    <a:pt x="6814" y="1"/>
                    <a:pt x="6699" y="80"/>
                    <a:pt x="6659" y="213"/>
                  </a:cubicBezTo>
                  <a:lnTo>
                    <a:pt x="50" y="21160"/>
                  </a:lnTo>
                  <a:cubicBezTo>
                    <a:pt x="1" y="21325"/>
                    <a:pt x="83" y="21490"/>
                    <a:pt x="248" y="21539"/>
                  </a:cubicBezTo>
                  <a:cubicBezTo>
                    <a:pt x="277" y="21549"/>
                    <a:pt x="307" y="21554"/>
                    <a:pt x="337" y="21554"/>
                  </a:cubicBezTo>
                  <a:cubicBezTo>
                    <a:pt x="462" y="21554"/>
                    <a:pt x="587" y="21474"/>
                    <a:pt x="627" y="21342"/>
                  </a:cubicBezTo>
                  <a:lnTo>
                    <a:pt x="7236" y="394"/>
                  </a:lnTo>
                  <a:cubicBezTo>
                    <a:pt x="7285" y="229"/>
                    <a:pt x="7203" y="64"/>
                    <a:pt x="7038" y="15"/>
                  </a:cubicBezTo>
                  <a:cubicBezTo>
                    <a:pt x="7006" y="5"/>
                    <a:pt x="6974" y="1"/>
                    <a:pt x="6943" y="1"/>
                  </a:cubicBez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41" name="Google Shape;1241;p57"/>
            <p:cNvSpPr/>
            <p:nvPr/>
          </p:nvSpPr>
          <p:spPr>
            <a:xfrm>
              <a:off x="3075750" y="3703600"/>
              <a:ext cx="1338300" cy="544450"/>
            </a:xfrm>
            <a:custGeom>
              <a:avLst/>
              <a:gdLst/>
              <a:ahLst/>
              <a:cxnLst/>
              <a:rect l="l" t="t" r="r" b="b"/>
              <a:pathLst>
                <a:path w="53532" h="21778" extrusionOk="0">
                  <a:moveTo>
                    <a:pt x="47634" y="0"/>
                  </a:moveTo>
                  <a:cubicBezTo>
                    <a:pt x="47540" y="0"/>
                    <a:pt x="47444" y="16"/>
                    <a:pt x="47351" y="49"/>
                  </a:cubicBezTo>
                  <a:cubicBezTo>
                    <a:pt x="46873" y="198"/>
                    <a:pt x="46609" y="709"/>
                    <a:pt x="46758" y="1186"/>
                  </a:cubicBezTo>
                  <a:lnTo>
                    <a:pt x="51504" y="15756"/>
                  </a:lnTo>
                  <a:cubicBezTo>
                    <a:pt x="51702" y="16398"/>
                    <a:pt x="51702" y="17074"/>
                    <a:pt x="51504" y="17717"/>
                  </a:cubicBezTo>
                  <a:cubicBezTo>
                    <a:pt x="51075" y="19098"/>
                    <a:pt x="49784" y="19988"/>
                    <a:pt x="48439" y="19988"/>
                  </a:cubicBezTo>
                  <a:cubicBezTo>
                    <a:pt x="48131" y="19988"/>
                    <a:pt x="47820" y="19941"/>
                    <a:pt x="47516" y="19843"/>
                  </a:cubicBezTo>
                  <a:lnTo>
                    <a:pt x="1336" y="5274"/>
                  </a:lnTo>
                  <a:cubicBezTo>
                    <a:pt x="1229" y="5240"/>
                    <a:pt x="1123" y="5225"/>
                    <a:pt x="1020" y="5225"/>
                  </a:cubicBezTo>
                  <a:cubicBezTo>
                    <a:pt x="616" y="5225"/>
                    <a:pt x="267" y="5469"/>
                    <a:pt x="149" y="5851"/>
                  </a:cubicBezTo>
                  <a:cubicBezTo>
                    <a:pt x="1" y="6312"/>
                    <a:pt x="264" y="6823"/>
                    <a:pt x="742" y="6971"/>
                  </a:cubicBezTo>
                  <a:lnTo>
                    <a:pt x="46922" y="21541"/>
                  </a:lnTo>
                  <a:cubicBezTo>
                    <a:pt x="47426" y="21701"/>
                    <a:pt x="47937" y="21777"/>
                    <a:pt x="48440" y="21777"/>
                  </a:cubicBezTo>
                  <a:cubicBezTo>
                    <a:pt x="50569" y="21777"/>
                    <a:pt x="52552" y="20407"/>
                    <a:pt x="53218" y="18261"/>
                  </a:cubicBezTo>
                  <a:cubicBezTo>
                    <a:pt x="53531" y="17255"/>
                    <a:pt x="53531" y="16201"/>
                    <a:pt x="53202" y="15195"/>
                  </a:cubicBezTo>
                  <a:lnTo>
                    <a:pt x="48472" y="626"/>
                  </a:lnTo>
                  <a:cubicBezTo>
                    <a:pt x="48353" y="245"/>
                    <a:pt x="48005" y="0"/>
                    <a:pt x="47634" y="0"/>
                  </a:cubicBezTo>
                  <a:close/>
                </a:path>
              </a:pathLst>
            </a:custGeom>
            <a:solidFill>
              <a:srgbClr val="C4C2F3"/>
            </a:solidFill>
            <a:ln>
              <a:noFill/>
            </a:ln>
          </p:spPr>
          <p:txBody>
            <a:bodyPr spcFirstLastPara="1" wrap="square" lIns="91425" tIns="91425" rIns="91425" bIns="91425" anchor="ctr" anchorCtr="0">
              <a:noAutofit/>
            </a:bodyPr>
            <a:lstStyle/>
            <a:p>
              <a:endParaRPr/>
            </a:p>
          </p:txBody>
        </p:sp>
        <p:sp>
          <p:nvSpPr>
            <p:cNvPr id="1242" name="Google Shape;1242;p57"/>
            <p:cNvSpPr/>
            <p:nvPr/>
          </p:nvSpPr>
          <p:spPr>
            <a:xfrm>
              <a:off x="3639825" y="3635275"/>
              <a:ext cx="485800" cy="421725"/>
            </a:xfrm>
            <a:custGeom>
              <a:avLst/>
              <a:gdLst/>
              <a:ahLst/>
              <a:cxnLst/>
              <a:rect l="l" t="t" r="r" b="b"/>
              <a:pathLst>
                <a:path w="19432" h="16869" extrusionOk="0">
                  <a:moveTo>
                    <a:pt x="18452" y="0"/>
                  </a:moveTo>
                  <a:cubicBezTo>
                    <a:pt x="18400" y="0"/>
                    <a:pt x="18347" y="5"/>
                    <a:pt x="18294" y="13"/>
                  </a:cubicBezTo>
                  <a:lnTo>
                    <a:pt x="13169" y="953"/>
                  </a:lnTo>
                  <a:cubicBezTo>
                    <a:pt x="11949" y="1184"/>
                    <a:pt x="10878" y="1843"/>
                    <a:pt x="10120" y="2815"/>
                  </a:cubicBezTo>
                  <a:lnTo>
                    <a:pt x="297" y="15423"/>
                  </a:lnTo>
                  <a:cubicBezTo>
                    <a:pt x="0" y="15802"/>
                    <a:pt x="66" y="16379"/>
                    <a:pt x="462" y="16676"/>
                  </a:cubicBezTo>
                  <a:cubicBezTo>
                    <a:pt x="544" y="16742"/>
                    <a:pt x="643" y="16791"/>
                    <a:pt x="742" y="16824"/>
                  </a:cubicBezTo>
                  <a:cubicBezTo>
                    <a:pt x="831" y="16854"/>
                    <a:pt x="923" y="16868"/>
                    <a:pt x="1015" y="16868"/>
                  </a:cubicBezTo>
                  <a:cubicBezTo>
                    <a:pt x="1281" y="16868"/>
                    <a:pt x="1543" y="16748"/>
                    <a:pt x="1714" y="16527"/>
                  </a:cubicBezTo>
                  <a:lnTo>
                    <a:pt x="11537" y="3919"/>
                  </a:lnTo>
                  <a:cubicBezTo>
                    <a:pt x="12015" y="3293"/>
                    <a:pt x="12707" y="2865"/>
                    <a:pt x="13498" y="2733"/>
                  </a:cubicBezTo>
                  <a:lnTo>
                    <a:pt x="18624" y="1777"/>
                  </a:lnTo>
                  <a:cubicBezTo>
                    <a:pt x="19118" y="1695"/>
                    <a:pt x="19432" y="1233"/>
                    <a:pt x="19349" y="739"/>
                  </a:cubicBezTo>
                  <a:cubicBezTo>
                    <a:pt x="19261" y="297"/>
                    <a:pt x="18884" y="0"/>
                    <a:pt x="18452" y="0"/>
                  </a:cubicBezTo>
                  <a:close/>
                </a:path>
              </a:pathLst>
            </a:custGeom>
            <a:solidFill>
              <a:srgbClr val="C4C2F3"/>
            </a:solidFill>
            <a:ln>
              <a:noFill/>
            </a:ln>
          </p:spPr>
          <p:txBody>
            <a:bodyPr spcFirstLastPara="1" wrap="square" lIns="91425" tIns="91425" rIns="91425" bIns="91425" anchor="ctr" anchorCtr="0">
              <a:noAutofit/>
            </a:bodyPr>
            <a:lstStyle/>
            <a:p>
              <a:endParaRPr/>
            </a:p>
          </p:txBody>
        </p:sp>
        <p:sp>
          <p:nvSpPr>
            <p:cNvPr id="1243" name="Google Shape;1243;p57"/>
            <p:cNvSpPr/>
            <p:nvPr/>
          </p:nvSpPr>
          <p:spPr>
            <a:xfrm>
              <a:off x="3642700" y="2871175"/>
              <a:ext cx="1403800" cy="877600"/>
            </a:xfrm>
            <a:custGeom>
              <a:avLst/>
              <a:gdLst/>
              <a:ahLst/>
              <a:cxnLst/>
              <a:rect l="l" t="t" r="r" b="b"/>
              <a:pathLst>
                <a:path w="56152" h="35104" extrusionOk="0">
                  <a:moveTo>
                    <a:pt x="45411" y="0"/>
                  </a:moveTo>
                  <a:cubicBezTo>
                    <a:pt x="43636" y="0"/>
                    <a:pt x="41987" y="964"/>
                    <a:pt x="41121" y="2543"/>
                  </a:cubicBezTo>
                  <a:lnTo>
                    <a:pt x="24541" y="33050"/>
                  </a:lnTo>
                  <a:lnTo>
                    <a:pt x="1369" y="23458"/>
                  </a:lnTo>
                  <a:cubicBezTo>
                    <a:pt x="1252" y="23408"/>
                    <a:pt x="1131" y="23384"/>
                    <a:pt x="1013" y="23384"/>
                  </a:cubicBezTo>
                  <a:cubicBezTo>
                    <a:pt x="663" y="23384"/>
                    <a:pt x="334" y="23591"/>
                    <a:pt x="198" y="23936"/>
                  </a:cubicBezTo>
                  <a:cubicBezTo>
                    <a:pt x="1" y="24397"/>
                    <a:pt x="215" y="24924"/>
                    <a:pt x="676" y="25106"/>
                  </a:cubicBezTo>
                  <a:lnTo>
                    <a:pt x="24591" y="35027"/>
                  </a:lnTo>
                  <a:cubicBezTo>
                    <a:pt x="24623" y="35044"/>
                    <a:pt x="24640" y="35044"/>
                    <a:pt x="24673" y="35060"/>
                  </a:cubicBezTo>
                  <a:cubicBezTo>
                    <a:pt x="24763" y="35089"/>
                    <a:pt x="24855" y="35103"/>
                    <a:pt x="24946" y="35103"/>
                  </a:cubicBezTo>
                  <a:cubicBezTo>
                    <a:pt x="25268" y="35103"/>
                    <a:pt x="25573" y="34928"/>
                    <a:pt x="25728" y="34632"/>
                  </a:cubicBezTo>
                  <a:lnTo>
                    <a:pt x="42703" y="3400"/>
                  </a:lnTo>
                  <a:cubicBezTo>
                    <a:pt x="43250" y="2398"/>
                    <a:pt x="44286" y="1788"/>
                    <a:pt x="45399" y="1788"/>
                  </a:cubicBezTo>
                  <a:cubicBezTo>
                    <a:pt x="45494" y="1788"/>
                    <a:pt x="45590" y="1792"/>
                    <a:pt x="45686" y="1802"/>
                  </a:cubicBezTo>
                  <a:lnTo>
                    <a:pt x="55114" y="2708"/>
                  </a:lnTo>
                  <a:cubicBezTo>
                    <a:pt x="55134" y="2709"/>
                    <a:pt x="55155" y="2710"/>
                    <a:pt x="55176" y="2710"/>
                  </a:cubicBezTo>
                  <a:cubicBezTo>
                    <a:pt x="55645" y="2710"/>
                    <a:pt x="56055" y="2357"/>
                    <a:pt x="56102" y="1884"/>
                  </a:cubicBezTo>
                  <a:cubicBezTo>
                    <a:pt x="56152" y="1390"/>
                    <a:pt x="55789" y="961"/>
                    <a:pt x="55295" y="912"/>
                  </a:cubicBezTo>
                  <a:lnTo>
                    <a:pt x="45868" y="22"/>
                  </a:lnTo>
                  <a:cubicBezTo>
                    <a:pt x="45715" y="7"/>
                    <a:pt x="45562" y="0"/>
                    <a:pt x="45411" y="0"/>
                  </a:cubicBezTo>
                  <a:close/>
                </a:path>
              </a:pathLst>
            </a:custGeom>
            <a:solidFill>
              <a:srgbClr val="C4C2F3"/>
            </a:solidFill>
            <a:ln>
              <a:noFill/>
            </a:ln>
          </p:spPr>
          <p:txBody>
            <a:bodyPr spcFirstLastPara="1" wrap="square" lIns="91425" tIns="91425" rIns="91425" bIns="91425" anchor="ctr" anchorCtr="0">
              <a:noAutofit/>
            </a:bodyPr>
            <a:lstStyle/>
            <a:p>
              <a:endParaRPr/>
            </a:p>
          </p:txBody>
        </p:sp>
        <p:sp>
          <p:nvSpPr>
            <p:cNvPr id="1244" name="Google Shape;1244;p57"/>
            <p:cNvSpPr/>
            <p:nvPr/>
          </p:nvSpPr>
          <p:spPr>
            <a:xfrm>
              <a:off x="4821100" y="2856450"/>
              <a:ext cx="226225" cy="99150"/>
            </a:xfrm>
            <a:custGeom>
              <a:avLst/>
              <a:gdLst/>
              <a:ahLst/>
              <a:cxnLst/>
              <a:rect l="l" t="t" r="r" b="b"/>
              <a:pathLst>
                <a:path w="9049" h="3966" extrusionOk="0">
                  <a:moveTo>
                    <a:pt x="297" y="1"/>
                  </a:moveTo>
                  <a:lnTo>
                    <a:pt x="149" y="1649"/>
                  </a:lnTo>
                  <a:lnTo>
                    <a:pt x="1" y="3281"/>
                  </a:lnTo>
                  <a:lnTo>
                    <a:pt x="7170" y="3956"/>
                  </a:lnTo>
                  <a:cubicBezTo>
                    <a:pt x="7229" y="3963"/>
                    <a:pt x="7288" y="3966"/>
                    <a:pt x="7346" y="3966"/>
                  </a:cubicBezTo>
                  <a:cubicBezTo>
                    <a:pt x="8179" y="3966"/>
                    <a:pt x="8889" y="3320"/>
                    <a:pt x="8966" y="2473"/>
                  </a:cubicBezTo>
                  <a:cubicBezTo>
                    <a:pt x="9049" y="1567"/>
                    <a:pt x="8390" y="775"/>
                    <a:pt x="7483" y="677"/>
                  </a:cubicBezTo>
                  <a:lnTo>
                    <a:pt x="297" y="1"/>
                  </a:lnTo>
                  <a:close/>
                </a:path>
              </a:pathLst>
            </a:custGeom>
            <a:solidFill>
              <a:srgbClr val="FE4F5D"/>
            </a:solidFill>
            <a:ln>
              <a:noFill/>
            </a:ln>
          </p:spPr>
          <p:txBody>
            <a:bodyPr spcFirstLastPara="1" wrap="square" lIns="91425" tIns="91425" rIns="91425" bIns="91425" anchor="ctr" anchorCtr="0">
              <a:noAutofit/>
            </a:bodyPr>
            <a:lstStyle/>
            <a:p>
              <a:endParaRPr/>
            </a:p>
          </p:txBody>
        </p:sp>
        <p:sp>
          <p:nvSpPr>
            <p:cNvPr id="1245" name="Google Shape;1245;p57"/>
            <p:cNvSpPr/>
            <p:nvPr/>
          </p:nvSpPr>
          <p:spPr>
            <a:xfrm>
              <a:off x="3076575" y="3948150"/>
              <a:ext cx="266200" cy="238100"/>
            </a:xfrm>
            <a:custGeom>
              <a:avLst/>
              <a:gdLst/>
              <a:ahLst/>
              <a:cxnLst/>
              <a:rect l="l" t="t" r="r" b="b"/>
              <a:pathLst>
                <a:path w="10648" h="9524" extrusionOk="0">
                  <a:moveTo>
                    <a:pt x="5331" y="1"/>
                  </a:moveTo>
                  <a:cubicBezTo>
                    <a:pt x="3309" y="1"/>
                    <a:pt x="1433" y="1306"/>
                    <a:pt x="792" y="3337"/>
                  </a:cubicBezTo>
                  <a:cubicBezTo>
                    <a:pt x="1" y="5842"/>
                    <a:pt x="1385" y="8512"/>
                    <a:pt x="3890" y="9303"/>
                  </a:cubicBezTo>
                  <a:cubicBezTo>
                    <a:pt x="4364" y="9453"/>
                    <a:pt x="4845" y="9524"/>
                    <a:pt x="5317" y="9524"/>
                  </a:cubicBezTo>
                  <a:cubicBezTo>
                    <a:pt x="7339" y="9524"/>
                    <a:pt x="9215" y="8219"/>
                    <a:pt x="9856" y="6188"/>
                  </a:cubicBezTo>
                  <a:cubicBezTo>
                    <a:pt x="10647" y="3683"/>
                    <a:pt x="9263" y="1013"/>
                    <a:pt x="6758" y="222"/>
                  </a:cubicBezTo>
                  <a:cubicBezTo>
                    <a:pt x="6284" y="72"/>
                    <a:pt x="5803" y="1"/>
                    <a:pt x="5331" y="1"/>
                  </a:cubicBezTo>
                  <a:close/>
                </a:path>
              </a:pathLst>
            </a:custGeom>
            <a:solidFill>
              <a:srgbClr val="50162E"/>
            </a:solidFill>
            <a:ln>
              <a:noFill/>
            </a:ln>
          </p:spPr>
          <p:txBody>
            <a:bodyPr spcFirstLastPara="1" wrap="square" lIns="91425" tIns="91425" rIns="91425" bIns="91425" anchor="ctr" anchorCtr="0">
              <a:noAutofit/>
            </a:bodyPr>
            <a:lstStyle/>
            <a:p>
              <a:endParaRPr/>
            </a:p>
          </p:txBody>
        </p:sp>
        <p:sp>
          <p:nvSpPr>
            <p:cNvPr id="1246" name="Google Shape;1246;p57"/>
            <p:cNvSpPr/>
            <p:nvPr/>
          </p:nvSpPr>
          <p:spPr>
            <a:xfrm>
              <a:off x="3140850" y="4005975"/>
              <a:ext cx="137650" cy="122450"/>
            </a:xfrm>
            <a:custGeom>
              <a:avLst/>
              <a:gdLst/>
              <a:ahLst/>
              <a:cxnLst/>
              <a:rect l="l" t="t" r="r" b="b"/>
              <a:pathLst>
                <a:path w="5506" h="4898" extrusionOk="0">
                  <a:moveTo>
                    <a:pt x="2743" y="0"/>
                  </a:moveTo>
                  <a:cubicBezTo>
                    <a:pt x="1701" y="0"/>
                    <a:pt x="745" y="665"/>
                    <a:pt x="413" y="1716"/>
                  </a:cubicBezTo>
                  <a:cubicBezTo>
                    <a:pt x="1" y="3001"/>
                    <a:pt x="726" y="4386"/>
                    <a:pt x="2011" y="4781"/>
                  </a:cubicBezTo>
                  <a:cubicBezTo>
                    <a:pt x="2259" y="4860"/>
                    <a:pt x="2509" y="4897"/>
                    <a:pt x="2755" y="4897"/>
                  </a:cubicBezTo>
                  <a:cubicBezTo>
                    <a:pt x="3799" y="4897"/>
                    <a:pt x="4760" y="4224"/>
                    <a:pt x="5093" y="3183"/>
                  </a:cubicBezTo>
                  <a:cubicBezTo>
                    <a:pt x="5505" y="1897"/>
                    <a:pt x="4780" y="513"/>
                    <a:pt x="3495" y="117"/>
                  </a:cubicBezTo>
                  <a:cubicBezTo>
                    <a:pt x="3244" y="38"/>
                    <a:pt x="2991" y="0"/>
                    <a:pt x="2743"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47" name="Google Shape;1247;p57"/>
            <p:cNvSpPr/>
            <p:nvPr/>
          </p:nvSpPr>
          <p:spPr>
            <a:xfrm>
              <a:off x="3154850" y="3898875"/>
              <a:ext cx="182975" cy="72950"/>
            </a:xfrm>
            <a:custGeom>
              <a:avLst/>
              <a:gdLst/>
              <a:ahLst/>
              <a:cxnLst/>
              <a:rect l="l" t="t" r="r" b="b"/>
              <a:pathLst>
                <a:path w="7319" h="2918" extrusionOk="0">
                  <a:moveTo>
                    <a:pt x="215" y="1"/>
                  </a:moveTo>
                  <a:lnTo>
                    <a:pt x="1" y="677"/>
                  </a:lnTo>
                  <a:lnTo>
                    <a:pt x="7104" y="2918"/>
                  </a:lnTo>
                  <a:lnTo>
                    <a:pt x="7319" y="2242"/>
                  </a:lnTo>
                  <a:lnTo>
                    <a:pt x="215" y="1"/>
                  </a:lnTo>
                  <a:close/>
                </a:path>
              </a:pathLst>
            </a:custGeom>
            <a:solidFill>
              <a:srgbClr val="8881B6"/>
            </a:solidFill>
            <a:ln>
              <a:noFill/>
            </a:ln>
          </p:spPr>
          <p:txBody>
            <a:bodyPr spcFirstLastPara="1" wrap="square" lIns="91425" tIns="91425" rIns="91425" bIns="91425" anchor="ctr" anchorCtr="0">
              <a:noAutofit/>
            </a:bodyPr>
            <a:lstStyle/>
            <a:p>
              <a:endParaRPr/>
            </a:p>
          </p:txBody>
        </p:sp>
        <p:sp>
          <p:nvSpPr>
            <p:cNvPr id="1248" name="Google Shape;1248;p57"/>
            <p:cNvSpPr/>
            <p:nvPr/>
          </p:nvSpPr>
          <p:spPr>
            <a:xfrm>
              <a:off x="3170525" y="3927325"/>
              <a:ext cx="124875" cy="137550"/>
            </a:xfrm>
            <a:custGeom>
              <a:avLst/>
              <a:gdLst/>
              <a:ahLst/>
              <a:cxnLst/>
              <a:rect l="l" t="t" r="r" b="b"/>
              <a:pathLst>
                <a:path w="4995" h="5502" extrusionOk="0">
                  <a:moveTo>
                    <a:pt x="857" y="0"/>
                  </a:moveTo>
                  <a:lnTo>
                    <a:pt x="857" y="0"/>
                  </a:lnTo>
                  <a:cubicBezTo>
                    <a:pt x="857" y="0"/>
                    <a:pt x="0" y="5027"/>
                    <a:pt x="1401" y="5472"/>
                  </a:cubicBezTo>
                  <a:cubicBezTo>
                    <a:pt x="1466" y="5492"/>
                    <a:pt x="1532" y="5502"/>
                    <a:pt x="1599" y="5502"/>
                  </a:cubicBezTo>
                  <a:cubicBezTo>
                    <a:pt x="2999" y="5502"/>
                    <a:pt x="4994" y="1302"/>
                    <a:pt x="4994" y="1302"/>
                  </a:cubicBezTo>
                  <a:lnTo>
                    <a:pt x="857" y="0"/>
                  </a:ln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49" name="Google Shape;1249;p57"/>
            <p:cNvSpPr/>
            <p:nvPr/>
          </p:nvSpPr>
          <p:spPr>
            <a:xfrm>
              <a:off x="3991275" y="4236950"/>
              <a:ext cx="266600" cy="237775"/>
            </a:xfrm>
            <a:custGeom>
              <a:avLst/>
              <a:gdLst/>
              <a:ahLst/>
              <a:cxnLst/>
              <a:rect l="l" t="t" r="r" b="b"/>
              <a:pathLst>
                <a:path w="10664" h="9511" extrusionOk="0">
                  <a:moveTo>
                    <a:pt x="5322" y="0"/>
                  </a:moveTo>
                  <a:cubicBezTo>
                    <a:pt x="3303" y="0"/>
                    <a:pt x="1432" y="1294"/>
                    <a:pt x="792" y="3321"/>
                  </a:cubicBezTo>
                  <a:cubicBezTo>
                    <a:pt x="1" y="5827"/>
                    <a:pt x="1402" y="8497"/>
                    <a:pt x="3907" y="9288"/>
                  </a:cubicBezTo>
                  <a:cubicBezTo>
                    <a:pt x="4384" y="9438"/>
                    <a:pt x="4868" y="9510"/>
                    <a:pt x="5343" y="9510"/>
                  </a:cubicBezTo>
                  <a:cubicBezTo>
                    <a:pt x="7362" y="9510"/>
                    <a:pt x="9233" y="8217"/>
                    <a:pt x="9873" y="6189"/>
                  </a:cubicBezTo>
                  <a:cubicBezTo>
                    <a:pt x="10664" y="3684"/>
                    <a:pt x="9263" y="1014"/>
                    <a:pt x="6758" y="223"/>
                  </a:cubicBezTo>
                  <a:cubicBezTo>
                    <a:pt x="6280" y="72"/>
                    <a:pt x="5797" y="0"/>
                    <a:pt x="5322" y="0"/>
                  </a:cubicBezTo>
                  <a:close/>
                </a:path>
              </a:pathLst>
            </a:custGeom>
            <a:solidFill>
              <a:srgbClr val="50162E"/>
            </a:solidFill>
            <a:ln>
              <a:noFill/>
            </a:ln>
          </p:spPr>
          <p:txBody>
            <a:bodyPr spcFirstLastPara="1" wrap="square" lIns="91425" tIns="91425" rIns="91425" bIns="91425" anchor="ctr" anchorCtr="0">
              <a:noAutofit/>
            </a:bodyPr>
            <a:lstStyle/>
            <a:p>
              <a:endParaRPr/>
            </a:p>
          </p:txBody>
        </p:sp>
        <p:sp>
          <p:nvSpPr>
            <p:cNvPr id="1250" name="Google Shape;1250;p57"/>
            <p:cNvSpPr/>
            <p:nvPr/>
          </p:nvSpPr>
          <p:spPr>
            <a:xfrm>
              <a:off x="4055975" y="4294575"/>
              <a:ext cx="137225" cy="122675"/>
            </a:xfrm>
            <a:custGeom>
              <a:avLst/>
              <a:gdLst/>
              <a:ahLst/>
              <a:cxnLst/>
              <a:rect l="l" t="t" r="r" b="b"/>
              <a:pathLst>
                <a:path w="5489" h="4907" extrusionOk="0">
                  <a:moveTo>
                    <a:pt x="2751" y="1"/>
                  </a:moveTo>
                  <a:cubicBezTo>
                    <a:pt x="1708" y="1"/>
                    <a:pt x="734" y="664"/>
                    <a:pt x="412" y="1709"/>
                  </a:cubicBezTo>
                  <a:cubicBezTo>
                    <a:pt x="0" y="3011"/>
                    <a:pt x="709" y="4379"/>
                    <a:pt x="2011" y="4791"/>
                  </a:cubicBezTo>
                  <a:cubicBezTo>
                    <a:pt x="2256" y="4869"/>
                    <a:pt x="2504" y="4906"/>
                    <a:pt x="2748" y="4906"/>
                  </a:cubicBezTo>
                  <a:cubicBezTo>
                    <a:pt x="3788" y="4906"/>
                    <a:pt x="4756" y="4233"/>
                    <a:pt x="5076" y="3192"/>
                  </a:cubicBezTo>
                  <a:cubicBezTo>
                    <a:pt x="5488" y="1906"/>
                    <a:pt x="4780" y="522"/>
                    <a:pt x="3478" y="110"/>
                  </a:cubicBezTo>
                  <a:cubicBezTo>
                    <a:pt x="3237" y="36"/>
                    <a:pt x="2992" y="1"/>
                    <a:pt x="27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51" name="Google Shape;1251;p57"/>
            <p:cNvSpPr/>
            <p:nvPr/>
          </p:nvSpPr>
          <p:spPr>
            <a:xfrm>
              <a:off x="4069975" y="4187300"/>
              <a:ext cx="182550" cy="73375"/>
            </a:xfrm>
            <a:custGeom>
              <a:avLst/>
              <a:gdLst/>
              <a:ahLst/>
              <a:cxnLst/>
              <a:rect l="l" t="t" r="r" b="b"/>
              <a:pathLst>
                <a:path w="7302" h="2935" extrusionOk="0">
                  <a:moveTo>
                    <a:pt x="215" y="1"/>
                  </a:moveTo>
                  <a:lnTo>
                    <a:pt x="1" y="693"/>
                  </a:lnTo>
                  <a:lnTo>
                    <a:pt x="7087" y="2934"/>
                  </a:lnTo>
                  <a:lnTo>
                    <a:pt x="7302" y="2242"/>
                  </a:lnTo>
                  <a:lnTo>
                    <a:pt x="215" y="1"/>
                  </a:lnTo>
                  <a:close/>
                </a:path>
              </a:pathLst>
            </a:custGeom>
            <a:solidFill>
              <a:srgbClr val="8881B6"/>
            </a:solidFill>
            <a:ln>
              <a:noFill/>
            </a:ln>
          </p:spPr>
          <p:txBody>
            <a:bodyPr spcFirstLastPara="1" wrap="square" lIns="91425" tIns="91425" rIns="91425" bIns="91425" anchor="ctr" anchorCtr="0">
              <a:noAutofit/>
            </a:bodyPr>
            <a:lstStyle/>
            <a:p>
              <a:endParaRPr/>
            </a:p>
          </p:txBody>
        </p:sp>
        <p:sp>
          <p:nvSpPr>
            <p:cNvPr id="1252" name="Google Shape;1252;p57"/>
            <p:cNvSpPr/>
            <p:nvPr/>
          </p:nvSpPr>
          <p:spPr>
            <a:xfrm>
              <a:off x="4085625" y="4216150"/>
              <a:ext cx="124475" cy="137575"/>
            </a:xfrm>
            <a:custGeom>
              <a:avLst/>
              <a:gdLst/>
              <a:ahLst/>
              <a:cxnLst/>
              <a:rect l="l" t="t" r="r" b="b"/>
              <a:pathLst>
                <a:path w="4979" h="5503" extrusionOk="0">
                  <a:moveTo>
                    <a:pt x="858" y="0"/>
                  </a:moveTo>
                  <a:cubicBezTo>
                    <a:pt x="858" y="0"/>
                    <a:pt x="1" y="5027"/>
                    <a:pt x="1402" y="5472"/>
                  </a:cubicBezTo>
                  <a:cubicBezTo>
                    <a:pt x="1466" y="5492"/>
                    <a:pt x="1532" y="5502"/>
                    <a:pt x="1600" y="5502"/>
                  </a:cubicBezTo>
                  <a:cubicBezTo>
                    <a:pt x="2998" y="5502"/>
                    <a:pt x="4978" y="1302"/>
                    <a:pt x="4978" y="1302"/>
                  </a:cubicBezTo>
                  <a:lnTo>
                    <a:pt x="858" y="0"/>
                  </a:lnTo>
                  <a:close/>
                </a:path>
              </a:pathLst>
            </a:custGeom>
            <a:solidFill>
              <a:srgbClr val="D5D1FE"/>
            </a:solidFill>
            <a:ln>
              <a:noFill/>
            </a:ln>
          </p:spPr>
          <p:txBody>
            <a:bodyPr spcFirstLastPara="1" wrap="square" lIns="91425" tIns="91425" rIns="91425" bIns="91425" anchor="ctr" anchorCtr="0">
              <a:noAutofit/>
            </a:bodyPr>
            <a:lstStyle/>
            <a:p>
              <a:endParaRPr/>
            </a:p>
          </p:txBody>
        </p:sp>
        <p:sp>
          <p:nvSpPr>
            <p:cNvPr id="1253" name="Google Shape;1253;p57"/>
            <p:cNvSpPr/>
            <p:nvPr/>
          </p:nvSpPr>
          <p:spPr>
            <a:xfrm>
              <a:off x="6647625" y="2598525"/>
              <a:ext cx="370850" cy="269075"/>
            </a:xfrm>
            <a:custGeom>
              <a:avLst/>
              <a:gdLst/>
              <a:ahLst/>
              <a:cxnLst/>
              <a:rect l="l" t="t" r="r" b="b"/>
              <a:pathLst>
                <a:path w="14834" h="10763" extrusionOk="0">
                  <a:moveTo>
                    <a:pt x="4945" y="1"/>
                  </a:moveTo>
                  <a:lnTo>
                    <a:pt x="1" y="5406"/>
                  </a:lnTo>
                  <a:lnTo>
                    <a:pt x="4071" y="10763"/>
                  </a:lnTo>
                  <a:lnTo>
                    <a:pt x="9609" y="9065"/>
                  </a:lnTo>
                  <a:cubicBezTo>
                    <a:pt x="9609" y="9065"/>
                    <a:pt x="10866" y="10198"/>
                    <a:pt x="12405" y="10198"/>
                  </a:cubicBezTo>
                  <a:cubicBezTo>
                    <a:pt x="13184" y="10198"/>
                    <a:pt x="14036" y="9908"/>
                    <a:pt x="14834" y="9032"/>
                  </a:cubicBezTo>
                  <a:lnTo>
                    <a:pt x="8439" y="3214"/>
                  </a:lnTo>
                  <a:lnTo>
                    <a:pt x="2407" y="5176"/>
                  </a:lnTo>
                  <a:lnTo>
                    <a:pt x="5472" y="495"/>
                  </a:lnTo>
                  <a:lnTo>
                    <a:pt x="494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54" name="Google Shape;1254;p57"/>
            <p:cNvSpPr/>
            <p:nvPr/>
          </p:nvSpPr>
          <p:spPr>
            <a:xfrm>
              <a:off x="5350150" y="2401575"/>
              <a:ext cx="1401750" cy="973100"/>
            </a:xfrm>
            <a:custGeom>
              <a:avLst/>
              <a:gdLst/>
              <a:ahLst/>
              <a:cxnLst/>
              <a:rect l="l" t="t" r="r" b="b"/>
              <a:pathLst>
                <a:path w="56070" h="38924" extrusionOk="0">
                  <a:moveTo>
                    <a:pt x="15691" y="1"/>
                  </a:moveTo>
                  <a:cubicBezTo>
                    <a:pt x="9657" y="4367"/>
                    <a:pt x="4505" y="5122"/>
                    <a:pt x="1659" y="5122"/>
                  </a:cubicBezTo>
                  <a:cubicBezTo>
                    <a:pt x="960" y="5122"/>
                    <a:pt x="400" y="5076"/>
                    <a:pt x="1" y="5027"/>
                  </a:cubicBezTo>
                  <a:lnTo>
                    <a:pt x="1" y="5027"/>
                  </a:lnTo>
                  <a:cubicBezTo>
                    <a:pt x="231" y="6264"/>
                    <a:pt x="528" y="7681"/>
                    <a:pt x="907" y="9280"/>
                  </a:cubicBezTo>
                  <a:cubicBezTo>
                    <a:pt x="1270" y="10763"/>
                    <a:pt x="1748" y="12592"/>
                    <a:pt x="2308" y="14603"/>
                  </a:cubicBezTo>
                  <a:lnTo>
                    <a:pt x="10153" y="13350"/>
                  </a:lnTo>
                  <a:lnTo>
                    <a:pt x="18064" y="24030"/>
                  </a:lnTo>
                  <a:lnTo>
                    <a:pt x="27128" y="36226"/>
                  </a:lnTo>
                  <a:cubicBezTo>
                    <a:pt x="28422" y="38003"/>
                    <a:pt x="30426" y="38923"/>
                    <a:pt x="32447" y="38923"/>
                  </a:cubicBezTo>
                  <a:cubicBezTo>
                    <a:pt x="34082" y="38923"/>
                    <a:pt x="35727" y="38321"/>
                    <a:pt x="37017" y="37083"/>
                  </a:cubicBezTo>
                  <a:lnTo>
                    <a:pt x="56069" y="18756"/>
                  </a:lnTo>
                  <a:lnTo>
                    <a:pt x="55970" y="18641"/>
                  </a:lnTo>
                  <a:lnTo>
                    <a:pt x="51900" y="13284"/>
                  </a:lnTo>
                  <a:lnTo>
                    <a:pt x="51768" y="13103"/>
                  </a:lnTo>
                  <a:cubicBezTo>
                    <a:pt x="34133" y="23025"/>
                    <a:pt x="34957" y="26189"/>
                    <a:pt x="35072" y="26469"/>
                  </a:cubicBezTo>
                  <a:cubicBezTo>
                    <a:pt x="34776" y="25892"/>
                    <a:pt x="28414" y="13581"/>
                    <a:pt x="25365" y="7978"/>
                  </a:cubicBezTo>
                  <a:cubicBezTo>
                    <a:pt x="22234" y="2226"/>
                    <a:pt x="16993" y="2143"/>
                    <a:pt x="16993" y="2143"/>
                  </a:cubicBezTo>
                  <a:lnTo>
                    <a:pt x="15691"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55" name="Google Shape;1255;p57"/>
            <p:cNvSpPr/>
            <p:nvPr/>
          </p:nvSpPr>
          <p:spPr>
            <a:xfrm>
              <a:off x="5724275" y="4158875"/>
              <a:ext cx="345300" cy="316050"/>
            </a:xfrm>
            <a:custGeom>
              <a:avLst/>
              <a:gdLst/>
              <a:ahLst/>
              <a:cxnLst/>
              <a:rect l="l" t="t" r="r" b="b"/>
              <a:pathLst>
                <a:path w="13812" h="12642" extrusionOk="0">
                  <a:moveTo>
                    <a:pt x="11026" y="0"/>
                  </a:moveTo>
                  <a:cubicBezTo>
                    <a:pt x="9520" y="1635"/>
                    <a:pt x="7674" y="2004"/>
                    <a:pt x="6322" y="2004"/>
                  </a:cubicBezTo>
                  <a:cubicBezTo>
                    <a:pt x="5766" y="2004"/>
                    <a:pt x="5293" y="1942"/>
                    <a:pt x="4961" y="1879"/>
                  </a:cubicBezTo>
                  <a:lnTo>
                    <a:pt x="3626" y="8076"/>
                  </a:lnTo>
                  <a:cubicBezTo>
                    <a:pt x="3626" y="8076"/>
                    <a:pt x="0" y="9312"/>
                    <a:pt x="1105" y="12641"/>
                  </a:cubicBezTo>
                  <a:lnTo>
                    <a:pt x="9312" y="9905"/>
                  </a:lnTo>
                  <a:lnTo>
                    <a:pt x="10548" y="3692"/>
                  </a:lnTo>
                  <a:lnTo>
                    <a:pt x="13136" y="8636"/>
                  </a:lnTo>
                  <a:lnTo>
                    <a:pt x="13812" y="8422"/>
                  </a:lnTo>
                  <a:lnTo>
                    <a:pt x="11026"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56" name="Google Shape;1256;p57"/>
            <p:cNvSpPr/>
            <p:nvPr/>
          </p:nvSpPr>
          <p:spPr>
            <a:xfrm>
              <a:off x="5407825" y="2735325"/>
              <a:ext cx="598700" cy="1473675"/>
            </a:xfrm>
            <a:custGeom>
              <a:avLst/>
              <a:gdLst/>
              <a:ahLst/>
              <a:cxnLst/>
              <a:rect l="l" t="t" r="r" b="b"/>
              <a:pathLst>
                <a:path w="23948" h="58947" extrusionOk="0">
                  <a:moveTo>
                    <a:pt x="7846" y="0"/>
                  </a:moveTo>
                  <a:lnTo>
                    <a:pt x="1" y="1253"/>
                  </a:lnTo>
                  <a:cubicBezTo>
                    <a:pt x="3000" y="12130"/>
                    <a:pt x="8192" y="28513"/>
                    <a:pt x="8192" y="28513"/>
                  </a:cubicBezTo>
                  <a:lnTo>
                    <a:pt x="17092" y="58706"/>
                  </a:lnTo>
                  <a:cubicBezTo>
                    <a:pt x="17092" y="58706"/>
                    <a:pt x="17290" y="58772"/>
                    <a:pt x="17619" y="58821"/>
                  </a:cubicBezTo>
                  <a:cubicBezTo>
                    <a:pt x="17951" y="58884"/>
                    <a:pt x="18424" y="58946"/>
                    <a:pt x="18980" y="58946"/>
                  </a:cubicBezTo>
                  <a:cubicBezTo>
                    <a:pt x="20332" y="58946"/>
                    <a:pt x="22178" y="58577"/>
                    <a:pt x="23684" y="56942"/>
                  </a:cubicBezTo>
                  <a:cubicBezTo>
                    <a:pt x="23767" y="56843"/>
                    <a:pt x="23866" y="56745"/>
                    <a:pt x="23948" y="56646"/>
                  </a:cubicBezTo>
                  <a:cubicBezTo>
                    <a:pt x="23948" y="56646"/>
                    <a:pt x="20838" y="25462"/>
                    <a:pt x="17953" y="25462"/>
                  </a:cubicBezTo>
                  <a:cubicBezTo>
                    <a:pt x="17913" y="25462"/>
                    <a:pt x="17873" y="25468"/>
                    <a:pt x="17833" y="25480"/>
                  </a:cubicBezTo>
                  <a:lnTo>
                    <a:pt x="15757" y="10680"/>
                  </a:lnTo>
                  <a:lnTo>
                    <a:pt x="7846"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57" name="Google Shape;1257;p57"/>
            <p:cNvSpPr/>
            <p:nvPr/>
          </p:nvSpPr>
          <p:spPr>
            <a:xfrm>
              <a:off x="5256200" y="1936350"/>
              <a:ext cx="502700" cy="593275"/>
            </a:xfrm>
            <a:custGeom>
              <a:avLst/>
              <a:gdLst/>
              <a:ahLst/>
              <a:cxnLst/>
              <a:rect l="l" t="t" r="r" b="b"/>
              <a:pathLst>
                <a:path w="20108" h="23731" extrusionOk="0">
                  <a:moveTo>
                    <a:pt x="14779" y="0"/>
                  </a:moveTo>
                  <a:cubicBezTo>
                    <a:pt x="14708" y="0"/>
                    <a:pt x="14669" y="3"/>
                    <a:pt x="14669" y="3"/>
                  </a:cubicBezTo>
                  <a:lnTo>
                    <a:pt x="14669" y="843"/>
                  </a:lnTo>
                  <a:cubicBezTo>
                    <a:pt x="14401" y="3178"/>
                    <a:pt x="11861" y="4518"/>
                    <a:pt x="9636" y="4518"/>
                  </a:cubicBezTo>
                  <a:cubicBezTo>
                    <a:pt x="9128" y="4518"/>
                    <a:pt x="8636" y="4448"/>
                    <a:pt x="8192" y="4304"/>
                  </a:cubicBezTo>
                  <a:cubicBezTo>
                    <a:pt x="5786" y="3530"/>
                    <a:pt x="6033" y="827"/>
                    <a:pt x="6033" y="810"/>
                  </a:cubicBezTo>
                  <a:lnTo>
                    <a:pt x="6033" y="810"/>
                  </a:lnTo>
                  <a:cubicBezTo>
                    <a:pt x="6033" y="810"/>
                    <a:pt x="5555" y="876"/>
                    <a:pt x="4912" y="1008"/>
                  </a:cubicBezTo>
                  <a:cubicBezTo>
                    <a:pt x="4780" y="1173"/>
                    <a:pt x="1" y="7089"/>
                    <a:pt x="495" y="10040"/>
                  </a:cubicBezTo>
                  <a:cubicBezTo>
                    <a:pt x="578" y="10501"/>
                    <a:pt x="693" y="10946"/>
                    <a:pt x="825" y="11358"/>
                  </a:cubicBezTo>
                  <a:cubicBezTo>
                    <a:pt x="1039" y="12050"/>
                    <a:pt x="1336" y="12644"/>
                    <a:pt x="1616" y="13171"/>
                  </a:cubicBezTo>
                  <a:cubicBezTo>
                    <a:pt x="2292" y="14374"/>
                    <a:pt x="3000" y="15083"/>
                    <a:pt x="3000" y="15083"/>
                  </a:cubicBezTo>
                  <a:cubicBezTo>
                    <a:pt x="3000" y="15083"/>
                    <a:pt x="2836" y="20439"/>
                    <a:pt x="3050" y="23505"/>
                  </a:cubicBezTo>
                  <a:cubicBezTo>
                    <a:pt x="3050" y="23505"/>
                    <a:pt x="3297" y="23571"/>
                    <a:pt x="3759" y="23636"/>
                  </a:cubicBezTo>
                  <a:cubicBezTo>
                    <a:pt x="4158" y="23685"/>
                    <a:pt x="4718" y="23731"/>
                    <a:pt x="5417" y="23731"/>
                  </a:cubicBezTo>
                  <a:cubicBezTo>
                    <a:pt x="8263" y="23731"/>
                    <a:pt x="13415" y="22976"/>
                    <a:pt x="19449" y="18610"/>
                  </a:cubicBezTo>
                  <a:lnTo>
                    <a:pt x="18460" y="16962"/>
                  </a:lnTo>
                  <a:lnTo>
                    <a:pt x="20108" y="3595"/>
                  </a:lnTo>
                  <a:cubicBezTo>
                    <a:pt x="18626" y="174"/>
                    <a:pt x="15414" y="0"/>
                    <a:pt x="1477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8" name="Google Shape;1258;p57"/>
            <p:cNvSpPr/>
            <p:nvPr/>
          </p:nvSpPr>
          <p:spPr>
            <a:xfrm>
              <a:off x="5188225" y="1961525"/>
              <a:ext cx="190800" cy="313175"/>
            </a:xfrm>
            <a:custGeom>
              <a:avLst/>
              <a:gdLst/>
              <a:ahLst/>
              <a:cxnLst/>
              <a:rect l="l" t="t" r="r" b="b"/>
              <a:pathLst>
                <a:path w="7632" h="12527" extrusionOk="0">
                  <a:moveTo>
                    <a:pt x="7631" y="1"/>
                  </a:moveTo>
                  <a:cubicBezTo>
                    <a:pt x="6922" y="166"/>
                    <a:pt x="5983" y="413"/>
                    <a:pt x="5324" y="776"/>
                  </a:cubicBezTo>
                  <a:cubicBezTo>
                    <a:pt x="4599" y="1171"/>
                    <a:pt x="2044" y="2687"/>
                    <a:pt x="0" y="3907"/>
                  </a:cubicBezTo>
                  <a:cubicBezTo>
                    <a:pt x="0" y="3907"/>
                    <a:pt x="1714" y="7203"/>
                    <a:pt x="2786" y="10598"/>
                  </a:cubicBezTo>
                  <a:cubicBezTo>
                    <a:pt x="2901" y="10994"/>
                    <a:pt x="3016" y="11373"/>
                    <a:pt x="3115" y="11768"/>
                  </a:cubicBezTo>
                  <a:cubicBezTo>
                    <a:pt x="3181" y="12016"/>
                    <a:pt x="3247" y="12279"/>
                    <a:pt x="3313" y="12527"/>
                  </a:cubicBezTo>
                  <a:lnTo>
                    <a:pt x="4335" y="12164"/>
                  </a:lnTo>
                  <a:cubicBezTo>
                    <a:pt x="4055" y="11637"/>
                    <a:pt x="3758" y="11043"/>
                    <a:pt x="3544" y="10351"/>
                  </a:cubicBezTo>
                  <a:cubicBezTo>
                    <a:pt x="3412" y="9939"/>
                    <a:pt x="3297" y="9494"/>
                    <a:pt x="3214" y="9033"/>
                  </a:cubicBezTo>
                  <a:cubicBezTo>
                    <a:pt x="2720" y="6082"/>
                    <a:pt x="7499" y="166"/>
                    <a:pt x="763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59" name="Google Shape;1259;p57"/>
            <p:cNvSpPr/>
            <p:nvPr/>
          </p:nvSpPr>
          <p:spPr>
            <a:xfrm>
              <a:off x="4925750" y="1760875"/>
              <a:ext cx="340375" cy="592350"/>
            </a:xfrm>
            <a:custGeom>
              <a:avLst/>
              <a:gdLst/>
              <a:ahLst/>
              <a:cxnLst/>
              <a:rect l="l" t="t" r="r" b="b"/>
              <a:pathLst>
                <a:path w="13615" h="23694" extrusionOk="0">
                  <a:moveTo>
                    <a:pt x="5110" y="1"/>
                  </a:moveTo>
                  <a:lnTo>
                    <a:pt x="1" y="841"/>
                  </a:lnTo>
                  <a:lnTo>
                    <a:pt x="693" y="20042"/>
                  </a:lnTo>
                  <a:cubicBezTo>
                    <a:pt x="710" y="20322"/>
                    <a:pt x="743" y="20586"/>
                    <a:pt x="809" y="20849"/>
                  </a:cubicBezTo>
                  <a:cubicBezTo>
                    <a:pt x="1232" y="22543"/>
                    <a:pt x="2780" y="23693"/>
                    <a:pt x="4469" y="23693"/>
                  </a:cubicBezTo>
                  <a:cubicBezTo>
                    <a:pt x="4687" y="23693"/>
                    <a:pt x="4906" y="23674"/>
                    <a:pt x="5127" y="23635"/>
                  </a:cubicBezTo>
                  <a:cubicBezTo>
                    <a:pt x="5456" y="23569"/>
                    <a:pt x="5769" y="23470"/>
                    <a:pt x="6099" y="23321"/>
                  </a:cubicBezTo>
                  <a:lnTo>
                    <a:pt x="13614" y="19794"/>
                  </a:lnTo>
                  <a:cubicBezTo>
                    <a:pt x="13515" y="19399"/>
                    <a:pt x="13400" y="19020"/>
                    <a:pt x="13285" y="18624"/>
                  </a:cubicBezTo>
                  <a:cubicBezTo>
                    <a:pt x="12213" y="15229"/>
                    <a:pt x="10499" y="11933"/>
                    <a:pt x="10499" y="11933"/>
                  </a:cubicBezTo>
                  <a:cubicBezTo>
                    <a:pt x="8950" y="12856"/>
                    <a:pt x="7698" y="13614"/>
                    <a:pt x="7698" y="13614"/>
                  </a:cubicBezTo>
                  <a:lnTo>
                    <a:pt x="5110" y="1"/>
                  </a:lnTo>
                  <a:close/>
                </a:path>
              </a:pathLst>
            </a:custGeom>
            <a:solidFill>
              <a:srgbClr val="FEA0A0"/>
            </a:solidFill>
            <a:ln>
              <a:noFill/>
            </a:ln>
          </p:spPr>
          <p:txBody>
            <a:bodyPr spcFirstLastPara="1" wrap="square" lIns="91425" tIns="91425" rIns="91425" bIns="91425" anchor="ctr" anchorCtr="0">
              <a:noAutofit/>
            </a:bodyPr>
            <a:lstStyle/>
            <a:p>
              <a:endParaRPr/>
            </a:p>
          </p:txBody>
        </p:sp>
        <p:sp>
          <p:nvSpPr>
            <p:cNvPr id="1260" name="Google Shape;1260;p57"/>
            <p:cNvSpPr/>
            <p:nvPr/>
          </p:nvSpPr>
          <p:spPr>
            <a:xfrm>
              <a:off x="4945950" y="2271850"/>
              <a:ext cx="111675" cy="81375"/>
            </a:xfrm>
            <a:custGeom>
              <a:avLst/>
              <a:gdLst/>
              <a:ahLst/>
              <a:cxnLst/>
              <a:rect l="l" t="t" r="r" b="b"/>
              <a:pathLst>
                <a:path w="4467" h="3255" extrusionOk="0">
                  <a:moveTo>
                    <a:pt x="1456" y="0"/>
                  </a:moveTo>
                  <a:cubicBezTo>
                    <a:pt x="931" y="0"/>
                    <a:pt x="436" y="157"/>
                    <a:pt x="1" y="410"/>
                  </a:cubicBezTo>
                  <a:cubicBezTo>
                    <a:pt x="424" y="2104"/>
                    <a:pt x="1972" y="3254"/>
                    <a:pt x="3661" y="3254"/>
                  </a:cubicBezTo>
                  <a:cubicBezTo>
                    <a:pt x="3879" y="3254"/>
                    <a:pt x="4098" y="3235"/>
                    <a:pt x="4319" y="3196"/>
                  </a:cubicBezTo>
                  <a:cubicBezTo>
                    <a:pt x="4319" y="3163"/>
                    <a:pt x="4319" y="3146"/>
                    <a:pt x="4319" y="3113"/>
                  </a:cubicBezTo>
                  <a:cubicBezTo>
                    <a:pt x="4467" y="1547"/>
                    <a:pt x="3297" y="147"/>
                    <a:pt x="1731" y="15"/>
                  </a:cubicBezTo>
                  <a:cubicBezTo>
                    <a:pt x="1639" y="5"/>
                    <a:pt x="1547" y="0"/>
                    <a:pt x="1456" y="0"/>
                  </a:cubicBezTo>
                  <a:close/>
                </a:path>
              </a:pathLst>
            </a:custGeom>
            <a:solidFill>
              <a:srgbClr val="FE6E7C"/>
            </a:solidFill>
            <a:ln>
              <a:noFill/>
            </a:ln>
          </p:spPr>
          <p:txBody>
            <a:bodyPr spcFirstLastPara="1" wrap="square" lIns="91425" tIns="91425" rIns="91425" bIns="91425" anchor="ctr" anchorCtr="0">
              <a:noAutofit/>
            </a:bodyPr>
            <a:lstStyle/>
            <a:p>
              <a:endParaRPr/>
            </a:p>
          </p:txBody>
        </p:sp>
        <p:sp>
          <p:nvSpPr>
            <p:cNvPr id="1261" name="Google Shape;1261;p57"/>
            <p:cNvSpPr/>
            <p:nvPr/>
          </p:nvSpPr>
          <p:spPr>
            <a:xfrm>
              <a:off x="5113225" y="2098250"/>
              <a:ext cx="18975" cy="114650"/>
            </a:xfrm>
            <a:custGeom>
              <a:avLst/>
              <a:gdLst/>
              <a:ahLst/>
              <a:cxnLst/>
              <a:rect l="l" t="t" r="r" b="b"/>
              <a:pathLst>
                <a:path w="759" h="4586" extrusionOk="0">
                  <a:moveTo>
                    <a:pt x="181" y="1"/>
                  </a:moveTo>
                  <a:cubicBezTo>
                    <a:pt x="170" y="1"/>
                    <a:pt x="160" y="2"/>
                    <a:pt x="149" y="4"/>
                  </a:cubicBezTo>
                  <a:cubicBezTo>
                    <a:pt x="50" y="37"/>
                    <a:pt x="1" y="119"/>
                    <a:pt x="17" y="218"/>
                  </a:cubicBezTo>
                  <a:cubicBezTo>
                    <a:pt x="363" y="1569"/>
                    <a:pt x="413" y="3020"/>
                    <a:pt x="182" y="4388"/>
                  </a:cubicBezTo>
                  <a:cubicBezTo>
                    <a:pt x="166" y="4487"/>
                    <a:pt x="232" y="4569"/>
                    <a:pt x="330" y="4585"/>
                  </a:cubicBezTo>
                  <a:lnTo>
                    <a:pt x="363" y="4585"/>
                  </a:lnTo>
                  <a:cubicBezTo>
                    <a:pt x="446" y="4585"/>
                    <a:pt x="512" y="4536"/>
                    <a:pt x="528" y="4454"/>
                  </a:cubicBezTo>
                  <a:cubicBezTo>
                    <a:pt x="759" y="3020"/>
                    <a:pt x="693" y="1536"/>
                    <a:pt x="347" y="136"/>
                  </a:cubicBezTo>
                  <a:cubicBezTo>
                    <a:pt x="333" y="49"/>
                    <a:pt x="255" y="1"/>
                    <a:pt x="1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62" name="Google Shape;1262;p57"/>
            <p:cNvSpPr/>
            <p:nvPr/>
          </p:nvSpPr>
          <p:spPr>
            <a:xfrm>
              <a:off x="5337375" y="1524800"/>
              <a:ext cx="358900" cy="373575"/>
            </a:xfrm>
            <a:custGeom>
              <a:avLst/>
              <a:gdLst/>
              <a:ahLst/>
              <a:cxnLst/>
              <a:rect l="l" t="t" r="r" b="b"/>
              <a:pathLst>
                <a:path w="14356" h="14943" extrusionOk="0">
                  <a:moveTo>
                    <a:pt x="4451" y="0"/>
                  </a:moveTo>
                  <a:cubicBezTo>
                    <a:pt x="4451" y="0"/>
                    <a:pt x="2506" y="758"/>
                    <a:pt x="1500" y="2785"/>
                  </a:cubicBezTo>
                  <a:lnTo>
                    <a:pt x="1484" y="2785"/>
                  </a:lnTo>
                  <a:cubicBezTo>
                    <a:pt x="1352" y="3181"/>
                    <a:pt x="1253" y="3576"/>
                    <a:pt x="1204" y="3988"/>
                  </a:cubicBezTo>
                  <a:cubicBezTo>
                    <a:pt x="1204" y="4071"/>
                    <a:pt x="1187" y="4137"/>
                    <a:pt x="1187" y="4219"/>
                  </a:cubicBezTo>
                  <a:cubicBezTo>
                    <a:pt x="1154" y="4466"/>
                    <a:pt x="1154" y="4697"/>
                    <a:pt x="1154" y="4944"/>
                  </a:cubicBezTo>
                  <a:cubicBezTo>
                    <a:pt x="1154" y="4944"/>
                    <a:pt x="1171" y="4977"/>
                    <a:pt x="1171" y="5027"/>
                  </a:cubicBezTo>
                  <a:cubicBezTo>
                    <a:pt x="1171" y="5076"/>
                    <a:pt x="1171" y="5126"/>
                    <a:pt x="1171" y="5175"/>
                  </a:cubicBezTo>
                  <a:cubicBezTo>
                    <a:pt x="1187" y="5208"/>
                    <a:pt x="1187" y="5225"/>
                    <a:pt x="1187" y="5241"/>
                  </a:cubicBezTo>
                  <a:cubicBezTo>
                    <a:pt x="1204" y="5653"/>
                    <a:pt x="1187" y="6395"/>
                    <a:pt x="940" y="6988"/>
                  </a:cubicBezTo>
                  <a:cubicBezTo>
                    <a:pt x="577" y="7829"/>
                    <a:pt x="1" y="9905"/>
                    <a:pt x="1451" y="12081"/>
                  </a:cubicBezTo>
                  <a:cubicBezTo>
                    <a:pt x="2242" y="13267"/>
                    <a:pt x="3116" y="13992"/>
                    <a:pt x="3907" y="14405"/>
                  </a:cubicBezTo>
                  <a:cubicBezTo>
                    <a:pt x="4549" y="14751"/>
                    <a:pt x="5126" y="14882"/>
                    <a:pt x="5555" y="14932"/>
                  </a:cubicBezTo>
                  <a:cubicBezTo>
                    <a:pt x="5638" y="14939"/>
                    <a:pt x="5732" y="14942"/>
                    <a:pt x="5835" y="14942"/>
                  </a:cubicBezTo>
                  <a:cubicBezTo>
                    <a:pt x="7228" y="14942"/>
                    <a:pt x="10317" y="14257"/>
                    <a:pt x="11191" y="11158"/>
                  </a:cubicBezTo>
                  <a:cubicBezTo>
                    <a:pt x="11290" y="10828"/>
                    <a:pt x="11356" y="10498"/>
                    <a:pt x="11406" y="10119"/>
                  </a:cubicBezTo>
                  <a:cubicBezTo>
                    <a:pt x="11537" y="10141"/>
                    <a:pt x="11670" y="10151"/>
                    <a:pt x="11804" y="10151"/>
                  </a:cubicBezTo>
                  <a:cubicBezTo>
                    <a:pt x="12287" y="10151"/>
                    <a:pt x="12768" y="10012"/>
                    <a:pt x="13169" y="9740"/>
                  </a:cubicBezTo>
                  <a:cubicBezTo>
                    <a:pt x="13202" y="9724"/>
                    <a:pt x="13218" y="9707"/>
                    <a:pt x="13235" y="9691"/>
                  </a:cubicBezTo>
                  <a:cubicBezTo>
                    <a:pt x="13861" y="9262"/>
                    <a:pt x="14273" y="8537"/>
                    <a:pt x="14323" y="7796"/>
                  </a:cubicBezTo>
                  <a:cubicBezTo>
                    <a:pt x="14356" y="7417"/>
                    <a:pt x="14290" y="7037"/>
                    <a:pt x="14108" y="6691"/>
                  </a:cubicBezTo>
                  <a:cubicBezTo>
                    <a:pt x="14092" y="6642"/>
                    <a:pt x="14059" y="6592"/>
                    <a:pt x="14026" y="6560"/>
                  </a:cubicBezTo>
                  <a:cubicBezTo>
                    <a:pt x="13845" y="6279"/>
                    <a:pt x="13581" y="6082"/>
                    <a:pt x="13268" y="5983"/>
                  </a:cubicBezTo>
                  <a:cubicBezTo>
                    <a:pt x="13177" y="5958"/>
                    <a:pt x="13082" y="5946"/>
                    <a:pt x="12988" y="5946"/>
                  </a:cubicBezTo>
                  <a:cubicBezTo>
                    <a:pt x="12893" y="5946"/>
                    <a:pt x="12798" y="5958"/>
                    <a:pt x="12708" y="5983"/>
                  </a:cubicBezTo>
                  <a:cubicBezTo>
                    <a:pt x="5555" y="5225"/>
                    <a:pt x="4451" y="0"/>
                    <a:pt x="4451" y="0"/>
                  </a:cubicBezTo>
                  <a:close/>
                </a:path>
              </a:pathLst>
            </a:custGeom>
            <a:solidFill>
              <a:srgbClr val="FEA0A0"/>
            </a:solidFill>
            <a:ln>
              <a:noFill/>
            </a:ln>
          </p:spPr>
          <p:txBody>
            <a:bodyPr spcFirstLastPara="1" wrap="square" lIns="91425" tIns="91425" rIns="91425" bIns="91425" anchor="ctr" anchorCtr="0">
              <a:noAutofit/>
            </a:bodyPr>
            <a:lstStyle/>
            <a:p>
              <a:endParaRPr/>
            </a:p>
          </p:txBody>
        </p:sp>
        <p:sp>
          <p:nvSpPr>
            <p:cNvPr id="1263" name="Google Shape;1263;p57"/>
            <p:cNvSpPr/>
            <p:nvPr/>
          </p:nvSpPr>
          <p:spPr>
            <a:xfrm>
              <a:off x="5400825" y="1777775"/>
              <a:ext cx="222125" cy="271550"/>
            </a:xfrm>
            <a:custGeom>
              <a:avLst/>
              <a:gdLst/>
              <a:ahLst/>
              <a:cxnLst/>
              <a:rect l="l" t="t" r="r" b="b"/>
              <a:pathLst>
                <a:path w="8885" h="10862" extrusionOk="0">
                  <a:moveTo>
                    <a:pt x="8868" y="0"/>
                  </a:moveTo>
                  <a:cubicBezTo>
                    <a:pt x="8818" y="379"/>
                    <a:pt x="8752" y="709"/>
                    <a:pt x="8653" y="1039"/>
                  </a:cubicBezTo>
                  <a:cubicBezTo>
                    <a:pt x="8653" y="1039"/>
                    <a:pt x="8667" y="6686"/>
                    <a:pt x="2658" y="6686"/>
                  </a:cubicBezTo>
                  <a:cubicBezTo>
                    <a:pt x="2014" y="6686"/>
                    <a:pt x="1301" y="6621"/>
                    <a:pt x="512" y="6477"/>
                  </a:cubicBezTo>
                  <a:lnTo>
                    <a:pt x="248" y="7153"/>
                  </a:lnTo>
                  <a:cubicBezTo>
                    <a:pt x="248" y="7170"/>
                    <a:pt x="1" y="9873"/>
                    <a:pt x="2407" y="10647"/>
                  </a:cubicBezTo>
                  <a:cubicBezTo>
                    <a:pt x="2851" y="10791"/>
                    <a:pt x="3343" y="10861"/>
                    <a:pt x="3851" y="10861"/>
                  </a:cubicBezTo>
                  <a:cubicBezTo>
                    <a:pt x="6076" y="10861"/>
                    <a:pt x="8616" y="9521"/>
                    <a:pt x="8884" y="7186"/>
                  </a:cubicBezTo>
                  <a:lnTo>
                    <a:pt x="8884" y="6346"/>
                  </a:lnTo>
                  <a:lnTo>
                    <a:pt x="8868" y="2506"/>
                  </a:lnTo>
                  <a:lnTo>
                    <a:pt x="8868" y="0"/>
                  </a:lnTo>
                  <a:close/>
                </a:path>
              </a:pathLst>
            </a:custGeom>
            <a:solidFill>
              <a:srgbClr val="FEA0A0"/>
            </a:solidFill>
            <a:ln>
              <a:noFill/>
            </a:ln>
          </p:spPr>
          <p:txBody>
            <a:bodyPr spcFirstLastPara="1" wrap="square" lIns="91425" tIns="91425" rIns="91425" bIns="91425" anchor="ctr" anchorCtr="0">
              <a:noAutofit/>
            </a:bodyPr>
            <a:lstStyle/>
            <a:p>
              <a:endParaRPr/>
            </a:p>
          </p:txBody>
        </p:sp>
        <p:sp>
          <p:nvSpPr>
            <p:cNvPr id="1264" name="Google Shape;1264;p57"/>
            <p:cNvSpPr/>
            <p:nvPr/>
          </p:nvSpPr>
          <p:spPr>
            <a:xfrm>
              <a:off x="5413600" y="1803725"/>
              <a:ext cx="203900" cy="141200"/>
            </a:xfrm>
            <a:custGeom>
              <a:avLst/>
              <a:gdLst/>
              <a:ahLst/>
              <a:cxnLst/>
              <a:rect l="l" t="t" r="r" b="b"/>
              <a:pathLst>
                <a:path w="8156" h="5648" extrusionOk="0">
                  <a:moveTo>
                    <a:pt x="8142" y="1"/>
                  </a:moveTo>
                  <a:lnTo>
                    <a:pt x="8142" y="1"/>
                  </a:lnTo>
                  <a:cubicBezTo>
                    <a:pt x="7268" y="3100"/>
                    <a:pt x="4179" y="3785"/>
                    <a:pt x="2786" y="3785"/>
                  </a:cubicBezTo>
                  <a:cubicBezTo>
                    <a:pt x="2683" y="3785"/>
                    <a:pt x="2589" y="3782"/>
                    <a:pt x="2506" y="3775"/>
                  </a:cubicBezTo>
                  <a:cubicBezTo>
                    <a:pt x="2077" y="3725"/>
                    <a:pt x="1500" y="3594"/>
                    <a:pt x="858" y="3248"/>
                  </a:cubicBezTo>
                  <a:lnTo>
                    <a:pt x="1" y="5439"/>
                  </a:lnTo>
                  <a:cubicBezTo>
                    <a:pt x="790" y="5583"/>
                    <a:pt x="1503" y="5648"/>
                    <a:pt x="2147" y="5648"/>
                  </a:cubicBezTo>
                  <a:cubicBezTo>
                    <a:pt x="8155" y="5648"/>
                    <a:pt x="8142" y="2"/>
                    <a:pt x="8142" y="1"/>
                  </a:cubicBezTo>
                  <a:close/>
                </a:path>
              </a:pathLst>
            </a:custGeom>
            <a:solidFill>
              <a:srgbClr val="FE6E7C"/>
            </a:solidFill>
            <a:ln>
              <a:noFill/>
            </a:ln>
          </p:spPr>
          <p:txBody>
            <a:bodyPr spcFirstLastPara="1" wrap="square" lIns="91425" tIns="91425" rIns="91425" bIns="91425" anchor="ctr" anchorCtr="0">
              <a:noAutofit/>
            </a:bodyPr>
            <a:lstStyle/>
            <a:p>
              <a:endParaRPr/>
            </a:p>
          </p:txBody>
        </p:sp>
        <p:sp>
          <p:nvSpPr>
            <p:cNvPr id="1265" name="Google Shape;1265;p57"/>
            <p:cNvSpPr/>
            <p:nvPr/>
          </p:nvSpPr>
          <p:spPr>
            <a:xfrm>
              <a:off x="5622500" y="1768300"/>
              <a:ext cx="44125" cy="72125"/>
            </a:xfrm>
            <a:custGeom>
              <a:avLst/>
              <a:gdLst/>
              <a:ahLst/>
              <a:cxnLst/>
              <a:rect l="l" t="t" r="r" b="b"/>
              <a:pathLst>
                <a:path w="1765" h="2885" extrusionOk="0">
                  <a:moveTo>
                    <a:pt x="1764" y="0"/>
                  </a:moveTo>
                  <a:lnTo>
                    <a:pt x="1764" y="0"/>
                  </a:lnTo>
                  <a:cubicBezTo>
                    <a:pt x="1363" y="272"/>
                    <a:pt x="882" y="411"/>
                    <a:pt x="399" y="411"/>
                  </a:cubicBezTo>
                  <a:cubicBezTo>
                    <a:pt x="265" y="411"/>
                    <a:pt x="132" y="401"/>
                    <a:pt x="1" y="379"/>
                  </a:cubicBezTo>
                  <a:lnTo>
                    <a:pt x="1" y="2885"/>
                  </a:lnTo>
                  <a:cubicBezTo>
                    <a:pt x="726" y="2028"/>
                    <a:pt x="1286" y="1006"/>
                    <a:pt x="176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66" name="Google Shape;1266;p57"/>
            <p:cNvSpPr/>
            <p:nvPr/>
          </p:nvSpPr>
          <p:spPr>
            <a:xfrm>
              <a:off x="5667400" y="1503675"/>
              <a:ext cx="524950" cy="404000"/>
            </a:xfrm>
            <a:custGeom>
              <a:avLst/>
              <a:gdLst/>
              <a:ahLst/>
              <a:cxnLst/>
              <a:rect l="l" t="t" r="r" b="b"/>
              <a:pathLst>
                <a:path w="20998" h="16160" extrusionOk="0">
                  <a:moveTo>
                    <a:pt x="3013" y="1"/>
                  </a:moveTo>
                  <a:cubicBezTo>
                    <a:pt x="1844" y="1"/>
                    <a:pt x="642" y="515"/>
                    <a:pt x="50" y="1521"/>
                  </a:cubicBezTo>
                  <a:lnTo>
                    <a:pt x="1" y="1554"/>
                  </a:lnTo>
                  <a:cubicBezTo>
                    <a:pt x="34" y="1603"/>
                    <a:pt x="67" y="1669"/>
                    <a:pt x="100" y="1719"/>
                  </a:cubicBezTo>
                  <a:cubicBezTo>
                    <a:pt x="364" y="2180"/>
                    <a:pt x="561" y="2658"/>
                    <a:pt x="710" y="3152"/>
                  </a:cubicBezTo>
                  <a:cubicBezTo>
                    <a:pt x="2045" y="4191"/>
                    <a:pt x="2819" y="5789"/>
                    <a:pt x="3413" y="7372"/>
                  </a:cubicBezTo>
                  <a:cubicBezTo>
                    <a:pt x="4022" y="9020"/>
                    <a:pt x="4484" y="10734"/>
                    <a:pt x="5440" y="12217"/>
                  </a:cubicBezTo>
                  <a:cubicBezTo>
                    <a:pt x="6940" y="14557"/>
                    <a:pt x="9642" y="16090"/>
                    <a:pt x="12411" y="16156"/>
                  </a:cubicBezTo>
                  <a:cubicBezTo>
                    <a:pt x="12491" y="16158"/>
                    <a:pt x="12570" y="16159"/>
                    <a:pt x="12650" y="16159"/>
                  </a:cubicBezTo>
                  <a:cubicBezTo>
                    <a:pt x="15355" y="16159"/>
                    <a:pt x="18028" y="14806"/>
                    <a:pt x="19597" y="12613"/>
                  </a:cubicBezTo>
                  <a:cubicBezTo>
                    <a:pt x="20454" y="11442"/>
                    <a:pt x="20998" y="9976"/>
                    <a:pt x="20866" y="8542"/>
                  </a:cubicBezTo>
                  <a:cubicBezTo>
                    <a:pt x="20718" y="7091"/>
                    <a:pt x="19762" y="5690"/>
                    <a:pt x="18377" y="5262"/>
                  </a:cubicBezTo>
                  <a:cubicBezTo>
                    <a:pt x="17955" y="5128"/>
                    <a:pt x="17521" y="5088"/>
                    <a:pt x="17082" y="5088"/>
                  </a:cubicBezTo>
                  <a:cubicBezTo>
                    <a:pt x="16494" y="5088"/>
                    <a:pt x="15897" y="5161"/>
                    <a:pt x="15312" y="5180"/>
                  </a:cubicBezTo>
                  <a:cubicBezTo>
                    <a:pt x="15223" y="5182"/>
                    <a:pt x="15135" y="5183"/>
                    <a:pt x="15046" y="5183"/>
                  </a:cubicBezTo>
                  <a:cubicBezTo>
                    <a:pt x="13304" y="5183"/>
                    <a:pt x="11561" y="4722"/>
                    <a:pt x="10071" y="3828"/>
                  </a:cubicBezTo>
                  <a:cubicBezTo>
                    <a:pt x="8950" y="3185"/>
                    <a:pt x="7978" y="2312"/>
                    <a:pt x="6923" y="1554"/>
                  </a:cubicBezTo>
                  <a:cubicBezTo>
                    <a:pt x="5868" y="796"/>
                    <a:pt x="4698" y="136"/>
                    <a:pt x="3413" y="21"/>
                  </a:cubicBezTo>
                  <a:cubicBezTo>
                    <a:pt x="3280" y="7"/>
                    <a:pt x="3147" y="1"/>
                    <a:pt x="301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67" name="Google Shape;1267;p57"/>
            <p:cNvSpPr/>
            <p:nvPr/>
          </p:nvSpPr>
          <p:spPr>
            <a:xfrm>
              <a:off x="5346850" y="1469625"/>
              <a:ext cx="349425" cy="219175"/>
            </a:xfrm>
            <a:custGeom>
              <a:avLst/>
              <a:gdLst/>
              <a:ahLst/>
              <a:cxnLst/>
              <a:rect l="l" t="t" r="r" b="b"/>
              <a:pathLst>
                <a:path w="13977" h="8767" extrusionOk="0">
                  <a:moveTo>
                    <a:pt x="7762" y="1"/>
                  </a:moveTo>
                  <a:cubicBezTo>
                    <a:pt x="6790" y="1"/>
                    <a:pt x="5822" y="252"/>
                    <a:pt x="4879" y="542"/>
                  </a:cubicBezTo>
                  <a:cubicBezTo>
                    <a:pt x="4714" y="592"/>
                    <a:pt x="4566" y="625"/>
                    <a:pt x="4401" y="674"/>
                  </a:cubicBezTo>
                  <a:cubicBezTo>
                    <a:pt x="3363" y="1004"/>
                    <a:pt x="2308" y="1317"/>
                    <a:pt x="1270" y="1647"/>
                  </a:cubicBezTo>
                  <a:cubicBezTo>
                    <a:pt x="990" y="1729"/>
                    <a:pt x="709" y="1812"/>
                    <a:pt x="479" y="2009"/>
                  </a:cubicBezTo>
                  <a:cubicBezTo>
                    <a:pt x="34" y="2405"/>
                    <a:pt x="1" y="3097"/>
                    <a:pt x="83" y="3690"/>
                  </a:cubicBezTo>
                  <a:cubicBezTo>
                    <a:pt x="182" y="4547"/>
                    <a:pt x="512" y="5404"/>
                    <a:pt x="825" y="6195"/>
                  </a:cubicBezTo>
                  <a:cubicBezTo>
                    <a:pt x="874" y="5783"/>
                    <a:pt x="973" y="5388"/>
                    <a:pt x="1105" y="4992"/>
                  </a:cubicBezTo>
                  <a:lnTo>
                    <a:pt x="1121" y="4992"/>
                  </a:lnTo>
                  <a:cubicBezTo>
                    <a:pt x="2127" y="2965"/>
                    <a:pt x="4072" y="2207"/>
                    <a:pt x="4072" y="2207"/>
                  </a:cubicBezTo>
                  <a:cubicBezTo>
                    <a:pt x="4072" y="2207"/>
                    <a:pt x="5176" y="7432"/>
                    <a:pt x="12329" y="8190"/>
                  </a:cubicBezTo>
                  <a:cubicBezTo>
                    <a:pt x="12419" y="8165"/>
                    <a:pt x="12514" y="8153"/>
                    <a:pt x="12609" y="8153"/>
                  </a:cubicBezTo>
                  <a:cubicBezTo>
                    <a:pt x="12703" y="8153"/>
                    <a:pt x="12798" y="8165"/>
                    <a:pt x="12889" y="8190"/>
                  </a:cubicBezTo>
                  <a:cubicBezTo>
                    <a:pt x="13202" y="8289"/>
                    <a:pt x="13466" y="8486"/>
                    <a:pt x="13647" y="8767"/>
                  </a:cubicBezTo>
                  <a:cubicBezTo>
                    <a:pt x="13977" y="7366"/>
                    <a:pt x="13960" y="5882"/>
                    <a:pt x="13532" y="4514"/>
                  </a:cubicBezTo>
                  <a:cubicBezTo>
                    <a:pt x="13383" y="4020"/>
                    <a:pt x="13186" y="3542"/>
                    <a:pt x="12922" y="3081"/>
                  </a:cubicBezTo>
                  <a:cubicBezTo>
                    <a:pt x="12889" y="3031"/>
                    <a:pt x="12856" y="2965"/>
                    <a:pt x="12823" y="2916"/>
                  </a:cubicBezTo>
                  <a:cubicBezTo>
                    <a:pt x="11818" y="1301"/>
                    <a:pt x="10071" y="130"/>
                    <a:pt x="8159" y="15"/>
                  </a:cubicBezTo>
                  <a:cubicBezTo>
                    <a:pt x="8026" y="5"/>
                    <a:pt x="7894" y="1"/>
                    <a:pt x="776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68" name="Google Shape;1268;p57"/>
            <p:cNvSpPr/>
            <p:nvPr/>
          </p:nvSpPr>
          <p:spPr>
            <a:xfrm>
              <a:off x="5679775" y="1574425"/>
              <a:ext cx="399700" cy="386325"/>
            </a:xfrm>
            <a:custGeom>
              <a:avLst/>
              <a:gdLst/>
              <a:ahLst/>
              <a:cxnLst/>
              <a:rect l="l" t="t" r="r" b="b"/>
              <a:pathLst>
                <a:path w="15988" h="15453" extrusionOk="0">
                  <a:moveTo>
                    <a:pt x="195" y="1"/>
                  </a:moveTo>
                  <a:cubicBezTo>
                    <a:pt x="116" y="1"/>
                    <a:pt x="47" y="57"/>
                    <a:pt x="33" y="125"/>
                  </a:cubicBezTo>
                  <a:cubicBezTo>
                    <a:pt x="0" y="207"/>
                    <a:pt x="50" y="306"/>
                    <a:pt x="132" y="339"/>
                  </a:cubicBezTo>
                  <a:cubicBezTo>
                    <a:pt x="1006" y="619"/>
                    <a:pt x="1764" y="1427"/>
                    <a:pt x="2159" y="2514"/>
                  </a:cubicBezTo>
                  <a:cubicBezTo>
                    <a:pt x="2473" y="3388"/>
                    <a:pt x="2555" y="4360"/>
                    <a:pt x="2637" y="5283"/>
                  </a:cubicBezTo>
                  <a:lnTo>
                    <a:pt x="2670" y="5662"/>
                  </a:lnTo>
                  <a:cubicBezTo>
                    <a:pt x="2819" y="7244"/>
                    <a:pt x="3115" y="9321"/>
                    <a:pt x="3989" y="11150"/>
                  </a:cubicBezTo>
                  <a:cubicBezTo>
                    <a:pt x="4895" y="13046"/>
                    <a:pt x="6346" y="14480"/>
                    <a:pt x="8010" y="15089"/>
                  </a:cubicBezTo>
                  <a:cubicBezTo>
                    <a:pt x="8653" y="15320"/>
                    <a:pt x="9345" y="15452"/>
                    <a:pt x="10021" y="15452"/>
                  </a:cubicBezTo>
                  <a:cubicBezTo>
                    <a:pt x="11257" y="15452"/>
                    <a:pt x="12477" y="15073"/>
                    <a:pt x="13482" y="14348"/>
                  </a:cubicBezTo>
                  <a:cubicBezTo>
                    <a:pt x="15048" y="13227"/>
                    <a:pt x="15987" y="11332"/>
                    <a:pt x="15938" y="9403"/>
                  </a:cubicBezTo>
                  <a:cubicBezTo>
                    <a:pt x="15938" y="9321"/>
                    <a:pt x="15855" y="9239"/>
                    <a:pt x="15773" y="9239"/>
                  </a:cubicBezTo>
                  <a:lnTo>
                    <a:pt x="15756" y="9239"/>
                  </a:lnTo>
                  <a:cubicBezTo>
                    <a:pt x="15674" y="9239"/>
                    <a:pt x="15592" y="9321"/>
                    <a:pt x="15592" y="9420"/>
                  </a:cubicBezTo>
                  <a:cubicBezTo>
                    <a:pt x="15641" y="11233"/>
                    <a:pt x="14751" y="13013"/>
                    <a:pt x="13284" y="14068"/>
                  </a:cubicBezTo>
                  <a:cubicBezTo>
                    <a:pt x="12333" y="14744"/>
                    <a:pt x="11178" y="15102"/>
                    <a:pt x="10024" y="15102"/>
                  </a:cubicBezTo>
                  <a:cubicBezTo>
                    <a:pt x="9379" y="15102"/>
                    <a:pt x="8734" y="14990"/>
                    <a:pt x="8126" y="14760"/>
                  </a:cubicBezTo>
                  <a:cubicBezTo>
                    <a:pt x="6560" y="14183"/>
                    <a:pt x="5159" y="12815"/>
                    <a:pt x="4302" y="11002"/>
                  </a:cubicBezTo>
                  <a:cubicBezTo>
                    <a:pt x="3445" y="9222"/>
                    <a:pt x="3165" y="7195"/>
                    <a:pt x="3016" y="5629"/>
                  </a:cubicBezTo>
                  <a:lnTo>
                    <a:pt x="2984" y="5250"/>
                  </a:lnTo>
                  <a:cubicBezTo>
                    <a:pt x="2901" y="4294"/>
                    <a:pt x="2802" y="3322"/>
                    <a:pt x="2473" y="2399"/>
                  </a:cubicBezTo>
                  <a:cubicBezTo>
                    <a:pt x="2044" y="1196"/>
                    <a:pt x="1220" y="322"/>
                    <a:pt x="248" y="9"/>
                  </a:cubicBezTo>
                  <a:cubicBezTo>
                    <a:pt x="230" y="3"/>
                    <a:pt x="212" y="1"/>
                    <a:pt x="19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69" name="Google Shape;1269;p57"/>
            <p:cNvSpPr/>
            <p:nvPr/>
          </p:nvSpPr>
          <p:spPr>
            <a:xfrm>
              <a:off x="5655050" y="1487600"/>
              <a:ext cx="454500" cy="215200"/>
            </a:xfrm>
            <a:custGeom>
              <a:avLst/>
              <a:gdLst/>
              <a:ahLst/>
              <a:cxnLst/>
              <a:rect l="l" t="t" r="r" b="b"/>
              <a:pathLst>
                <a:path w="18180" h="8608" extrusionOk="0">
                  <a:moveTo>
                    <a:pt x="4107" y="1"/>
                  </a:moveTo>
                  <a:cubicBezTo>
                    <a:pt x="3590" y="1"/>
                    <a:pt x="3073" y="62"/>
                    <a:pt x="2572" y="186"/>
                  </a:cubicBezTo>
                  <a:cubicBezTo>
                    <a:pt x="1896" y="367"/>
                    <a:pt x="1368" y="615"/>
                    <a:pt x="940" y="944"/>
                  </a:cubicBezTo>
                  <a:cubicBezTo>
                    <a:pt x="429" y="1356"/>
                    <a:pt x="83" y="1933"/>
                    <a:pt x="17" y="2510"/>
                  </a:cubicBezTo>
                  <a:cubicBezTo>
                    <a:pt x="1" y="2609"/>
                    <a:pt x="66" y="2691"/>
                    <a:pt x="165" y="2708"/>
                  </a:cubicBezTo>
                  <a:cubicBezTo>
                    <a:pt x="248" y="2708"/>
                    <a:pt x="330" y="2642"/>
                    <a:pt x="347" y="2559"/>
                  </a:cubicBezTo>
                  <a:cubicBezTo>
                    <a:pt x="413" y="2065"/>
                    <a:pt x="709" y="1570"/>
                    <a:pt x="1154" y="1208"/>
                  </a:cubicBezTo>
                  <a:cubicBezTo>
                    <a:pt x="1533" y="911"/>
                    <a:pt x="2028" y="680"/>
                    <a:pt x="2654" y="532"/>
                  </a:cubicBezTo>
                  <a:cubicBezTo>
                    <a:pt x="3134" y="411"/>
                    <a:pt x="3628" y="352"/>
                    <a:pt x="4123" y="352"/>
                  </a:cubicBezTo>
                  <a:cubicBezTo>
                    <a:pt x="5579" y="352"/>
                    <a:pt x="7039" y="862"/>
                    <a:pt x="8159" y="1785"/>
                  </a:cubicBezTo>
                  <a:cubicBezTo>
                    <a:pt x="8851" y="2378"/>
                    <a:pt x="9428" y="3120"/>
                    <a:pt x="9972" y="3828"/>
                  </a:cubicBezTo>
                  <a:cubicBezTo>
                    <a:pt x="10318" y="4273"/>
                    <a:pt x="10664" y="4718"/>
                    <a:pt x="11059" y="5147"/>
                  </a:cubicBezTo>
                  <a:cubicBezTo>
                    <a:pt x="12823" y="7092"/>
                    <a:pt x="15361" y="8361"/>
                    <a:pt x="17981" y="8608"/>
                  </a:cubicBezTo>
                  <a:lnTo>
                    <a:pt x="17998" y="8608"/>
                  </a:lnTo>
                  <a:cubicBezTo>
                    <a:pt x="18097" y="8608"/>
                    <a:pt x="18163" y="8542"/>
                    <a:pt x="18179" y="8443"/>
                  </a:cubicBezTo>
                  <a:cubicBezTo>
                    <a:pt x="18179" y="8361"/>
                    <a:pt x="18113" y="8278"/>
                    <a:pt x="18014" y="8262"/>
                  </a:cubicBezTo>
                  <a:cubicBezTo>
                    <a:pt x="15476" y="8031"/>
                    <a:pt x="13021" y="6811"/>
                    <a:pt x="11307" y="4916"/>
                  </a:cubicBezTo>
                  <a:cubicBezTo>
                    <a:pt x="10928" y="4504"/>
                    <a:pt x="10581" y="4059"/>
                    <a:pt x="10235" y="3614"/>
                  </a:cubicBezTo>
                  <a:cubicBezTo>
                    <a:pt x="9675" y="2889"/>
                    <a:pt x="9098" y="2131"/>
                    <a:pt x="8373" y="1538"/>
                  </a:cubicBezTo>
                  <a:cubicBezTo>
                    <a:pt x="7189" y="538"/>
                    <a:pt x="5645" y="1"/>
                    <a:pt x="410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70" name="Google Shape;1270;p57"/>
            <p:cNvSpPr/>
            <p:nvPr/>
          </p:nvSpPr>
          <p:spPr>
            <a:xfrm>
              <a:off x="5655050" y="1430425"/>
              <a:ext cx="140525" cy="89450"/>
            </a:xfrm>
            <a:custGeom>
              <a:avLst/>
              <a:gdLst/>
              <a:ahLst/>
              <a:cxnLst/>
              <a:rect l="l" t="t" r="r" b="b"/>
              <a:pathLst>
                <a:path w="5621" h="3578" extrusionOk="0">
                  <a:moveTo>
                    <a:pt x="5439" y="1"/>
                  </a:moveTo>
                  <a:cubicBezTo>
                    <a:pt x="3247" y="166"/>
                    <a:pt x="1171" y="1435"/>
                    <a:pt x="34" y="3314"/>
                  </a:cubicBezTo>
                  <a:cubicBezTo>
                    <a:pt x="1" y="3396"/>
                    <a:pt x="17" y="3511"/>
                    <a:pt x="99" y="3561"/>
                  </a:cubicBezTo>
                  <a:cubicBezTo>
                    <a:pt x="132" y="3577"/>
                    <a:pt x="165" y="3577"/>
                    <a:pt x="182" y="3577"/>
                  </a:cubicBezTo>
                  <a:cubicBezTo>
                    <a:pt x="248" y="3577"/>
                    <a:pt x="297" y="3544"/>
                    <a:pt x="330" y="3495"/>
                  </a:cubicBezTo>
                  <a:cubicBezTo>
                    <a:pt x="1418" y="1698"/>
                    <a:pt x="3379" y="495"/>
                    <a:pt x="5456" y="347"/>
                  </a:cubicBezTo>
                  <a:cubicBezTo>
                    <a:pt x="5555" y="347"/>
                    <a:pt x="5621" y="265"/>
                    <a:pt x="5621" y="166"/>
                  </a:cubicBezTo>
                  <a:cubicBezTo>
                    <a:pt x="5621" y="67"/>
                    <a:pt x="5522" y="1"/>
                    <a:pt x="543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71" name="Google Shape;1271;p57"/>
            <p:cNvSpPr/>
            <p:nvPr/>
          </p:nvSpPr>
          <p:spPr>
            <a:xfrm>
              <a:off x="5643100" y="1390175"/>
              <a:ext cx="82025" cy="116500"/>
            </a:xfrm>
            <a:custGeom>
              <a:avLst/>
              <a:gdLst/>
              <a:ahLst/>
              <a:cxnLst/>
              <a:rect l="l" t="t" r="r" b="b"/>
              <a:pathLst>
                <a:path w="3281" h="4660" extrusionOk="0">
                  <a:moveTo>
                    <a:pt x="3085" y="1"/>
                  </a:moveTo>
                  <a:cubicBezTo>
                    <a:pt x="3050" y="1"/>
                    <a:pt x="3015" y="10"/>
                    <a:pt x="2984" y="29"/>
                  </a:cubicBezTo>
                  <a:cubicBezTo>
                    <a:pt x="1500" y="1067"/>
                    <a:pt x="429" y="2682"/>
                    <a:pt x="34" y="4462"/>
                  </a:cubicBezTo>
                  <a:cubicBezTo>
                    <a:pt x="1" y="4545"/>
                    <a:pt x="67" y="4643"/>
                    <a:pt x="165" y="4660"/>
                  </a:cubicBezTo>
                  <a:lnTo>
                    <a:pt x="198" y="4660"/>
                  </a:lnTo>
                  <a:cubicBezTo>
                    <a:pt x="281" y="4660"/>
                    <a:pt x="347" y="4610"/>
                    <a:pt x="363" y="4528"/>
                  </a:cubicBezTo>
                  <a:cubicBezTo>
                    <a:pt x="742" y="2847"/>
                    <a:pt x="1764" y="1298"/>
                    <a:pt x="3181" y="309"/>
                  </a:cubicBezTo>
                  <a:cubicBezTo>
                    <a:pt x="3264" y="259"/>
                    <a:pt x="3280" y="144"/>
                    <a:pt x="3231" y="78"/>
                  </a:cubicBezTo>
                  <a:cubicBezTo>
                    <a:pt x="3200" y="27"/>
                    <a:pt x="3143" y="1"/>
                    <a:pt x="308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72" name="Google Shape;1272;p57"/>
            <p:cNvSpPr/>
            <p:nvPr/>
          </p:nvSpPr>
          <p:spPr>
            <a:xfrm>
              <a:off x="5681825" y="1557650"/>
              <a:ext cx="492825" cy="307075"/>
            </a:xfrm>
            <a:custGeom>
              <a:avLst/>
              <a:gdLst/>
              <a:ahLst/>
              <a:cxnLst/>
              <a:rect l="l" t="t" r="r" b="b"/>
              <a:pathLst>
                <a:path w="19713" h="12283" extrusionOk="0">
                  <a:moveTo>
                    <a:pt x="1007" y="0"/>
                  </a:moveTo>
                  <a:cubicBezTo>
                    <a:pt x="696" y="0"/>
                    <a:pt x="394" y="61"/>
                    <a:pt x="116" y="186"/>
                  </a:cubicBezTo>
                  <a:cubicBezTo>
                    <a:pt x="34" y="235"/>
                    <a:pt x="1" y="334"/>
                    <a:pt x="34" y="417"/>
                  </a:cubicBezTo>
                  <a:cubicBezTo>
                    <a:pt x="58" y="476"/>
                    <a:pt x="125" y="519"/>
                    <a:pt x="191" y="519"/>
                  </a:cubicBezTo>
                  <a:cubicBezTo>
                    <a:pt x="217" y="519"/>
                    <a:pt x="242" y="513"/>
                    <a:pt x="265" y="499"/>
                  </a:cubicBezTo>
                  <a:cubicBezTo>
                    <a:pt x="498" y="394"/>
                    <a:pt x="745" y="349"/>
                    <a:pt x="992" y="349"/>
                  </a:cubicBezTo>
                  <a:cubicBezTo>
                    <a:pt x="1602" y="349"/>
                    <a:pt x="2216" y="625"/>
                    <a:pt x="2638" y="977"/>
                  </a:cubicBezTo>
                  <a:cubicBezTo>
                    <a:pt x="3330" y="1554"/>
                    <a:pt x="3759" y="2378"/>
                    <a:pt x="4105" y="3185"/>
                  </a:cubicBezTo>
                  <a:cubicBezTo>
                    <a:pt x="4385" y="3795"/>
                    <a:pt x="4632" y="4438"/>
                    <a:pt x="4879" y="5064"/>
                  </a:cubicBezTo>
                  <a:cubicBezTo>
                    <a:pt x="5258" y="6020"/>
                    <a:pt x="5654" y="7009"/>
                    <a:pt x="6132" y="7948"/>
                  </a:cubicBezTo>
                  <a:cubicBezTo>
                    <a:pt x="7088" y="9778"/>
                    <a:pt x="8291" y="11047"/>
                    <a:pt x="9692" y="11723"/>
                  </a:cubicBezTo>
                  <a:cubicBezTo>
                    <a:pt x="10466" y="12102"/>
                    <a:pt x="11356" y="12283"/>
                    <a:pt x="12246" y="12283"/>
                  </a:cubicBezTo>
                  <a:cubicBezTo>
                    <a:pt x="13581" y="12283"/>
                    <a:pt x="14966" y="11871"/>
                    <a:pt x="16136" y="11063"/>
                  </a:cubicBezTo>
                  <a:cubicBezTo>
                    <a:pt x="17866" y="9877"/>
                    <a:pt x="19168" y="7866"/>
                    <a:pt x="19696" y="5526"/>
                  </a:cubicBezTo>
                  <a:cubicBezTo>
                    <a:pt x="19712" y="5443"/>
                    <a:pt x="19646" y="5344"/>
                    <a:pt x="19564" y="5328"/>
                  </a:cubicBezTo>
                  <a:cubicBezTo>
                    <a:pt x="19551" y="5326"/>
                    <a:pt x="19539" y="5325"/>
                    <a:pt x="19527" y="5325"/>
                  </a:cubicBezTo>
                  <a:cubicBezTo>
                    <a:pt x="19445" y="5325"/>
                    <a:pt x="19378" y="5373"/>
                    <a:pt x="19350" y="5460"/>
                  </a:cubicBezTo>
                  <a:cubicBezTo>
                    <a:pt x="18855" y="7701"/>
                    <a:pt x="17603" y="9646"/>
                    <a:pt x="15938" y="10783"/>
                  </a:cubicBezTo>
                  <a:cubicBezTo>
                    <a:pt x="14829" y="11545"/>
                    <a:pt x="13519" y="11939"/>
                    <a:pt x="12249" y="11939"/>
                  </a:cubicBezTo>
                  <a:cubicBezTo>
                    <a:pt x="11404" y="11939"/>
                    <a:pt x="10577" y="11765"/>
                    <a:pt x="9840" y="11409"/>
                  </a:cubicBezTo>
                  <a:cubicBezTo>
                    <a:pt x="8505" y="10767"/>
                    <a:pt x="7368" y="9547"/>
                    <a:pt x="6445" y="7784"/>
                  </a:cubicBezTo>
                  <a:cubicBezTo>
                    <a:pt x="5967" y="6861"/>
                    <a:pt x="5571" y="5888"/>
                    <a:pt x="5209" y="4932"/>
                  </a:cubicBezTo>
                  <a:cubicBezTo>
                    <a:pt x="4962" y="4306"/>
                    <a:pt x="4698" y="3663"/>
                    <a:pt x="4418" y="3037"/>
                  </a:cubicBezTo>
                  <a:cubicBezTo>
                    <a:pt x="4055" y="2197"/>
                    <a:pt x="3594" y="1340"/>
                    <a:pt x="2852" y="713"/>
                  </a:cubicBezTo>
                  <a:cubicBezTo>
                    <a:pt x="2300" y="249"/>
                    <a:pt x="1637" y="0"/>
                    <a:pt x="100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73" name="Google Shape;1273;p57"/>
            <p:cNvSpPr/>
            <p:nvPr/>
          </p:nvSpPr>
          <p:spPr>
            <a:xfrm>
              <a:off x="5682650" y="1518425"/>
              <a:ext cx="434300" cy="186025"/>
            </a:xfrm>
            <a:custGeom>
              <a:avLst/>
              <a:gdLst/>
              <a:ahLst/>
              <a:cxnLst/>
              <a:rect l="l" t="t" r="r" b="b"/>
              <a:pathLst>
                <a:path w="17372" h="7441" extrusionOk="0">
                  <a:moveTo>
                    <a:pt x="2292" y="1"/>
                  </a:moveTo>
                  <a:cubicBezTo>
                    <a:pt x="1377" y="1"/>
                    <a:pt x="529" y="414"/>
                    <a:pt x="50" y="1096"/>
                  </a:cubicBezTo>
                  <a:cubicBezTo>
                    <a:pt x="1" y="1178"/>
                    <a:pt x="17" y="1277"/>
                    <a:pt x="83" y="1326"/>
                  </a:cubicBezTo>
                  <a:cubicBezTo>
                    <a:pt x="115" y="1352"/>
                    <a:pt x="151" y="1362"/>
                    <a:pt x="187" y="1362"/>
                  </a:cubicBezTo>
                  <a:cubicBezTo>
                    <a:pt x="244" y="1362"/>
                    <a:pt x="300" y="1334"/>
                    <a:pt x="330" y="1293"/>
                  </a:cubicBezTo>
                  <a:cubicBezTo>
                    <a:pt x="742" y="691"/>
                    <a:pt x="1506" y="338"/>
                    <a:pt x="2332" y="338"/>
                  </a:cubicBezTo>
                  <a:cubicBezTo>
                    <a:pt x="2433" y="338"/>
                    <a:pt x="2535" y="343"/>
                    <a:pt x="2638" y="354"/>
                  </a:cubicBezTo>
                  <a:cubicBezTo>
                    <a:pt x="3643" y="486"/>
                    <a:pt x="4467" y="1079"/>
                    <a:pt x="4978" y="1574"/>
                  </a:cubicBezTo>
                  <a:cubicBezTo>
                    <a:pt x="5621" y="2183"/>
                    <a:pt x="6132" y="2909"/>
                    <a:pt x="6643" y="3634"/>
                  </a:cubicBezTo>
                  <a:lnTo>
                    <a:pt x="6709" y="3733"/>
                  </a:lnTo>
                  <a:cubicBezTo>
                    <a:pt x="7285" y="4557"/>
                    <a:pt x="7829" y="5298"/>
                    <a:pt x="8522" y="5892"/>
                  </a:cubicBezTo>
                  <a:cubicBezTo>
                    <a:pt x="9659" y="6897"/>
                    <a:pt x="11142" y="7441"/>
                    <a:pt x="12642" y="7441"/>
                  </a:cubicBezTo>
                  <a:lnTo>
                    <a:pt x="13037" y="7441"/>
                  </a:lnTo>
                  <a:cubicBezTo>
                    <a:pt x="14669" y="7325"/>
                    <a:pt x="16218" y="6567"/>
                    <a:pt x="17306" y="5348"/>
                  </a:cubicBezTo>
                  <a:cubicBezTo>
                    <a:pt x="17372" y="5265"/>
                    <a:pt x="17372" y="5166"/>
                    <a:pt x="17290" y="5100"/>
                  </a:cubicBezTo>
                  <a:cubicBezTo>
                    <a:pt x="17258" y="5069"/>
                    <a:pt x="17216" y="5053"/>
                    <a:pt x="17175" y="5053"/>
                  </a:cubicBezTo>
                  <a:cubicBezTo>
                    <a:pt x="17129" y="5053"/>
                    <a:pt x="17085" y="5073"/>
                    <a:pt x="17059" y="5117"/>
                  </a:cubicBezTo>
                  <a:cubicBezTo>
                    <a:pt x="16020" y="6271"/>
                    <a:pt x="14554" y="6996"/>
                    <a:pt x="13004" y="7095"/>
                  </a:cubicBezTo>
                  <a:cubicBezTo>
                    <a:pt x="12882" y="7103"/>
                    <a:pt x="12760" y="7106"/>
                    <a:pt x="12638" y="7106"/>
                  </a:cubicBezTo>
                  <a:cubicBezTo>
                    <a:pt x="11225" y="7106"/>
                    <a:pt x="9813" y="6585"/>
                    <a:pt x="8736" y="5644"/>
                  </a:cubicBezTo>
                  <a:cubicBezTo>
                    <a:pt x="8077" y="5068"/>
                    <a:pt x="7549" y="4342"/>
                    <a:pt x="6989" y="3535"/>
                  </a:cubicBezTo>
                  <a:lnTo>
                    <a:pt x="6923" y="3436"/>
                  </a:lnTo>
                  <a:cubicBezTo>
                    <a:pt x="6412" y="2711"/>
                    <a:pt x="5885" y="1953"/>
                    <a:pt x="5225" y="1326"/>
                  </a:cubicBezTo>
                  <a:cubicBezTo>
                    <a:pt x="4665" y="799"/>
                    <a:pt x="3775" y="156"/>
                    <a:pt x="2671" y="24"/>
                  </a:cubicBezTo>
                  <a:cubicBezTo>
                    <a:pt x="2544" y="8"/>
                    <a:pt x="2417" y="1"/>
                    <a:pt x="22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74" name="Google Shape;1274;p57"/>
            <p:cNvSpPr/>
            <p:nvPr/>
          </p:nvSpPr>
          <p:spPr>
            <a:xfrm>
              <a:off x="5379400" y="1645050"/>
              <a:ext cx="39575" cy="44225"/>
            </a:xfrm>
            <a:custGeom>
              <a:avLst/>
              <a:gdLst/>
              <a:ahLst/>
              <a:cxnLst/>
              <a:rect l="l" t="t" r="r" b="b"/>
              <a:pathLst>
                <a:path w="1583" h="1769" extrusionOk="0">
                  <a:moveTo>
                    <a:pt x="806" y="0"/>
                  </a:moveTo>
                  <a:cubicBezTo>
                    <a:pt x="416" y="0"/>
                    <a:pt x="81" y="352"/>
                    <a:pt x="34" y="810"/>
                  </a:cubicBezTo>
                  <a:cubicBezTo>
                    <a:pt x="1" y="1305"/>
                    <a:pt x="297" y="1733"/>
                    <a:pt x="709" y="1766"/>
                  </a:cubicBezTo>
                  <a:cubicBezTo>
                    <a:pt x="727" y="1767"/>
                    <a:pt x="744" y="1768"/>
                    <a:pt x="761" y="1768"/>
                  </a:cubicBezTo>
                  <a:cubicBezTo>
                    <a:pt x="1151" y="1768"/>
                    <a:pt x="1486" y="1415"/>
                    <a:pt x="1533" y="942"/>
                  </a:cubicBezTo>
                  <a:cubicBezTo>
                    <a:pt x="1583" y="464"/>
                    <a:pt x="1286" y="35"/>
                    <a:pt x="858" y="3"/>
                  </a:cubicBezTo>
                  <a:cubicBezTo>
                    <a:pt x="840" y="1"/>
                    <a:pt x="823" y="0"/>
                    <a:pt x="80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75" name="Google Shape;1275;p57"/>
            <p:cNvSpPr/>
            <p:nvPr/>
          </p:nvSpPr>
          <p:spPr>
            <a:xfrm>
              <a:off x="5519500" y="1657400"/>
              <a:ext cx="39575" cy="44225"/>
            </a:xfrm>
            <a:custGeom>
              <a:avLst/>
              <a:gdLst/>
              <a:ahLst/>
              <a:cxnLst/>
              <a:rect l="l" t="t" r="r" b="b"/>
              <a:pathLst>
                <a:path w="1583" h="1769" extrusionOk="0">
                  <a:moveTo>
                    <a:pt x="805" y="1"/>
                  </a:moveTo>
                  <a:cubicBezTo>
                    <a:pt x="415" y="1"/>
                    <a:pt x="81" y="353"/>
                    <a:pt x="33" y="827"/>
                  </a:cubicBezTo>
                  <a:cubicBezTo>
                    <a:pt x="0" y="1305"/>
                    <a:pt x="297" y="1733"/>
                    <a:pt x="709" y="1766"/>
                  </a:cubicBezTo>
                  <a:cubicBezTo>
                    <a:pt x="726" y="1768"/>
                    <a:pt x="744" y="1769"/>
                    <a:pt x="761" y="1769"/>
                  </a:cubicBezTo>
                  <a:cubicBezTo>
                    <a:pt x="1151" y="1769"/>
                    <a:pt x="1486" y="1417"/>
                    <a:pt x="1533" y="959"/>
                  </a:cubicBezTo>
                  <a:cubicBezTo>
                    <a:pt x="1582" y="464"/>
                    <a:pt x="1269" y="36"/>
                    <a:pt x="857" y="3"/>
                  </a:cubicBezTo>
                  <a:cubicBezTo>
                    <a:pt x="840" y="2"/>
                    <a:pt x="823" y="1"/>
                    <a:pt x="80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76" name="Google Shape;1276;p57"/>
            <p:cNvSpPr/>
            <p:nvPr/>
          </p:nvSpPr>
          <p:spPr>
            <a:xfrm>
              <a:off x="5519500" y="1623675"/>
              <a:ext cx="53175" cy="29325"/>
            </a:xfrm>
            <a:custGeom>
              <a:avLst/>
              <a:gdLst/>
              <a:ahLst/>
              <a:cxnLst/>
              <a:rect l="l" t="t" r="r" b="b"/>
              <a:pathLst>
                <a:path w="2127" h="1173" extrusionOk="0">
                  <a:moveTo>
                    <a:pt x="808" y="1"/>
                  </a:moveTo>
                  <a:cubicBezTo>
                    <a:pt x="660" y="1"/>
                    <a:pt x="511" y="17"/>
                    <a:pt x="379" y="33"/>
                  </a:cubicBezTo>
                  <a:cubicBezTo>
                    <a:pt x="264" y="50"/>
                    <a:pt x="149" y="149"/>
                    <a:pt x="83" y="248"/>
                  </a:cubicBezTo>
                  <a:cubicBezTo>
                    <a:pt x="17" y="347"/>
                    <a:pt x="0" y="495"/>
                    <a:pt x="33" y="610"/>
                  </a:cubicBezTo>
                  <a:cubicBezTo>
                    <a:pt x="50" y="726"/>
                    <a:pt x="149" y="841"/>
                    <a:pt x="247" y="890"/>
                  </a:cubicBezTo>
                  <a:cubicBezTo>
                    <a:pt x="323" y="941"/>
                    <a:pt x="408" y="962"/>
                    <a:pt x="496" y="962"/>
                  </a:cubicBezTo>
                  <a:cubicBezTo>
                    <a:pt x="523" y="962"/>
                    <a:pt x="550" y="960"/>
                    <a:pt x="577" y="956"/>
                  </a:cubicBezTo>
                  <a:lnTo>
                    <a:pt x="528" y="956"/>
                  </a:lnTo>
                  <a:cubicBezTo>
                    <a:pt x="566" y="952"/>
                    <a:pt x="606" y="950"/>
                    <a:pt x="647" y="950"/>
                  </a:cubicBezTo>
                  <a:cubicBezTo>
                    <a:pt x="746" y="950"/>
                    <a:pt x="851" y="961"/>
                    <a:pt x="956" y="973"/>
                  </a:cubicBezTo>
                  <a:cubicBezTo>
                    <a:pt x="1088" y="989"/>
                    <a:pt x="1203" y="1039"/>
                    <a:pt x="1319" y="1088"/>
                  </a:cubicBezTo>
                  <a:cubicBezTo>
                    <a:pt x="1335" y="1088"/>
                    <a:pt x="1368" y="1105"/>
                    <a:pt x="1385" y="1105"/>
                  </a:cubicBezTo>
                  <a:cubicBezTo>
                    <a:pt x="1465" y="1151"/>
                    <a:pt x="1550" y="1173"/>
                    <a:pt x="1632" y="1173"/>
                  </a:cubicBezTo>
                  <a:cubicBezTo>
                    <a:pt x="1785" y="1173"/>
                    <a:pt x="1931" y="1096"/>
                    <a:pt x="2027" y="956"/>
                  </a:cubicBezTo>
                  <a:cubicBezTo>
                    <a:pt x="2093" y="858"/>
                    <a:pt x="2126" y="709"/>
                    <a:pt x="2093" y="594"/>
                  </a:cubicBezTo>
                  <a:cubicBezTo>
                    <a:pt x="2060" y="478"/>
                    <a:pt x="1978" y="363"/>
                    <a:pt x="1879" y="297"/>
                  </a:cubicBezTo>
                  <a:cubicBezTo>
                    <a:pt x="1665" y="182"/>
                    <a:pt x="1434" y="99"/>
                    <a:pt x="1203" y="50"/>
                  </a:cubicBezTo>
                  <a:cubicBezTo>
                    <a:pt x="1072" y="33"/>
                    <a:pt x="940" y="1"/>
                    <a:pt x="80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77" name="Google Shape;1277;p57"/>
            <p:cNvSpPr/>
            <p:nvPr/>
          </p:nvSpPr>
          <p:spPr>
            <a:xfrm>
              <a:off x="5378575" y="1612150"/>
              <a:ext cx="53600" cy="25850"/>
            </a:xfrm>
            <a:custGeom>
              <a:avLst/>
              <a:gdLst/>
              <a:ahLst/>
              <a:cxnLst/>
              <a:rect l="l" t="t" r="r" b="b"/>
              <a:pathLst>
                <a:path w="2144" h="1034" extrusionOk="0">
                  <a:moveTo>
                    <a:pt x="1023" y="0"/>
                  </a:moveTo>
                  <a:cubicBezTo>
                    <a:pt x="775" y="0"/>
                    <a:pt x="545" y="49"/>
                    <a:pt x="314" y="115"/>
                  </a:cubicBezTo>
                  <a:cubicBezTo>
                    <a:pt x="198" y="165"/>
                    <a:pt x="100" y="264"/>
                    <a:pt x="50" y="363"/>
                  </a:cubicBezTo>
                  <a:cubicBezTo>
                    <a:pt x="1" y="478"/>
                    <a:pt x="1" y="626"/>
                    <a:pt x="50" y="742"/>
                  </a:cubicBezTo>
                  <a:cubicBezTo>
                    <a:pt x="126" y="932"/>
                    <a:pt x="299" y="1034"/>
                    <a:pt x="487" y="1034"/>
                  </a:cubicBezTo>
                  <a:cubicBezTo>
                    <a:pt x="544" y="1034"/>
                    <a:pt x="603" y="1025"/>
                    <a:pt x="660" y="1005"/>
                  </a:cubicBezTo>
                  <a:cubicBezTo>
                    <a:pt x="676" y="1005"/>
                    <a:pt x="709" y="989"/>
                    <a:pt x="726" y="989"/>
                  </a:cubicBezTo>
                  <a:cubicBezTo>
                    <a:pt x="858" y="956"/>
                    <a:pt x="973" y="939"/>
                    <a:pt x="1105" y="939"/>
                  </a:cubicBezTo>
                  <a:cubicBezTo>
                    <a:pt x="1253" y="956"/>
                    <a:pt x="1402" y="972"/>
                    <a:pt x="1533" y="1005"/>
                  </a:cubicBezTo>
                  <a:lnTo>
                    <a:pt x="1484" y="989"/>
                  </a:lnTo>
                  <a:lnTo>
                    <a:pt x="1484" y="989"/>
                  </a:lnTo>
                  <a:cubicBezTo>
                    <a:pt x="1547" y="1007"/>
                    <a:pt x="1606" y="1020"/>
                    <a:pt x="1664" y="1020"/>
                  </a:cubicBezTo>
                  <a:cubicBezTo>
                    <a:pt x="1713" y="1020"/>
                    <a:pt x="1762" y="1011"/>
                    <a:pt x="1814" y="989"/>
                  </a:cubicBezTo>
                  <a:cubicBezTo>
                    <a:pt x="1929" y="956"/>
                    <a:pt x="2044" y="857"/>
                    <a:pt x="2077" y="742"/>
                  </a:cubicBezTo>
                  <a:cubicBezTo>
                    <a:pt x="2127" y="626"/>
                    <a:pt x="2143" y="494"/>
                    <a:pt x="2094" y="379"/>
                  </a:cubicBezTo>
                  <a:cubicBezTo>
                    <a:pt x="2044" y="280"/>
                    <a:pt x="1962" y="165"/>
                    <a:pt x="1847" y="115"/>
                  </a:cubicBezTo>
                  <a:cubicBezTo>
                    <a:pt x="1698" y="82"/>
                    <a:pt x="1566" y="33"/>
                    <a:pt x="1435" y="17"/>
                  </a:cubicBezTo>
                  <a:cubicBezTo>
                    <a:pt x="1303" y="0"/>
                    <a:pt x="1154" y="0"/>
                    <a:pt x="102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78" name="Google Shape;1278;p57"/>
            <p:cNvSpPr/>
            <p:nvPr/>
          </p:nvSpPr>
          <p:spPr>
            <a:xfrm>
              <a:off x="5534750" y="1719125"/>
              <a:ext cx="63050" cy="60000"/>
            </a:xfrm>
            <a:custGeom>
              <a:avLst/>
              <a:gdLst/>
              <a:ahLst/>
              <a:cxnLst/>
              <a:rect l="l" t="t" r="r" b="b"/>
              <a:pathLst>
                <a:path w="2522" h="2400" extrusionOk="0">
                  <a:moveTo>
                    <a:pt x="1250" y="0"/>
                  </a:moveTo>
                  <a:cubicBezTo>
                    <a:pt x="641" y="0"/>
                    <a:pt x="128" y="474"/>
                    <a:pt x="66" y="1094"/>
                  </a:cubicBezTo>
                  <a:cubicBezTo>
                    <a:pt x="0" y="1753"/>
                    <a:pt x="494" y="2330"/>
                    <a:pt x="1154" y="2396"/>
                  </a:cubicBezTo>
                  <a:cubicBezTo>
                    <a:pt x="1185" y="2398"/>
                    <a:pt x="1216" y="2399"/>
                    <a:pt x="1247" y="2399"/>
                  </a:cubicBezTo>
                  <a:cubicBezTo>
                    <a:pt x="1868" y="2399"/>
                    <a:pt x="2409" y="1936"/>
                    <a:pt x="2456" y="1308"/>
                  </a:cubicBezTo>
                  <a:cubicBezTo>
                    <a:pt x="2522" y="649"/>
                    <a:pt x="2027" y="56"/>
                    <a:pt x="1368" y="6"/>
                  </a:cubicBezTo>
                  <a:cubicBezTo>
                    <a:pt x="1328" y="2"/>
                    <a:pt x="1289" y="0"/>
                    <a:pt x="1250" y="0"/>
                  </a:cubicBezTo>
                  <a:close/>
                </a:path>
              </a:pathLst>
            </a:custGeom>
            <a:solidFill>
              <a:srgbClr val="FE6E7C"/>
            </a:solidFill>
            <a:ln>
              <a:noFill/>
            </a:ln>
          </p:spPr>
          <p:txBody>
            <a:bodyPr spcFirstLastPara="1" wrap="square" lIns="91425" tIns="91425" rIns="91425" bIns="91425" anchor="ctr" anchorCtr="0">
              <a:noAutofit/>
            </a:bodyPr>
            <a:lstStyle/>
            <a:p>
              <a:endParaRPr/>
            </a:p>
          </p:txBody>
        </p:sp>
        <p:sp>
          <p:nvSpPr>
            <p:cNvPr id="1279" name="Google Shape;1279;p57"/>
            <p:cNvSpPr/>
            <p:nvPr/>
          </p:nvSpPr>
          <p:spPr>
            <a:xfrm>
              <a:off x="5445325" y="1766975"/>
              <a:ext cx="54425" cy="66925"/>
            </a:xfrm>
            <a:custGeom>
              <a:avLst/>
              <a:gdLst/>
              <a:ahLst/>
              <a:cxnLst/>
              <a:rect l="l" t="t" r="r" b="b"/>
              <a:pathLst>
                <a:path w="2177" h="2677" extrusionOk="0">
                  <a:moveTo>
                    <a:pt x="1135" y="1"/>
                  </a:moveTo>
                  <a:cubicBezTo>
                    <a:pt x="602" y="1"/>
                    <a:pt x="130" y="545"/>
                    <a:pt x="67" y="1256"/>
                  </a:cubicBezTo>
                  <a:cubicBezTo>
                    <a:pt x="1" y="1982"/>
                    <a:pt x="413" y="2624"/>
                    <a:pt x="973" y="2674"/>
                  </a:cubicBezTo>
                  <a:cubicBezTo>
                    <a:pt x="996" y="2676"/>
                    <a:pt x="1019" y="2677"/>
                    <a:pt x="1042" y="2677"/>
                  </a:cubicBezTo>
                  <a:cubicBezTo>
                    <a:pt x="1575" y="2677"/>
                    <a:pt x="2047" y="2133"/>
                    <a:pt x="2110" y="1438"/>
                  </a:cubicBezTo>
                  <a:cubicBezTo>
                    <a:pt x="2176" y="696"/>
                    <a:pt x="1764" y="53"/>
                    <a:pt x="1204" y="4"/>
                  </a:cubicBezTo>
                  <a:cubicBezTo>
                    <a:pt x="1181" y="2"/>
                    <a:pt x="1158" y="1"/>
                    <a:pt x="1135" y="1"/>
                  </a:cubicBezTo>
                  <a:close/>
                </a:path>
              </a:pathLst>
            </a:custGeom>
            <a:solidFill>
              <a:srgbClr val="FE6E7C"/>
            </a:solidFill>
            <a:ln>
              <a:noFill/>
            </a:ln>
          </p:spPr>
          <p:txBody>
            <a:bodyPr spcFirstLastPara="1" wrap="square" lIns="91425" tIns="91425" rIns="91425" bIns="91425" anchor="ctr" anchorCtr="0">
              <a:noAutofit/>
            </a:bodyPr>
            <a:lstStyle/>
            <a:p>
              <a:endParaRPr/>
            </a:p>
          </p:txBody>
        </p:sp>
        <p:sp>
          <p:nvSpPr>
            <p:cNvPr id="1280" name="Google Shape;1280;p57"/>
            <p:cNvSpPr/>
            <p:nvPr/>
          </p:nvSpPr>
          <p:spPr>
            <a:xfrm>
              <a:off x="5436675" y="1779675"/>
              <a:ext cx="82850" cy="43025"/>
            </a:xfrm>
            <a:custGeom>
              <a:avLst/>
              <a:gdLst/>
              <a:ahLst/>
              <a:cxnLst/>
              <a:rect l="l" t="t" r="r" b="b"/>
              <a:pathLst>
                <a:path w="3314" h="1721" extrusionOk="0">
                  <a:moveTo>
                    <a:pt x="2538" y="0"/>
                  </a:moveTo>
                  <a:cubicBezTo>
                    <a:pt x="2460" y="0"/>
                    <a:pt x="2376" y="16"/>
                    <a:pt x="2291" y="40"/>
                  </a:cubicBezTo>
                  <a:cubicBezTo>
                    <a:pt x="2127" y="40"/>
                    <a:pt x="1962" y="73"/>
                    <a:pt x="1797" y="89"/>
                  </a:cubicBezTo>
                  <a:cubicBezTo>
                    <a:pt x="1681" y="103"/>
                    <a:pt x="1562" y="111"/>
                    <a:pt x="1443" y="111"/>
                  </a:cubicBezTo>
                  <a:cubicBezTo>
                    <a:pt x="1274" y="111"/>
                    <a:pt x="1104" y="95"/>
                    <a:pt x="940" y="56"/>
                  </a:cubicBezTo>
                  <a:cubicBezTo>
                    <a:pt x="824" y="35"/>
                    <a:pt x="701" y="7"/>
                    <a:pt x="580" y="7"/>
                  </a:cubicBezTo>
                  <a:cubicBezTo>
                    <a:pt x="512" y="7"/>
                    <a:pt x="445" y="16"/>
                    <a:pt x="380" y="40"/>
                  </a:cubicBezTo>
                  <a:cubicBezTo>
                    <a:pt x="198" y="89"/>
                    <a:pt x="83" y="254"/>
                    <a:pt x="50" y="435"/>
                  </a:cubicBezTo>
                  <a:cubicBezTo>
                    <a:pt x="1" y="617"/>
                    <a:pt x="50" y="814"/>
                    <a:pt x="149" y="963"/>
                  </a:cubicBezTo>
                  <a:cubicBezTo>
                    <a:pt x="231" y="1128"/>
                    <a:pt x="380" y="1259"/>
                    <a:pt x="511" y="1358"/>
                  </a:cubicBezTo>
                  <a:cubicBezTo>
                    <a:pt x="841" y="1589"/>
                    <a:pt x="1253" y="1721"/>
                    <a:pt x="1649" y="1721"/>
                  </a:cubicBezTo>
                  <a:cubicBezTo>
                    <a:pt x="2044" y="1721"/>
                    <a:pt x="2440" y="1605"/>
                    <a:pt x="2786" y="1375"/>
                  </a:cubicBezTo>
                  <a:cubicBezTo>
                    <a:pt x="2967" y="1243"/>
                    <a:pt x="3132" y="1095"/>
                    <a:pt x="3231" y="880"/>
                  </a:cubicBezTo>
                  <a:cubicBezTo>
                    <a:pt x="3313" y="666"/>
                    <a:pt x="3297" y="402"/>
                    <a:pt x="3165" y="238"/>
                  </a:cubicBezTo>
                  <a:cubicBezTo>
                    <a:pt x="3033" y="73"/>
                    <a:pt x="2835" y="7"/>
                    <a:pt x="2621" y="7"/>
                  </a:cubicBezTo>
                  <a:cubicBezTo>
                    <a:pt x="2595" y="2"/>
                    <a:pt x="2567" y="0"/>
                    <a:pt x="253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81" name="Google Shape;1281;p57"/>
            <p:cNvSpPr/>
            <p:nvPr/>
          </p:nvSpPr>
          <p:spPr>
            <a:xfrm>
              <a:off x="5432975" y="1697675"/>
              <a:ext cx="56875" cy="54225"/>
            </a:xfrm>
            <a:custGeom>
              <a:avLst/>
              <a:gdLst/>
              <a:ahLst/>
              <a:cxnLst/>
              <a:rect l="l" t="t" r="r" b="b"/>
              <a:pathLst>
                <a:path w="2275" h="2169" extrusionOk="0">
                  <a:moveTo>
                    <a:pt x="1104" y="0"/>
                  </a:moveTo>
                  <a:cubicBezTo>
                    <a:pt x="807" y="0"/>
                    <a:pt x="510" y="116"/>
                    <a:pt x="297" y="353"/>
                  </a:cubicBezTo>
                  <a:cubicBezTo>
                    <a:pt x="66" y="633"/>
                    <a:pt x="0" y="1045"/>
                    <a:pt x="182" y="1375"/>
                  </a:cubicBezTo>
                  <a:cubicBezTo>
                    <a:pt x="363" y="1705"/>
                    <a:pt x="709" y="1902"/>
                    <a:pt x="1055" y="2034"/>
                  </a:cubicBezTo>
                  <a:cubicBezTo>
                    <a:pt x="1217" y="2108"/>
                    <a:pt x="1380" y="2169"/>
                    <a:pt x="1566" y="2169"/>
                  </a:cubicBezTo>
                  <a:cubicBezTo>
                    <a:pt x="1587" y="2169"/>
                    <a:pt x="1609" y="2168"/>
                    <a:pt x="1632" y="2166"/>
                  </a:cubicBezTo>
                  <a:cubicBezTo>
                    <a:pt x="1797" y="2150"/>
                    <a:pt x="1945" y="2034"/>
                    <a:pt x="2060" y="1902"/>
                  </a:cubicBezTo>
                  <a:cubicBezTo>
                    <a:pt x="2275" y="1622"/>
                    <a:pt x="2258" y="1227"/>
                    <a:pt x="2176" y="897"/>
                  </a:cubicBezTo>
                  <a:cubicBezTo>
                    <a:pt x="2143" y="716"/>
                    <a:pt x="2077" y="551"/>
                    <a:pt x="1961" y="403"/>
                  </a:cubicBezTo>
                  <a:cubicBezTo>
                    <a:pt x="1747" y="137"/>
                    <a:pt x="1425" y="0"/>
                    <a:pt x="1104" y="0"/>
                  </a:cubicBezTo>
                  <a:close/>
                </a:path>
              </a:pathLst>
            </a:custGeom>
            <a:solidFill>
              <a:srgbClr val="FE7E8C"/>
            </a:solidFill>
            <a:ln>
              <a:noFill/>
            </a:ln>
          </p:spPr>
          <p:txBody>
            <a:bodyPr spcFirstLastPara="1" wrap="square" lIns="91425" tIns="91425" rIns="91425" bIns="91425" anchor="ctr" anchorCtr="0">
              <a:noAutofit/>
            </a:bodyPr>
            <a:lstStyle/>
            <a:p>
              <a:endParaRPr/>
            </a:p>
          </p:txBody>
        </p:sp>
        <p:sp>
          <p:nvSpPr>
            <p:cNvPr id="1282" name="Google Shape;1282;p57"/>
            <p:cNvSpPr/>
            <p:nvPr/>
          </p:nvSpPr>
          <p:spPr>
            <a:xfrm>
              <a:off x="5429250" y="1645875"/>
              <a:ext cx="46600" cy="110500"/>
            </a:xfrm>
            <a:custGeom>
              <a:avLst/>
              <a:gdLst/>
              <a:ahLst/>
              <a:cxnLst/>
              <a:rect l="l" t="t" r="r" b="b"/>
              <a:pathLst>
                <a:path w="1864" h="4420" extrusionOk="0">
                  <a:moveTo>
                    <a:pt x="1314" y="0"/>
                  </a:moveTo>
                  <a:cubicBezTo>
                    <a:pt x="1240" y="0"/>
                    <a:pt x="1170" y="76"/>
                    <a:pt x="1155" y="151"/>
                  </a:cubicBezTo>
                  <a:cubicBezTo>
                    <a:pt x="1089" y="1041"/>
                    <a:pt x="759" y="1914"/>
                    <a:pt x="199" y="2623"/>
                  </a:cubicBezTo>
                  <a:cubicBezTo>
                    <a:pt x="1" y="2870"/>
                    <a:pt x="1" y="3216"/>
                    <a:pt x="182" y="3464"/>
                  </a:cubicBezTo>
                  <a:cubicBezTo>
                    <a:pt x="528" y="3974"/>
                    <a:pt x="1056" y="4321"/>
                    <a:pt x="1649" y="4419"/>
                  </a:cubicBezTo>
                  <a:lnTo>
                    <a:pt x="1682" y="4419"/>
                  </a:lnTo>
                  <a:cubicBezTo>
                    <a:pt x="1764" y="4419"/>
                    <a:pt x="1830" y="4370"/>
                    <a:pt x="1847" y="4288"/>
                  </a:cubicBezTo>
                  <a:cubicBezTo>
                    <a:pt x="1863" y="4189"/>
                    <a:pt x="1797" y="4090"/>
                    <a:pt x="1698" y="4073"/>
                  </a:cubicBezTo>
                  <a:cubicBezTo>
                    <a:pt x="1204" y="3991"/>
                    <a:pt x="759" y="3694"/>
                    <a:pt x="462" y="3282"/>
                  </a:cubicBezTo>
                  <a:cubicBezTo>
                    <a:pt x="363" y="3150"/>
                    <a:pt x="380" y="2969"/>
                    <a:pt x="462" y="2837"/>
                  </a:cubicBezTo>
                  <a:cubicBezTo>
                    <a:pt x="1072" y="2079"/>
                    <a:pt x="1435" y="1140"/>
                    <a:pt x="1501" y="184"/>
                  </a:cubicBezTo>
                  <a:cubicBezTo>
                    <a:pt x="1501" y="85"/>
                    <a:pt x="1435" y="2"/>
                    <a:pt x="1336" y="2"/>
                  </a:cubicBezTo>
                  <a:cubicBezTo>
                    <a:pt x="1329" y="1"/>
                    <a:pt x="1321" y="0"/>
                    <a:pt x="131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83" name="Google Shape;1283;p57"/>
            <p:cNvSpPr/>
            <p:nvPr/>
          </p:nvSpPr>
          <p:spPr>
            <a:xfrm>
              <a:off x="5631150" y="1696775"/>
              <a:ext cx="55350" cy="64050"/>
            </a:xfrm>
            <a:custGeom>
              <a:avLst/>
              <a:gdLst/>
              <a:ahLst/>
              <a:cxnLst/>
              <a:rect l="l" t="t" r="r" b="b"/>
              <a:pathLst>
                <a:path w="2214" h="2562" extrusionOk="0">
                  <a:moveTo>
                    <a:pt x="1970" y="0"/>
                  </a:moveTo>
                  <a:cubicBezTo>
                    <a:pt x="1941" y="0"/>
                    <a:pt x="1911" y="8"/>
                    <a:pt x="1879" y="27"/>
                  </a:cubicBezTo>
                  <a:cubicBezTo>
                    <a:pt x="1039" y="587"/>
                    <a:pt x="396" y="1395"/>
                    <a:pt x="50" y="2350"/>
                  </a:cubicBezTo>
                  <a:cubicBezTo>
                    <a:pt x="0" y="2480"/>
                    <a:pt x="102" y="2562"/>
                    <a:pt x="207" y="2562"/>
                  </a:cubicBezTo>
                  <a:cubicBezTo>
                    <a:pt x="276" y="2562"/>
                    <a:pt x="347" y="2527"/>
                    <a:pt x="380" y="2449"/>
                  </a:cubicBezTo>
                  <a:cubicBezTo>
                    <a:pt x="693" y="1576"/>
                    <a:pt x="1286" y="834"/>
                    <a:pt x="2061" y="323"/>
                  </a:cubicBezTo>
                  <a:cubicBezTo>
                    <a:pt x="2213" y="226"/>
                    <a:pt x="2121" y="0"/>
                    <a:pt x="19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84" name="Google Shape;1284;p57"/>
            <p:cNvSpPr/>
            <p:nvPr/>
          </p:nvSpPr>
          <p:spPr>
            <a:xfrm>
              <a:off x="4863550" y="2699900"/>
              <a:ext cx="266600" cy="252525"/>
            </a:xfrm>
            <a:custGeom>
              <a:avLst/>
              <a:gdLst/>
              <a:ahLst/>
              <a:cxnLst/>
              <a:rect l="l" t="t" r="r" b="b"/>
              <a:pathLst>
                <a:path w="10664" h="10101" extrusionOk="0">
                  <a:moveTo>
                    <a:pt x="8636" y="0"/>
                  </a:moveTo>
                  <a:cubicBezTo>
                    <a:pt x="8636" y="0"/>
                    <a:pt x="2967" y="1994"/>
                    <a:pt x="2604" y="2588"/>
                  </a:cubicBezTo>
                  <a:cubicBezTo>
                    <a:pt x="2225" y="3197"/>
                    <a:pt x="132" y="5752"/>
                    <a:pt x="66" y="6263"/>
                  </a:cubicBezTo>
                  <a:cubicBezTo>
                    <a:pt x="0" y="6774"/>
                    <a:pt x="1006" y="8982"/>
                    <a:pt x="1582" y="9328"/>
                  </a:cubicBezTo>
                  <a:cubicBezTo>
                    <a:pt x="1893" y="9515"/>
                    <a:pt x="2591" y="9558"/>
                    <a:pt x="3169" y="9558"/>
                  </a:cubicBezTo>
                  <a:cubicBezTo>
                    <a:pt x="3664" y="9558"/>
                    <a:pt x="4071" y="9526"/>
                    <a:pt x="4071" y="9526"/>
                  </a:cubicBezTo>
                  <a:lnTo>
                    <a:pt x="3610" y="5224"/>
                  </a:lnTo>
                  <a:lnTo>
                    <a:pt x="6626" y="6362"/>
                  </a:lnTo>
                  <a:lnTo>
                    <a:pt x="5390" y="9790"/>
                  </a:lnTo>
                  <a:cubicBezTo>
                    <a:pt x="5821" y="10008"/>
                    <a:pt x="6200" y="10100"/>
                    <a:pt x="6531" y="10100"/>
                  </a:cubicBezTo>
                  <a:cubicBezTo>
                    <a:pt x="8324" y="10100"/>
                    <a:pt x="8735" y="7400"/>
                    <a:pt x="8735" y="7400"/>
                  </a:cubicBezTo>
                  <a:cubicBezTo>
                    <a:pt x="10004" y="6807"/>
                    <a:pt x="10664" y="4615"/>
                    <a:pt x="10664" y="4615"/>
                  </a:cubicBezTo>
                  <a:lnTo>
                    <a:pt x="8636" y="0"/>
                  </a:lnTo>
                  <a:close/>
                </a:path>
              </a:pathLst>
            </a:custGeom>
            <a:solidFill>
              <a:srgbClr val="FEA0A0"/>
            </a:solidFill>
            <a:ln>
              <a:noFill/>
            </a:ln>
          </p:spPr>
          <p:txBody>
            <a:bodyPr spcFirstLastPara="1" wrap="square" lIns="91425" tIns="91425" rIns="91425" bIns="91425" anchor="ctr" anchorCtr="0">
              <a:noAutofit/>
            </a:bodyPr>
            <a:lstStyle/>
            <a:p>
              <a:endParaRPr/>
            </a:p>
          </p:txBody>
        </p:sp>
        <p:sp>
          <p:nvSpPr>
            <p:cNvPr id="1285" name="Google Shape;1285;p57"/>
            <p:cNvSpPr/>
            <p:nvPr/>
          </p:nvSpPr>
          <p:spPr>
            <a:xfrm>
              <a:off x="5507550" y="1950525"/>
              <a:ext cx="273200" cy="309825"/>
            </a:xfrm>
            <a:custGeom>
              <a:avLst/>
              <a:gdLst/>
              <a:ahLst/>
              <a:cxnLst/>
              <a:rect l="l" t="t" r="r" b="b"/>
              <a:pathLst>
                <a:path w="10928" h="12393" extrusionOk="0">
                  <a:moveTo>
                    <a:pt x="6110" y="0"/>
                  </a:moveTo>
                  <a:cubicBezTo>
                    <a:pt x="4094" y="0"/>
                    <a:pt x="2232" y="1308"/>
                    <a:pt x="1632" y="3325"/>
                  </a:cubicBezTo>
                  <a:lnTo>
                    <a:pt x="0" y="8830"/>
                  </a:lnTo>
                  <a:cubicBezTo>
                    <a:pt x="116" y="8962"/>
                    <a:pt x="215" y="9077"/>
                    <a:pt x="330" y="9192"/>
                  </a:cubicBezTo>
                  <a:cubicBezTo>
                    <a:pt x="3074" y="12076"/>
                    <a:pt x="6650" y="12393"/>
                    <a:pt x="7969" y="12393"/>
                  </a:cubicBezTo>
                  <a:cubicBezTo>
                    <a:pt x="8053" y="12393"/>
                    <a:pt x="8127" y="12392"/>
                    <a:pt x="8191" y="12390"/>
                  </a:cubicBezTo>
                  <a:lnTo>
                    <a:pt x="8488" y="12390"/>
                  </a:lnTo>
                  <a:lnTo>
                    <a:pt x="10515" y="6077"/>
                  </a:lnTo>
                  <a:cubicBezTo>
                    <a:pt x="10631" y="5748"/>
                    <a:pt x="10697" y="5402"/>
                    <a:pt x="10730" y="5072"/>
                  </a:cubicBezTo>
                  <a:cubicBezTo>
                    <a:pt x="10927" y="2897"/>
                    <a:pt x="9559" y="820"/>
                    <a:pt x="7384" y="177"/>
                  </a:cubicBezTo>
                  <a:cubicBezTo>
                    <a:pt x="6959" y="58"/>
                    <a:pt x="6531" y="0"/>
                    <a:pt x="611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86" name="Google Shape;1286;p57"/>
            <p:cNvSpPr/>
            <p:nvPr/>
          </p:nvSpPr>
          <p:spPr>
            <a:xfrm>
              <a:off x="5051425" y="2180325"/>
              <a:ext cx="660925" cy="639475"/>
            </a:xfrm>
            <a:custGeom>
              <a:avLst/>
              <a:gdLst/>
              <a:ahLst/>
              <a:cxnLst/>
              <a:rect l="l" t="t" r="r" b="b"/>
              <a:pathLst>
                <a:path w="26437" h="25579" extrusionOk="0">
                  <a:moveTo>
                    <a:pt x="18575" y="0"/>
                  </a:moveTo>
                  <a:lnTo>
                    <a:pt x="14619" y="11999"/>
                  </a:lnTo>
                  <a:lnTo>
                    <a:pt x="1" y="21525"/>
                  </a:lnTo>
                  <a:lnTo>
                    <a:pt x="2753" y="25579"/>
                  </a:lnTo>
                  <a:lnTo>
                    <a:pt x="19383" y="17685"/>
                  </a:lnTo>
                  <a:lnTo>
                    <a:pt x="19646" y="17553"/>
                  </a:lnTo>
                  <a:cubicBezTo>
                    <a:pt x="20602" y="17025"/>
                    <a:pt x="21344" y="16185"/>
                    <a:pt x="21739" y="15163"/>
                  </a:cubicBezTo>
                  <a:lnTo>
                    <a:pt x="22514" y="13185"/>
                  </a:lnTo>
                  <a:lnTo>
                    <a:pt x="26436" y="3198"/>
                  </a:lnTo>
                  <a:lnTo>
                    <a:pt x="26436" y="3198"/>
                  </a:lnTo>
                  <a:cubicBezTo>
                    <a:pt x="26372" y="3200"/>
                    <a:pt x="26298" y="3201"/>
                    <a:pt x="26214" y="3201"/>
                  </a:cubicBezTo>
                  <a:cubicBezTo>
                    <a:pt x="24895" y="3201"/>
                    <a:pt x="21319" y="2884"/>
                    <a:pt x="18575" y="0"/>
                  </a:cubicBezTo>
                  <a:close/>
                </a:path>
              </a:pathLst>
            </a:custGeom>
            <a:solidFill>
              <a:srgbClr val="FEA0A0"/>
            </a:solidFill>
            <a:ln>
              <a:noFill/>
            </a:ln>
          </p:spPr>
          <p:txBody>
            <a:bodyPr spcFirstLastPara="1" wrap="square" lIns="91425" tIns="91425" rIns="91425" bIns="91425" anchor="ctr" anchorCtr="0">
              <a:noAutofit/>
            </a:bodyPr>
            <a:lstStyle/>
            <a:p>
              <a:endParaRPr/>
            </a:p>
          </p:txBody>
        </p:sp>
        <p:sp>
          <p:nvSpPr>
            <p:cNvPr id="1287" name="Google Shape;1287;p57"/>
            <p:cNvSpPr/>
            <p:nvPr/>
          </p:nvSpPr>
          <p:spPr>
            <a:xfrm>
              <a:off x="5519075" y="2506325"/>
              <a:ext cx="95200" cy="116125"/>
            </a:xfrm>
            <a:custGeom>
              <a:avLst/>
              <a:gdLst/>
              <a:ahLst/>
              <a:cxnLst/>
              <a:rect l="l" t="t" r="r" b="b"/>
              <a:pathLst>
                <a:path w="3808" h="4645" extrusionOk="0">
                  <a:moveTo>
                    <a:pt x="2911" y="1"/>
                  </a:moveTo>
                  <a:cubicBezTo>
                    <a:pt x="1445" y="1"/>
                    <a:pt x="207" y="1126"/>
                    <a:pt x="67" y="2617"/>
                  </a:cubicBezTo>
                  <a:cubicBezTo>
                    <a:pt x="1" y="3376"/>
                    <a:pt x="248" y="4084"/>
                    <a:pt x="677" y="4645"/>
                  </a:cubicBezTo>
                  <a:lnTo>
                    <a:pt x="940" y="4513"/>
                  </a:lnTo>
                  <a:cubicBezTo>
                    <a:pt x="1896" y="3985"/>
                    <a:pt x="2638" y="3145"/>
                    <a:pt x="3033" y="2123"/>
                  </a:cubicBezTo>
                  <a:lnTo>
                    <a:pt x="3808" y="145"/>
                  </a:lnTo>
                  <a:cubicBezTo>
                    <a:pt x="3610" y="79"/>
                    <a:pt x="3396" y="30"/>
                    <a:pt x="3182" y="13"/>
                  </a:cubicBezTo>
                  <a:cubicBezTo>
                    <a:pt x="3091" y="5"/>
                    <a:pt x="3001" y="1"/>
                    <a:pt x="2911" y="1"/>
                  </a:cubicBezTo>
                  <a:close/>
                </a:path>
              </a:pathLst>
            </a:custGeom>
            <a:solidFill>
              <a:srgbClr val="FE6E7C"/>
            </a:solidFill>
            <a:ln>
              <a:noFill/>
            </a:ln>
          </p:spPr>
          <p:txBody>
            <a:bodyPr spcFirstLastPara="1" wrap="square" lIns="91425" tIns="91425" rIns="91425" bIns="91425" anchor="ctr" anchorCtr="0">
              <a:noAutofit/>
            </a:bodyPr>
            <a:lstStyle/>
            <a:p>
              <a:endParaRPr/>
            </a:p>
          </p:txBody>
        </p:sp>
        <p:sp>
          <p:nvSpPr>
            <p:cNvPr id="1288" name="Google Shape;1288;p57"/>
            <p:cNvSpPr/>
            <p:nvPr/>
          </p:nvSpPr>
          <p:spPr>
            <a:xfrm>
              <a:off x="5416900" y="2478550"/>
              <a:ext cx="72950" cy="37175"/>
            </a:xfrm>
            <a:custGeom>
              <a:avLst/>
              <a:gdLst/>
              <a:ahLst/>
              <a:cxnLst/>
              <a:rect l="l" t="t" r="r" b="b"/>
              <a:pathLst>
                <a:path w="2918" h="1487" extrusionOk="0">
                  <a:moveTo>
                    <a:pt x="194" y="0"/>
                  </a:moveTo>
                  <a:cubicBezTo>
                    <a:pt x="131" y="0"/>
                    <a:pt x="69" y="43"/>
                    <a:pt x="33" y="103"/>
                  </a:cubicBezTo>
                  <a:cubicBezTo>
                    <a:pt x="0" y="185"/>
                    <a:pt x="33" y="284"/>
                    <a:pt x="116" y="333"/>
                  </a:cubicBezTo>
                  <a:lnTo>
                    <a:pt x="2654" y="1487"/>
                  </a:lnTo>
                  <a:lnTo>
                    <a:pt x="2720" y="1487"/>
                  </a:lnTo>
                  <a:cubicBezTo>
                    <a:pt x="2786" y="1487"/>
                    <a:pt x="2852" y="1454"/>
                    <a:pt x="2885" y="1388"/>
                  </a:cubicBezTo>
                  <a:cubicBezTo>
                    <a:pt x="2918" y="1306"/>
                    <a:pt x="2885" y="1207"/>
                    <a:pt x="2786" y="1174"/>
                  </a:cubicBezTo>
                  <a:lnTo>
                    <a:pt x="264" y="20"/>
                  </a:lnTo>
                  <a:cubicBezTo>
                    <a:pt x="241" y="7"/>
                    <a:pt x="218" y="0"/>
                    <a:pt x="19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9" name="Google Shape;1289;p57"/>
            <p:cNvSpPr/>
            <p:nvPr/>
          </p:nvSpPr>
          <p:spPr>
            <a:xfrm>
              <a:off x="4918350" y="2808400"/>
              <a:ext cx="143000" cy="136925"/>
            </a:xfrm>
            <a:custGeom>
              <a:avLst/>
              <a:gdLst/>
              <a:ahLst/>
              <a:cxnLst/>
              <a:rect l="l" t="t" r="r" b="b"/>
              <a:pathLst>
                <a:path w="5720" h="5477" extrusionOk="0">
                  <a:moveTo>
                    <a:pt x="2856" y="0"/>
                  </a:moveTo>
                  <a:cubicBezTo>
                    <a:pt x="1457" y="0"/>
                    <a:pt x="257" y="1066"/>
                    <a:pt x="132" y="2500"/>
                  </a:cubicBezTo>
                  <a:cubicBezTo>
                    <a:pt x="0" y="3999"/>
                    <a:pt x="1105" y="5334"/>
                    <a:pt x="2621" y="5466"/>
                  </a:cubicBezTo>
                  <a:cubicBezTo>
                    <a:pt x="2701" y="5473"/>
                    <a:pt x="2781" y="5477"/>
                    <a:pt x="2861" y="5477"/>
                  </a:cubicBezTo>
                  <a:cubicBezTo>
                    <a:pt x="4260" y="5477"/>
                    <a:pt x="5463" y="4397"/>
                    <a:pt x="5587" y="2978"/>
                  </a:cubicBezTo>
                  <a:cubicBezTo>
                    <a:pt x="5719" y="1478"/>
                    <a:pt x="4599" y="143"/>
                    <a:pt x="3099" y="11"/>
                  </a:cubicBezTo>
                  <a:cubicBezTo>
                    <a:pt x="3017" y="4"/>
                    <a:pt x="2936" y="0"/>
                    <a:pt x="2856" y="0"/>
                  </a:cubicBezTo>
                  <a:close/>
                </a:path>
              </a:pathLst>
            </a:custGeom>
            <a:solidFill>
              <a:srgbClr val="DF324F"/>
            </a:solidFill>
            <a:ln>
              <a:noFill/>
            </a:ln>
          </p:spPr>
          <p:txBody>
            <a:bodyPr spcFirstLastPara="1" wrap="square" lIns="91425" tIns="91425" rIns="91425" bIns="91425" anchor="ctr" anchorCtr="0">
              <a:noAutofit/>
            </a:bodyPr>
            <a:lstStyle/>
            <a:p>
              <a:endParaRPr/>
            </a:p>
          </p:txBody>
        </p:sp>
        <p:sp>
          <p:nvSpPr>
            <p:cNvPr id="1290" name="Google Shape;1290;p57"/>
            <p:cNvSpPr/>
            <p:nvPr/>
          </p:nvSpPr>
          <p:spPr>
            <a:xfrm>
              <a:off x="4859425" y="1578825"/>
              <a:ext cx="219625" cy="272025"/>
            </a:xfrm>
            <a:custGeom>
              <a:avLst/>
              <a:gdLst/>
              <a:ahLst/>
              <a:cxnLst/>
              <a:rect l="l" t="t" r="r" b="b"/>
              <a:pathLst>
                <a:path w="8785" h="10881" extrusionOk="0">
                  <a:moveTo>
                    <a:pt x="4803" y="1"/>
                  </a:moveTo>
                  <a:cubicBezTo>
                    <a:pt x="4628" y="1"/>
                    <a:pt x="4453" y="101"/>
                    <a:pt x="4384" y="278"/>
                  </a:cubicBezTo>
                  <a:cubicBezTo>
                    <a:pt x="4302" y="509"/>
                    <a:pt x="4253" y="740"/>
                    <a:pt x="4236" y="970"/>
                  </a:cubicBezTo>
                  <a:cubicBezTo>
                    <a:pt x="4203" y="1399"/>
                    <a:pt x="4286" y="1860"/>
                    <a:pt x="4434" y="2272"/>
                  </a:cubicBezTo>
                  <a:cubicBezTo>
                    <a:pt x="4467" y="2371"/>
                    <a:pt x="4516" y="2470"/>
                    <a:pt x="4549" y="2553"/>
                  </a:cubicBezTo>
                  <a:cubicBezTo>
                    <a:pt x="4425" y="2745"/>
                    <a:pt x="4185" y="2859"/>
                    <a:pt x="3950" y="2859"/>
                  </a:cubicBezTo>
                  <a:cubicBezTo>
                    <a:pt x="3842" y="2859"/>
                    <a:pt x="3736" y="2835"/>
                    <a:pt x="3643" y="2783"/>
                  </a:cubicBezTo>
                  <a:lnTo>
                    <a:pt x="3643" y="2783"/>
                  </a:lnTo>
                  <a:cubicBezTo>
                    <a:pt x="3939" y="3080"/>
                    <a:pt x="4236" y="3410"/>
                    <a:pt x="4417" y="3789"/>
                  </a:cubicBezTo>
                  <a:cubicBezTo>
                    <a:pt x="4582" y="4184"/>
                    <a:pt x="4599" y="4679"/>
                    <a:pt x="4335" y="5025"/>
                  </a:cubicBezTo>
                  <a:cubicBezTo>
                    <a:pt x="4187" y="5210"/>
                    <a:pt x="3940" y="5317"/>
                    <a:pt x="3703" y="5317"/>
                  </a:cubicBezTo>
                  <a:cubicBezTo>
                    <a:pt x="3517" y="5317"/>
                    <a:pt x="3337" y="5252"/>
                    <a:pt x="3214" y="5107"/>
                  </a:cubicBezTo>
                  <a:lnTo>
                    <a:pt x="3214" y="5107"/>
                  </a:lnTo>
                  <a:cubicBezTo>
                    <a:pt x="3462" y="5486"/>
                    <a:pt x="3313" y="6063"/>
                    <a:pt x="2918" y="6277"/>
                  </a:cubicBezTo>
                  <a:cubicBezTo>
                    <a:pt x="2804" y="6334"/>
                    <a:pt x="2676" y="6362"/>
                    <a:pt x="2548" y="6362"/>
                  </a:cubicBezTo>
                  <a:cubicBezTo>
                    <a:pt x="2304" y="6362"/>
                    <a:pt x="2058" y="6263"/>
                    <a:pt x="1896" y="6080"/>
                  </a:cubicBezTo>
                  <a:lnTo>
                    <a:pt x="1896" y="6080"/>
                  </a:lnTo>
                  <a:cubicBezTo>
                    <a:pt x="1978" y="6277"/>
                    <a:pt x="1945" y="6525"/>
                    <a:pt x="1797" y="6689"/>
                  </a:cubicBezTo>
                  <a:cubicBezTo>
                    <a:pt x="1638" y="6891"/>
                    <a:pt x="1379" y="6992"/>
                    <a:pt x="1129" y="6992"/>
                  </a:cubicBezTo>
                  <a:cubicBezTo>
                    <a:pt x="1093" y="6992"/>
                    <a:pt x="1057" y="6990"/>
                    <a:pt x="1022" y="6986"/>
                  </a:cubicBezTo>
                  <a:cubicBezTo>
                    <a:pt x="726" y="6953"/>
                    <a:pt x="462" y="6821"/>
                    <a:pt x="215" y="6656"/>
                  </a:cubicBezTo>
                  <a:cubicBezTo>
                    <a:pt x="132" y="6607"/>
                    <a:pt x="66" y="6558"/>
                    <a:pt x="0" y="6492"/>
                  </a:cubicBezTo>
                  <a:lnTo>
                    <a:pt x="0" y="6492"/>
                  </a:lnTo>
                  <a:cubicBezTo>
                    <a:pt x="380" y="7349"/>
                    <a:pt x="808" y="8189"/>
                    <a:pt x="1302" y="8997"/>
                  </a:cubicBezTo>
                  <a:cubicBezTo>
                    <a:pt x="1616" y="9524"/>
                    <a:pt x="1978" y="10052"/>
                    <a:pt x="2489" y="10414"/>
                  </a:cubicBezTo>
                  <a:cubicBezTo>
                    <a:pt x="2954" y="10729"/>
                    <a:pt x="3527" y="10880"/>
                    <a:pt x="4099" y="10880"/>
                  </a:cubicBezTo>
                  <a:cubicBezTo>
                    <a:pt x="4156" y="10880"/>
                    <a:pt x="4212" y="10879"/>
                    <a:pt x="4269" y="10876"/>
                  </a:cubicBezTo>
                  <a:cubicBezTo>
                    <a:pt x="4895" y="10843"/>
                    <a:pt x="5489" y="10628"/>
                    <a:pt x="6049" y="10332"/>
                  </a:cubicBezTo>
                  <a:cubicBezTo>
                    <a:pt x="6725" y="9969"/>
                    <a:pt x="7335" y="9425"/>
                    <a:pt x="7664" y="8717"/>
                  </a:cubicBezTo>
                  <a:cubicBezTo>
                    <a:pt x="7928" y="8123"/>
                    <a:pt x="7961" y="7398"/>
                    <a:pt x="7664" y="6805"/>
                  </a:cubicBezTo>
                  <a:cubicBezTo>
                    <a:pt x="7977" y="6244"/>
                    <a:pt x="8274" y="5684"/>
                    <a:pt x="8587" y="5107"/>
                  </a:cubicBezTo>
                  <a:cubicBezTo>
                    <a:pt x="8686" y="4942"/>
                    <a:pt x="8785" y="4761"/>
                    <a:pt x="8768" y="4563"/>
                  </a:cubicBezTo>
                  <a:cubicBezTo>
                    <a:pt x="8752" y="4316"/>
                    <a:pt x="8587" y="4118"/>
                    <a:pt x="8422" y="3937"/>
                  </a:cubicBezTo>
                  <a:cubicBezTo>
                    <a:pt x="7335" y="2668"/>
                    <a:pt x="6230" y="1415"/>
                    <a:pt x="5126" y="146"/>
                  </a:cubicBezTo>
                  <a:cubicBezTo>
                    <a:pt x="5040" y="47"/>
                    <a:pt x="4921" y="1"/>
                    <a:pt x="4803" y="1"/>
                  </a:cubicBezTo>
                  <a:close/>
                </a:path>
              </a:pathLst>
            </a:custGeom>
            <a:solidFill>
              <a:srgbClr val="FEA0A0"/>
            </a:solidFill>
            <a:ln>
              <a:noFill/>
            </a:ln>
          </p:spPr>
          <p:txBody>
            <a:bodyPr spcFirstLastPara="1" wrap="square" lIns="91425" tIns="91425" rIns="91425" bIns="91425" anchor="ctr" anchorCtr="0">
              <a:noAutofit/>
            </a:bodyPr>
            <a:lstStyle/>
            <a:p>
              <a:endParaRPr/>
            </a:p>
          </p:txBody>
        </p:sp>
        <p:sp>
          <p:nvSpPr>
            <p:cNvPr id="1291" name="Google Shape;1291;p57"/>
            <p:cNvSpPr/>
            <p:nvPr/>
          </p:nvSpPr>
          <p:spPr>
            <a:xfrm>
              <a:off x="4931125" y="1598900"/>
              <a:ext cx="69650" cy="163250"/>
            </a:xfrm>
            <a:custGeom>
              <a:avLst/>
              <a:gdLst/>
              <a:ahLst/>
              <a:cxnLst/>
              <a:rect l="l" t="t" r="r" b="b"/>
              <a:pathLst>
                <a:path w="2786" h="6530" extrusionOk="0">
                  <a:moveTo>
                    <a:pt x="1359" y="0"/>
                  </a:moveTo>
                  <a:cubicBezTo>
                    <a:pt x="1286" y="0"/>
                    <a:pt x="1218" y="62"/>
                    <a:pt x="1203" y="151"/>
                  </a:cubicBezTo>
                  <a:cubicBezTo>
                    <a:pt x="1187" y="217"/>
                    <a:pt x="1039" y="1634"/>
                    <a:pt x="2357" y="3167"/>
                  </a:cubicBezTo>
                  <a:cubicBezTo>
                    <a:pt x="1879" y="3513"/>
                    <a:pt x="561" y="4601"/>
                    <a:pt x="17" y="6315"/>
                  </a:cubicBezTo>
                  <a:cubicBezTo>
                    <a:pt x="0" y="6397"/>
                    <a:pt x="50" y="6496"/>
                    <a:pt x="132" y="6529"/>
                  </a:cubicBezTo>
                  <a:lnTo>
                    <a:pt x="181" y="6529"/>
                  </a:lnTo>
                  <a:cubicBezTo>
                    <a:pt x="264" y="6529"/>
                    <a:pt x="330" y="6496"/>
                    <a:pt x="346" y="6414"/>
                  </a:cubicBezTo>
                  <a:cubicBezTo>
                    <a:pt x="956" y="4486"/>
                    <a:pt x="2687" y="3348"/>
                    <a:pt x="2703" y="3332"/>
                  </a:cubicBezTo>
                  <a:cubicBezTo>
                    <a:pt x="2736" y="3315"/>
                    <a:pt x="2769" y="3266"/>
                    <a:pt x="2769" y="3216"/>
                  </a:cubicBezTo>
                  <a:cubicBezTo>
                    <a:pt x="2786" y="3167"/>
                    <a:pt x="2769" y="3118"/>
                    <a:pt x="2736" y="3085"/>
                  </a:cubicBezTo>
                  <a:cubicBezTo>
                    <a:pt x="1401" y="1618"/>
                    <a:pt x="1533" y="200"/>
                    <a:pt x="1549" y="184"/>
                  </a:cubicBezTo>
                  <a:cubicBezTo>
                    <a:pt x="1549" y="85"/>
                    <a:pt x="1483" y="3"/>
                    <a:pt x="1385" y="3"/>
                  </a:cubicBezTo>
                  <a:cubicBezTo>
                    <a:pt x="1376" y="1"/>
                    <a:pt x="1368" y="0"/>
                    <a:pt x="1359" y="0"/>
                  </a:cubicBezTo>
                  <a:close/>
                </a:path>
              </a:pathLst>
            </a:custGeom>
            <a:solidFill>
              <a:srgbClr val="50162E"/>
            </a:solidFill>
            <a:ln>
              <a:noFill/>
            </a:ln>
          </p:spPr>
          <p:txBody>
            <a:bodyPr spcFirstLastPara="1" wrap="square" lIns="91425" tIns="91425" rIns="91425" bIns="91425" anchor="ctr" anchorCtr="0">
              <a:noAutofit/>
            </a:bodyPr>
            <a:lstStyle/>
            <a:p>
              <a:endParaRPr/>
            </a:p>
          </p:txBody>
        </p:sp>
        <p:sp>
          <p:nvSpPr>
            <p:cNvPr id="1292" name="Google Shape;1292;p57"/>
            <p:cNvSpPr/>
            <p:nvPr/>
          </p:nvSpPr>
          <p:spPr>
            <a:xfrm>
              <a:off x="5077800" y="1476175"/>
              <a:ext cx="137650" cy="172225"/>
            </a:xfrm>
            <a:custGeom>
              <a:avLst/>
              <a:gdLst/>
              <a:ahLst/>
              <a:cxnLst/>
              <a:rect l="l" t="t" r="r" b="b"/>
              <a:pathLst>
                <a:path w="5506" h="6889" extrusionOk="0">
                  <a:moveTo>
                    <a:pt x="3874" y="0"/>
                  </a:moveTo>
                  <a:cubicBezTo>
                    <a:pt x="3939" y="99"/>
                    <a:pt x="4928" y="1698"/>
                    <a:pt x="3462" y="4186"/>
                  </a:cubicBezTo>
                  <a:cubicBezTo>
                    <a:pt x="2102" y="6508"/>
                    <a:pt x="389" y="6593"/>
                    <a:pt x="53" y="6593"/>
                  </a:cubicBezTo>
                  <a:cubicBezTo>
                    <a:pt x="27" y="6593"/>
                    <a:pt x="9" y="6593"/>
                    <a:pt x="0" y="6593"/>
                  </a:cubicBezTo>
                  <a:cubicBezTo>
                    <a:pt x="89" y="6615"/>
                    <a:pt x="1012" y="6888"/>
                    <a:pt x="1949" y="6888"/>
                  </a:cubicBezTo>
                  <a:cubicBezTo>
                    <a:pt x="2412" y="6888"/>
                    <a:pt x="2877" y="6822"/>
                    <a:pt x="3247" y="6626"/>
                  </a:cubicBezTo>
                  <a:cubicBezTo>
                    <a:pt x="4384" y="6032"/>
                    <a:pt x="4912" y="5044"/>
                    <a:pt x="4912" y="5044"/>
                  </a:cubicBezTo>
                  <a:cubicBezTo>
                    <a:pt x="4912" y="5044"/>
                    <a:pt x="5505" y="4104"/>
                    <a:pt x="5489" y="2819"/>
                  </a:cubicBezTo>
                  <a:cubicBezTo>
                    <a:pt x="5456" y="1566"/>
                    <a:pt x="3972" y="99"/>
                    <a:pt x="387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93" name="Google Shape;1293;p57"/>
            <p:cNvSpPr/>
            <p:nvPr/>
          </p:nvSpPr>
          <p:spPr>
            <a:xfrm>
              <a:off x="4714400" y="1215775"/>
              <a:ext cx="364650" cy="373725"/>
            </a:xfrm>
            <a:custGeom>
              <a:avLst/>
              <a:gdLst/>
              <a:ahLst/>
              <a:cxnLst/>
              <a:rect l="l" t="t" r="r" b="b"/>
              <a:pathLst>
                <a:path w="14586" h="14949" extrusionOk="0">
                  <a:moveTo>
                    <a:pt x="7235" y="0"/>
                  </a:moveTo>
                  <a:cubicBezTo>
                    <a:pt x="6988" y="1978"/>
                    <a:pt x="5554" y="4928"/>
                    <a:pt x="4516" y="6692"/>
                  </a:cubicBezTo>
                  <a:cubicBezTo>
                    <a:pt x="3494" y="8439"/>
                    <a:pt x="1615" y="11141"/>
                    <a:pt x="0" y="12295"/>
                  </a:cubicBezTo>
                  <a:cubicBezTo>
                    <a:pt x="3132" y="12872"/>
                    <a:pt x="5670" y="13564"/>
                    <a:pt x="8834" y="14949"/>
                  </a:cubicBezTo>
                  <a:cubicBezTo>
                    <a:pt x="8834" y="14949"/>
                    <a:pt x="11768" y="14174"/>
                    <a:pt x="13169" y="11768"/>
                  </a:cubicBezTo>
                  <a:cubicBezTo>
                    <a:pt x="14586" y="9378"/>
                    <a:pt x="13844" y="6444"/>
                    <a:pt x="13844" y="6444"/>
                  </a:cubicBezTo>
                  <a:cubicBezTo>
                    <a:pt x="11092" y="4351"/>
                    <a:pt x="9246" y="2472"/>
                    <a:pt x="723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94" name="Google Shape;1294;p57"/>
            <p:cNvSpPr/>
            <p:nvPr/>
          </p:nvSpPr>
          <p:spPr>
            <a:xfrm>
              <a:off x="4935250" y="1376875"/>
              <a:ext cx="277300" cy="276600"/>
            </a:xfrm>
            <a:custGeom>
              <a:avLst/>
              <a:gdLst/>
              <a:ahLst/>
              <a:cxnLst/>
              <a:rect l="l" t="t" r="r" b="b"/>
              <a:pathLst>
                <a:path w="11092" h="11064" extrusionOk="0">
                  <a:moveTo>
                    <a:pt x="5010" y="0"/>
                  </a:moveTo>
                  <a:cubicBezTo>
                    <a:pt x="5010" y="1"/>
                    <a:pt x="5752" y="2934"/>
                    <a:pt x="4335" y="5324"/>
                  </a:cubicBezTo>
                  <a:cubicBezTo>
                    <a:pt x="2934" y="7730"/>
                    <a:pt x="0" y="8505"/>
                    <a:pt x="0" y="8505"/>
                  </a:cubicBezTo>
                  <a:cubicBezTo>
                    <a:pt x="247" y="8603"/>
                    <a:pt x="461" y="8702"/>
                    <a:pt x="692" y="8818"/>
                  </a:cubicBezTo>
                  <a:cubicBezTo>
                    <a:pt x="972" y="8933"/>
                    <a:pt x="1236" y="9048"/>
                    <a:pt x="1483" y="9164"/>
                  </a:cubicBezTo>
                  <a:cubicBezTo>
                    <a:pt x="3131" y="9922"/>
                    <a:pt x="4417" y="10565"/>
                    <a:pt x="5027" y="10861"/>
                  </a:cubicBezTo>
                  <a:cubicBezTo>
                    <a:pt x="5274" y="10993"/>
                    <a:pt x="5406" y="11059"/>
                    <a:pt x="5406" y="11059"/>
                  </a:cubicBezTo>
                  <a:cubicBezTo>
                    <a:pt x="5420" y="11061"/>
                    <a:pt x="5456" y="11064"/>
                    <a:pt x="5512" y="11064"/>
                  </a:cubicBezTo>
                  <a:cubicBezTo>
                    <a:pt x="5987" y="11064"/>
                    <a:pt x="7876" y="10872"/>
                    <a:pt x="9394" y="8307"/>
                  </a:cubicBezTo>
                  <a:cubicBezTo>
                    <a:pt x="11092" y="5423"/>
                    <a:pt x="9938" y="3593"/>
                    <a:pt x="9872" y="3478"/>
                  </a:cubicBezTo>
                  <a:cubicBezTo>
                    <a:pt x="9872" y="3478"/>
                    <a:pt x="7697" y="2028"/>
                    <a:pt x="50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5" name="Google Shape;1295;p57"/>
            <p:cNvSpPr/>
            <p:nvPr/>
          </p:nvSpPr>
          <p:spPr>
            <a:xfrm>
              <a:off x="4889500" y="1605950"/>
              <a:ext cx="171425" cy="183375"/>
            </a:xfrm>
            <a:custGeom>
              <a:avLst/>
              <a:gdLst/>
              <a:ahLst/>
              <a:cxnLst/>
              <a:rect l="l" t="t" r="r" b="b"/>
              <a:pathLst>
                <a:path w="6857" h="7335" extrusionOk="0">
                  <a:moveTo>
                    <a:pt x="3313" y="1"/>
                  </a:moveTo>
                  <a:cubicBezTo>
                    <a:pt x="3116" y="957"/>
                    <a:pt x="2572" y="1962"/>
                    <a:pt x="1962" y="2869"/>
                  </a:cubicBezTo>
                  <a:cubicBezTo>
                    <a:pt x="825" y="4533"/>
                    <a:pt x="1" y="5159"/>
                    <a:pt x="1" y="5159"/>
                  </a:cubicBezTo>
                  <a:lnTo>
                    <a:pt x="1138" y="7335"/>
                  </a:lnTo>
                  <a:cubicBezTo>
                    <a:pt x="5077" y="5637"/>
                    <a:pt x="6857" y="1698"/>
                    <a:pt x="6857" y="1698"/>
                  </a:cubicBezTo>
                  <a:cubicBezTo>
                    <a:pt x="6247" y="1402"/>
                    <a:pt x="4961" y="759"/>
                    <a:pt x="331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96" name="Google Shape;1296;p57"/>
            <p:cNvSpPr/>
            <p:nvPr/>
          </p:nvSpPr>
          <p:spPr>
            <a:xfrm>
              <a:off x="4912175" y="1597300"/>
              <a:ext cx="60175" cy="80375"/>
            </a:xfrm>
            <a:custGeom>
              <a:avLst/>
              <a:gdLst/>
              <a:ahLst/>
              <a:cxnLst/>
              <a:rect l="l" t="t" r="r" b="b"/>
              <a:pathLst>
                <a:path w="2407" h="3215" extrusionOk="0">
                  <a:moveTo>
                    <a:pt x="1615" y="1"/>
                  </a:moveTo>
                  <a:lnTo>
                    <a:pt x="0" y="1781"/>
                  </a:lnTo>
                  <a:cubicBezTo>
                    <a:pt x="0" y="1781"/>
                    <a:pt x="330" y="2885"/>
                    <a:pt x="1055" y="3215"/>
                  </a:cubicBezTo>
                  <a:cubicBezTo>
                    <a:pt x="1665" y="2308"/>
                    <a:pt x="2209" y="1303"/>
                    <a:pt x="2406" y="347"/>
                  </a:cubicBezTo>
                  <a:cubicBezTo>
                    <a:pt x="2159" y="231"/>
                    <a:pt x="1879" y="116"/>
                    <a:pt x="1615" y="1"/>
                  </a:cubicBezTo>
                  <a:close/>
                </a:path>
              </a:pathLst>
            </a:custGeom>
            <a:solidFill>
              <a:srgbClr val="DFDBFE"/>
            </a:solidFill>
            <a:ln>
              <a:noFill/>
            </a:ln>
          </p:spPr>
          <p:txBody>
            <a:bodyPr spcFirstLastPara="1" wrap="square" lIns="91425" tIns="91425" rIns="91425" bIns="91425" anchor="ctr" anchorCtr="0">
              <a:noAutofit/>
            </a:bodyPr>
            <a:lstStyle/>
            <a:p>
              <a:endParaRPr/>
            </a:p>
          </p:txBody>
        </p:sp>
        <p:sp>
          <p:nvSpPr>
            <p:cNvPr id="1297" name="Google Shape;1297;p57"/>
            <p:cNvSpPr/>
            <p:nvPr/>
          </p:nvSpPr>
          <p:spPr>
            <a:xfrm>
              <a:off x="4613450" y="1166825"/>
              <a:ext cx="307800" cy="379650"/>
            </a:xfrm>
            <a:custGeom>
              <a:avLst/>
              <a:gdLst/>
              <a:ahLst/>
              <a:cxnLst/>
              <a:rect l="l" t="t" r="r" b="b"/>
              <a:pathLst>
                <a:path w="12312" h="15186" extrusionOk="0">
                  <a:moveTo>
                    <a:pt x="10370" y="1072"/>
                  </a:moveTo>
                  <a:cubicBezTo>
                    <a:pt x="10457" y="1072"/>
                    <a:pt x="10528" y="1087"/>
                    <a:pt x="10581" y="1118"/>
                  </a:cubicBezTo>
                  <a:cubicBezTo>
                    <a:pt x="10647" y="1151"/>
                    <a:pt x="10696" y="1217"/>
                    <a:pt x="10729" y="1283"/>
                  </a:cubicBezTo>
                  <a:cubicBezTo>
                    <a:pt x="10779" y="1365"/>
                    <a:pt x="10812" y="1464"/>
                    <a:pt x="10845" y="1579"/>
                  </a:cubicBezTo>
                  <a:cubicBezTo>
                    <a:pt x="11026" y="2354"/>
                    <a:pt x="10894" y="3985"/>
                    <a:pt x="9988" y="6161"/>
                  </a:cubicBezTo>
                  <a:cubicBezTo>
                    <a:pt x="9675" y="6952"/>
                    <a:pt x="9246" y="7809"/>
                    <a:pt x="8702" y="8732"/>
                  </a:cubicBezTo>
                  <a:cubicBezTo>
                    <a:pt x="8175" y="9655"/>
                    <a:pt x="7631" y="10430"/>
                    <a:pt x="7087" y="11105"/>
                  </a:cubicBezTo>
                  <a:cubicBezTo>
                    <a:pt x="5472" y="13132"/>
                    <a:pt x="3989" y="14039"/>
                    <a:pt x="3280" y="14105"/>
                  </a:cubicBezTo>
                  <a:cubicBezTo>
                    <a:pt x="3245" y="14109"/>
                    <a:pt x="3212" y="14111"/>
                    <a:pt x="3181" y="14111"/>
                  </a:cubicBezTo>
                  <a:cubicBezTo>
                    <a:pt x="3098" y="14111"/>
                    <a:pt x="3032" y="14096"/>
                    <a:pt x="2983" y="14072"/>
                  </a:cubicBezTo>
                  <a:cubicBezTo>
                    <a:pt x="2406" y="13726"/>
                    <a:pt x="2341" y="10743"/>
                    <a:pt x="4846" y="6458"/>
                  </a:cubicBezTo>
                  <a:cubicBezTo>
                    <a:pt x="7134" y="2584"/>
                    <a:pt x="9518" y="1072"/>
                    <a:pt x="10370" y="1072"/>
                  </a:cubicBezTo>
                  <a:close/>
                  <a:moveTo>
                    <a:pt x="9993" y="0"/>
                  </a:moveTo>
                  <a:cubicBezTo>
                    <a:pt x="7654" y="0"/>
                    <a:pt x="4905" y="3561"/>
                    <a:pt x="3626" y="5749"/>
                  </a:cubicBezTo>
                  <a:cubicBezTo>
                    <a:pt x="2143" y="8271"/>
                    <a:pt x="0" y="13429"/>
                    <a:pt x="2489" y="14896"/>
                  </a:cubicBezTo>
                  <a:cubicBezTo>
                    <a:pt x="2829" y="15096"/>
                    <a:pt x="3193" y="15186"/>
                    <a:pt x="3567" y="15186"/>
                  </a:cubicBezTo>
                  <a:cubicBezTo>
                    <a:pt x="4028" y="15186"/>
                    <a:pt x="4505" y="15050"/>
                    <a:pt x="4978" y="14813"/>
                  </a:cubicBezTo>
                  <a:cubicBezTo>
                    <a:pt x="6922" y="13841"/>
                    <a:pt x="8900" y="11204"/>
                    <a:pt x="9938" y="9457"/>
                  </a:cubicBezTo>
                  <a:cubicBezTo>
                    <a:pt x="10960" y="7710"/>
                    <a:pt x="12312" y="4694"/>
                    <a:pt x="12213" y="2519"/>
                  </a:cubicBezTo>
                  <a:cubicBezTo>
                    <a:pt x="12163" y="1546"/>
                    <a:pt x="11850" y="755"/>
                    <a:pt x="11076" y="294"/>
                  </a:cubicBezTo>
                  <a:cubicBezTo>
                    <a:pt x="10730" y="91"/>
                    <a:pt x="10367" y="0"/>
                    <a:pt x="99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8" name="Google Shape;1298;p57"/>
            <p:cNvSpPr/>
            <p:nvPr/>
          </p:nvSpPr>
          <p:spPr>
            <a:xfrm>
              <a:off x="4756000" y="1311150"/>
              <a:ext cx="107150" cy="133325"/>
            </a:xfrm>
            <a:custGeom>
              <a:avLst/>
              <a:gdLst/>
              <a:ahLst/>
              <a:cxnLst/>
              <a:rect l="l" t="t" r="r" b="b"/>
              <a:pathLst>
                <a:path w="4286" h="5333" extrusionOk="0">
                  <a:moveTo>
                    <a:pt x="2566" y="0"/>
                  </a:moveTo>
                  <a:cubicBezTo>
                    <a:pt x="2278" y="0"/>
                    <a:pt x="2030" y="104"/>
                    <a:pt x="1880" y="289"/>
                  </a:cubicBezTo>
                  <a:cubicBezTo>
                    <a:pt x="1632" y="619"/>
                    <a:pt x="1270" y="1113"/>
                    <a:pt x="907" y="1723"/>
                  </a:cubicBezTo>
                  <a:cubicBezTo>
                    <a:pt x="545" y="2333"/>
                    <a:pt x="297" y="2893"/>
                    <a:pt x="133" y="3272"/>
                  </a:cubicBezTo>
                  <a:cubicBezTo>
                    <a:pt x="1" y="3585"/>
                    <a:pt x="116" y="3981"/>
                    <a:pt x="446" y="4327"/>
                  </a:cubicBezTo>
                  <a:lnTo>
                    <a:pt x="1385" y="5332"/>
                  </a:lnTo>
                  <a:cubicBezTo>
                    <a:pt x="1929" y="4657"/>
                    <a:pt x="2473" y="3882"/>
                    <a:pt x="3000" y="2959"/>
                  </a:cubicBezTo>
                  <a:cubicBezTo>
                    <a:pt x="3544" y="2036"/>
                    <a:pt x="3973" y="1179"/>
                    <a:pt x="4286" y="388"/>
                  </a:cubicBezTo>
                  <a:lnTo>
                    <a:pt x="2951" y="58"/>
                  </a:lnTo>
                  <a:cubicBezTo>
                    <a:pt x="2818" y="19"/>
                    <a:pt x="2688" y="0"/>
                    <a:pt x="25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99" name="Google Shape;1299;p57"/>
            <p:cNvSpPr/>
            <p:nvPr/>
          </p:nvSpPr>
          <p:spPr>
            <a:xfrm>
              <a:off x="4671950" y="1193600"/>
              <a:ext cx="217175" cy="326025"/>
            </a:xfrm>
            <a:custGeom>
              <a:avLst/>
              <a:gdLst/>
              <a:ahLst/>
              <a:cxnLst/>
              <a:rect l="l" t="t" r="r" b="b"/>
              <a:pathLst>
                <a:path w="8687" h="13041" extrusionOk="0">
                  <a:moveTo>
                    <a:pt x="8030" y="1"/>
                  </a:moveTo>
                  <a:cubicBezTo>
                    <a:pt x="7178" y="1"/>
                    <a:pt x="4794" y="1513"/>
                    <a:pt x="2506" y="5387"/>
                  </a:cubicBezTo>
                  <a:cubicBezTo>
                    <a:pt x="1" y="9672"/>
                    <a:pt x="66" y="12655"/>
                    <a:pt x="643" y="13001"/>
                  </a:cubicBezTo>
                  <a:cubicBezTo>
                    <a:pt x="692" y="13025"/>
                    <a:pt x="758" y="13040"/>
                    <a:pt x="841" y="13040"/>
                  </a:cubicBezTo>
                  <a:cubicBezTo>
                    <a:pt x="872" y="13040"/>
                    <a:pt x="905" y="13038"/>
                    <a:pt x="940" y="13034"/>
                  </a:cubicBezTo>
                  <a:cubicBezTo>
                    <a:pt x="1649" y="12968"/>
                    <a:pt x="3132" y="12061"/>
                    <a:pt x="4747" y="10034"/>
                  </a:cubicBezTo>
                  <a:lnTo>
                    <a:pt x="3808" y="9029"/>
                  </a:lnTo>
                  <a:cubicBezTo>
                    <a:pt x="3478" y="8683"/>
                    <a:pt x="3363" y="8287"/>
                    <a:pt x="3495" y="7974"/>
                  </a:cubicBezTo>
                  <a:cubicBezTo>
                    <a:pt x="3659" y="7595"/>
                    <a:pt x="3907" y="7035"/>
                    <a:pt x="4269" y="6425"/>
                  </a:cubicBezTo>
                  <a:cubicBezTo>
                    <a:pt x="4632" y="5815"/>
                    <a:pt x="4994" y="5321"/>
                    <a:pt x="5242" y="4991"/>
                  </a:cubicBezTo>
                  <a:cubicBezTo>
                    <a:pt x="5392" y="4806"/>
                    <a:pt x="5640" y="4702"/>
                    <a:pt x="5928" y="4702"/>
                  </a:cubicBezTo>
                  <a:cubicBezTo>
                    <a:pt x="6050" y="4702"/>
                    <a:pt x="6180" y="4721"/>
                    <a:pt x="6313" y="4760"/>
                  </a:cubicBezTo>
                  <a:lnTo>
                    <a:pt x="7648" y="5090"/>
                  </a:lnTo>
                  <a:cubicBezTo>
                    <a:pt x="8554" y="2914"/>
                    <a:pt x="8686" y="1283"/>
                    <a:pt x="8505" y="508"/>
                  </a:cubicBezTo>
                  <a:cubicBezTo>
                    <a:pt x="8472" y="393"/>
                    <a:pt x="8439" y="294"/>
                    <a:pt x="8389" y="212"/>
                  </a:cubicBezTo>
                  <a:cubicBezTo>
                    <a:pt x="8356" y="146"/>
                    <a:pt x="8307" y="80"/>
                    <a:pt x="8241" y="47"/>
                  </a:cubicBezTo>
                  <a:cubicBezTo>
                    <a:pt x="8188" y="16"/>
                    <a:pt x="8117" y="1"/>
                    <a:pt x="803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00" name="Google Shape;1300;p57"/>
            <p:cNvSpPr/>
            <p:nvPr/>
          </p:nvSpPr>
          <p:spPr>
            <a:xfrm>
              <a:off x="4764250" y="1318375"/>
              <a:ext cx="55650" cy="95600"/>
            </a:xfrm>
            <a:custGeom>
              <a:avLst/>
              <a:gdLst/>
              <a:ahLst/>
              <a:cxnLst/>
              <a:rect l="l" t="t" r="r" b="b"/>
              <a:pathLst>
                <a:path w="2226" h="3824" extrusionOk="0">
                  <a:moveTo>
                    <a:pt x="2060" y="0"/>
                  </a:moveTo>
                  <a:cubicBezTo>
                    <a:pt x="1962" y="0"/>
                    <a:pt x="1879" y="82"/>
                    <a:pt x="1879" y="181"/>
                  </a:cubicBezTo>
                  <a:cubicBezTo>
                    <a:pt x="1879" y="1483"/>
                    <a:pt x="1187" y="2785"/>
                    <a:pt x="99" y="3511"/>
                  </a:cubicBezTo>
                  <a:cubicBezTo>
                    <a:pt x="17" y="3560"/>
                    <a:pt x="0" y="3675"/>
                    <a:pt x="50" y="3758"/>
                  </a:cubicBezTo>
                  <a:cubicBezTo>
                    <a:pt x="83" y="3807"/>
                    <a:pt x="132" y="3824"/>
                    <a:pt x="198" y="3824"/>
                  </a:cubicBezTo>
                  <a:cubicBezTo>
                    <a:pt x="231" y="3824"/>
                    <a:pt x="264" y="3824"/>
                    <a:pt x="281" y="3807"/>
                  </a:cubicBezTo>
                  <a:cubicBezTo>
                    <a:pt x="1484" y="3000"/>
                    <a:pt x="2225" y="1615"/>
                    <a:pt x="2225" y="181"/>
                  </a:cubicBezTo>
                  <a:cubicBezTo>
                    <a:pt x="2225" y="82"/>
                    <a:pt x="2159" y="0"/>
                    <a:pt x="206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1" name="Google Shape;1301;p57"/>
            <p:cNvSpPr/>
            <p:nvPr/>
          </p:nvSpPr>
          <p:spPr>
            <a:xfrm>
              <a:off x="4785250" y="1316450"/>
              <a:ext cx="83275" cy="133375"/>
            </a:xfrm>
            <a:custGeom>
              <a:avLst/>
              <a:gdLst/>
              <a:ahLst/>
              <a:cxnLst/>
              <a:rect l="l" t="t" r="r" b="b"/>
              <a:pathLst>
                <a:path w="3331" h="5335" extrusionOk="0">
                  <a:moveTo>
                    <a:pt x="3144" y="1"/>
                  </a:moveTo>
                  <a:cubicBezTo>
                    <a:pt x="3077" y="1"/>
                    <a:pt x="3010" y="45"/>
                    <a:pt x="2984" y="110"/>
                  </a:cubicBezTo>
                  <a:cubicBezTo>
                    <a:pt x="2275" y="1906"/>
                    <a:pt x="1303" y="3571"/>
                    <a:pt x="67" y="5038"/>
                  </a:cubicBezTo>
                  <a:cubicBezTo>
                    <a:pt x="1" y="5120"/>
                    <a:pt x="17" y="5219"/>
                    <a:pt x="83" y="5285"/>
                  </a:cubicBezTo>
                  <a:cubicBezTo>
                    <a:pt x="116" y="5318"/>
                    <a:pt x="166" y="5335"/>
                    <a:pt x="199" y="5335"/>
                  </a:cubicBezTo>
                  <a:cubicBezTo>
                    <a:pt x="248" y="5335"/>
                    <a:pt x="298" y="5302"/>
                    <a:pt x="330" y="5269"/>
                  </a:cubicBezTo>
                  <a:cubicBezTo>
                    <a:pt x="1583" y="3769"/>
                    <a:pt x="2588" y="2071"/>
                    <a:pt x="3297" y="242"/>
                  </a:cubicBezTo>
                  <a:cubicBezTo>
                    <a:pt x="3330" y="159"/>
                    <a:pt x="3297" y="61"/>
                    <a:pt x="3198" y="11"/>
                  </a:cubicBezTo>
                  <a:cubicBezTo>
                    <a:pt x="3181" y="4"/>
                    <a:pt x="3162" y="1"/>
                    <a:pt x="314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2" name="Google Shape;1302;p57"/>
            <p:cNvSpPr/>
            <p:nvPr/>
          </p:nvSpPr>
          <p:spPr>
            <a:xfrm>
              <a:off x="4905575" y="1632000"/>
              <a:ext cx="127350" cy="133025"/>
            </a:xfrm>
            <a:custGeom>
              <a:avLst/>
              <a:gdLst/>
              <a:ahLst/>
              <a:cxnLst/>
              <a:rect l="l" t="t" r="r" b="b"/>
              <a:pathLst>
                <a:path w="5094" h="5321" extrusionOk="0">
                  <a:moveTo>
                    <a:pt x="4909" y="1"/>
                  </a:moveTo>
                  <a:cubicBezTo>
                    <a:pt x="4841" y="1"/>
                    <a:pt x="4771" y="35"/>
                    <a:pt x="4747" y="96"/>
                  </a:cubicBezTo>
                  <a:cubicBezTo>
                    <a:pt x="3725" y="2123"/>
                    <a:pt x="2077" y="3870"/>
                    <a:pt x="116" y="5007"/>
                  </a:cubicBezTo>
                  <a:cubicBezTo>
                    <a:pt x="33" y="5057"/>
                    <a:pt x="0" y="5156"/>
                    <a:pt x="50" y="5238"/>
                  </a:cubicBezTo>
                  <a:cubicBezTo>
                    <a:pt x="83" y="5288"/>
                    <a:pt x="132" y="5321"/>
                    <a:pt x="198" y="5321"/>
                  </a:cubicBezTo>
                  <a:cubicBezTo>
                    <a:pt x="231" y="5321"/>
                    <a:pt x="248" y="5321"/>
                    <a:pt x="281" y="5304"/>
                  </a:cubicBezTo>
                  <a:cubicBezTo>
                    <a:pt x="2308" y="4134"/>
                    <a:pt x="3989" y="2337"/>
                    <a:pt x="5044" y="244"/>
                  </a:cubicBezTo>
                  <a:cubicBezTo>
                    <a:pt x="5093" y="162"/>
                    <a:pt x="5060" y="63"/>
                    <a:pt x="4978" y="14"/>
                  </a:cubicBezTo>
                  <a:cubicBezTo>
                    <a:pt x="4956" y="5"/>
                    <a:pt x="4933" y="1"/>
                    <a:pt x="490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3" name="Google Shape;1303;p57"/>
            <p:cNvSpPr/>
            <p:nvPr/>
          </p:nvSpPr>
          <p:spPr>
            <a:xfrm>
              <a:off x="4831400" y="1589800"/>
              <a:ext cx="143000" cy="163850"/>
            </a:xfrm>
            <a:custGeom>
              <a:avLst/>
              <a:gdLst/>
              <a:ahLst/>
              <a:cxnLst/>
              <a:rect l="l" t="t" r="r" b="b"/>
              <a:pathLst>
                <a:path w="5720" h="6554" extrusionOk="0">
                  <a:moveTo>
                    <a:pt x="4629" y="1"/>
                  </a:moveTo>
                  <a:cubicBezTo>
                    <a:pt x="4608" y="1"/>
                    <a:pt x="4587" y="2"/>
                    <a:pt x="4566" y="4"/>
                  </a:cubicBezTo>
                  <a:cubicBezTo>
                    <a:pt x="4236" y="21"/>
                    <a:pt x="3940" y="251"/>
                    <a:pt x="3791" y="548"/>
                  </a:cubicBezTo>
                  <a:cubicBezTo>
                    <a:pt x="3660" y="845"/>
                    <a:pt x="3660" y="1207"/>
                    <a:pt x="3742" y="1520"/>
                  </a:cubicBezTo>
                  <a:cubicBezTo>
                    <a:pt x="3593" y="1265"/>
                    <a:pt x="3293" y="1119"/>
                    <a:pt x="2997" y="1119"/>
                  </a:cubicBezTo>
                  <a:cubicBezTo>
                    <a:pt x="2834" y="1119"/>
                    <a:pt x="2673" y="1163"/>
                    <a:pt x="2539" y="1257"/>
                  </a:cubicBezTo>
                  <a:cubicBezTo>
                    <a:pt x="2160" y="1520"/>
                    <a:pt x="2061" y="2114"/>
                    <a:pt x="2341" y="2476"/>
                  </a:cubicBezTo>
                  <a:cubicBezTo>
                    <a:pt x="2191" y="2369"/>
                    <a:pt x="2008" y="2318"/>
                    <a:pt x="1824" y="2318"/>
                  </a:cubicBezTo>
                  <a:cubicBezTo>
                    <a:pt x="1582" y="2318"/>
                    <a:pt x="1339" y="2407"/>
                    <a:pt x="1171" y="2575"/>
                  </a:cubicBezTo>
                  <a:cubicBezTo>
                    <a:pt x="858" y="2872"/>
                    <a:pt x="792" y="3383"/>
                    <a:pt x="1039" y="3745"/>
                  </a:cubicBezTo>
                  <a:cubicBezTo>
                    <a:pt x="940" y="3646"/>
                    <a:pt x="808" y="3601"/>
                    <a:pt x="674" y="3601"/>
                  </a:cubicBezTo>
                  <a:cubicBezTo>
                    <a:pt x="541" y="3601"/>
                    <a:pt x="405" y="3646"/>
                    <a:pt x="297" y="3729"/>
                  </a:cubicBezTo>
                  <a:cubicBezTo>
                    <a:pt x="83" y="3894"/>
                    <a:pt x="1" y="4190"/>
                    <a:pt x="34" y="4454"/>
                  </a:cubicBezTo>
                  <a:cubicBezTo>
                    <a:pt x="67" y="4734"/>
                    <a:pt x="182" y="4981"/>
                    <a:pt x="330" y="5196"/>
                  </a:cubicBezTo>
                  <a:cubicBezTo>
                    <a:pt x="545" y="5525"/>
                    <a:pt x="808" y="5822"/>
                    <a:pt x="1121" y="6053"/>
                  </a:cubicBezTo>
                  <a:cubicBezTo>
                    <a:pt x="1187" y="6119"/>
                    <a:pt x="1253" y="6168"/>
                    <a:pt x="1336" y="6217"/>
                  </a:cubicBezTo>
                  <a:cubicBezTo>
                    <a:pt x="1583" y="6382"/>
                    <a:pt x="1847" y="6514"/>
                    <a:pt x="2143" y="6547"/>
                  </a:cubicBezTo>
                  <a:cubicBezTo>
                    <a:pt x="2178" y="6551"/>
                    <a:pt x="2214" y="6553"/>
                    <a:pt x="2250" y="6553"/>
                  </a:cubicBezTo>
                  <a:cubicBezTo>
                    <a:pt x="2500" y="6553"/>
                    <a:pt x="2759" y="6452"/>
                    <a:pt x="2918" y="6250"/>
                  </a:cubicBezTo>
                  <a:cubicBezTo>
                    <a:pt x="3066" y="6086"/>
                    <a:pt x="3099" y="5838"/>
                    <a:pt x="3017" y="5641"/>
                  </a:cubicBezTo>
                  <a:lnTo>
                    <a:pt x="3017" y="5641"/>
                  </a:lnTo>
                  <a:cubicBezTo>
                    <a:pt x="3179" y="5824"/>
                    <a:pt x="3425" y="5923"/>
                    <a:pt x="3669" y="5923"/>
                  </a:cubicBezTo>
                  <a:cubicBezTo>
                    <a:pt x="3797" y="5923"/>
                    <a:pt x="3925" y="5895"/>
                    <a:pt x="4039" y="5838"/>
                  </a:cubicBezTo>
                  <a:cubicBezTo>
                    <a:pt x="4434" y="5624"/>
                    <a:pt x="4583" y="5047"/>
                    <a:pt x="4335" y="4668"/>
                  </a:cubicBezTo>
                  <a:lnTo>
                    <a:pt x="4335" y="4668"/>
                  </a:lnTo>
                  <a:cubicBezTo>
                    <a:pt x="4457" y="4811"/>
                    <a:pt x="4634" y="4877"/>
                    <a:pt x="4818" y="4877"/>
                  </a:cubicBezTo>
                  <a:cubicBezTo>
                    <a:pt x="5057" y="4877"/>
                    <a:pt x="5307" y="4765"/>
                    <a:pt x="5456" y="4569"/>
                  </a:cubicBezTo>
                  <a:cubicBezTo>
                    <a:pt x="5720" y="4240"/>
                    <a:pt x="5703" y="3745"/>
                    <a:pt x="5538" y="3350"/>
                  </a:cubicBezTo>
                  <a:cubicBezTo>
                    <a:pt x="5357" y="2954"/>
                    <a:pt x="5060" y="2641"/>
                    <a:pt x="4764" y="2344"/>
                  </a:cubicBezTo>
                  <a:lnTo>
                    <a:pt x="4764" y="2344"/>
                  </a:lnTo>
                  <a:cubicBezTo>
                    <a:pt x="4857" y="2396"/>
                    <a:pt x="4963" y="2420"/>
                    <a:pt x="5071" y="2420"/>
                  </a:cubicBezTo>
                  <a:cubicBezTo>
                    <a:pt x="5306" y="2420"/>
                    <a:pt x="5546" y="2306"/>
                    <a:pt x="5670" y="2114"/>
                  </a:cubicBezTo>
                  <a:cubicBezTo>
                    <a:pt x="5637" y="2031"/>
                    <a:pt x="5588" y="1932"/>
                    <a:pt x="5555" y="1833"/>
                  </a:cubicBezTo>
                  <a:cubicBezTo>
                    <a:pt x="5407" y="1421"/>
                    <a:pt x="5324" y="960"/>
                    <a:pt x="5357" y="531"/>
                  </a:cubicBezTo>
                  <a:lnTo>
                    <a:pt x="5308" y="531"/>
                  </a:lnTo>
                  <a:cubicBezTo>
                    <a:pt x="5246" y="223"/>
                    <a:pt x="4939" y="1"/>
                    <a:pt x="4629" y="1"/>
                  </a:cubicBezTo>
                  <a:close/>
                </a:path>
              </a:pathLst>
            </a:custGeom>
            <a:solidFill>
              <a:srgbClr val="FEA0A0"/>
            </a:solidFill>
            <a:ln>
              <a:noFill/>
            </a:ln>
          </p:spPr>
          <p:txBody>
            <a:bodyPr spcFirstLastPara="1" wrap="square" lIns="91425" tIns="91425" rIns="91425" bIns="91425" anchor="ctr" anchorCtr="0">
              <a:noAutofit/>
            </a:bodyPr>
            <a:lstStyle/>
            <a:p>
              <a:endParaRPr/>
            </a:p>
          </p:txBody>
        </p:sp>
        <p:sp>
          <p:nvSpPr>
            <p:cNvPr id="1304" name="Google Shape;1304;p57"/>
            <p:cNvSpPr/>
            <p:nvPr/>
          </p:nvSpPr>
          <p:spPr>
            <a:xfrm>
              <a:off x="4918350" y="1622425"/>
              <a:ext cx="37100" cy="32600"/>
            </a:xfrm>
            <a:custGeom>
              <a:avLst/>
              <a:gdLst/>
              <a:ahLst/>
              <a:cxnLst/>
              <a:rect l="l" t="t" r="r" b="b"/>
              <a:pathLst>
                <a:path w="1484" h="1304" extrusionOk="0">
                  <a:moveTo>
                    <a:pt x="196" y="0"/>
                  </a:moveTo>
                  <a:cubicBezTo>
                    <a:pt x="158" y="0"/>
                    <a:pt x="119" y="12"/>
                    <a:pt x="83" y="34"/>
                  </a:cubicBezTo>
                  <a:cubicBezTo>
                    <a:pt x="17" y="100"/>
                    <a:pt x="0" y="199"/>
                    <a:pt x="66" y="281"/>
                  </a:cubicBezTo>
                  <a:cubicBezTo>
                    <a:pt x="379" y="677"/>
                    <a:pt x="758" y="1006"/>
                    <a:pt x="1187" y="1287"/>
                  </a:cubicBezTo>
                  <a:cubicBezTo>
                    <a:pt x="1220" y="1303"/>
                    <a:pt x="1253" y="1303"/>
                    <a:pt x="1286" y="1303"/>
                  </a:cubicBezTo>
                  <a:cubicBezTo>
                    <a:pt x="1335" y="1303"/>
                    <a:pt x="1401" y="1287"/>
                    <a:pt x="1434" y="1221"/>
                  </a:cubicBezTo>
                  <a:cubicBezTo>
                    <a:pt x="1484" y="1155"/>
                    <a:pt x="1451" y="1039"/>
                    <a:pt x="1385" y="990"/>
                  </a:cubicBezTo>
                  <a:cubicBezTo>
                    <a:pt x="989" y="743"/>
                    <a:pt x="627" y="430"/>
                    <a:pt x="330" y="67"/>
                  </a:cubicBezTo>
                  <a:cubicBezTo>
                    <a:pt x="293" y="21"/>
                    <a:pt x="245" y="0"/>
                    <a:pt x="196" y="0"/>
                  </a:cubicBezTo>
                  <a:close/>
                </a:path>
              </a:pathLst>
            </a:custGeom>
            <a:solidFill>
              <a:srgbClr val="50162E"/>
            </a:solidFill>
            <a:ln>
              <a:noFill/>
            </a:ln>
          </p:spPr>
          <p:txBody>
            <a:bodyPr spcFirstLastPara="1" wrap="square" lIns="91425" tIns="91425" rIns="91425" bIns="91425" anchor="ctr" anchorCtr="0">
              <a:noAutofit/>
            </a:bodyPr>
            <a:lstStyle/>
            <a:p>
              <a:endParaRPr/>
            </a:p>
          </p:txBody>
        </p:sp>
        <p:sp>
          <p:nvSpPr>
            <p:cNvPr id="1305" name="Google Shape;1305;p57"/>
            <p:cNvSpPr/>
            <p:nvPr/>
          </p:nvSpPr>
          <p:spPr>
            <a:xfrm>
              <a:off x="4887025" y="1647000"/>
              <a:ext cx="58125" cy="64450"/>
            </a:xfrm>
            <a:custGeom>
              <a:avLst/>
              <a:gdLst/>
              <a:ahLst/>
              <a:cxnLst/>
              <a:rect l="l" t="t" r="r" b="b"/>
              <a:pathLst>
                <a:path w="2325" h="2578" extrusionOk="0">
                  <a:moveTo>
                    <a:pt x="198" y="0"/>
                  </a:moveTo>
                  <a:cubicBezTo>
                    <a:pt x="171" y="0"/>
                    <a:pt x="142" y="8"/>
                    <a:pt x="116" y="23"/>
                  </a:cubicBezTo>
                  <a:cubicBezTo>
                    <a:pt x="34" y="73"/>
                    <a:pt x="1" y="172"/>
                    <a:pt x="50" y="254"/>
                  </a:cubicBezTo>
                  <a:cubicBezTo>
                    <a:pt x="528" y="1144"/>
                    <a:pt x="1220" y="1935"/>
                    <a:pt x="2028" y="2545"/>
                  </a:cubicBezTo>
                  <a:cubicBezTo>
                    <a:pt x="2061" y="2562"/>
                    <a:pt x="2094" y="2578"/>
                    <a:pt x="2127" y="2578"/>
                  </a:cubicBezTo>
                  <a:cubicBezTo>
                    <a:pt x="2193" y="2578"/>
                    <a:pt x="2242" y="2562"/>
                    <a:pt x="2275" y="2512"/>
                  </a:cubicBezTo>
                  <a:cubicBezTo>
                    <a:pt x="2325" y="2430"/>
                    <a:pt x="2308" y="2331"/>
                    <a:pt x="2242" y="2265"/>
                  </a:cubicBezTo>
                  <a:cubicBezTo>
                    <a:pt x="1468" y="1688"/>
                    <a:pt x="808" y="930"/>
                    <a:pt x="347" y="89"/>
                  </a:cubicBezTo>
                  <a:cubicBezTo>
                    <a:pt x="313" y="33"/>
                    <a:pt x="257" y="0"/>
                    <a:pt x="198" y="0"/>
                  </a:cubicBezTo>
                  <a:close/>
                </a:path>
              </a:pathLst>
            </a:custGeom>
            <a:solidFill>
              <a:srgbClr val="50162E"/>
            </a:solidFill>
            <a:ln>
              <a:noFill/>
            </a:ln>
          </p:spPr>
          <p:txBody>
            <a:bodyPr spcFirstLastPara="1" wrap="square" lIns="91425" tIns="91425" rIns="91425" bIns="91425" anchor="ctr" anchorCtr="0">
              <a:noAutofit/>
            </a:bodyPr>
            <a:lstStyle/>
            <a:p>
              <a:endParaRPr/>
            </a:p>
          </p:txBody>
        </p:sp>
        <p:sp>
          <p:nvSpPr>
            <p:cNvPr id="1306" name="Google Shape;1306;p57"/>
            <p:cNvSpPr/>
            <p:nvPr/>
          </p:nvSpPr>
          <p:spPr>
            <a:xfrm>
              <a:off x="4852425" y="1676650"/>
              <a:ext cx="59775" cy="58300"/>
            </a:xfrm>
            <a:custGeom>
              <a:avLst/>
              <a:gdLst/>
              <a:ahLst/>
              <a:cxnLst/>
              <a:rect l="l" t="t" r="r" b="b"/>
              <a:pathLst>
                <a:path w="2391" h="2332" extrusionOk="0">
                  <a:moveTo>
                    <a:pt x="198" y="1"/>
                  </a:moveTo>
                  <a:cubicBezTo>
                    <a:pt x="170" y="1"/>
                    <a:pt x="142" y="8"/>
                    <a:pt x="116" y="24"/>
                  </a:cubicBezTo>
                  <a:cubicBezTo>
                    <a:pt x="33" y="73"/>
                    <a:pt x="0" y="172"/>
                    <a:pt x="50" y="255"/>
                  </a:cubicBezTo>
                  <a:cubicBezTo>
                    <a:pt x="544" y="1112"/>
                    <a:pt x="1269" y="1820"/>
                    <a:pt x="2110" y="2298"/>
                  </a:cubicBezTo>
                  <a:cubicBezTo>
                    <a:pt x="2143" y="2315"/>
                    <a:pt x="2176" y="2331"/>
                    <a:pt x="2192" y="2331"/>
                  </a:cubicBezTo>
                  <a:cubicBezTo>
                    <a:pt x="2258" y="2331"/>
                    <a:pt x="2308" y="2298"/>
                    <a:pt x="2341" y="2249"/>
                  </a:cubicBezTo>
                  <a:cubicBezTo>
                    <a:pt x="2390" y="2167"/>
                    <a:pt x="2374" y="2051"/>
                    <a:pt x="2291" y="2002"/>
                  </a:cubicBezTo>
                  <a:cubicBezTo>
                    <a:pt x="1484" y="1540"/>
                    <a:pt x="808" y="881"/>
                    <a:pt x="346" y="90"/>
                  </a:cubicBezTo>
                  <a:cubicBezTo>
                    <a:pt x="313" y="34"/>
                    <a:pt x="256" y="1"/>
                    <a:pt x="198" y="1"/>
                  </a:cubicBezTo>
                  <a:close/>
                </a:path>
              </a:pathLst>
            </a:custGeom>
            <a:solidFill>
              <a:srgbClr val="50162E"/>
            </a:solidFill>
            <a:ln>
              <a:noFill/>
            </a:ln>
          </p:spPr>
          <p:txBody>
            <a:bodyPr spcFirstLastPara="1" wrap="square" lIns="91425" tIns="91425" rIns="91425" bIns="91425" anchor="ctr" anchorCtr="0">
              <a:noAutofit/>
            </a:bodyPr>
            <a:lstStyle/>
            <a:p>
              <a:endParaRPr/>
            </a:p>
          </p:txBody>
        </p:sp>
      </p:grpSp>
      <p:grpSp>
        <p:nvGrpSpPr>
          <p:cNvPr id="1307" name="Google Shape;1307;p57"/>
          <p:cNvGrpSpPr/>
          <p:nvPr/>
        </p:nvGrpSpPr>
        <p:grpSpPr>
          <a:xfrm>
            <a:off x="2633201" y="4971251"/>
            <a:ext cx="623033" cy="645567"/>
            <a:chOff x="8418225" y="3477913"/>
            <a:chExt cx="467275" cy="484175"/>
          </a:xfrm>
        </p:grpSpPr>
        <p:sp>
          <p:nvSpPr>
            <p:cNvPr id="1308" name="Google Shape;1308;p57"/>
            <p:cNvSpPr/>
            <p:nvPr/>
          </p:nvSpPr>
          <p:spPr>
            <a:xfrm>
              <a:off x="8705400" y="3766338"/>
              <a:ext cx="72950" cy="195750"/>
            </a:xfrm>
            <a:custGeom>
              <a:avLst/>
              <a:gdLst/>
              <a:ahLst/>
              <a:cxnLst/>
              <a:rect l="l" t="t" r="r" b="b"/>
              <a:pathLst>
                <a:path w="2918" h="7830" extrusionOk="0">
                  <a:moveTo>
                    <a:pt x="1451" y="1"/>
                  </a:moveTo>
                  <a:lnTo>
                    <a:pt x="1" y="3923"/>
                  </a:lnTo>
                  <a:lnTo>
                    <a:pt x="1451" y="7829"/>
                  </a:lnTo>
                  <a:lnTo>
                    <a:pt x="2918" y="3923"/>
                  </a:lnTo>
                  <a:lnTo>
                    <a:pt x="1451"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09" name="Google Shape;1309;p57"/>
            <p:cNvSpPr/>
            <p:nvPr/>
          </p:nvSpPr>
          <p:spPr>
            <a:xfrm>
              <a:off x="8559150" y="3592463"/>
              <a:ext cx="59350" cy="46175"/>
            </a:xfrm>
            <a:custGeom>
              <a:avLst/>
              <a:gdLst/>
              <a:ahLst/>
              <a:cxnLst/>
              <a:rect l="l" t="t" r="r" b="b"/>
              <a:pathLst>
                <a:path w="2374" h="1847" extrusionOk="0">
                  <a:moveTo>
                    <a:pt x="1187" y="1"/>
                  </a:moveTo>
                  <a:cubicBezTo>
                    <a:pt x="16" y="1"/>
                    <a:pt x="0" y="1846"/>
                    <a:pt x="1187" y="1846"/>
                  </a:cubicBezTo>
                  <a:cubicBezTo>
                    <a:pt x="2373" y="1846"/>
                    <a:pt x="2373" y="1"/>
                    <a:pt x="118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10" name="Google Shape;1310;p57"/>
            <p:cNvSpPr/>
            <p:nvPr/>
          </p:nvSpPr>
          <p:spPr>
            <a:xfrm>
              <a:off x="8581375" y="3739963"/>
              <a:ext cx="59375" cy="46175"/>
            </a:xfrm>
            <a:custGeom>
              <a:avLst/>
              <a:gdLst/>
              <a:ahLst/>
              <a:cxnLst/>
              <a:rect l="l" t="t" r="r" b="b"/>
              <a:pathLst>
                <a:path w="2375" h="1847" extrusionOk="0">
                  <a:moveTo>
                    <a:pt x="1188" y="1"/>
                  </a:moveTo>
                  <a:cubicBezTo>
                    <a:pt x="17" y="1"/>
                    <a:pt x="1" y="1847"/>
                    <a:pt x="1188" y="1847"/>
                  </a:cubicBezTo>
                  <a:cubicBezTo>
                    <a:pt x="2374" y="1847"/>
                    <a:pt x="2374" y="1"/>
                    <a:pt x="118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11" name="Google Shape;1311;p57"/>
            <p:cNvSpPr/>
            <p:nvPr/>
          </p:nvSpPr>
          <p:spPr>
            <a:xfrm>
              <a:off x="8849625" y="3726363"/>
              <a:ext cx="35875" cy="27650"/>
            </a:xfrm>
            <a:custGeom>
              <a:avLst/>
              <a:gdLst/>
              <a:ahLst/>
              <a:cxnLst/>
              <a:rect l="l" t="t" r="r" b="b"/>
              <a:pathLst>
                <a:path w="1435" h="1106" extrusionOk="0">
                  <a:moveTo>
                    <a:pt x="725" y="1"/>
                  </a:moveTo>
                  <a:cubicBezTo>
                    <a:pt x="0" y="1"/>
                    <a:pt x="0" y="1105"/>
                    <a:pt x="725" y="1105"/>
                  </a:cubicBezTo>
                  <a:cubicBezTo>
                    <a:pt x="1434" y="1105"/>
                    <a:pt x="1434" y="1"/>
                    <a:pt x="72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12" name="Google Shape;1312;p57"/>
            <p:cNvSpPr/>
            <p:nvPr/>
          </p:nvSpPr>
          <p:spPr>
            <a:xfrm>
              <a:off x="8768450" y="3638213"/>
              <a:ext cx="35450" cy="27625"/>
            </a:xfrm>
            <a:custGeom>
              <a:avLst/>
              <a:gdLst/>
              <a:ahLst/>
              <a:cxnLst/>
              <a:rect l="l" t="t" r="r" b="b"/>
              <a:pathLst>
                <a:path w="1418" h="1105" extrusionOk="0">
                  <a:moveTo>
                    <a:pt x="709" y="0"/>
                  </a:moveTo>
                  <a:cubicBezTo>
                    <a:pt x="0" y="0"/>
                    <a:pt x="0" y="1104"/>
                    <a:pt x="709" y="1104"/>
                  </a:cubicBezTo>
                  <a:cubicBezTo>
                    <a:pt x="1418" y="1104"/>
                    <a:pt x="1418" y="0"/>
                    <a:pt x="70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13" name="Google Shape;1313;p57"/>
            <p:cNvSpPr/>
            <p:nvPr/>
          </p:nvSpPr>
          <p:spPr>
            <a:xfrm>
              <a:off x="8491150" y="3779938"/>
              <a:ext cx="35450" cy="27625"/>
            </a:xfrm>
            <a:custGeom>
              <a:avLst/>
              <a:gdLst/>
              <a:ahLst/>
              <a:cxnLst/>
              <a:rect l="l" t="t" r="r" b="b"/>
              <a:pathLst>
                <a:path w="1418" h="1105" extrusionOk="0">
                  <a:moveTo>
                    <a:pt x="709" y="0"/>
                  </a:moveTo>
                  <a:cubicBezTo>
                    <a:pt x="1" y="0"/>
                    <a:pt x="1" y="1105"/>
                    <a:pt x="709" y="1105"/>
                  </a:cubicBezTo>
                  <a:cubicBezTo>
                    <a:pt x="1418" y="1105"/>
                    <a:pt x="1418" y="0"/>
                    <a:pt x="70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14" name="Google Shape;1314;p57"/>
            <p:cNvSpPr/>
            <p:nvPr/>
          </p:nvSpPr>
          <p:spPr>
            <a:xfrm>
              <a:off x="8418225" y="3477913"/>
              <a:ext cx="52350" cy="140125"/>
            </a:xfrm>
            <a:custGeom>
              <a:avLst/>
              <a:gdLst/>
              <a:ahLst/>
              <a:cxnLst/>
              <a:rect l="l" t="t" r="r" b="b"/>
              <a:pathLst>
                <a:path w="2094" h="5605" extrusionOk="0">
                  <a:moveTo>
                    <a:pt x="1055" y="1"/>
                  </a:moveTo>
                  <a:lnTo>
                    <a:pt x="0" y="2803"/>
                  </a:lnTo>
                  <a:lnTo>
                    <a:pt x="1055" y="5604"/>
                  </a:lnTo>
                  <a:lnTo>
                    <a:pt x="2094" y="2803"/>
                  </a:lnTo>
                  <a:lnTo>
                    <a:pt x="1055" y="1"/>
                  </a:ln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1315" name="Google Shape;1315;p57"/>
          <p:cNvSpPr/>
          <p:nvPr/>
        </p:nvSpPr>
        <p:spPr>
          <a:xfrm>
            <a:off x="-542266" y="1"/>
            <a:ext cx="2796333" cy="3621897"/>
          </a:xfrm>
          <a:custGeom>
            <a:avLst/>
            <a:gdLst/>
            <a:ahLst/>
            <a:cxnLst/>
            <a:rect l="l" t="t" r="r" b="b"/>
            <a:pathLst>
              <a:path w="84210" h="105790" extrusionOk="0">
                <a:moveTo>
                  <a:pt x="0" y="95374"/>
                </a:moveTo>
                <a:cubicBezTo>
                  <a:pt x="11885" y="92997"/>
                  <a:pt x="23924" y="90590"/>
                  <a:pt x="36044" y="90590"/>
                </a:cubicBezTo>
                <a:cubicBezTo>
                  <a:pt x="41153" y="90590"/>
                  <a:pt x="47971" y="89692"/>
                  <a:pt x="51036" y="93779"/>
                </a:cubicBezTo>
                <a:cubicBezTo>
                  <a:pt x="52904" y="96269"/>
                  <a:pt x="54655" y="100980"/>
                  <a:pt x="52312" y="103030"/>
                </a:cubicBezTo>
                <a:cubicBezTo>
                  <a:pt x="50439" y="104669"/>
                  <a:pt x="47702" y="104948"/>
                  <a:pt x="45295" y="105581"/>
                </a:cubicBezTo>
                <a:cubicBezTo>
                  <a:pt x="40524" y="106836"/>
                  <a:pt x="34911" y="101375"/>
                  <a:pt x="33493" y="96650"/>
                </a:cubicBezTo>
                <a:cubicBezTo>
                  <a:pt x="31593" y="90316"/>
                  <a:pt x="31120" y="82165"/>
                  <a:pt x="35088" y="76874"/>
                </a:cubicBezTo>
                <a:cubicBezTo>
                  <a:pt x="44200" y="64724"/>
                  <a:pt x="58799" y="57131"/>
                  <a:pt x="66985" y="44338"/>
                </a:cubicBezTo>
                <a:cubicBezTo>
                  <a:pt x="71961" y="36561"/>
                  <a:pt x="65558" y="24497"/>
                  <a:pt x="70813" y="16906"/>
                </a:cubicBezTo>
                <a:cubicBezTo>
                  <a:pt x="72690" y="14195"/>
                  <a:pt x="78038" y="16000"/>
                  <a:pt x="80063" y="13397"/>
                </a:cubicBezTo>
                <a:cubicBezTo>
                  <a:pt x="82933" y="9707"/>
                  <a:pt x="84210" y="4675"/>
                  <a:pt x="84210" y="0"/>
                </a:cubicBezTo>
              </a:path>
            </a:pathLst>
          </a:custGeom>
          <a:noFill/>
          <a:ln w="9525" cap="flat" cmpd="sng">
            <a:solidFill>
              <a:schemeClr val="accent1"/>
            </a:solidFill>
            <a:prstDash val="lgDash"/>
            <a:round/>
            <a:headEnd type="none" w="med" len="med"/>
            <a:tailEnd type="none" w="med" len="med"/>
          </a:ln>
        </p:spPr>
      </p:sp>
      <p:sp>
        <p:nvSpPr>
          <p:cNvPr id="1316" name="Google Shape;1316;p57"/>
          <p:cNvSpPr/>
          <p:nvPr/>
        </p:nvSpPr>
        <p:spPr>
          <a:xfrm>
            <a:off x="7485334" y="4678333"/>
            <a:ext cx="5061100" cy="2700667"/>
          </a:xfrm>
          <a:custGeom>
            <a:avLst/>
            <a:gdLst/>
            <a:ahLst/>
            <a:cxnLst/>
            <a:rect l="l" t="t" r="r" b="b"/>
            <a:pathLst>
              <a:path w="151833" h="81020" extrusionOk="0">
                <a:moveTo>
                  <a:pt x="0" y="81020"/>
                </a:moveTo>
                <a:cubicBezTo>
                  <a:pt x="0" y="64813"/>
                  <a:pt x="14037" y="45643"/>
                  <a:pt x="29983" y="42743"/>
                </a:cubicBezTo>
                <a:cubicBezTo>
                  <a:pt x="44702" y="40067"/>
                  <a:pt x="59742" y="48563"/>
                  <a:pt x="74640" y="47208"/>
                </a:cubicBezTo>
                <a:cubicBezTo>
                  <a:pt x="85744" y="46198"/>
                  <a:pt x="91884" y="32598"/>
                  <a:pt x="102072" y="28070"/>
                </a:cubicBezTo>
                <a:cubicBezTo>
                  <a:pt x="109884" y="24598"/>
                  <a:pt x="119042" y="25518"/>
                  <a:pt x="127590" y="25518"/>
                </a:cubicBezTo>
                <a:cubicBezTo>
                  <a:pt x="130780" y="25518"/>
                  <a:pt x="134564" y="27372"/>
                  <a:pt x="137160" y="25518"/>
                </a:cubicBezTo>
                <a:cubicBezTo>
                  <a:pt x="145144" y="19814"/>
                  <a:pt x="147445" y="8776"/>
                  <a:pt x="151833" y="0"/>
                </a:cubicBezTo>
              </a:path>
            </a:pathLst>
          </a:custGeom>
          <a:noFill/>
          <a:ln w="9525" cap="flat" cmpd="sng">
            <a:solidFill>
              <a:schemeClr val="accent1"/>
            </a:solidFill>
            <a:prstDash val="lgDash"/>
            <a:round/>
            <a:headEnd type="none" w="med" len="med"/>
            <a:tailEnd type="none" w="med" len="med"/>
          </a:ln>
        </p:spPr>
      </p:sp>
      <p:sp>
        <p:nvSpPr>
          <p:cNvPr id="14" name="TextBox 13">
            <a:extLst>
              <a:ext uri="{FF2B5EF4-FFF2-40B4-BE49-F238E27FC236}">
                <a16:creationId xmlns:a16="http://schemas.microsoft.com/office/drawing/2014/main" xmlns="" id="{79301A94-A22A-612C-49E6-A45774DDD50E}"/>
              </a:ext>
            </a:extLst>
          </p:cNvPr>
          <p:cNvSpPr txBox="1"/>
          <p:nvPr/>
        </p:nvSpPr>
        <p:spPr>
          <a:xfrm>
            <a:off x="4406483" y="707013"/>
            <a:ext cx="3841259" cy="884854"/>
          </a:xfrm>
          <a:prstGeom prst="rect">
            <a:avLst/>
          </a:prstGeom>
          <a:noFill/>
        </p:spPr>
        <p:txBody>
          <a:bodyPr wrap="square" lIns="121917" tIns="60958" rIns="121917" bIns="60958">
            <a:spAutoFit/>
          </a:bodyPr>
          <a:lstStyle/>
          <a:p>
            <a:pPr algn="just">
              <a:lnSpc>
                <a:spcPct val="150000"/>
              </a:lnSpc>
            </a:pPr>
            <a:r>
              <a:rPr lang="en-US" sz="3300" b="1">
                <a:solidFill>
                  <a:schemeClr val="bg1"/>
                </a:solidFill>
                <a:latin typeface="+mj-lt"/>
                <a:ea typeface="Times New Roman" panose="02020603050405020304" pitchFamily="18" charset="0"/>
              </a:rPr>
              <a:t>2. Sự thẩm thấu</a:t>
            </a:r>
            <a:endParaRPr lang="en-US" sz="3300">
              <a:solidFill>
                <a:schemeClr val="bg1"/>
              </a:solidFill>
              <a:latin typeface="+mj-lt"/>
              <a:ea typeface="Times New Roman" panose="02020603050405020304" pitchFamily="18" charset="0"/>
            </a:endParaRPr>
          </a:p>
        </p:txBody>
      </p:sp>
      <p:pic>
        <p:nvPicPr>
          <p:cNvPr id="16" name="image35.jpg" descr="Ăn nhiều dưa cải muối có tốt không? Ăn dưa cải muối như thế nào là đúng  cách an toàn cho sức khỏe?">
            <a:extLst>
              <a:ext uri="{FF2B5EF4-FFF2-40B4-BE49-F238E27FC236}">
                <a16:creationId xmlns:a16="http://schemas.microsoft.com/office/drawing/2014/main" xmlns="" id="{73CC9B30-313E-12BB-2323-FBFFDD36CCC2}"/>
              </a:ext>
            </a:extLst>
          </p:cNvPr>
          <p:cNvPicPr/>
          <p:nvPr/>
        </p:nvPicPr>
        <p:blipFill>
          <a:blip r:embed="rId3"/>
          <a:srcRect/>
          <a:stretch>
            <a:fillRect/>
          </a:stretch>
        </p:blipFill>
        <p:spPr>
          <a:xfrm>
            <a:off x="5428965" y="3793553"/>
            <a:ext cx="5637553" cy="2668684"/>
          </a:xfrm>
          <a:prstGeom prst="rect">
            <a:avLst/>
          </a:prstGeom>
          <a:ln/>
        </p:spPr>
      </p:pic>
    </p:spTree>
    <p:extLst>
      <p:ext uri="{BB962C8B-B14F-4D97-AF65-F5344CB8AC3E}">
        <p14:creationId xmlns:p14="http://schemas.microsoft.com/office/powerpoint/2010/main" val="62346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90"/>
                                        </p:tgtEl>
                                        <p:attrNameLst>
                                          <p:attrName>style.visibility</p:attrName>
                                        </p:attrNameLst>
                                      </p:cBhvr>
                                      <p:to>
                                        <p:strVal val="visible"/>
                                      </p:to>
                                    </p:set>
                                    <p:animEffect transition="in" filter="barn(inVertical)">
                                      <p:cBhvr>
                                        <p:cTn id="7" dur="500"/>
                                        <p:tgtEl>
                                          <p:spTgt spid="119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96"/>
                                        </p:tgtEl>
                                        <p:attrNameLst>
                                          <p:attrName>style.visibility</p:attrName>
                                        </p:attrNameLst>
                                      </p:cBhvr>
                                      <p:to>
                                        <p:strVal val="visible"/>
                                      </p:to>
                                    </p:set>
                                    <p:animEffect transition="in" filter="barn(inVertical)">
                                      <p:cBhvr>
                                        <p:cTn id="10" dur="500"/>
                                        <p:tgtEl>
                                          <p:spTgt spid="11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 grpId="0" animBg="1"/>
      <p:bldP spid="11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58"/>
          <p:cNvSpPr/>
          <p:nvPr/>
        </p:nvSpPr>
        <p:spPr>
          <a:xfrm>
            <a:off x="5037943" y="4906430"/>
            <a:ext cx="6088723" cy="669837"/>
          </a:xfrm>
          <a:custGeom>
            <a:avLst/>
            <a:gdLst/>
            <a:ahLst/>
            <a:cxnLst/>
            <a:rect l="l" t="t" r="r" b="b"/>
            <a:pathLst>
              <a:path w="19232" h="4057" extrusionOk="0">
                <a:moveTo>
                  <a:pt x="0" y="1"/>
                </a:moveTo>
                <a:lnTo>
                  <a:pt x="212" y="4057"/>
                </a:lnTo>
                <a:lnTo>
                  <a:pt x="18721" y="3812"/>
                </a:lnTo>
                <a:lnTo>
                  <a:pt x="19231" y="1"/>
                </a:lnTo>
                <a:close/>
              </a:path>
            </a:pathLst>
          </a:custGeom>
          <a:solidFill>
            <a:schemeClr val="accent3"/>
          </a:solidFill>
          <a:ln>
            <a:noFill/>
          </a:ln>
        </p:spPr>
        <p:txBody>
          <a:bodyPr spcFirstLastPara="1" wrap="square" lIns="121897" tIns="121897" rIns="121897" bIns="121897" anchor="ctr" anchorCtr="0">
            <a:noAutofit/>
          </a:bodyPr>
          <a:lstStyle/>
          <a:p>
            <a:endParaRPr/>
          </a:p>
        </p:txBody>
      </p:sp>
      <p:sp>
        <p:nvSpPr>
          <p:cNvPr id="1324" name="Google Shape;1324;p58"/>
          <p:cNvSpPr/>
          <p:nvPr/>
        </p:nvSpPr>
        <p:spPr>
          <a:xfrm>
            <a:off x="5624633" y="5450967"/>
            <a:ext cx="6815467" cy="1531067"/>
          </a:xfrm>
          <a:custGeom>
            <a:avLst/>
            <a:gdLst/>
            <a:ahLst/>
            <a:cxnLst/>
            <a:rect l="l" t="t" r="r" b="b"/>
            <a:pathLst>
              <a:path w="204464" h="45932" extrusionOk="0">
                <a:moveTo>
                  <a:pt x="0" y="45932"/>
                </a:moveTo>
                <a:cubicBezTo>
                  <a:pt x="6758" y="45932"/>
                  <a:pt x="13293" y="43374"/>
                  <a:pt x="19776" y="41467"/>
                </a:cubicBezTo>
                <a:cubicBezTo>
                  <a:pt x="26851" y="39386"/>
                  <a:pt x="35264" y="37974"/>
                  <a:pt x="39872" y="32216"/>
                </a:cubicBezTo>
                <a:cubicBezTo>
                  <a:pt x="42856" y="28487"/>
                  <a:pt x="45390" y="23075"/>
                  <a:pt x="44018" y="18500"/>
                </a:cubicBezTo>
                <a:cubicBezTo>
                  <a:pt x="43240" y="15904"/>
                  <a:pt x="37738" y="14790"/>
                  <a:pt x="36044" y="16906"/>
                </a:cubicBezTo>
                <a:cubicBezTo>
                  <a:pt x="31764" y="22253"/>
                  <a:pt x="47377" y="26475"/>
                  <a:pt x="54226" y="26475"/>
                </a:cubicBezTo>
                <a:cubicBezTo>
                  <a:pt x="67207" y="26475"/>
                  <a:pt x="78057" y="15233"/>
                  <a:pt x="90908" y="13397"/>
                </a:cubicBezTo>
                <a:cubicBezTo>
                  <a:pt x="100071" y="12088"/>
                  <a:pt x="109583" y="10625"/>
                  <a:pt x="118659" y="12440"/>
                </a:cubicBezTo>
                <a:cubicBezTo>
                  <a:pt x="129735" y="14655"/>
                  <a:pt x="140248" y="21538"/>
                  <a:pt x="151514" y="20733"/>
                </a:cubicBezTo>
                <a:cubicBezTo>
                  <a:pt x="170421" y="19382"/>
                  <a:pt x="185877" y="3717"/>
                  <a:pt x="204464" y="0"/>
                </a:cubicBezTo>
              </a:path>
            </a:pathLst>
          </a:custGeom>
          <a:noFill/>
          <a:ln w="9525" cap="flat" cmpd="sng">
            <a:solidFill>
              <a:schemeClr val="accent1"/>
            </a:solidFill>
            <a:prstDash val="lgDash"/>
            <a:round/>
            <a:headEnd type="none" w="med" len="med"/>
            <a:tailEnd type="none" w="med" len="med"/>
          </a:ln>
        </p:spPr>
      </p:sp>
      <p:sp>
        <p:nvSpPr>
          <p:cNvPr id="1325" name="Google Shape;1325;p58"/>
          <p:cNvSpPr/>
          <p:nvPr/>
        </p:nvSpPr>
        <p:spPr>
          <a:xfrm rot="8100000">
            <a:off x="-306003" y="2997643"/>
            <a:ext cx="4087944" cy="3223184"/>
          </a:xfrm>
          <a:custGeom>
            <a:avLst/>
            <a:gdLst/>
            <a:ahLst/>
            <a:cxnLst/>
            <a:rect l="l" t="t" r="r" b="b"/>
            <a:pathLst>
              <a:path w="57567" h="37873" extrusionOk="0">
                <a:moveTo>
                  <a:pt x="45725" y="0"/>
                </a:moveTo>
                <a:cubicBezTo>
                  <a:pt x="40516" y="0"/>
                  <a:pt x="35881" y="4007"/>
                  <a:pt x="30773" y="4900"/>
                </a:cubicBezTo>
                <a:cubicBezTo>
                  <a:pt x="30170" y="4989"/>
                  <a:pt x="29572" y="5029"/>
                  <a:pt x="28978" y="5029"/>
                </a:cubicBezTo>
                <a:cubicBezTo>
                  <a:pt x="24407" y="5029"/>
                  <a:pt x="20069" y="2692"/>
                  <a:pt x="15461" y="2692"/>
                </a:cubicBezTo>
                <a:cubicBezTo>
                  <a:pt x="14970" y="2692"/>
                  <a:pt x="14475" y="2719"/>
                  <a:pt x="13977" y="2778"/>
                </a:cubicBezTo>
                <a:cubicBezTo>
                  <a:pt x="5155" y="3460"/>
                  <a:pt x="1" y="14223"/>
                  <a:pt x="3063" y="22295"/>
                </a:cubicBezTo>
                <a:cubicBezTo>
                  <a:pt x="6902" y="32767"/>
                  <a:pt x="17608" y="37872"/>
                  <a:pt x="28449" y="37872"/>
                </a:cubicBezTo>
                <a:cubicBezTo>
                  <a:pt x="40636" y="37872"/>
                  <a:pt x="52995" y="31419"/>
                  <a:pt x="55959" y="18884"/>
                </a:cubicBezTo>
                <a:cubicBezTo>
                  <a:pt x="57566" y="11949"/>
                  <a:pt x="55292" y="2497"/>
                  <a:pt x="48039" y="277"/>
                </a:cubicBezTo>
                <a:cubicBezTo>
                  <a:pt x="47253" y="85"/>
                  <a:pt x="46483" y="0"/>
                  <a:pt x="45725" y="0"/>
                </a:cubicBezTo>
                <a:close/>
              </a:path>
            </a:pathLst>
          </a:custGeom>
          <a:gradFill>
            <a:gsLst>
              <a:gs pos="0">
                <a:schemeClr val="dk2"/>
              </a:gs>
              <a:gs pos="76000">
                <a:srgbClr val="F8B684"/>
              </a:gs>
              <a:gs pos="100000">
                <a:schemeClr val="accent6"/>
              </a:gs>
            </a:gsLst>
            <a:lin ang="16200038" scaled="0"/>
          </a:gradFill>
          <a:ln>
            <a:noFill/>
          </a:ln>
        </p:spPr>
        <p:txBody>
          <a:bodyPr spcFirstLastPara="1" wrap="square" lIns="121897" tIns="121897" rIns="121897" bIns="121897" anchor="ctr" anchorCtr="0">
            <a:noAutofit/>
          </a:bodyPr>
          <a:lstStyle/>
          <a:p>
            <a:endParaRPr/>
          </a:p>
        </p:txBody>
      </p:sp>
      <p:grpSp>
        <p:nvGrpSpPr>
          <p:cNvPr id="1326" name="Google Shape;1326;p58"/>
          <p:cNvGrpSpPr/>
          <p:nvPr/>
        </p:nvGrpSpPr>
        <p:grpSpPr>
          <a:xfrm>
            <a:off x="202608" y="4020997"/>
            <a:ext cx="3617553" cy="2837003"/>
            <a:chOff x="543145" y="1183618"/>
            <a:chExt cx="2853866" cy="2613962"/>
          </a:xfrm>
        </p:grpSpPr>
        <p:sp>
          <p:nvSpPr>
            <p:cNvPr id="1327" name="Google Shape;1327;p58"/>
            <p:cNvSpPr/>
            <p:nvPr/>
          </p:nvSpPr>
          <p:spPr>
            <a:xfrm>
              <a:off x="2780541" y="1817959"/>
              <a:ext cx="465799" cy="329638"/>
            </a:xfrm>
            <a:custGeom>
              <a:avLst/>
              <a:gdLst/>
              <a:ahLst/>
              <a:cxnLst/>
              <a:rect l="l" t="t" r="r" b="b"/>
              <a:pathLst>
                <a:path w="9021" h="6384" extrusionOk="0">
                  <a:moveTo>
                    <a:pt x="4429" y="0"/>
                  </a:moveTo>
                  <a:cubicBezTo>
                    <a:pt x="3541" y="0"/>
                    <a:pt x="2756" y="270"/>
                    <a:pt x="2093" y="813"/>
                  </a:cubicBezTo>
                  <a:cubicBezTo>
                    <a:pt x="281" y="2291"/>
                    <a:pt x="16" y="5255"/>
                    <a:pt x="1" y="5376"/>
                  </a:cubicBezTo>
                  <a:lnTo>
                    <a:pt x="206" y="5399"/>
                  </a:lnTo>
                  <a:cubicBezTo>
                    <a:pt x="206" y="5368"/>
                    <a:pt x="478" y="2397"/>
                    <a:pt x="2222" y="965"/>
                  </a:cubicBezTo>
                  <a:cubicBezTo>
                    <a:pt x="2844" y="462"/>
                    <a:pt x="3581" y="204"/>
                    <a:pt x="4419" y="204"/>
                  </a:cubicBezTo>
                  <a:cubicBezTo>
                    <a:pt x="4592" y="204"/>
                    <a:pt x="4769" y="215"/>
                    <a:pt x="4950" y="237"/>
                  </a:cubicBezTo>
                  <a:cubicBezTo>
                    <a:pt x="6011" y="358"/>
                    <a:pt x="6853" y="813"/>
                    <a:pt x="7436" y="1579"/>
                  </a:cubicBezTo>
                  <a:cubicBezTo>
                    <a:pt x="8808" y="3367"/>
                    <a:pt x="8384" y="6323"/>
                    <a:pt x="8384" y="6354"/>
                  </a:cubicBezTo>
                  <a:lnTo>
                    <a:pt x="8581" y="6384"/>
                  </a:lnTo>
                  <a:cubicBezTo>
                    <a:pt x="8604" y="6255"/>
                    <a:pt x="9020" y="3314"/>
                    <a:pt x="7595" y="1457"/>
                  </a:cubicBezTo>
                  <a:cubicBezTo>
                    <a:pt x="6974" y="639"/>
                    <a:pt x="6095" y="161"/>
                    <a:pt x="4973" y="32"/>
                  </a:cubicBezTo>
                  <a:cubicBezTo>
                    <a:pt x="4788" y="11"/>
                    <a:pt x="4606" y="0"/>
                    <a:pt x="4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8" name="Google Shape;1328;p58"/>
            <p:cNvSpPr/>
            <p:nvPr/>
          </p:nvSpPr>
          <p:spPr>
            <a:xfrm>
              <a:off x="3252537" y="2166340"/>
              <a:ext cx="144475" cy="1030893"/>
            </a:xfrm>
            <a:custGeom>
              <a:avLst/>
              <a:gdLst/>
              <a:ahLst/>
              <a:cxnLst/>
              <a:rect l="l" t="t" r="r" b="b"/>
              <a:pathLst>
                <a:path w="2798" h="19965" extrusionOk="0">
                  <a:moveTo>
                    <a:pt x="2593" y="1"/>
                  </a:moveTo>
                  <a:lnTo>
                    <a:pt x="1" y="19934"/>
                  </a:lnTo>
                  <a:lnTo>
                    <a:pt x="198" y="19965"/>
                  </a:lnTo>
                  <a:lnTo>
                    <a:pt x="2797" y="23"/>
                  </a:lnTo>
                  <a:lnTo>
                    <a:pt x="259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9" name="Google Shape;1329;p58"/>
            <p:cNvSpPr/>
            <p:nvPr/>
          </p:nvSpPr>
          <p:spPr>
            <a:xfrm flipH="1">
              <a:off x="713216" y="2058059"/>
              <a:ext cx="465799" cy="329638"/>
            </a:xfrm>
            <a:custGeom>
              <a:avLst/>
              <a:gdLst/>
              <a:ahLst/>
              <a:cxnLst/>
              <a:rect l="l" t="t" r="r" b="b"/>
              <a:pathLst>
                <a:path w="9021" h="6384" extrusionOk="0">
                  <a:moveTo>
                    <a:pt x="4429" y="0"/>
                  </a:moveTo>
                  <a:cubicBezTo>
                    <a:pt x="3541" y="0"/>
                    <a:pt x="2756" y="270"/>
                    <a:pt x="2093" y="813"/>
                  </a:cubicBezTo>
                  <a:cubicBezTo>
                    <a:pt x="281" y="2291"/>
                    <a:pt x="16" y="5255"/>
                    <a:pt x="1" y="5376"/>
                  </a:cubicBezTo>
                  <a:lnTo>
                    <a:pt x="206" y="5399"/>
                  </a:lnTo>
                  <a:cubicBezTo>
                    <a:pt x="206" y="5368"/>
                    <a:pt x="478" y="2397"/>
                    <a:pt x="2222" y="965"/>
                  </a:cubicBezTo>
                  <a:cubicBezTo>
                    <a:pt x="2844" y="462"/>
                    <a:pt x="3581" y="204"/>
                    <a:pt x="4419" y="204"/>
                  </a:cubicBezTo>
                  <a:cubicBezTo>
                    <a:pt x="4592" y="204"/>
                    <a:pt x="4769" y="215"/>
                    <a:pt x="4950" y="237"/>
                  </a:cubicBezTo>
                  <a:cubicBezTo>
                    <a:pt x="6011" y="358"/>
                    <a:pt x="6853" y="813"/>
                    <a:pt x="7436" y="1579"/>
                  </a:cubicBezTo>
                  <a:cubicBezTo>
                    <a:pt x="8808" y="3367"/>
                    <a:pt x="8384" y="6323"/>
                    <a:pt x="8384" y="6354"/>
                  </a:cubicBezTo>
                  <a:lnTo>
                    <a:pt x="8581" y="6384"/>
                  </a:lnTo>
                  <a:cubicBezTo>
                    <a:pt x="8604" y="6255"/>
                    <a:pt x="9020" y="3314"/>
                    <a:pt x="7595" y="1457"/>
                  </a:cubicBezTo>
                  <a:cubicBezTo>
                    <a:pt x="6974" y="639"/>
                    <a:pt x="6095" y="161"/>
                    <a:pt x="4973" y="32"/>
                  </a:cubicBezTo>
                  <a:cubicBezTo>
                    <a:pt x="4788" y="11"/>
                    <a:pt x="4606" y="0"/>
                    <a:pt x="4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0" name="Google Shape;1330;p58"/>
            <p:cNvSpPr/>
            <p:nvPr/>
          </p:nvSpPr>
          <p:spPr>
            <a:xfrm>
              <a:off x="543145" y="2308027"/>
              <a:ext cx="997227" cy="912700"/>
            </a:xfrm>
            <a:custGeom>
              <a:avLst/>
              <a:gdLst/>
              <a:ahLst/>
              <a:cxnLst/>
              <a:rect l="l" t="t" r="r" b="b"/>
              <a:pathLst>
                <a:path w="19313" h="17676" extrusionOk="0">
                  <a:moveTo>
                    <a:pt x="14705" y="0"/>
                  </a:moveTo>
                  <a:lnTo>
                    <a:pt x="7785" y="880"/>
                  </a:lnTo>
                  <a:lnTo>
                    <a:pt x="7777" y="880"/>
                  </a:lnTo>
                  <a:lnTo>
                    <a:pt x="857" y="1751"/>
                  </a:lnTo>
                  <a:lnTo>
                    <a:pt x="925" y="16069"/>
                  </a:lnTo>
                  <a:cubicBezTo>
                    <a:pt x="925" y="16069"/>
                    <a:pt x="1" y="16804"/>
                    <a:pt x="198" y="17675"/>
                  </a:cubicBezTo>
                  <a:lnTo>
                    <a:pt x="9748" y="16463"/>
                  </a:lnTo>
                  <a:lnTo>
                    <a:pt x="9755" y="16463"/>
                  </a:lnTo>
                  <a:lnTo>
                    <a:pt x="19313" y="15258"/>
                  </a:lnTo>
                  <a:cubicBezTo>
                    <a:pt x="19283" y="14363"/>
                    <a:pt x="18206" y="13886"/>
                    <a:pt x="18206" y="13886"/>
                  </a:cubicBezTo>
                  <a:lnTo>
                    <a:pt x="14705"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31" name="Google Shape;1331;p58"/>
            <p:cNvSpPr/>
            <p:nvPr/>
          </p:nvSpPr>
          <p:spPr>
            <a:xfrm>
              <a:off x="587396" y="2275548"/>
              <a:ext cx="715041" cy="122943"/>
            </a:xfrm>
            <a:custGeom>
              <a:avLst/>
              <a:gdLst/>
              <a:ahLst/>
              <a:cxnLst/>
              <a:rect l="l" t="t" r="r" b="b"/>
              <a:pathLst>
                <a:path w="13848" h="2381" extrusionOk="0">
                  <a:moveTo>
                    <a:pt x="12286" y="0"/>
                  </a:moveTo>
                  <a:lnTo>
                    <a:pt x="6822" y="698"/>
                  </a:lnTo>
                  <a:lnTo>
                    <a:pt x="6814" y="698"/>
                  </a:lnTo>
                  <a:lnTo>
                    <a:pt x="1357" y="1387"/>
                  </a:lnTo>
                  <a:lnTo>
                    <a:pt x="0" y="2380"/>
                  </a:lnTo>
                  <a:lnTo>
                    <a:pt x="6920" y="1509"/>
                  </a:lnTo>
                  <a:lnTo>
                    <a:pt x="6928" y="1509"/>
                  </a:lnTo>
                  <a:lnTo>
                    <a:pt x="13848" y="629"/>
                  </a:lnTo>
                  <a:lnTo>
                    <a:pt x="12286"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32" name="Google Shape;1332;p58"/>
            <p:cNvSpPr/>
            <p:nvPr/>
          </p:nvSpPr>
          <p:spPr>
            <a:xfrm>
              <a:off x="1081647" y="2319386"/>
              <a:ext cx="78743" cy="92788"/>
            </a:xfrm>
            <a:custGeom>
              <a:avLst/>
              <a:gdLst/>
              <a:ahLst/>
              <a:cxnLst/>
              <a:rect l="l" t="t" r="r" b="b"/>
              <a:pathLst>
                <a:path w="1525" h="1797" extrusionOk="0">
                  <a:moveTo>
                    <a:pt x="1320" y="0"/>
                  </a:moveTo>
                  <a:lnTo>
                    <a:pt x="1" y="167"/>
                  </a:lnTo>
                  <a:lnTo>
                    <a:pt x="213" y="1797"/>
                  </a:lnTo>
                  <a:lnTo>
                    <a:pt x="1524" y="1630"/>
                  </a:lnTo>
                  <a:lnTo>
                    <a:pt x="132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33" name="Google Shape;1333;p58"/>
            <p:cNvSpPr/>
            <p:nvPr/>
          </p:nvSpPr>
          <p:spPr>
            <a:xfrm>
              <a:off x="683644" y="2646959"/>
              <a:ext cx="550326" cy="367899"/>
            </a:xfrm>
            <a:custGeom>
              <a:avLst/>
              <a:gdLst/>
              <a:ahLst/>
              <a:cxnLst/>
              <a:rect l="l" t="t" r="r" b="b"/>
              <a:pathLst>
                <a:path w="10658" h="7125" extrusionOk="0">
                  <a:moveTo>
                    <a:pt x="10581" y="0"/>
                  </a:moveTo>
                  <a:cubicBezTo>
                    <a:pt x="6655" y="1577"/>
                    <a:pt x="2995" y="3994"/>
                    <a:pt x="1" y="6981"/>
                  </a:cubicBezTo>
                  <a:lnTo>
                    <a:pt x="145" y="7125"/>
                  </a:lnTo>
                  <a:cubicBezTo>
                    <a:pt x="3123" y="4154"/>
                    <a:pt x="6754" y="1759"/>
                    <a:pt x="10657" y="190"/>
                  </a:cubicBezTo>
                  <a:lnTo>
                    <a:pt x="1058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4" name="Google Shape;1334;p58"/>
            <p:cNvSpPr/>
            <p:nvPr/>
          </p:nvSpPr>
          <p:spPr>
            <a:xfrm>
              <a:off x="896174" y="2828146"/>
              <a:ext cx="218829" cy="100998"/>
            </a:xfrm>
            <a:custGeom>
              <a:avLst/>
              <a:gdLst/>
              <a:ahLst/>
              <a:cxnLst/>
              <a:rect l="l" t="t" r="r" b="b"/>
              <a:pathLst>
                <a:path w="4238" h="1956" extrusionOk="0">
                  <a:moveTo>
                    <a:pt x="4161" y="0"/>
                  </a:moveTo>
                  <a:lnTo>
                    <a:pt x="0" y="1774"/>
                  </a:lnTo>
                  <a:lnTo>
                    <a:pt x="84" y="1956"/>
                  </a:lnTo>
                  <a:lnTo>
                    <a:pt x="4237" y="190"/>
                  </a:lnTo>
                  <a:lnTo>
                    <a:pt x="416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5" name="Google Shape;1335;p58"/>
            <p:cNvSpPr/>
            <p:nvPr/>
          </p:nvSpPr>
          <p:spPr>
            <a:xfrm>
              <a:off x="2399785" y="2075927"/>
              <a:ext cx="991753" cy="1158483"/>
            </a:xfrm>
            <a:custGeom>
              <a:avLst/>
              <a:gdLst/>
              <a:ahLst/>
              <a:cxnLst/>
              <a:rect l="l" t="t" r="r" b="b"/>
              <a:pathLst>
                <a:path w="19207" h="22436" extrusionOk="0">
                  <a:moveTo>
                    <a:pt x="4123" y="1"/>
                  </a:moveTo>
                  <a:lnTo>
                    <a:pt x="0" y="20268"/>
                  </a:lnTo>
                  <a:lnTo>
                    <a:pt x="9042" y="21329"/>
                  </a:lnTo>
                  <a:lnTo>
                    <a:pt x="9505" y="21382"/>
                  </a:lnTo>
                  <a:lnTo>
                    <a:pt x="18547" y="22436"/>
                  </a:lnTo>
                  <a:lnTo>
                    <a:pt x="19206" y="1759"/>
                  </a:lnTo>
                  <a:lnTo>
                    <a:pt x="4123"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36" name="Google Shape;1336;p58"/>
            <p:cNvSpPr/>
            <p:nvPr/>
          </p:nvSpPr>
          <p:spPr>
            <a:xfrm>
              <a:off x="2612676" y="2040351"/>
              <a:ext cx="778862" cy="126454"/>
            </a:xfrm>
            <a:custGeom>
              <a:avLst/>
              <a:gdLst/>
              <a:ahLst/>
              <a:cxnLst/>
              <a:rect l="l" t="t" r="r" b="b"/>
              <a:pathLst>
                <a:path w="15084" h="2449" extrusionOk="0">
                  <a:moveTo>
                    <a:pt x="1380" y="0"/>
                  </a:moveTo>
                  <a:lnTo>
                    <a:pt x="0" y="690"/>
                  </a:lnTo>
                  <a:lnTo>
                    <a:pt x="15083" y="2448"/>
                  </a:lnTo>
                  <a:lnTo>
                    <a:pt x="13909" y="1463"/>
                  </a:lnTo>
                  <a:lnTo>
                    <a:pt x="7875" y="758"/>
                  </a:lnTo>
                  <a:lnTo>
                    <a:pt x="7405" y="705"/>
                  </a:lnTo>
                  <a:lnTo>
                    <a:pt x="1380"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37" name="Google Shape;1337;p58"/>
            <p:cNvSpPr/>
            <p:nvPr/>
          </p:nvSpPr>
          <p:spPr>
            <a:xfrm>
              <a:off x="2495258" y="2075153"/>
              <a:ext cx="122530" cy="1039103"/>
            </a:xfrm>
            <a:custGeom>
              <a:avLst/>
              <a:gdLst/>
              <a:ahLst/>
              <a:cxnLst/>
              <a:rect l="l" t="t" r="r" b="b"/>
              <a:pathLst>
                <a:path w="2373" h="20124" extrusionOk="0">
                  <a:moveTo>
                    <a:pt x="2176" y="1"/>
                  </a:moveTo>
                  <a:lnTo>
                    <a:pt x="1" y="20101"/>
                  </a:lnTo>
                  <a:lnTo>
                    <a:pt x="198" y="20124"/>
                  </a:lnTo>
                  <a:lnTo>
                    <a:pt x="2373" y="23"/>
                  </a:lnTo>
                  <a:lnTo>
                    <a:pt x="2176" y="1"/>
                  </a:lnTo>
                  <a:close/>
                </a:path>
              </a:pathLst>
            </a:custGeom>
            <a:solidFill>
              <a:srgbClr val="50162E"/>
            </a:solidFill>
            <a:ln>
              <a:noFill/>
            </a:ln>
          </p:spPr>
          <p:txBody>
            <a:bodyPr spcFirstLastPara="1" wrap="square" lIns="91425" tIns="91425" rIns="91425" bIns="91425" anchor="ctr" anchorCtr="0">
              <a:noAutofit/>
            </a:bodyPr>
            <a:lstStyle/>
            <a:p>
              <a:endParaRPr/>
            </a:p>
          </p:txBody>
        </p:sp>
        <p:sp>
          <p:nvSpPr>
            <p:cNvPr id="1338" name="Google Shape;1338;p58"/>
            <p:cNvSpPr/>
            <p:nvPr/>
          </p:nvSpPr>
          <p:spPr>
            <a:xfrm>
              <a:off x="2486635" y="2022330"/>
              <a:ext cx="385972" cy="403941"/>
            </a:xfrm>
            <a:custGeom>
              <a:avLst/>
              <a:gdLst/>
              <a:ahLst/>
              <a:cxnLst/>
              <a:rect l="l" t="t" r="r" b="b"/>
              <a:pathLst>
                <a:path w="7475" h="7823" extrusionOk="0">
                  <a:moveTo>
                    <a:pt x="1" y="0"/>
                  </a:moveTo>
                  <a:lnTo>
                    <a:pt x="425" y="1259"/>
                  </a:lnTo>
                  <a:lnTo>
                    <a:pt x="2184" y="6466"/>
                  </a:lnTo>
                  <a:lnTo>
                    <a:pt x="2214" y="6488"/>
                  </a:lnTo>
                  <a:cubicBezTo>
                    <a:pt x="2222" y="6481"/>
                    <a:pt x="2229" y="6473"/>
                    <a:pt x="2229" y="6466"/>
                  </a:cubicBezTo>
                  <a:cubicBezTo>
                    <a:pt x="2646" y="7216"/>
                    <a:pt x="3525" y="7754"/>
                    <a:pt x="4564" y="7815"/>
                  </a:cubicBezTo>
                  <a:cubicBezTo>
                    <a:pt x="4632" y="7822"/>
                    <a:pt x="4700" y="7822"/>
                    <a:pt x="4768" y="7822"/>
                  </a:cubicBezTo>
                  <a:cubicBezTo>
                    <a:pt x="6072" y="7822"/>
                    <a:pt x="7163" y="7087"/>
                    <a:pt x="7474" y="6087"/>
                  </a:cubicBezTo>
                  <a:lnTo>
                    <a:pt x="6542" y="3692"/>
                  </a:lnTo>
                  <a:lnTo>
                    <a:pt x="5109"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39" name="Google Shape;1339;p58"/>
            <p:cNvSpPr/>
            <p:nvPr/>
          </p:nvSpPr>
          <p:spPr>
            <a:xfrm>
              <a:off x="1101216" y="3172552"/>
              <a:ext cx="1660633" cy="102960"/>
            </a:xfrm>
            <a:custGeom>
              <a:avLst/>
              <a:gdLst/>
              <a:ahLst/>
              <a:cxnLst/>
              <a:rect l="l" t="t" r="r" b="b"/>
              <a:pathLst>
                <a:path w="32161" h="1994" extrusionOk="0">
                  <a:moveTo>
                    <a:pt x="1" y="0"/>
                  </a:moveTo>
                  <a:lnTo>
                    <a:pt x="1" y="1994"/>
                  </a:lnTo>
                  <a:lnTo>
                    <a:pt x="32160" y="1994"/>
                  </a:lnTo>
                  <a:lnTo>
                    <a:pt x="32160"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340" name="Google Shape;1340;p58"/>
            <p:cNvSpPr/>
            <p:nvPr/>
          </p:nvSpPr>
          <p:spPr>
            <a:xfrm>
              <a:off x="1223746" y="2470832"/>
              <a:ext cx="1415574" cy="661857"/>
            </a:xfrm>
            <a:custGeom>
              <a:avLst/>
              <a:gdLst/>
              <a:ahLst/>
              <a:cxnLst/>
              <a:rect l="l" t="t" r="r" b="b"/>
              <a:pathLst>
                <a:path w="27415" h="12818" extrusionOk="0">
                  <a:moveTo>
                    <a:pt x="0" y="0"/>
                  </a:moveTo>
                  <a:lnTo>
                    <a:pt x="0" y="12817"/>
                  </a:lnTo>
                  <a:lnTo>
                    <a:pt x="5791" y="12817"/>
                  </a:lnTo>
                  <a:lnTo>
                    <a:pt x="5791" y="0"/>
                  </a:lnTo>
                  <a:close/>
                  <a:moveTo>
                    <a:pt x="21632" y="0"/>
                  </a:moveTo>
                  <a:lnTo>
                    <a:pt x="21632" y="12817"/>
                  </a:lnTo>
                  <a:lnTo>
                    <a:pt x="27415" y="12817"/>
                  </a:lnTo>
                  <a:lnTo>
                    <a:pt x="27415" y="0"/>
                  </a:lnTo>
                  <a:close/>
                </a:path>
              </a:pathLst>
            </a:custGeom>
            <a:solidFill>
              <a:srgbClr val="FE973A"/>
            </a:solidFill>
            <a:ln>
              <a:noFill/>
            </a:ln>
          </p:spPr>
          <p:txBody>
            <a:bodyPr spcFirstLastPara="1" wrap="square" lIns="91425" tIns="91425" rIns="91425" bIns="91425" anchor="ctr" anchorCtr="0">
              <a:noAutofit/>
            </a:bodyPr>
            <a:lstStyle/>
            <a:p>
              <a:endParaRPr/>
            </a:p>
          </p:txBody>
        </p:sp>
        <p:sp>
          <p:nvSpPr>
            <p:cNvPr id="1341" name="Google Shape;1341;p58"/>
            <p:cNvSpPr/>
            <p:nvPr/>
          </p:nvSpPr>
          <p:spPr>
            <a:xfrm>
              <a:off x="1167774" y="2355789"/>
              <a:ext cx="1554523" cy="816814"/>
            </a:xfrm>
            <a:custGeom>
              <a:avLst/>
              <a:gdLst/>
              <a:ahLst/>
              <a:cxnLst/>
              <a:rect l="l" t="t" r="r" b="b"/>
              <a:pathLst>
                <a:path w="30106" h="15819" extrusionOk="0">
                  <a:moveTo>
                    <a:pt x="7443" y="0"/>
                  </a:moveTo>
                  <a:cubicBezTo>
                    <a:pt x="7004" y="803"/>
                    <a:pt x="6026" y="1364"/>
                    <a:pt x="4904" y="1364"/>
                  </a:cubicBezTo>
                  <a:cubicBezTo>
                    <a:pt x="3775" y="1364"/>
                    <a:pt x="2797" y="811"/>
                    <a:pt x="2365" y="8"/>
                  </a:cubicBezTo>
                  <a:cubicBezTo>
                    <a:pt x="1941" y="766"/>
                    <a:pt x="1046" y="1304"/>
                    <a:pt x="0" y="1357"/>
                  </a:cubicBezTo>
                  <a:lnTo>
                    <a:pt x="440" y="15818"/>
                  </a:lnTo>
                  <a:lnTo>
                    <a:pt x="29666" y="15818"/>
                  </a:lnTo>
                  <a:lnTo>
                    <a:pt x="30106" y="1357"/>
                  </a:lnTo>
                  <a:cubicBezTo>
                    <a:pt x="29067" y="1296"/>
                    <a:pt x="28188" y="758"/>
                    <a:pt x="27771" y="8"/>
                  </a:cubicBezTo>
                  <a:cubicBezTo>
                    <a:pt x="27771" y="15"/>
                    <a:pt x="27764" y="23"/>
                    <a:pt x="27756" y="30"/>
                  </a:cubicBezTo>
                  <a:cubicBezTo>
                    <a:pt x="27316" y="819"/>
                    <a:pt x="26346" y="1364"/>
                    <a:pt x="25232" y="1364"/>
                  </a:cubicBezTo>
                  <a:cubicBezTo>
                    <a:pt x="24103" y="1364"/>
                    <a:pt x="23133" y="803"/>
                    <a:pt x="22693" y="0"/>
                  </a:cubicBezTo>
                  <a:cubicBezTo>
                    <a:pt x="22685" y="8"/>
                    <a:pt x="22685" y="15"/>
                    <a:pt x="22678" y="23"/>
                  </a:cubicBezTo>
                  <a:cubicBezTo>
                    <a:pt x="22231" y="819"/>
                    <a:pt x="21268" y="1364"/>
                    <a:pt x="20146" y="1364"/>
                  </a:cubicBezTo>
                  <a:cubicBezTo>
                    <a:pt x="19017" y="1364"/>
                    <a:pt x="18047" y="803"/>
                    <a:pt x="17607" y="0"/>
                  </a:cubicBezTo>
                  <a:cubicBezTo>
                    <a:pt x="17600" y="8"/>
                    <a:pt x="17600" y="15"/>
                    <a:pt x="17592" y="23"/>
                  </a:cubicBezTo>
                  <a:cubicBezTo>
                    <a:pt x="17152" y="819"/>
                    <a:pt x="16182" y="1364"/>
                    <a:pt x="15068" y="1364"/>
                  </a:cubicBezTo>
                  <a:cubicBezTo>
                    <a:pt x="13939" y="1364"/>
                    <a:pt x="12969" y="803"/>
                    <a:pt x="12521" y="0"/>
                  </a:cubicBezTo>
                  <a:cubicBezTo>
                    <a:pt x="12082" y="803"/>
                    <a:pt x="11112" y="1364"/>
                    <a:pt x="9982" y="1364"/>
                  </a:cubicBezTo>
                  <a:cubicBezTo>
                    <a:pt x="8853" y="1364"/>
                    <a:pt x="7883" y="803"/>
                    <a:pt x="7443" y="0"/>
                  </a:cubicBezTo>
                  <a:close/>
                </a:path>
              </a:pathLst>
            </a:custGeom>
            <a:solidFill>
              <a:srgbClr val="FE973A"/>
            </a:solidFill>
            <a:ln>
              <a:noFill/>
            </a:ln>
          </p:spPr>
          <p:txBody>
            <a:bodyPr spcFirstLastPara="1" wrap="square" lIns="91425" tIns="91425" rIns="91425" bIns="91425" anchor="ctr" anchorCtr="0">
              <a:noAutofit/>
            </a:bodyPr>
            <a:lstStyle/>
            <a:p>
              <a:endParaRPr/>
            </a:p>
          </p:txBody>
        </p:sp>
        <p:sp>
          <p:nvSpPr>
            <p:cNvPr id="1342" name="Google Shape;1342;p58"/>
            <p:cNvSpPr/>
            <p:nvPr/>
          </p:nvSpPr>
          <p:spPr>
            <a:xfrm>
              <a:off x="1221010" y="1916685"/>
              <a:ext cx="1448465" cy="105697"/>
            </a:xfrm>
            <a:custGeom>
              <a:avLst/>
              <a:gdLst/>
              <a:ahLst/>
              <a:cxnLst/>
              <a:rect l="l" t="t" r="r" b="b"/>
              <a:pathLst>
                <a:path w="28052" h="2047" extrusionOk="0">
                  <a:moveTo>
                    <a:pt x="0" y="0"/>
                  </a:moveTo>
                  <a:lnTo>
                    <a:pt x="0" y="2046"/>
                  </a:lnTo>
                  <a:lnTo>
                    <a:pt x="28051" y="2046"/>
                  </a:lnTo>
                  <a:lnTo>
                    <a:pt x="28051" y="0"/>
                  </a:lnTo>
                  <a:close/>
                </a:path>
              </a:pathLst>
            </a:custGeom>
            <a:solidFill>
              <a:srgbClr val="FE973A"/>
            </a:solidFill>
            <a:ln>
              <a:noFill/>
            </a:ln>
          </p:spPr>
          <p:txBody>
            <a:bodyPr spcFirstLastPara="1" wrap="square" lIns="91425" tIns="91425" rIns="91425" bIns="91425" anchor="ctr" anchorCtr="0">
              <a:noAutofit/>
            </a:bodyPr>
            <a:lstStyle/>
            <a:p>
              <a:endParaRPr/>
            </a:p>
          </p:txBody>
        </p:sp>
        <p:sp>
          <p:nvSpPr>
            <p:cNvPr id="1343" name="Google Shape;1343;p58"/>
            <p:cNvSpPr/>
            <p:nvPr/>
          </p:nvSpPr>
          <p:spPr>
            <a:xfrm>
              <a:off x="2340663" y="2470832"/>
              <a:ext cx="298657" cy="661857"/>
            </a:xfrm>
            <a:custGeom>
              <a:avLst/>
              <a:gdLst/>
              <a:ahLst/>
              <a:cxnLst/>
              <a:rect l="l" t="t" r="r" b="b"/>
              <a:pathLst>
                <a:path w="5784" h="12818" extrusionOk="0">
                  <a:moveTo>
                    <a:pt x="5124" y="667"/>
                  </a:moveTo>
                  <a:lnTo>
                    <a:pt x="5124" y="4480"/>
                  </a:lnTo>
                  <a:lnTo>
                    <a:pt x="5124" y="12158"/>
                  </a:lnTo>
                  <a:lnTo>
                    <a:pt x="660" y="12158"/>
                  </a:lnTo>
                  <a:lnTo>
                    <a:pt x="660" y="10725"/>
                  </a:lnTo>
                  <a:lnTo>
                    <a:pt x="660" y="4237"/>
                  </a:lnTo>
                  <a:lnTo>
                    <a:pt x="660" y="667"/>
                  </a:lnTo>
                  <a:close/>
                  <a:moveTo>
                    <a:pt x="1" y="0"/>
                  </a:moveTo>
                  <a:lnTo>
                    <a:pt x="1" y="12817"/>
                  </a:lnTo>
                  <a:lnTo>
                    <a:pt x="5784" y="12817"/>
                  </a:lnTo>
                  <a:lnTo>
                    <a:pt x="5784"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44" name="Google Shape;1344;p58"/>
            <p:cNvSpPr/>
            <p:nvPr/>
          </p:nvSpPr>
          <p:spPr>
            <a:xfrm>
              <a:off x="2374742" y="2702105"/>
              <a:ext cx="230550" cy="396505"/>
            </a:xfrm>
            <a:custGeom>
              <a:avLst/>
              <a:gdLst/>
              <a:ahLst/>
              <a:cxnLst/>
              <a:rect l="l" t="t" r="r" b="b"/>
              <a:pathLst>
                <a:path w="4465" h="7679" extrusionOk="0">
                  <a:moveTo>
                    <a:pt x="4464" y="1"/>
                  </a:moveTo>
                  <a:cubicBezTo>
                    <a:pt x="2153" y="1282"/>
                    <a:pt x="470" y="3639"/>
                    <a:pt x="23" y="6246"/>
                  </a:cubicBezTo>
                  <a:lnTo>
                    <a:pt x="0" y="6246"/>
                  </a:lnTo>
                  <a:lnTo>
                    <a:pt x="0" y="7679"/>
                  </a:lnTo>
                  <a:lnTo>
                    <a:pt x="4464" y="7679"/>
                  </a:lnTo>
                  <a:lnTo>
                    <a:pt x="4464"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45" name="Google Shape;1345;p58"/>
            <p:cNvSpPr/>
            <p:nvPr/>
          </p:nvSpPr>
          <p:spPr>
            <a:xfrm>
              <a:off x="2374742" y="2505272"/>
              <a:ext cx="230550" cy="519396"/>
            </a:xfrm>
            <a:custGeom>
              <a:avLst/>
              <a:gdLst/>
              <a:ahLst/>
              <a:cxnLst/>
              <a:rect l="l" t="t" r="r" b="b"/>
              <a:pathLst>
                <a:path w="4465" h="10059" extrusionOk="0">
                  <a:moveTo>
                    <a:pt x="2251" y="0"/>
                  </a:moveTo>
                  <a:cubicBezTo>
                    <a:pt x="1895" y="1380"/>
                    <a:pt x="1099" y="2646"/>
                    <a:pt x="0" y="3570"/>
                  </a:cubicBezTo>
                  <a:lnTo>
                    <a:pt x="0" y="10058"/>
                  </a:lnTo>
                  <a:lnTo>
                    <a:pt x="23" y="10058"/>
                  </a:lnTo>
                  <a:cubicBezTo>
                    <a:pt x="470" y="7451"/>
                    <a:pt x="2153" y="5094"/>
                    <a:pt x="4464" y="3813"/>
                  </a:cubicBezTo>
                  <a:lnTo>
                    <a:pt x="446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46" name="Google Shape;1346;p58"/>
            <p:cNvSpPr/>
            <p:nvPr/>
          </p:nvSpPr>
          <p:spPr>
            <a:xfrm>
              <a:off x="2237754" y="2022330"/>
              <a:ext cx="363201" cy="403941"/>
            </a:xfrm>
            <a:custGeom>
              <a:avLst/>
              <a:gdLst/>
              <a:ahLst/>
              <a:cxnLst/>
              <a:rect l="l" t="t" r="r" b="b"/>
              <a:pathLst>
                <a:path w="7034" h="7823" extrusionOk="0">
                  <a:moveTo>
                    <a:pt x="0" y="0"/>
                  </a:moveTo>
                  <a:lnTo>
                    <a:pt x="379" y="1259"/>
                  </a:lnTo>
                  <a:lnTo>
                    <a:pt x="1918" y="6458"/>
                  </a:lnTo>
                  <a:lnTo>
                    <a:pt x="1956" y="6481"/>
                  </a:lnTo>
                  <a:cubicBezTo>
                    <a:pt x="1963" y="6473"/>
                    <a:pt x="1963" y="6466"/>
                    <a:pt x="1971" y="6458"/>
                  </a:cubicBezTo>
                  <a:cubicBezTo>
                    <a:pt x="2411" y="7269"/>
                    <a:pt x="3381" y="7822"/>
                    <a:pt x="4510" y="7822"/>
                  </a:cubicBezTo>
                  <a:cubicBezTo>
                    <a:pt x="5624" y="7822"/>
                    <a:pt x="6594" y="7277"/>
                    <a:pt x="7034" y="6488"/>
                  </a:cubicBezTo>
                  <a:lnTo>
                    <a:pt x="7004" y="6466"/>
                  </a:lnTo>
                  <a:lnTo>
                    <a:pt x="5245" y="1259"/>
                  </a:lnTo>
                  <a:lnTo>
                    <a:pt x="4821"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47" name="Google Shape;1347;p58"/>
            <p:cNvSpPr/>
            <p:nvPr/>
          </p:nvSpPr>
          <p:spPr>
            <a:xfrm>
              <a:off x="2374742" y="2505272"/>
              <a:ext cx="116282" cy="184389"/>
            </a:xfrm>
            <a:custGeom>
              <a:avLst/>
              <a:gdLst/>
              <a:ahLst/>
              <a:cxnLst/>
              <a:rect l="l" t="t" r="r" b="b"/>
              <a:pathLst>
                <a:path w="2252" h="3571" extrusionOk="0">
                  <a:moveTo>
                    <a:pt x="0" y="0"/>
                  </a:moveTo>
                  <a:lnTo>
                    <a:pt x="0" y="3570"/>
                  </a:lnTo>
                  <a:cubicBezTo>
                    <a:pt x="1099" y="2646"/>
                    <a:pt x="1895" y="1380"/>
                    <a:pt x="225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48" name="Google Shape;1348;p58"/>
            <p:cNvSpPr/>
            <p:nvPr/>
          </p:nvSpPr>
          <p:spPr>
            <a:xfrm>
              <a:off x="1993934" y="2022330"/>
              <a:ext cx="344819" cy="403941"/>
            </a:xfrm>
            <a:custGeom>
              <a:avLst/>
              <a:gdLst/>
              <a:ahLst/>
              <a:cxnLst/>
              <a:rect l="l" t="t" r="r" b="b"/>
              <a:pathLst>
                <a:path w="6678" h="7823" extrusionOk="0">
                  <a:moveTo>
                    <a:pt x="0" y="0"/>
                  </a:moveTo>
                  <a:lnTo>
                    <a:pt x="304" y="1259"/>
                  </a:lnTo>
                  <a:lnTo>
                    <a:pt x="1562" y="6458"/>
                  </a:lnTo>
                  <a:lnTo>
                    <a:pt x="1592" y="6481"/>
                  </a:lnTo>
                  <a:cubicBezTo>
                    <a:pt x="1600" y="6473"/>
                    <a:pt x="1600" y="6466"/>
                    <a:pt x="1607" y="6458"/>
                  </a:cubicBezTo>
                  <a:cubicBezTo>
                    <a:pt x="2047" y="7261"/>
                    <a:pt x="3017" y="7822"/>
                    <a:pt x="4146" y="7822"/>
                  </a:cubicBezTo>
                  <a:cubicBezTo>
                    <a:pt x="5268" y="7822"/>
                    <a:pt x="6231" y="7277"/>
                    <a:pt x="6678" y="6481"/>
                  </a:cubicBezTo>
                  <a:lnTo>
                    <a:pt x="6640" y="6458"/>
                  </a:lnTo>
                  <a:lnTo>
                    <a:pt x="5101" y="1259"/>
                  </a:lnTo>
                  <a:lnTo>
                    <a:pt x="472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49" name="Google Shape;1349;p58"/>
            <p:cNvSpPr/>
            <p:nvPr/>
          </p:nvSpPr>
          <p:spPr>
            <a:xfrm>
              <a:off x="1567739" y="2526030"/>
              <a:ext cx="727589" cy="646573"/>
            </a:xfrm>
            <a:custGeom>
              <a:avLst/>
              <a:gdLst/>
              <a:ahLst/>
              <a:cxnLst/>
              <a:rect l="l" t="t" r="r" b="b"/>
              <a:pathLst>
                <a:path w="14091" h="12522" extrusionOk="0">
                  <a:moveTo>
                    <a:pt x="0" y="0"/>
                  </a:moveTo>
                  <a:lnTo>
                    <a:pt x="0" y="12521"/>
                  </a:lnTo>
                  <a:lnTo>
                    <a:pt x="607" y="12521"/>
                  </a:lnTo>
                  <a:lnTo>
                    <a:pt x="607" y="7284"/>
                  </a:lnTo>
                  <a:lnTo>
                    <a:pt x="607" y="766"/>
                  </a:lnTo>
                  <a:lnTo>
                    <a:pt x="13484" y="766"/>
                  </a:lnTo>
                  <a:lnTo>
                    <a:pt x="13484" y="1887"/>
                  </a:lnTo>
                  <a:lnTo>
                    <a:pt x="13484" y="12521"/>
                  </a:lnTo>
                  <a:lnTo>
                    <a:pt x="14091" y="12521"/>
                  </a:lnTo>
                  <a:lnTo>
                    <a:pt x="14091"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50" name="Google Shape;1350;p58"/>
            <p:cNvSpPr/>
            <p:nvPr/>
          </p:nvSpPr>
          <p:spPr>
            <a:xfrm>
              <a:off x="1931714" y="2623465"/>
              <a:ext cx="332323" cy="549138"/>
            </a:xfrm>
            <a:custGeom>
              <a:avLst/>
              <a:gdLst/>
              <a:ahLst/>
              <a:cxnLst/>
              <a:rect l="l" t="t" r="r" b="b"/>
              <a:pathLst>
                <a:path w="6436" h="10635" extrusionOk="0">
                  <a:moveTo>
                    <a:pt x="6390" y="0"/>
                  </a:moveTo>
                  <a:cubicBezTo>
                    <a:pt x="3942" y="1334"/>
                    <a:pt x="1759" y="3169"/>
                    <a:pt x="0" y="5336"/>
                  </a:cubicBezTo>
                  <a:lnTo>
                    <a:pt x="0" y="10634"/>
                  </a:lnTo>
                  <a:lnTo>
                    <a:pt x="6435" y="10634"/>
                  </a:lnTo>
                  <a:lnTo>
                    <a:pt x="6435"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51" name="Google Shape;1351;p58"/>
            <p:cNvSpPr/>
            <p:nvPr/>
          </p:nvSpPr>
          <p:spPr>
            <a:xfrm>
              <a:off x="1931714" y="2565531"/>
              <a:ext cx="332323" cy="333510"/>
            </a:xfrm>
            <a:custGeom>
              <a:avLst/>
              <a:gdLst/>
              <a:ahLst/>
              <a:cxnLst/>
              <a:rect l="l" t="t" r="r" b="b"/>
              <a:pathLst>
                <a:path w="6436" h="6459" extrusionOk="0">
                  <a:moveTo>
                    <a:pt x="2835" y="1"/>
                  </a:moveTo>
                  <a:cubicBezTo>
                    <a:pt x="2608" y="1016"/>
                    <a:pt x="1910" y="1858"/>
                    <a:pt x="1160" y="2578"/>
                  </a:cubicBezTo>
                  <a:cubicBezTo>
                    <a:pt x="789" y="2926"/>
                    <a:pt x="402" y="3267"/>
                    <a:pt x="0" y="3578"/>
                  </a:cubicBezTo>
                  <a:lnTo>
                    <a:pt x="0" y="6458"/>
                  </a:lnTo>
                  <a:cubicBezTo>
                    <a:pt x="1759" y="4291"/>
                    <a:pt x="3942" y="2456"/>
                    <a:pt x="6390" y="1122"/>
                  </a:cubicBezTo>
                  <a:lnTo>
                    <a:pt x="6435" y="1122"/>
                  </a:lnTo>
                  <a:lnTo>
                    <a:pt x="6435"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52" name="Google Shape;1352;p58"/>
            <p:cNvSpPr/>
            <p:nvPr/>
          </p:nvSpPr>
          <p:spPr>
            <a:xfrm>
              <a:off x="1931714" y="2565531"/>
              <a:ext cx="146385" cy="184802"/>
            </a:xfrm>
            <a:custGeom>
              <a:avLst/>
              <a:gdLst/>
              <a:ahLst/>
              <a:cxnLst/>
              <a:rect l="l" t="t" r="r" b="b"/>
              <a:pathLst>
                <a:path w="2835" h="3579" extrusionOk="0">
                  <a:moveTo>
                    <a:pt x="0" y="1"/>
                  </a:moveTo>
                  <a:lnTo>
                    <a:pt x="0" y="3578"/>
                  </a:lnTo>
                  <a:cubicBezTo>
                    <a:pt x="402" y="3267"/>
                    <a:pt x="789" y="2926"/>
                    <a:pt x="1160" y="2578"/>
                  </a:cubicBezTo>
                  <a:cubicBezTo>
                    <a:pt x="1910" y="1858"/>
                    <a:pt x="2608" y="1016"/>
                    <a:pt x="283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53" name="Google Shape;1353;p58"/>
            <p:cNvSpPr/>
            <p:nvPr/>
          </p:nvSpPr>
          <p:spPr>
            <a:xfrm>
              <a:off x="1814296" y="2022330"/>
              <a:ext cx="261893" cy="403941"/>
            </a:xfrm>
            <a:custGeom>
              <a:avLst/>
              <a:gdLst/>
              <a:ahLst/>
              <a:cxnLst/>
              <a:rect l="l" t="t" r="r" b="b"/>
              <a:pathLst>
                <a:path w="5072" h="7823" extrusionOk="0">
                  <a:moveTo>
                    <a:pt x="1569" y="0"/>
                  </a:moveTo>
                  <a:lnTo>
                    <a:pt x="1259" y="1259"/>
                  </a:lnTo>
                  <a:lnTo>
                    <a:pt x="0" y="6458"/>
                  </a:lnTo>
                  <a:cubicBezTo>
                    <a:pt x="448" y="7261"/>
                    <a:pt x="1418" y="7822"/>
                    <a:pt x="2547" y="7822"/>
                  </a:cubicBezTo>
                  <a:cubicBezTo>
                    <a:pt x="3661" y="7822"/>
                    <a:pt x="4631" y="7277"/>
                    <a:pt x="5071" y="6481"/>
                  </a:cubicBezTo>
                  <a:lnTo>
                    <a:pt x="5041" y="6458"/>
                  </a:lnTo>
                  <a:lnTo>
                    <a:pt x="3783" y="1259"/>
                  </a:lnTo>
                  <a:lnTo>
                    <a:pt x="347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54" name="Google Shape;1354;p58"/>
            <p:cNvSpPr/>
            <p:nvPr/>
          </p:nvSpPr>
          <p:spPr>
            <a:xfrm>
              <a:off x="1768134" y="2898989"/>
              <a:ext cx="163631" cy="273614"/>
            </a:xfrm>
            <a:custGeom>
              <a:avLst/>
              <a:gdLst/>
              <a:ahLst/>
              <a:cxnLst/>
              <a:rect l="l" t="t" r="r" b="b"/>
              <a:pathLst>
                <a:path w="3169" h="5299" extrusionOk="0">
                  <a:moveTo>
                    <a:pt x="3168" y="0"/>
                  </a:moveTo>
                  <a:cubicBezTo>
                    <a:pt x="1865" y="1592"/>
                    <a:pt x="796" y="3373"/>
                    <a:pt x="0" y="5275"/>
                  </a:cubicBezTo>
                  <a:lnTo>
                    <a:pt x="0" y="5298"/>
                  </a:lnTo>
                  <a:lnTo>
                    <a:pt x="3168" y="5298"/>
                  </a:lnTo>
                  <a:lnTo>
                    <a:pt x="3168"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55" name="Google Shape;1355;p58"/>
            <p:cNvSpPr/>
            <p:nvPr/>
          </p:nvSpPr>
          <p:spPr>
            <a:xfrm>
              <a:off x="1599029" y="2750281"/>
              <a:ext cx="332736" cy="422323"/>
            </a:xfrm>
            <a:custGeom>
              <a:avLst/>
              <a:gdLst/>
              <a:ahLst/>
              <a:cxnLst/>
              <a:rect l="l" t="t" r="r" b="b"/>
              <a:pathLst>
                <a:path w="6444" h="8179" extrusionOk="0">
                  <a:moveTo>
                    <a:pt x="6443" y="0"/>
                  </a:moveTo>
                  <a:cubicBezTo>
                    <a:pt x="4564" y="1463"/>
                    <a:pt x="2343" y="2479"/>
                    <a:pt x="1" y="2941"/>
                  </a:cubicBezTo>
                  <a:lnTo>
                    <a:pt x="1" y="8178"/>
                  </a:lnTo>
                  <a:lnTo>
                    <a:pt x="3275" y="8178"/>
                  </a:lnTo>
                  <a:lnTo>
                    <a:pt x="3275" y="8155"/>
                  </a:lnTo>
                  <a:cubicBezTo>
                    <a:pt x="4071" y="6253"/>
                    <a:pt x="5140" y="4472"/>
                    <a:pt x="6443" y="2880"/>
                  </a:cubicBezTo>
                  <a:lnTo>
                    <a:pt x="6443"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56" name="Google Shape;1356;p58"/>
            <p:cNvSpPr/>
            <p:nvPr/>
          </p:nvSpPr>
          <p:spPr>
            <a:xfrm>
              <a:off x="1599029" y="2565531"/>
              <a:ext cx="332736" cy="336609"/>
            </a:xfrm>
            <a:custGeom>
              <a:avLst/>
              <a:gdLst/>
              <a:ahLst/>
              <a:cxnLst/>
              <a:rect l="l" t="t" r="r" b="b"/>
              <a:pathLst>
                <a:path w="6444" h="6519" extrusionOk="0">
                  <a:moveTo>
                    <a:pt x="1" y="1"/>
                  </a:moveTo>
                  <a:lnTo>
                    <a:pt x="1" y="6519"/>
                  </a:lnTo>
                  <a:cubicBezTo>
                    <a:pt x="2343" y="6057"/>
                    <a:pt x="4564" y="5041"/>
                    <a:pt x="6443" y="3578"/>
                  </a:cubicBezTo>
                  <a:lnTo>
                    <a:pt x="6443"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57" name="Google Shape;1357;p58"/>
            <p:cNvSpPr/>
            <p:nvPr/>
          </p:nvSpPr>
          <p:spPr>
            <a:xfrm>
              <a:off x="1552093" y="2022330"/>
              <a:ext cx="343269" cy="403941"/>
            </a:xfrm>
            <a:custGeom>
              <a:avLst/>
              <a:gdLst/>
              <a:ahLst/>
              <a:cxnLst/>
              <a:rect l="l" t="t" r="r" b="b"/>
              <a:pathLst>
                <a:path w="6648" h="7823" extrusionOk="0">
                  <a:moveTo>
                    <a:pt x="1918" y="0"/>
                  </a:moveTo>
                  <a:lnTo>
                    <a:pt x="1546" y="1259"/>
                  </a:lnTo>
                  <a:lnTo>
                    <a:pt x="0" y="6458"/>
                  </a:lnTo>
                  <a:cubicBezTo>
                    <a:pt x="440" y="7261"/>
                    <a:pt x="1410" y="7822"/>
                    <a:pt x="2539" y="7822"/>
                  </a:cubicBezTo>
                  <a:cubicBezTo>
                    <a:pt x="3669" y="7822"/>
                    <a:pt x="4639" y="7261"/>
                    <a:pt x="5078" y="6458"/>
                  </a:cubicBezTo>
                  <a:lnTo>
                    <a:pt x="6337" y="1259"/>
                  </a:lnTo>
                  <a:lnTo>
                    <a:pt x="6647"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58" name="Google Shape;1358;p58"/>
            <p:cNvSpPr/>
            <p:nvPr/>
          </p:nvSpPr>
          <p:spPr>
            <a:xfrm>
              <a:off x="1289891" y="2022330"/>
              <a:ext cx="361238" cy="403941"/>
            </a:xfrm>
            <a:custGeom>
              <a:avLst/>
              <a:gdLst/>
              <a:ahLst/>
              <a:cxnLst/>
              <a:rect l="l" t="t" r="r" b="b"/>
              <a:pathLst>
                <a:path w="6996" h="7823" extrusionOk="0">
                  <a:moveTo>
                    <a:pt x="2175" y="0"/>
                  </a:moveTo>
                  <a:lnTo>
                    <a:pt x="1751" y="1259"/>
                  </a:lnTo>
                  <a:lnTo>
                    <a:pt x="0" y="6466"/>
                  </a:lnTo>
                  <a:cubicBezTo>
                    <a:pt x="432" y="7269"/>
                    <a:pt x="1410" y="7822"/>
                    <a:pt x="2539" y="7822"/>
                  </a:cubicBezTo>
                  <a:cubicBezTo>
                    <a:pt x="3661" y="7822"/>
                    <a:pt x="4639" y="7261"/>
                    <a:pt x="5078" y="6458"/>
                  </a:cubicBezTo>
                  <a:lnTo>
                    <a:pt x="6624" y="1259"/>
                  </a:lnTo>
                  <a:lnTo>
                    <a:pt x="699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59" name="Google Shape;1359;p58"/>
            <p:cNvSpPr/>
            <p:nvPr/>
          </p:nvSpPr>
          <p:spPr>
            <a:xfrm>
              <a:off x="1223746" y="2470832"/>
              <a:ext cx="299018" cy="661857"/>
            </a:xfrm>
            <a:custGeom>
              <a:avLst/>
              <a:gdLst/>
              <a:ahLst/>
              <a:cxnLst/>
              <a:rect l="l" t="t" r="r" b="b"/>
              <a:pathLst>
                <a:path w="5791" h="12818" extrusionOk="0">
                  <a:moveTo>
                    <a:pt x="5124" y="667"/>
                  </a:moveTo>
                  <a:lnTo>
                    <a:pt x="5124" y="8573"/>
                  </a:lnTo>
                  <a:lnTo>
                    <a:pt x="5124" y="12158"/>
                  </a:lnTo>
                  <a:lnTo>
                    <a:pt x="660" y="12158"/>
                  </a:lnTo>
                  <a:lnTo>
                    <a:pt x="660" y="9747"/>
                  </a:lnTo>
                  <a:lnTo>
                    <a:pt x="660" y="6011"/>
                  </a:lnTo>
                  <a:lnTo>
                    <a:pt x="660" y="667"/>
                  </a:lnTo>
                  <a:close/>
                  <a:moveTo>
                    <a:pt x="0" y="0"/>
                  </a:moveTo>
                  <a:lnTo>
                    <a:pt x="0" y="12817"/>
                  </a:lnTo>
                  <a:lnTo>
                    <a:pt x="5791" y="12817"/>
                  </a:lnTo>
                  <a:lnTo>
                    <a:pt x="5791"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60" name="Google Shape;1360;p58"/>
            <p:cNvSpPr/>
            <p:nvPr/>
          </p:nvSpPr>
          <p:spPr>
            <a:xfrm>
              <a:off x="1257774" y="2913241"/>
              <a:ext cx="230550" cy="185370"/>
            </a:xfrm>
            <a:custGeom>
              <a:avLst/>
              <a:gdLst/>
              <a:ahLst/>
              <a:cxnLst/>
              <a:rect l="l" t="t" r="r" b="b"/>
              <a:pathLst>
                <a:path w="4465" h="3590" extrusionOk="0">
                  <a:moveTo>
                    <a:pt x="4200" y="0"/>
                  </a:moveTo>
                  <a:cubicBezTo>
                    <a:pt x="2733" y="0"/>
                    <a:pt x="1259" y="414"/>
                    <a:pt x="1" y="1179"/>
                  </a:cubicBezTo>
                  <a:lnTo>
                    <a:pt x="1" y="3590"/>
                  </a:lnTo>
                  <a:lnTo>
                    <a:pt x="4465" y="3590"/>
                  </a:lnTo>
                  <a:lnTo>
                    <a:pt x="4465" y="5"/>
                  </a:lnTo>
                  <a:cubicBezTo>
                    <a:pt x="4377" y="2"/>
                    <a:pt x="4289" y="0"/>
                    <a:pt x="42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61" name="Google Shape;1361;p58"/>
            <p:cNvSpPr/>
            <p:nvPr/>
          </p:nvSpPr>
          <p:spPr>
            <a:xfrm>
              <a:off x="1257774" y="2505272"/>
              <a:ext cx="230550" cy="468897"/>
            </a:xfrm>
            <a:custGeom>
              <a:avLst/>
              <a:gdLst/>
              <a:ahLst/>
              <a:cxnLst/>
              <a:rect l="l" t="t" r="r" b="b"/>
              <a:pathLst>
                <a:path w="4465" h="9081" extrusionOk="0">
                  <a:moveTo>
                    <a:pt x="3752" y="0"/>
                  </a:moveTo>
                  <a:lnTo>
                    <a:pt x="3752" y="8"/>
                  </a:lnTo>
                  <a:cubicBezTo>
                    <a:pt x="3123" y="2130"/>
                    <a:pt x="1789" y="4033"/>
                    <a:pt x="8" y="5344"/>
                  </a:cubicBezTo>
                  <a:lnTo>
                    <a:pt x="1" y="5344"/>
                  </a:lnTo>
                  <a:lnTo>
                    <a:pt x="1" y="9080"/>
                  </a:lnTo>
                  <a:cubicBezTo>
                    <a:pt x="1259" y="8315"/>
                    <a:pt x="2733" y="7901"/>
                    <a:pt x="4200" y="7901"/>
                  </a:cubicBezTo>
                  <a:cubicBezTo>
                    <a:pt x="4289" y="7901"/>
                    <a:pt x="4377" y="7903"/>
                    <a:pt x="4465" y="7906"/>
                  </a:cubicBezTo>
                  <a:lnTo>
                    <a:pt x="4465"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62" name="Google Shape;1362;p58"/>
            <p:cNvSpPr/>
            <p:nvPr/>
          </p:nvSpPr>
          <p:spPr>
            <a:xfrm>
              <a:off x="1257774" y="2505272"/>
              <a:ext cx="193786" cy="275937"/>
            </a:xfrm>
            <a:custGeom>
              <a:avLst/>
              <a:gdLst/>
              <a:ahLst/>
              <a:cxnLst/>
              <a:rect l="l" t="t" r="r" b="b"/>
              <a:pathLst>
                <a:path w="3753" h="5344" extrusionOk="0">
                  <a:moveTo>
                    <a:pt x="1" y="0"/>
                  </a:moveTo>
                  <a:lnTo>
                    <a:pt x="1" y="5344"/>
                  </a:lnTo>
                  <a:lnTo>
                    <a:pt x="8" y="5344"/>
                  </a:lnTo>
                  <a:cubicBezTo>
                    <a:pt x="1789" y="4033"/>
                    <a:pt x="3123" y="2130"/>
                    <a:pt x="3752" y="8"/>
                  </a:cubicBezTo>
                  <a:lnTo>
                    <a:pt x="375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63" name="Google Shape;1363;p58"/>
            <p:cNvSpPr/>
            <p:nvPr/>
          </p:nvSpPr>
          <p:spPr>
            <a:xfrm>
              <a:off x="1018652" y="2022330"/>
              <a:ext cx="383596" cy="403941"/>
            </a:xfrm>
            <a:custGeom>
              <a:avLst/>
              <a:gdLst/>
              <a:ahLst/>
              <a:cxnLst/>
              <a:rect l="l" t="t" r="r" b="b"/>
              <a:pathLst>
                <a:path w="7429" h="7823" extrusionOk="0">
                  <a:moveTo>
                    <a:pt x="2365" y="0"/>
                  </a:moveTo>
                  <a:lnTo>
                    <a:pt x="933" y="3692"/>
                  </a:lnTo>
                  <a:lnTo>
                    <a:pt x="1" y="6087"/>
                  </a:lnTo>
                  <a:cubicBezTo>
                    <a:pt x="311" y="7087"/>
                    <a:pt x="1410" y="7822"/>
                    <a:pt x="2706" y="7822"/>
                  </a:cubicBezTo>
                  <a:cubicBezTo>
                    <a:pt x="2767" y="7822"/>
                    <a:pt x="2828" y="7822"/>
                    <a:pt x="2888" y="7815"/>
                  </a:cubicBezTo>
                  <a:cubicBezTo>
                    <a:pt x="3934" y="7762"/>
                    <a:pt x="4829" y="7224"/>
                    <a:pt x="5253" y="6466"/>
                  </a:cubicBezTo>
                  <a:lnTo>
                    <a:pt x="7004" y="1259"/>
                  </a:lnTo>
                  <a:lnTo>
                    <a:pt x="74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64" name="Google Shape;1364;p58"/>
            <p:cNvSpPr/>
            <p:nvPr/>
          </p:nvSpPr>
          <p:spPr>
            <a:xfrm>
              <a:off x="1925827" y="2560057"/>
              <a:ext cx="11411" cy="618381"/>
            </a:xfrm>
            <a:custGeom>
              <a:avLst/>
              <a:gdLst/>
              <a:ahLst/>
              <a:cxnLst/>
              <a:rect l="l" t="t" r="r" b="b"/>
              <a:pathLst>
                <a:path w="221" h="11976" extrusionOk="0">
                  <a:moveTo>
                    <a:pt x="114" y="1"/>
                  </a:moveTo>
                  <a:cubicBezTo>
                    <a:pt x="54" y="1"/>
                    <a:pt x="1" y="46"/>
                    <a:pt x="1" y="107"/>
                  </a:cubicBezTo>
                  <a:lnTo>
                    <a:pt x="1" y="11862"/>
                  </a:lnTo>
                  <a:cubicBezTo>
                    <a:pt x="1" y="11923"/>
                    <a:pt x="54" y="11976"/>
                    <a:pt x="114" y="11976"/>
                  </a:cubicBezTo>
                  <a:cubicBezTo>
                    <a:pt x="175" y="11976"/>
                    <a:pt x="220" y="11923"/>
                    <a:pt x="220" y="11862"/>
                  </a:cubicBezTo>
                  <a:lnTo>
                    <a:pt x="220" y="107"/>
                  </a:lnTo>
                  <a:cubicBezTo>
                    <a:pt x="220" y="46"/>
                    <a:pt x="175" y="1"/>
                    <a:pt x="11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65" name="Google Shape;1365;p58"/>
            <p:cNvSpPr/>
            <p:nvPr/>
          </p:nvSpPr>
          <p:spPr>
            <a:xfrm>
              <a:off x="1095382" y="3167078"/>
              <a:ext cx="1672303" cy="11360"/>
            </a:xfrm>
            <a:custGeom>
              <a:avLst/>
              <a:gdLst/>
              <a:ahLst/>
              <a:cxnLst/>
              <a:rect l="l" t="t" r="r" b="b"/>
              <a:pathLst>
                <a:path w="32387" h="220" extrusionOk="0">
                  <a:moveTo>
                    <a:pt x="114" y="0"/>
                  </a:moveTo>
                  <a:cubicBezTo>
                    <a:pt x="53" y="0"/>
                    <a:pt x="0" y="46"/>
                    <a:pt x="0" y="106"/>
                  </a:cubicBezTo>
                  <a:cubicBezTo>
                    <a:pt x="0" y="167"/>
                    <a:pt x="53" y="220"/>
                    <a:pt x="114" y="220"/>
                  </a:cubicBezTo>
                  <a:lnTo>
                    <a:pt x="32273" y="220"/>
                  </a:lnTo>
                  <a:cubicBezTo>
                    <a:pt x="32334" y="220"/>
                    <a:pt x="32387" y="167"/>
                    <a:pt x="32387" y="106"/>
                  </a:cubicBezTo>
                  <a:cubicBezTo>
                    <a:pt x="32387" y="46"/>
                    <a:pt x="32334" y="0"/>
                    <a:pt x="322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66" name="Google Shape;1366;p58"/>
            <p:cNvSpPr/>
            <p:nvPr/>
          </p:nvSpPr>
          <p:spPr>
            <a:xfrm>
              <a:off x="1134882" y="2016444"/>
              <a:ext cx="1628516" cy="11411"/>
            </a:xfrm>
            <a:custGeom>
              <a:avLst/>
              <a:gdLst/>
              <a:ahLst/>
              <a:cxnLst/>
              <a:rect l="l" t="t" r="r" b="b"/>
              <a:pathLst>
                <a:path w="31539" h="221" extrusionOk="0">
                  <a:moveTo>
                    <a:pt x="114" y="1"/>
                  </a:moveTo>
                  <a:cubicBezTo>
                    <a:pt x="54" y="1"/>
                    <a:pt x="1" y="54"/>
                    <a:pt x="1" y="114"/>
                  </a:cubicBezTo>
                  <a:cubicBezTo>
                    <a:pt x="1" y="175"/>
                    <a:pt x="54" y="221"/>
                    <a:pt x="114" y="221"/>
                  </a:cubicBezTo>
                  <a:lnTo>
                    <a:pt x="31425" y="221"/>
                  </a:lnTo>
                  <a:cubicBezTo>
                    <a:pt x="31485" y="221"/>
                    <a:pt x="31538" y="175"/>
                    <a:pt x="31538" y="114"/>
                  </a:cubicBezTo>
                  <a:cubicBezTo>
                    <a:pt x="31538" y="54"/>
                    <a:pt x="31485" y="1"/>
                    <a:pt x="31425"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1367" name="Google Shape;1367;p58"/>
            <p:cNvGrpSpPr/>
            <p:nvPr/>
          </p:nvGrpSpPr>
          <p:grpSpPr>
            <a:xfrm>
              <a:off x="2246564" y="1183618"/>
              <a:ext cx="486866" cy="504887"/>
              <a:chOff x="2975877" y="1431368"/>
              <a:chExt cx="486866" cy="504887"/>
            </a:xfrm>
          </p:grpSpPr>
          <p:sp>
            <p:nvSpPr>
              <p:cNvPr id="1368" name="Google Shape;1368;p58"/>
              <p:cNvSpPr/>
              <p:nvPr/>
            </p:nvSpPr>
            <p:spPr>
              <a:xfrm>
                <a:off x="3275256" y="1732348"/>
                <a:ext cx="75955" cy="203907"/>
              </a:xfrm>
              <a:custGeom>
                <a:avLst/>
                <a:gdLst/>
                <a:ahLst/>
                <a:cxnLst/>
                <a:rect l="l" t="t" r="r" b="b"/>
                <a:pathLst>
                  <a:path w="1471" h="3949" extrusionOk="0">
                    <a:moveTo>
                      <a:pt x="735" y="0"/>
                    </a:moveTo>
                    <a:lnTo>
                      <a:pt x="0" y="1971"/>
                    </a:lnTo>
                    <a:lnTo>
                      <a:pt x="735" y="3949"/>
                    </a:lnTo>
                    <a:lnTo>
                      <a:pt x="1471" y="1971"/>
                    </a:lnTo>
                    <a:lnTo>
                      <a:pt x="735"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69" name="Google Shape;1369;p58"/>
              <p:cNvSpPr/>
              <p:nvPr/>
            </p:nvSpPr>
            <p:spPr>
              <a:xfrm>
                <a:off x="3122985" y="1551109"/>
                <a:ext cx="61910" cy="48227"/>
              </a:xfrm>
              <a:custGeom>
                <a:avLst/>
                <a:gdLst/>
                <a:ahLst/>
                <a:cxnLst/>
                <a:rect l="l" t="t" r="r" b="b"/>
                <a:pathLst>
                  <a:path w="1199" h="934" extrusionOk="0">
                    <a:moveTo>
                      <a:pt x="600" y="1"/>
                    </a:moveTo>
                    <a:cubicBezTo>
                      <a:pt x="1" y="1"/>
                      <a:pt x="1" y="933"/>
                      <a:pt x="600" y="933"/>
                    </a:cubicBezTo>
                    <a:cubicBezTo>
                      <a:pt x="1198" y="933"/>
                      <a:pt x="1198" y="1"/>
                      <a:pt x="60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70" name="Google Shape;1370;p58"/>
              <p:cNvSpPr/>
              <p:nvPr/>
            </p:nvSpPr>
            <p:spPr>
              <a:xfrm>
                <a:off x="3146117" y="1704930"/>
                <a:ext cx="61859" cy="47814"/>
              </a:xfrm>
              <a:custGeom>
                <a:avLst/>
                <a:gdLst/>
                <a:ahLst/>
                <a:cxnLst/>
                <a:rect l="l" t="t" r="r" b="b"/>
                <a:pathLst>
                  <a:path w="1198" h="926" extrusionOk="0">
                    <a:moveTo>
                      <a:pt x="599" y="1"/>
                    </a:moveTo>
                    <a:cubicBezTo>
                      <a:pt x="0" y="1"/>
                      <a:pt x="0" y="925"/>
                      <a:pt x="599" y="925"/>
                    </a:cubicBezTo>
                    <a:cubicBezTo>
                      <a:pt x="1198" y="925"/>
                      <a:pt x="1198" y="1"/>
                      <a:pt x="59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71" name="Google Shape;1371;p58"/>
              <p:cNvSpPr/>
              <p:nvPr/>
            </p:nvSpPr>
            <p:spPr>
              <a:xfrm>
                <a:off x="3425514" y="1690472"/>
                <a:ext cx="37229" cy="28606"/>
              </a:xfrm>
              <a:custGeom>
                <a:avLst/>
                <a:gdLst/>
                <a:ahLst/>
                <a:cxnLst/>
                <a:rect l="l" t="t" r="r" b="b"/>
                <a:pathLst>
                  <a:path w="721" h="554" extrusionOk="0">
                    <a:moveTo>
                      <a:pt x="365" y="0"/>
                    </a:moveTo>
                    <a:cubicBezTo>
                      <a:pt x="8" y="0"/>
                      <a:pt x="1" y="553"/>
                      <a:pt x="365" y="553"/>
                    </a:cubicBezTo>
                    <a:cubicBezTo>
                      <a:pt x="721" y="553"/>
                      <a:pt x="721" y="0"/>
                      <a:pt x="36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72" name="Google Shape;1372;p58"/>
              <p:cNvSpPr/>
              <p:nvPr/>
            </p:nvSpPr>
            <p:spPr>
              <a:xfrm>
                <a:off x="3340988" y="1598510"/>
                <a:ext cx="36867" cy="28967"/>
              </a:xfrm>
              <a:custGeom>
                <a:avLst/>
                <a:gdLst/>
                <a:ahLst/>
                <a:cxnLst/>
                <a:rect l="l" t="t" r="r" b="b"/>
                <a:pathLst>
                  <a:path w="714" h="561" extrusionOk="0">
                    <a:moveTo>
                      <a:pt x="357" y="0"/>
                    </a:moveTo>
                    <a:cubicBezTo>
                      <a:pt x="1" y="0"/>
                      <a:pt x="1" y="561"/>
                      <a:pt x="357" y="561"/>
                    </a:cubicBezTo>
                    <a:cubicBezTo>
                      <a:pt x="713" y="561"/>
                      <a:pt x="713" y="0"/>
                      <a:pt x="3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73" name="Google Shape;1373;p58"/>
              <p:cNvSpPr/>
              <p:nvPr/>
            </p:nvSpPr>
            <p:spPr>
              <a:xfrm>
                <a:off x="3051780" y="1746445"/>
                <a:ext cx="37229" cy="28606"/>
              </a:xfrm>
              <a:custGeom>
                <a:avLst/>
                <a:gdLst/>
                <a:ahLst/>
                <a:cxnLst/>
                <a:rect l="l" t="t" r="r" b="b"/>
                <a:pathLst>
                  <a:path w="721" h="554" extrusionOk="0">
                    <a:moveTo>
                      <a:pt x="357" y="0"/>
                    </a:moveTo>
                    <a:cubicBezTo>
                      <a:pt x="0" y="0"/>
                      <a:pt x="0" y="553"/>
                      <a:pt x="357" y="553"/>
                    </a:cubicBezTo>
                    <a:cubicBezTo>
                      <a:pt x="721" y="553"/>
                      <a:pt x="721" y="0"/>
                      <a:pt x="3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74" name="Google Shape;1374;p58"/>
              <p:cNvSpPr/>
              <p:nvPr/>
            </p:nvSpPr>
            <p:spPr>
              <a:xfrm>
                <a:off x="2975877" y="1431368"/>
                <a:ext cx="54423" cy="146024"/>
              </a:xfrm>
              <a:custGeom>
                <a:avLst/>
                <a:gdLst/>
                <a:ahLst/>
                <a:cxnLst/>
                <a:rect l="l" t="t" r="r" b="b"/>
                <a:pathLst>
                  <a:path w="1054" h="2828" extrusionOk="0">
                    <a:moveTo>
                      <a:pt x="531" y="1"/>
                    </a:moveTo>
                    <a:lnTo>
                      <a:pt x="0" y="1410"/>
                    </a:lnTo>
                    <a:lnTo>
                      <a:pt x="531" y="2828"/>
                    </a:lnTo>
                    <a:lnTo>
                      <a:pt x="1054" y="1410"/>
                    </a:lnTo>
                    <a:lnTo>
                      <a:pt x="531" y="1"/>
                    </a:ln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375" name="Google Shape;1375;p58"/>
            <p:cNvGrpSpPr/>
            <p:nvPr/>
          </p:nvGrpSpPr>
          <p:grpSpPr>
            <a:xfrm>
              <a:off x="950963" y="3433192"/>
              <a:ext cx="340120" cy="364388"/>
              <a:chOff x="574488" y="1710042"/>
              <a:chExt cx="340120" cy="364388"/>
            </a:xfrm>
          </p:grpSpPr>
          <p:sp>
            <p:nvSpPr>
              <p:cNvPr id="1376" name="Google Shape;1376;p58"/>
              <p:cNvSpPr/>
              <p:nvPr/>
            </p:nvSpPr>
            <p:spPr>
              <a:xfrm>
                <a:off x="574488" y="1983966"/>
                <a:ext cx="61859" cy="48175"/>
              </a:xfrm>
              <a:custGeom>
                <a:avLst/>
                <a:gdLst/>
                <a:ahLst/>
                <a:cxnLst/>
                <a:rect l="l" t="t" r="r" b="b"/>
                <a:pathLst>
                  <a:path w="1198" h="933" extrusionOk="0">
                    <a:moveTo>
                      <a:pt x="599" y="1"/>
                    </a:moveTo>
                    <a:cubicBezTo>
                      <a:pt x="0" y="1"/>
                      <a:pt x="0" y="933"/>
                      <a:pt x="599" y="933"/>
                    </a:cubicBezTo>
                    <a:cubicBezTo>
                      <a:pt x="1198" y="933"/>
                      <a:pt x="1198" y="1"/>
                      <a:pt x="59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77" name="Google Shape;1377;p58"/>
              <p:cNvSpPr/>
              <p:nvPr/>
            </p:nvSpPr>
            <p:spPr>
              <a:xfrm>
                <a:off x="765072" y="1753467"/>
                <a:ext cx="37229" cy="29019"/>
              </a:xfrm>
              <a:custGeom>
                <a:avLst/>
                <a:gdLst/>
                <a:ahLst/>
                <a:cxnLst/>
                <a:rect l="l" t="t" r="r" b="b"/>
                <a:pathLst>
                  <a:path w="721" h="562" extrusionOk="0">
                    <a:moveTo>
                      <a:pt x="356" y="0"/>
                    </a:moveTo>
                    <a:cubicBezTo>
                      <a:pt x="0" y="0"/>
                      <a:pt x="0" y="561"/>
                      <a:pt x="356" y="561"/>
                    </a:cubicBezTo>
                    <a:cubicBezTo>
                      <a:pt x="720" y="561"/>
                      <a:pt x="720" y="0"/>
                      <a:pt x="35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78" name="Google Shape;1378;p58"/>
              <p:cNvSpPr/>
              <p:nvPr/>
            </p:nvSpPr>
            <p:spPr>
              <a:xfrm>
                <a:off x="877379" y="1851677"/>
                <a:ext cx="37229" cy="28657"/>
              </a:xfrm>
              <a:custGeom>
                <a:avLst/>
                <a:gdLst/>
                <a:ahLst/>
                <a:cxnLst/>
                <a:rect l="l" t="t" r="r" b="b"/>
                <a:pathLst>
                  <a:path w="721" h="555" extrusionOk="0">
                    <a:moveTo>
                      <a:pt x="364" y="1"/>
                    </a:moveTo>
                    <a:cubicBezTo>
                      <a:pt x="0" y="1"/>
                      <a:pt x="0" y="554"/>
                      <a:pt x="364" y="554"/>
                    </a:cubicBezTo>
                    <a:cubicBezTo>
                      <a:pt x="720" y="554"/>
                      <a:pt x="720" y="1"/>
                      <a:pt x="36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79" name="Google Shape;1379;p58"/>
              <p:cNvSpPr/>
              <p:nvPr/>
            </p:nvSpPr>
            <p:spPr>
              <a:xfrm>
                <a:off x="869169" y="1710042"/>
                <a:ext cx="37229" cy="28967"/>
              </a:xfrm>
              <a:custGeom>
                <a:avLst/>
                <a:gdLst/>
                <a:ahLst/>
                <a:cxnLst/>
                <a:rect l="l" t="t" r="r" b="b"/>
                <a:pathLst>
                  <a:path w="721" h="561" extrusionOk="0">
                    <a:moveTo>
                      <a:pt x="357" y="0"/>
                    </a:moveTo>
                    <a:cubicBezTo>
                      <a:pt x="0" y="0"/>
                      <a:pt x="0" y="561"/>
                      <a:pt x="357" y="561"/>
                    </a:cubicBezTo>
                    <a:cubicBezTo>
                      <a:pt x="720" y="561"/>
                      <a:pt x="720" y="0"/>
                      <a:pt x="35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80" name="Google Shape;1380;p58"/>
              <p:cNvSpPr/>
              <p:nvPr/>
            </p:nvSpPr>
            <p:spPr>
              <a:xfrm>
                <a:off x="758773" y="1942090"/>
                <a:ext cx="49776" cy="132341"/>
              </a:xfrm>
              <a:custGeom>
                <a:avLst/>
                <a:gdLst/>
                <a:ahLst/>
                <a:cxnLst/>
                <a:rect l="l" t="t" r="r" b="b"/>
                <a:pathLst>
                  <a:path w="964" h="2563" extrusionOk="0">
                    <a:moveTo>
                      <a:pt x="478" y="1"/>
                    </a:moveTo>
                    <a:lnTo>
                      <a:pt x="1" y="1282"/>
                    </a:lnTo>
                    <a:lnTo>
                      <a:pt x="478" y="2563"/>
                    </a:lnTo>
                    <a:lnTo>
                      <a:pt x="963" y="1282"/>
                    </a:lnTo>
                    <a:lnTo>
                      <a:pt x="478"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81" name="Google Shape;1381;p58"/>
              <p:cNvSpPr/>
              <p:nvPr/>
            </p:nvSpPr>
            <p:spPr>
              <a:xfrm>
                <a:off x="581923" y="1783209"/>
                <a:ext cx="39139" cy="104561"/>
              </a:xfrm>
              <a:custGeom>
                <a:avLst/>
                <a:gdLst/>
                <a:ahLst/>
                <a:cxnLst/>
                <a:rect l="l" t="t" r="r" b="b"/>
                <a:pathLst>
                  <a:path w="758" h="2025" extrusionOk="0">
                    <a:moveTo>
                      <a:pt x="379" y="0"/>
                    </a:moveTo>
                    <a:lnTo>
                      <a:pt x="0" y="1009"/>
                    </a:lnTo>
                    <a:lnTo>
                      <a:pt x="379" y="2024"/>
                    </a:lnTo>
                    <a:lnTo>
                      <a:pt x="758" y="1009"/>
                    </a:lnTo>
                    <a:lnTo>
                      <a:pt x="379" y="0"/>
                    </a:ln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382" name="Google Shape;1382;p58"/>
            <p:cNvGrpSpPr/>
            <p:nvPr/>
          </p:nvGrpSpPr>
          <p:grpSpPr>
            <a:xfrm>
              <a:off x="2246530" y="2855492"/>
              <a:ext cx="1036135" cy="852531"/>
              <a:chOff x="2246583" y="2855543"/>
              <a:chExt cx="778873" cy="640856"/>
            </a:xfrm>
          </p:grpSpPr>
          <p:grpSp>
            <p:nvGrpSpPr>
              <p:cNvPr id="1383" name="Google Shape;1383;p58"/>
              <p:cNvGrpSpPr/>
              <p:nvPr/>
            </p:nvGrpSpPr>
            <p:grpSpPr>
              <a:xfrm flipH="1">
                <a:off x="2246583" y="2855543"/>
                <a:ext cx="778873" cy="634433"/>
                <a:chOff x="339875" y="3409400"/>
                <a:chExt cx="1159900" cy="944800"/>
              </a:xfrm>
            </p:grpSpPr>
            <p:sp>
              <p:nvSpPr>
                <p:cNvPr id="1384" name="Google Shape;1384;p58"/>
                <p:cNvSpPr/>
                <p:nvPr/>
              </p:nvSpPr>
              <p:spPr>
                <a:xfrm>
                  <a:off x="799300" y="3409400"/>
                  <a:ext cx="363850" cy="944800"/>
                </a:xfrm>
                <a:custGeom>
                  <a:avLst/>
                  <a:gdLst/>
                  <a:ahLst/>
                  <a:cxnLst/>
                  <a:rect l="l" t="t" r="r" b="b"/>
                  <a:pathLst>
                    <a:path w="14554" h="37792" extrusionOk="0">
                      <a:moveTo>
                        <a:pt x="10235" y="0"/>
                      </a:moveTo>
                      <a:cubicBezTo>
                        <a:pt x="8752" y="0"/>
                        <a:pt x="7334" y="693"/>
                        <a:pt x="6247" y="1698"/>
                      </a:cubicBezTo>
                      <a:cubicBezTo>
                        <a:pt x="5142" y="2687"/>
                        <a:pt x="4351" y="3972"/>
                        <a:pt x="3676" y="5291"/>
                      </a:cubicBezTo>
                      <a:cubicBezTo>
                        <a:pt x="1055" y="10400"/>
                        <a:pt x="83" y="16234"/>
                        <a:pt x="33" y="21986"/>
                      </a:cubicBezTo>
                      <a:cubicBezTo>
                        <a:pt x="0" y="27293"/>
                        <a:pt x="709" y="32550"/>
                        <a:pt x="1500" y="37791"/>
                      </a:cubicBezTo>
                      <a:lnTo>
                        <a:pt x="5489" y="37791"/>
                      </a:lnTo>
                      <a:cubicBezTo>
                        <a:pt x="5587" y="33325"/>
                        <a:pt x="6346" y="28875"/>
                        <a:pt x="7450" y="24557"/>
                      </a:cubicBezTo>
                      <a:cubicBezTo>
                        <a:pt x="8966" y="18657"/>
                        <a:pt x="11142" y="12938"/>
                        <a:pt x="13301" y="7252"/>
                      </a:cubicBezTo>
                      <a:cubicBezTo>
                        <a:pt x="13927" y="5620"/>
                        <a:pt x="14553" y="3775"/>
                        <a:pt x="13828" y="2176"/>
                      </a:cubicBezTo>
                      <a:cubicBezTo>
                        <a:pt x="13218" y="841"/>
                        <a:pt x="11718" y="17"/>
                        <a:pt x="1023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85" name="Google Shape;1385;p58"/>
                <p:cNvSpPr/>
                <p:nvPr/>
              </p:nvSpPr>
              <p:spPr>
                <a:xfrm>
                  <a:off x="948450" y="3782325"/>
                  <a:ext cx="551325" cy="568575"/>
                </a:xfrm>
                <a:custGeom>
                  <a:avLst/>
                  <a:gdLst/>
                  <a:ahLst/>
                  <a:cxnLst/>
                  <a:rect l="l" t="t" r="r" b="b"/>
                  <a:pathLst>
                    <a:path w="22053" h="22743" extrusionOk="0">
                      <a:moveTo>
                        <a:pt x="19066" y="1"/>
                      </a:moveTo>
                      <a:cubicBezTo>
                        <a:pt x="18957" y="1"/>
                        <a:pt x="18848" y="6"/>
                        <a:pt x="18740" y="15"/>
                      </a:cubicBezTo>
                      <a:cubicBezTo>
                        <a:pt x="17800" y="98"/>
                        <a:pt x="16927" y="493"/>
                        <a:pt x="16086" y="922"/>
                      </a:cubicBezTo>
                      <a:cubicBezTo>
                        <a:pt x="11752" y="3163"/>
                        <a:pt x="8159" y="6690"/>
                        <a:pt x="5456" y="10744"/>
                      </a:cubicBezTo>
                      <a:cubicBezTo>
                        <a:pt x="3017" y="14420"/>
                        <a:pt x="1270" y="18523"/>
                        <a:pt x="0" y="22743"/>
                      </a:cubicBezTo>
                      <a:lnTo>
                        <a:pt x="3758" y="22743"/>
                      </a:lnTo>
                      <a:cubicBezTo>
                        <a:pt x="5340" y="20287"/>
                        <a:pt x="7450" y="18111"/>
                        <a:pt x="9642" y="16150"/>
                      </a:cubicBezTo>
                      <a:cubicBezTo>
                        <a:pt x="13251" y="12920"/>
                        <a:pt x="17240" y="10052"/>
                        <a:pt x="20289" y="6294"/>
                      </a:cubicBezTo>
                      <a:cubicBezTo>
                        <a:pt x="20915" y="5520"/>
                        <a:pt x="21508" y="4696"/>
                        <a:pt x="21789" y="3740"/>
                      </a:cubicBezTo>
                      <a:cubicBezTo>
                        <a:pt x="22052" y="2768"/>
                        <a:pt x="21953" y="1663"/>
                        <a:pt x="21294" y="905"/>
                      </a:cubicBezTo>
                      <a:cubicBezTo>
                        <a:pt x="20741" y="279"/>
                        <a:pt x="19893" y="1"/>
                        <a:pt x="1906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86" name="Google Shape;1386;p58"/>
                <p:cNvSpPr/>
                <p:nvPr/>
              </p:nvSpPr>
              <p:spPr>
                <a:xfrm>
                  <a:off x="339875" y="3524525"/>
                  <a:ext cx="445025" cy="829675"/>
                </a:xfrm>
                <a:custGeom>
                  <a:avLst/>
                  <a:gdLst/>
                  <a:ahLst/>
                  <a:cxnLst/>
                  <a:rect l="l" t="t" r="r" b="b"/>
                  <a:pathLst>
                    <a:path w="17801" h="33187" extrusionOk="0">
                      <a:moveTo>
                        <a:pt x="3947" y="1"/>
                      </a:moveTo>
                      <a:cubicBezTo>
                        <a:pt x="3148" y="1"/>
                        <a:pt x="2355" y="207"/>
                        <a:pt x="1715" y="669"/>
                      </a:cubicBezTo>
                      <a:cubicBezTo>
                        <a:pt x="512" y="1510"/>
                        <a:pt x="1" y="3108"/>
                        <a:pt x="116" y="4592"/>
                      </a:cubicBezTo>
                      <a:cubicBezTo>
                        <a:pt x="232" y="6059"/>
                        <a:pt x="858" y="7443"/>
                        <a:pt x="1550" y="8745"/>
                      </a:cubicBezTo>
                      <a:cubicBezTo>
                        <a:pt x="3923" y="13277"/>
                        <a:pt x="7038" y="17381"/>
                        <a:pt x="9708" y="21732"/>
                      </a:cubicBezTo>
                      <a:cubicBezTo>
                        <a:pt x="11884" y="25292"/>
                        <a:pt x="13779" y="29132"/>
                        <a:pt x="14603" y="33186"/>
                      </a:cubicBezTo>
                      <a:lnTo>
                        <a:pt x="17800" y="33186"/>
                      </a:lnTo>
                      <a:cubicBezTo>
                        <a:pt x="17784" y="26330"/>
                        <a:pt x="16746" y="19491"/>
                        <a:pt x="14719" y="12948"/>
                      </a:cubicBezTo>
                      <a:cubicBezTo>
                        <a:pt x="13384" y="8630"/>
                        <a:pt x="11455" y="4229"/>
                        <a:pt x="7829" y="1526"/>
                      </a:cubicBezTo>
                      <a:cubicBezTo>
                        <a:pt x="6956" y="851"/>
                        <a:pt x="5951" y="307"/>
                        <a:pt x="4879" y="92"/>
                      </a:cubicBezTo>
                      <a:cubicBezTo>
                        <a:pt x="4574" y="32"/>
                        <a:pt x="4260" y="1"/>
                        <a:pt x="394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87" name="Google Shape;1387;p58"/>
                <p:cNvSpPr/>
                <p:nvPr/>
              </p:nvSpPr>
              <p:spPr>
                <a:xfrm>
                  <a:off x="872625" y="3543375"/>
                  <a:ext cx="149625" cy="802075"/>
                </a:xfrm>
                <a:custGeom>
                  <a:avLst/>
                  <a:gdLst/>
                  <a:ahLst/>
                  <a:cxnLst/>
                  <a:rect l="l" t="t" r="r" b="b"/>
                  <a:pathLst>
                    <a:path w="5985" h="32083" extrusionOk="0">
                      <a:moveTo>
                        <a:pt x="5788" y="1"/>
                      </a:moveTo>
                      <a:cubicBezTo>
                        <a:pt x="5722" y="1"/>
                        <a:pt x="5653" y="35"/>
                        <a:pt x="5621" y="113"/>
                      </a:cubicBezTo>
                      <a:cubicBezTo>
                        <a:pt x="4715" y="2322"/>
                        <a:pt x="3923" y="4579"/>
                        <a:pt x="3231" y="6870"/>
                      </a:cubicBezTo>
                      <a:cubicBezTo>
                        <a:pt x="2028" y="10908"/>
                        <a:pt x="1171" y="15061"/>
                        <a:pt x="660" y="19248"/>
                      </a:cubicBezTo>
                      <a:cubicBezTo>
                        <a:pt x="149" y="23450"/>
                        <a:pt x="1" y="27702"/>
                        <a:pt x="215" y="31921"/>
                      </a:cubicBezTo>
                      <a:cubicBezTo>
                        <a:pt x="215" y="32029"/>
                        <a:pt x="302" y="32082"/>
                        <a:pt x="386" y="32082"/>
                      </a:cubicBezTo>
                      <a:cubicBezTo>
                        <a:pt x="471" y="32082"/>
                        <a:pt x="553" y="32029"/>
                        <a:pt x="545" y="31921"/>
                      </a:cubicBezTo>
                      <a:cubicBezTo>
                        <a:pt x="429" y="29565"/>
                        <a:pt x="413" y="27191"/>
                        <a:pt x="528" y="24835"/>
                      </a:cubicBezTo>
                      <a:cubicBezTo>
                        <a:pt x="710" y="20615"/>
                        <a:pt x="1270" y="16396"/>
                        <a:pt x="2176" y="12276"/>
                      </a:cubicBezTo>
                      <a:cubicBezTo>
                        <a:pt x="3083" y="8156"/>
                        <a:pt x="4352" y="4118"/>
                        <a:pt x="5934" y="212"/>
                      </a:cubicBezTo>
                      <a:cubicBezTo>
                        <a:pt x="5984" y="82"/>
                        <a:pt x="5889" y="1"/>
                        <a:pt x="578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88" name="Google Shape;1388;p58"/>
                <p:cNvSpPr/>
                <p:nvPr/>
              </p:nvSpPr>
              <p:spPr>
                <a:xfrm>
                  <a:off x="413225" y="3602675"/>
                  <a:ext cx="331100" cy="747300"/>
                </a:xfrm>
                <a:custGeom>
                  <a:avLst/>
                  <a:gdLst/>
                  <a:ahLst/>
                  <a:cxnLst/>
                  <a:rect l="l" t="t" r="r" b="b"/>
                  <a:pathLst>
                    <a:path w="13244" h="29892" extrusionOk="0">
                      <a:moveTo>
                        <a:pt x="239" y="1"/>
                      </a:moveTo>
                      <a:cubicBezTo>
                        <a:pt x="113" y="1"/>
                        <a:pt x="1" y="168"/>
                        <a:pt x="116" y="296"/>
                      </a:cubicBezTo>
                      <a:cubicBezTo>
                        <a:pt x="1780" y="2010"/>
                        <a:pt x="3313" y="3856"/>
                        <a:pt x="4681" y="5833"/>
                      </a:cubicBezTo>
                      <a:cubicBezTo>
                        <a:pt x="7120" y="9311"/>
                        <a:pt x="9082" y="13151"/>
                        <a:pt x="10466" y="17172"/>
                      </a:cubicBezTo>
                      <a:cubicBezTo>
                        <a:pt x="11867" y="21210"/>
                        <a:pt x="12691" y="25446"/>
                        <a:pt x="12905" y="29731"/>
                      </a:cubicBezTo>
                      <a:cubicBezTo>
                        <a:pt x="12905" y="29838"/>
                        <a:pt x="12992" y="29891"/>
                        <a:pt x="13076" y="29891"/>
                      </a:cubicBezTo>
                      <a:cubicBezTo>
                        <a:pt x="13161" y="29891"/>
                        <a:pt x="13243" y="29838"/>
                        <a:pt x="13235" y="29731"/>
                      </a:cubicBezTo>
                      <a:cubicBezTo>
                        <a:pt x="13119" y="27325"/>
                        <a:pt x="12806" y="24918"/>
                        <a:pt x="12312" y="22562"/>
                      </a:cubicBezTo>
                      <a:cubicBezTo>
                        <a:pt x="11422" y="18342"/>
                        <a:pt x="9939" y="14272"/>
                        <a:pt x="7928" y="10481"/>
                      </a:cubicBezTo>
                      <a:cubicBezTo>
                        <a:pt x="5901" y="6674"/>
                        <a:pt x="3363" y="3147"/>
                        <a:pt x="347" y="48"/>
                      </a:cubicBezTo>
                      <a:cubicBezTo>
                        <a:pt x="313" y="15"/>
                        <a:pt x="276" y="1"/>
                        <a:pt x="23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89" name="Google Shape;1389;p58"/>
                <p:cNvSpPr/>
                <p:nvPr/>
              </p:nvSpPr>
              <p:spPr>
                <a:xfrm>
                  <a:off x="986350" y="3868275"/>
                  <a:ext cx="416750" cy="476800"/>
                </a:xfrm>
                <a:custGeom>
                  <a:avLst/>
                  <a:gdLst/>
                  <a:ahLst/>
                  <a:cxnLst/>
                  <a:rect l="l" t="t" r="r" b="b"/>
                  <a:pathLst>
                    <a:path w="16670" h="19072" extrusionOk="0">
                      <a:moveTo>
                        <a:pt x="16427" y="1"/>
                      </a:moveTo>
                      <a:cubicBezTo>
                        <a:pt x="16403" y="1"/>
                        <a:pt x="16376" y="7"/>
                        <a:pt x="16350" y="22"/>
                      </a:cubicBezTo>
                      <a:cubicBezTo>
                        <a:pt x="13499" y="1686"/>
                        <a:pt x="10878" y="3713"/>
                        <a:pt x="8538" y="6054"/>
                      </a:cubicBezTo>
                      <a:cubicBezTo>
                        <a:pt x="6214" y="8394"/>
                        <a:pt x="4170" y="11031"/>
                        <a:pt x="2506" y="13882"/>
                      </a:cubicBezTo>
                      <a:cubicBezTo>
                        <a:pt x="1566" y="15481"/>
                        <a:pt x="742" y="17162"/>
                        <a:pt x="50" y="18876"/>
                      </a:cubicBezTo>
                      <a:cubicBezTo>
                        <a:pt x="1" y="18995"/>
                        <a:pt x="100" y="19072"/>
                        <a:pt x="204" y="19072"/>
                      </a:cubicBezTo>
                      <a:cubicBezTo>
                        <a:pt x="274" y="19072"/>
                        <a:pt x="347" y="19038"/>
                        <a:pt x="380" y="18958"/>
                      </a:cubicBezTo>
                      <a:cubicBezTo>
                        <a:pt x="1599" y="15942"/>
                        <a:pt x="3231" y="13075"/>
                        <a:pt x="5176" y="10454"/>
                      </a:cubicBezTo>
                      <a:cubicBezTo>
                        <a:pt x="7137" y="7834"/>
                        <a:pt x="9428" y="5460"/>
                        <a:pt x="11983" y="3433"/>
                      </a:cubicBezTo>
                      <a:cubicBezTo>
                        <a:pt x="13416" y="2280"/>
                        <a:pt x="14933" y="1241"/>
                        <a:pt x="16515" y="318"/>
                      </a:cubicBezTo>
                      <a:cubicBezTo>
                        <a:pt x="16670" y="220"/>
                        <a:pt x="16572" y="1"/>
                        <a:pt x="1642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1390" name="Google Shape;1390;p58"/>
              <p:cNvSpPr/>
              <p:nvPr/>
            </p:nvSpPr>
            <p:spPr>
              <a:xfrm>
                <a:off x="2491031" y="3485000"/>
                <a:ext cx="332736" cy="11400"/>
              </a:xfrm>
              <a:custGeom>
                <a:avLst/>
                <a:gdLst/>
                <a:ahLst/>
                <a:cxnLst/>
                <a:rect l="l" t="t" r="r" b="b"/>
                <a:pathLst>
                  <a:path w="31539" h="221" extrusionOk="0">
                    <a:moveTo>
                      <a:pt x="114" y="1"/>
                    </a:moveTo>
                    <a:cubicBezTo>
                      <a:pt x="54" y="1"/>
                      <a:pt x="1" y="54"/>
                      <a:pt x="1" y="114"/>
                    </a:cubicBezTo>
                    <a:cubicBezTo>
                      <a:pt x="1" y="175"/>
                      <a:pt x="54" y="221"/>
                      <a:pt x="114" y="221"/>
                    </a:cubicBezTo>
                    <a:lnTo>
                      <a:pt x="31425" y="221"/>
                    </a:lnTo>
                    <a:cubicBezTo>
                      <a:pt x="31485" y="221"/>
                      <a:pt x="31538" y="175"/>
                      <a:pt x="31538" y="114"/>
                    </a:cubicBezTo>
                    <a:cubicBezTo>
                      <a:pt x="31538" y="54"/>
                      <a:pt x="31485" y="1"/>
                      <a:pt x="31425"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8" name="TextBox 7">
            <a:extLst>
              <a:ext uri="{FF2B5EF4-FFF2-40B4-BE49-F238E27FC236}">
                <a16:creationId xmlns:a16="http://schemas.microsoft.com/office/drawing/2014/main" xmlns="" id="{E3358CC8-C156-56CD-2E4D-17E3D2037A92}"/>
              </a:ext>
            </a:extLst>
          </p:cNvPr>
          <p:cNvSpPr txBox="1"/>
          <p:nvPr/>
        </p:nvSpPr>
        <p:spPr>
          <a:xfrm>
            <a:off x="3708671" y="1029869"/>
            <a:ext cx="8018815" cy="3906194"/>
          </a:xfrm>
          <a:prstGeom prst="rect">
            <a:avLst/>
          </a:prstGeom>
          <a:noFill/>
        </p:spPr>
        <p:txBody>
          <a:bodyPr wrap="square" lIns="121917" tIns="60958" rIns="121917" bIns="60958">
            <a:spAutoFit/>
          </a:bodyPr>
          <a:lstStyle/>
          <a:p>
            <a:pPr marL="457189" indent="-457189" algn="just">
              <a:lnSpc>
                <a:spcPct val="150000"/>
              </a:lnSpc>
              <a:spcBef>
                <a:spcPts val="400"/>
              </a:spcBef>
              <a:spcAft>
                <a:spcPts val="400"/>
              </a:spcAft>
              <a:buFont typeface="Arial" panose="020B0604020202020204" pitchFamily="34" charset="0"/>
              <a:buChar char="•"/>
            </a:pPr>
            <a:r>
              <a:rPr lang="en-US" sz="3100">
                <a:solidFill>
                  <a:srgbClr val="000000"/>
                </a:solidFill>
                <a:latin typeface="+mj-lt"/>
                <a:ea typeface="Times New Roman" panose="02020603050405020304" pitchFamily="18" charset="0"/>
              </a:rPr>
              <a:t>Sau khi cho cải vào lọ và cho muối vào, tại sao trong lọ có nước? </a:t>
            </a:r>
            <a:endParaRPr lang="en-US" sz="3100">
              <a:latin typeface="+mj-lt"/>
              <a:ea typeface="Times New Roman" panose="02020603050405020304" pitchFamily="18" charset="0"/>
            </a:endParaRPr>
          </a:p>
          <a:p>
            <a:pPr marL="457189" indent="-457189" algn="just">
              <a:lnSpc>
                <a:spcPct val="150000"/>
              </a:lnSpc>
              <a:spcBef>
                <a:spcPts val="400"/>
              </a:spcBef>
              <a:spcAft>
                <a:spcPts val="400"/>
              </a:spcAft>
              <a:buFont typeface="Arial" panose="020B0604020202020204" pitchFamily="34" charset="0"/>
              <a:buChar char="•"/>
            </a:pPr>
            <a:r>
              <a:rPr lang="en-US" sz="3100">
                <a:solidFill>
                  <a:srgbClr val="000000"/>
                </a:solidFill>
                <a:latin typeface="+mj-lt"/>
                <a:ea typeface="Times New Roman" panose="02020603050405020304" pitchFamily="18" charset="0"/>
              </a:rPr>
              <a:t>Tại sao rau cải mặn? </a:t>
            </a:r>
            <a:endParaRPr lang="en-US" sz="3100">
              <a:latin typeface="+mj-lt"/>
              <a:ea typeface="Times New Roman" panose="02020603050405020304" pitchFamily="18" charset="0"/>
            </a:endParaRPr>
          </a:p>
          <a:p>
            <a:pPr marL="457189" indent="-457189" algn="just">
              <a:lnSpc>
                <a:spcPct val="150000"/>
              </a:lnSpc>
              <a:spcBef>
                <a:spcPts val="400"/>
              </a:spcBef>
              <a:spcAft>
                <a:spcPts val="400"/>
              </a:spcAft>
              <a:buFont typeface="Arial" panose="020B0604020202020204" pitchFamily="34" charset="0"/>
              <a:buChar char="•"/>
            </a:pPr>
            <a:r>
              <a:rPr lang="en-US" sz="3100">
                <a:solidFill>
                  <a:srgbClr val="000000"/>
                </a:solidFill>
                <a:latin typeface="+mj-lt"/>
                <a:ea typeface="Times New Roman" panose="02020603050405020304" pitchFamily="18" charset="0"/>
              </a:rPr>
              <a:t>Tại sao ban đầu lọ đầy cải, sau một thời gian ngắn chỉ còn lại khoảng nửa lọ?</a:t>
            </a:r>
            <a:endParaRPr lang="en-US" sz="3100">
              <a:latin typeface="+mj-lt"/>
              <a:ea typeface="Times New Roman" panose="02020603050405020304" pitchFamily="18" charset="0"/>
            </a:endParaRPr>
          </a:p>
        </p:txBody>
      </p:sp>
      <p:pic>
        <p:nvPicPr>
          <p:cNvPr id="3" name="Picture 2">
            <a:extLst>
              <a:ext uri="{FF2B5EF4-FFF2-40B4-BE49-F238E27FC236}">
                <a16:creationId xmlns:a16="http://schemas.microsoft.com/office/drawing/2014/main" xmlns="" id="{8B0B844E-8984-280F-BBE4-2691DB3A06E1}"/>
              </a:ext>
            </a:extLst>
          </p:cNvPr>
          <p:cNvPicPr>
            <a:picLocks noChangeAspect="1"/>
          </p:cNvPicPr>
          <p:nvPr/>
        </p:nvPicPr>
        <p:blipFill rotWithShape="1">
          <a:blip r:embed="rId3"/>
          <a:srcRect l="5976" t="2005" r="66826" b="54380"/>
          <a:stretch/>
        </p:blipFill>
        <p:spPr>
          <a:xfrm>
            <a:off x="336233" y="188225"/>
            <a:ext cx="2371000" cy="2138711"/>
          </a:xfrm>
          <a:prstGeom prst="rect">
            <a:avLst/>
          </a:prstGeom>
        </p:spPr>
      </p:pic>
      <p:pic>
        <p:nvPicPr>
          <p:cNvPr id="5" name="Picture 4">
            <a:extLst>
              <a:ext uri="{FF2B5EF4-FFF2-40B4-BE49-F238E27FC236}">
                <a16:creationId xmlns:a16="http://schemas.microsoft.com/office/drawing/2014/main" xmlns="" id="{C9E3301D-2FBA-1C92-521A-A09B5DC5424B}"/>
              </a:ext>
            </a:extLst>
          </p:cNvPr>
          <p:cNvPicPr>
            <a:picLocks noChangeAspect="1"/>
          </p:cNvPicPr>
          <p:nvPr/>
        </p:nvPicPr>
        <p:blipFill rotWithShape="1">
          <a:blip r:embed="rId3"/>
          <a:srcRect l="5047" t="48431" r="78183"/>
          <a:stretch/>
        </p:blipFill>
        <p:spPr>
          <a:xfrm>
            <a:off x="10229247" y="4810136"/>
            <a:ext cx="1436445" cy="2484653"/>
          </a:xfrm>
          <a:prstGeom prst="rect">
            <a:avLst/>
          </a:prstGeom>
        </p:spPr>
      </p:pic>
    </p:spTree>
    <p:extLst>
      <p:ext uri="{BB962C8B-B14F-4D97-AF65-F5344CB8AC3E}">
        <p14:creationId xmlns:p14="http://schemas.microsoft.com/office/powerpoint/2010/main" val="4886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461" y="1893455"/>
            <a:ext cx="6399261" cy="3758068"/>
          </a:xfrm>
          <a:prstGeom prst="rect">
            <a:avLst/>
          </a:prstGeom>
        </p:spPr>
      </p:pic>
      <p:sp>
        <p:nvSpPr>
          <p:cNvPr id="4" name="Oval Callout 3"/>
          <p:cNvSpPr/>
          <p:nvPr/>
        </p:nvSpPr>
        <p:spPr>
          <a:xfrm>
            <a:off x="6086764" y="428974"/>
            <a:ext cx="5412509" cy="1399826"/>
          </a:xfrm>
          <a:prstGeom prst="wedgeEllipseCallou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smtClean="0">
                <a:latin typeface="Times New Roman" panose="02020603050405020304" pitchFamily="18" charset="0"/>
                <a:cs typeface="Times New Roman" panose="02020603050405020304" pitchFamily="18" charset="0"/>
              </a:rPr>
              <a:t>“</a:t>
            </a:r>
            <a:r>
              <a:rPr lang="en-US" sz="2500" dirty="0" err="1" smtClean="0">
                <a:latin typeface="Times New Roman" panose="02020603050405020304" pitchFamily="18" charset="0"/>
                <a:cs typeface="Times New Roman" panose="02020603050405020304" pitchFamily="18" charset="0"/>
              </a:rPr>
              <a:t>Các</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phân</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tử</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nước</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và</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chất</a:t>
            </a:r>
            <a:r>
              <a:rPr lang="en-US" sz="2500" dirty="0" smtClean="0">
                <a:latin typeface="Times New Roman" panose="02020603050405020304" pitchFamily="18" charset="0"/>
                <a:cs typeface="Times New Roman" panose="02020603050405020304" pitchFamily="18" charset="0"/>
              </a:rPr>
              <a:t> tan di </a:t>
            </a:r>
            <a:r>
              <a:rPr lang="en-US" sz="2500" dirty="0" err="1" smtClean="0">
                <a:latin typeface="Times New Roman" panose="02020603050405020304" pitchFamily="18" charset="0"/>
                <a:cs typeface="Times New Roman" panose="02020603050405020304" pitchFamily="18" charset="0"/>
              </a:rPr>
              <a:t>chuyển</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như</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thế</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nào</a:t>
            </a:r>
            <a:r>
              <a:rPr lang="en-US" sz="2500" dirty="0" smtClean="0">
                <a:latin typeface="Times New Roman" panose="02020603050405020304" pitchFamily="18" charset="0"/>
                <a:cs typeface="Times New Roman" panose="02020603050405020304" pitchFamily="18" charset="0"/>
              </a:rPr>
              <a:t> qua </a:t>
            </a:r>
            <a:r>
              <a:rPr lang="en-US" sz="2500" dirty="0" err="1" smtClean="0">
                <a:latin typeface="Times New Roman" panose="02020603050405020304" pitchFamily="18" charset="0"/>
                <a:cs typeface="Times New Roman" panose="02020603050405020304" pitchFamily="18" charset="0"/>
              </a:rPr>
              <a:t>màng</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bán</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thấm</a:t>
            </a:r>
            <a:r>
              <a:rPr lang="en-US" sz="2500" dirty="0" smtClean="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08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461" y="2013528"/>
            <a:ext cx="6399261" cy="3758068"/>
          </a:xfrm>
          <a:prstGeom prst="rect">
            <a:avLst/>
          </a:prstGeom>
        </p:spPr>
      </p:pic>
      <p:sp>
        <p:nvSpPr>
          <p:cNvPr id="3" name="Rectangle 2"/>
          <p:cNvSpPr/>
          <p:nvPr/>
        </p:nvSpPr>
        <p:spPr>
          <a:xfrm>
            <a:off x="661171" y="502865"/>
            <a:ext cx="4692072" cy="1390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Di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tan </a:t>
            </a:r>
            <a:r>
              <a:rPr lang="en-US" sz="2000" dirty="0" err="1" smtClean="0">
                <a:latin typeface="Times New Roman" panose="02020603050405020304" pitchFamily="18" charset="0"/>
                <a:cs typeface="Times New Roman" panose="02020603050405020304" pitchFamily="18" charset="0"/>
              </a:rPr>
              <a:t>thấp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tan </a:t>
            </a:r>
            <a:r>
              <a:rPr lang="en-US" sz="2000" dirty="0" err="1" smtClean="0">
                <a:latin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tan di </a:t>
            </a:r>
            <a:r>
              <a:rPr lang="en-US" sz="2000" dirty="0" err="1" smtClean="0">
                <a:latin typeface="Times New Roman" panose="02020603050405020304" pitchFamily="18" charset="0"/>
                <a:cs typeface="Times New Roman" panose="02020603050405020304" pitchFamily="18" charset="0"/>
              </a:rPr>
              <a:t>chuyển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thấp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hơn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4949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述职报告PPT模板 (4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tkzd3zd">
      <a:majorFont>
        <a:latin typeface="Agency FB"/>
        <a:ea typeface="微软雅黑"/>
        <a:cs typeface=""/>
      </a:majorFont>
      <a:minorFont>
        <a:latin typeface="Agency FB"/>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1355</TotalTime>
  <Words>1488</Words>
  <Application>Microsoft Office PowerPoint</Application>
  <PresentationFormat>Custom</PresentationFormat>
  <Paragraphs>147</Paragraphs>
  <Slides>51</Slides>
  <Notes>15</Notes>
  <HiddenSlides>0</HiddenSlides>
  <MMClips>3</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54" baseType="lpstr">
      <vt:lpstr>https://www.freeppt7.com</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https:/www.freeppt7.com</cp:keywords>
  <dc:description>https://www.freeppt7.com</dc:description>
  <cp:lastModifiedBy>acer</cp:lastModifiedBy>
  <cp:revision>203</cp:revision>
  <dcterms:created xsi:type="dcterms:W3CDTF">2017-09-18T08:27:05Z</dcterms:created>
  <dcterms:modified xsi:type="dcterms:W3CDTF">2023-11-22T13:17:39Z</dcterms:modified>
</cp:coreProperties>
</file>